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Objects="1"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5C2E-CE73-4420-A508-3AF0AFFC1304}" type="datetimeFigureOut">
              <a:rPr lang="en-US" smtClean="0"/>
              <a:pPr/>
              <a:t>8/17/2012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CB3BE-F82A-416D-BE0F-117FE259B2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9104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5C2E-CE73-4420-A508-3AF0AFFC1304}" type="datetimeFigureOut">
              <a:rPr lang="en-US" smtClean="0"/>
              <a:pPr/>
              <a:t>8/17/2012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CB3BE-F82A-416D-BE0F-117FE259B2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72598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5C2E-CE73-4420-A508-3AF0AFFC1304}" type="datetimeFigureOut">
              <a:rPr lang="en-US" smtClean="0"/>
              <a:pPr/>
              <a:t>8/17/2012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CB3BE-F82A-416D-BE0F-117FE259B2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19689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5C2E-CE73-4420-A508-3AF0AFFC1304}" type="datetimeFigureOut">
              <a:rPr lang="en-US" smtClean="0"/>
              <a:pPr/>
              <a:t>8/17/2012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CB3BE-F82A-416D-BE0F-117FE259B2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677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5C2E-CE73-4420-A508-3AF0AFFC1304}" type="datetimeFigureOut">
              <a:rPr lang="en-US" smtClean="0"/>
              <a:pPr/>
              <a:t>8/17/2012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CB3BE-F82A-416D-BE0F-117FE259B2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246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5C2E-CE73-4420-A508-3AF0AFFC1304}" type="datetimeFigureOut">
              <a:rPr lang="en-US" smtClean="0"/>
              <a:pPr/>
              <a:t>8/17/2012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CB3BE-F82A-416D-BE0F-117FE259B2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92701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5C2E-CE73-4420-A508-3AF0AFFC1304}" type="datetimeFigureOut">
              <a:rPr lang="en-US" smtClean="0"/>
              <a:pPr/>
              <a:t>8/17/2012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CB3BE-F82A-416D-BE0F-117FE259B2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39868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5C2E-CE73-4420-A508-3AF0AFFC1304}" type="datetimeFigureOut">
              <a:rPr lang="en-US" smtClean="0"/>
              <a:pPr/>
              <a:t>8/17/2012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CB3BE-F82A-416D-BE0F-117FE259B2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56711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5C2E-CE73-4420-A508-3AF0AFFC1304}" type="datetimeFigureOut">
              <a:rPr lang="en-US" smtClean="0"/>
              <a:pPr/>
              <a:t>8/17/2012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CB3BE-F82A-416D-BE0F-117FE259B2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33551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5C2E-CE73-4420-A508-3AF0AFFC1304}" type="datetimeFigureOut">
              <a:rPr lang="en-US" smtClean="0"/>
              <a:pPr/>
              <a:t>8/17/2012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CB3BE-F82A-416D-BE0F-117FE259B2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0624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5C2E-CE73-4420-A508-3AF0AFFC1304}" type="datetimeFigureOut">
              <a:rPr lang="en-US" smtClean="0"/>
              <a:pPr/>
              <a:t>8/17/2012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CB3BE-F82A-416D-BE0F-117FE259B2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49190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35C2E-CE73-4420-A508-3AF0AFFC1304}" type="datetimeFigureOut">
              <a:rPr lang="en-US" smtClean="0"/>
              <a:pPr/>
              <a:t>8/17/2012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CB3BE-F82A-416D-BE0F-117FE259B2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16199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30" y="685800"/>
            <a:ext cx="9141503" cy="6180090"/>
          </a:xfrm>
          <a:prstGeom prst="rect">
            <a:avLst/>
          </a:prstGeom>
          <a:gradFill flip="none" rotWithShape="1">
            <a:gsLst>
              <a:gs pos="100000">
                <a:srgbClr val="EFF8FF"/>
              </a:gs>
              <a:gs pos="43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135004" y="6480062"/>
            <a:ext cx="929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/>
              <a:t>Your Logo</a:t>
            </a:r>
            <a:endParaRPr lang="en-US" sz="1400" b="1" dirty="0"/>
          </a:p>
        </p:txBody>
      </p:sp>
      <p:grpSp>
        <p:nvGrpSpPr>
          <p:cNvPr id="7" name="Group 6"/>
          <p:cNvGrpSpPr/>
          <p:nvPr/>
        </p:nvGrpSpPr>
        <p:grpSpPr>
          <a:xfrm>
            <a:off x="695833" y="1059909"/>
            <a:ext cx="5908655" cy="765528"/>
            <a:chOff x="205963" y="1255857"/>
            <a:chExt cx="5908655" cy="765528"/>
          </a:xfrm>
        </p:grpSpPr>
        <p:sp>
          <p:nvSpPr>
            <p:cNvPr id="8" name="TextBox 7"/>
            <p:cNvSpPr txBox="1"/>
            <p:nvPr/>
          </p:nvSpPr>
          <p:spPr>
            <a:xfrm>
              <a:off x="2032470" y="1255857"/>
              <a:ext cx="209410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 smtClean="0">
                  <a:solidFill>
                    <a:schemeClr val="tx1"/>
                  </a:solidFill>
                  <a:cs typeface="Arial" pitchFamily="34" charset="0"/>
                </a:rPr>
                <a:t>Put text here</a:t>
              </a:r>
              <a:endParaRPr lang="en-US" sz="2200" b="1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05963" y="1259422"/>
              <a:ext cx="5908655" cy="761963"/>
              <a:chOff x="205963" y="1259422"/>
              <a:chExt cx="5908655" cy="761963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344039" y="1259422"/>
                <a:ext cx="5770579" cy="761963"/>
              </a:xfrm>
              <a:prstGeom prst="roundRect">
                <a:avLst>
                  <a:gd name="adj" fmla="val 40104"/>
                </a:avLst>
              </a:prstGeom>
              <a:noFill/>
              <a:ln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1" dirty="0">
                  <a:solidFill>
                    <a:schemeClr val="tx1"/>
                  </a:solidFill>
                  <a:cs typeface="Arial" pitchFamily="34" charset="0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205963" y="1460468"/>
                <a:ext cx="377228" cy="373493"/>
              </a:xfrm>
              <a:prstGeom prst="ellipse">
                <a:avLst/>
              </a:prstGeom>
              <a:gradFill flip="none" rotWithShape="1">
                <a:gsLst>
                  <a:gs pos="75000">
                    <a:schemeClr val="accent1"/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598723" y="1625383"/>
              <a:ext cx="531268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 smtClean="0"/>
                <a:t>Download this awesome diagram.Bring your presentation to life. 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509948" y="600905"/>
            <a:ext cx="1603762" cy="6150070"/>
            <a:chOff x="3770119" y="600905"/>
            <a:chExt cx="1603762" cy="6150070"/>
          </a:xfrm>
          <a:effectLst>
            <a:outerShdw blurRad="63500" sx="101000" sy="101000" algn="ctr" rotWithShape="0">
              <a:prstClr val="black">
                <a:alpha val="25000"/>
              </a:prstClr>
            </a:outerShdw>
          </a:effectLst>
        </p:grpSpPr>
        <p:grpSp>
          <p:nvGrpSpPr>
            <p:cNvPr id="14" name="Group 13"/>
            <p:cNvGrpSpPr/>
            <p:nvPr/>
          </p:nvGrpSpPr>
          <p:grpSpPr>
            <a:xfrm>
              <a:off x="3770119" y="600905"/>
              <a:ext cx="1603762" cy="6150070"/>
              <a:chOff x="6034506" y="660368"/>
              <a:chExt cx="1800678" cy="6905200"/>
            </a:xfrm>
            <a:scene3d>
              <a:camera prst="orthographicFront"/>
              <a:lightRig rig="threePt" dir="t"/>
            </a:scene3d>
          </p:grpSpPr>
          <p:sp>
            <p:nvSpPr>
              <p:cNvPr id="21" name="Rectangle 5"/>
              <p:cNvSpPr/>
              <p:nvPr/>
            </p:nvSpPr>
            <p:spPr>
              <a:xfrm>
                <a:off x="6206359" y="660368"/>
                <a:ext cx="1447870" cy="1792218"/>
              </a:xfrm>
              <a:custGeom>
                <a:avLst/>
                <a:gdLst>
                  <a:gd name="connsiteX0" fmla="*/ 872209 w 1795780"/>
                  <a:gd name="connsiteY0" fmla="*/ 3 h 2561350"/>
                  <a:gd name="connsiteX1" fmla="*/ 1086522 w 1795780"/>
                  <a:gd name="connsiteY1" fmla="*/ 286050 h 2561350"/>
                  <a:gd name="connsiteX2" fmla="*/ 1064386 w 1795780"/>
                  <a:gd name="connsiteY2" fmla="*/ 389002 h 2561350"/>
                  <a:gd name="connsiteX3" fmla="*/ 1795780 w 1795780"/>
                  <a:gd name="connsiteY3" fmla="*/ 389002 h 2561350"/>
                  <a:gd name="connsiteX4" fmla="*/ 1795780 w 1795780"/>
                  <a:gd name="connsiteY4" fmla="*/ 1063389 h 2561350"/>
                  <a:gd name="connsiteX5" fmla="*/ 1706462 w 1795780"/>
                  <a:gd name="connsiteY5" fmla="*/ 1037347 h 2561350"/>
                  <a:gd name="connsiteX6" fmla="*/ 1704082 w 1795780"/>
                  <a:gd name="connsiteY6" fmla="*/ 1487403 h 2561350"/>
                  <a:gd name="connsiteX7" fmla="*/ 1795780 w 1795780"/>
                  <a:gd name="connsiteY7" fmla="*/ 1449629 h 2561350"/>
                  <a:gd name="connsiteX8" fmla="*/ 1795780 w 1795780"/>
                  <a:gd name="connsiteY8" fmla="*/ 2167002 h 2561350"/>
                  <a:gd name="connsiteX9" fmla="*/ 1066649 w 1795780"/>
                  <a:gd name="connsiteY9" fmla="*/ 2167002 h 2561350"/>
                  <a:gd name="connsiteX10" fmla="*/ 1086522 w 1795780"/>
                  <a:gd name="connsiteY10" fmla="*/ 2275300 h 2561350"/>
                  <a:gd name="connsiteX11" fmla="*/ 636466 w 1795780"/>
                  <a:gd name="connsiteY11" fmla="*/ 2277680 h 2561350"/>
                  <a:gd name="connsiteX12" fmla="*/ 666399 w 1795780"/>
                  <a:gd name="connsiteY12" fmla="*/ 2167002 h 2561350"/>
                  <a:gd name="connsiteX13" fmla="*/ 0 w 1795780"/>
                  <a:gd name="connsiteY13" fmla="*/ 2167002 h 2561350"/>
                  <a:gd name="connsiteX14" fmla="*/ 0 w 1795780"/>
                  <a:gd name="connsiteY14" fmla="*/ 1458174 h 2561350"/>
                  <a:gd name="connsiteX15" fmla="*/ 94999 w 1795780"/>
                  <a:gd name="connsiteY15" fmla="*/ 1495354 h 2561350"/>
                  <a:gd name="connsiteX16" fmla="*/ 92619 w 1795780"/>
                  <a:gd name="connsiteY16" fmla="*/ 1045298 h 2561350"/>
                  <a:gd name="connsiteX17" fmla="*/ 0 w 1795780"/>
                  <a:gd name="connsiteY17" fmla="*/ 1071146 h 2561350"/>
                  <a:gd name="connsiteX18" fmla="*/ 0 w 1795780"/>
                  <a:gd name="connsiteY18" fmla="*/ 389002 h 2561350"/>
                  <a:gd name="connsiteX19" fmla="*/ 671370 w 1795780"/>
                  <a:gd name="connsiteY19" fmla="*/ 389002 h 2561350"/>
                  <a:gd name="connsiteX20" fmla="*/ 636466 w 1795780"/>
                  <a:gd name="connsiteY20" fmla="*/ 283670 h 2561350"/>
                  <a:gd name="connsiteX21" fmla="*/ 872209 w 1795780"/>
                  <a:gd name="connsiteY21" fmla="*/ 3 h 2561350"/>
                  <a:gd name="connsiteX0" fmla="*/ 872209 w 1795780"/>
                  <a:gd name="connsiteY0" fmla="*/ 3 h 2561350"/>
                  <a:gd name="connsiteX1" fmla="*/ 1086522 w 1795780"/>
                  <a:gd name="connsiteY1" fmla="*/ 286050 h 2561350"/>
                  <a:gd name="connsiteX2" fmla="*/ 1064386 w 1795780"/>
                  <a:gd name="connsiteY2" fmla="*/ 389002 h 2561350"/>
                  <a:gd name="connsiteX3" fmla="*/ 1795780 w 1795780"/>
                  <a:gd name="connsiteY3" fmla="*/ 389002 h 2561350"/>
                  <a:gd name="connsiteX4" fmla="*/ 1795780 w 1795780"/>
                  <a:gd name="connsiteY4" fmla="*/ 1063389 h 2561350"/>
                  <a:gd name="connsiteX5" fmla="*/ 1706462 w 1795780"/>
                  <a:gd name="connsiteY5" fmla="*/ 1037347 h 2561350"/>
                  <a:gd name="connsiteX6" fmla="*/ 1704082 w 1795780"/>
                  <a:gd name="connsiteY6" fmla="*/ 1487403 h 2561350"/>
                  <a:gd name="connsiteX7" fmla="*/ 1795780 w 1795780"/>
                  <a:gd name="connsiteY7" fmla="*/ 1449629 h 2561350"/>
                  <a:gd name="connsiteX8" fmla="*/ 1795780 w 1795780"/>
                  <a:gd name="connsiteY8" fmla="*/ 2167002 h 2561350"/>
                  <a:gd name="connsiteX9" fmla="*/ 1066649 w 1795780"/>
                  <a:gd name="connsiteY9" fmla="*/ 2167002 h 2561350"/>
                  <a:gd name="connsiteX10" fmla="*/ 1086522 w 1795780"/>
                  <a:gd name="connsiteY10" fmla="*/ 2275300 h 2561350"/>
                  <a:gd name="connsiteX11" fmla="*/ 636466 w 1795780"/>
                  <a:gd name="connsiteY11" fmla="*/ 2277680 h 2561350"/>
                  <a:gd name="connsiteX12" fmla="*/ 666399 w 1795780"/>
                  <a:gd name="connsiteY12" fmla="*/ 2167002 h 2561350"/>
                  <a:gd name="connsiteX13" fmla="*/ 0 w 1795780"/>
                  <a:gd name="connsiteY13" fmla="*/ 2167002 h 2561350"/>
                  <a:gd name="connsiteX14" fmla="*/ 0 w 1795780"/>
                  <a:gd name="connsiteY14" fmla="*/ 1458174 h 2561350"/>
                  <a:gd name="connsiteX15" fmla="*/ 94999 w 1795780"/>
                  <a:gd name="connsiteY15" fmla="*/ 1495354 h 2561350"/>
                  <a:gd name="connsiteX16" fmla="*/ 92619 w 1795780"/>
                  <a:gd name="connsiteY16" fmla="*/ 1045298 h 2561350"/>
                  <a:gd name="connsiteX17" fmla="*/ 0 w 1795780"/>
                  <a:gd name="connsiteY17" fmla="*/ 1071146 h 2561350"/>
                  <a:gd name="connsiteX18" fmla="*/ 0 w 1795780"/>
                  <a:gd name="connsiteY18" fmla="*/ 389002 h 2561350"/>
                  <a:gd name="connsiteX19" fmla="*/ 671370 w 1795780"/>
                  <a:gd name="connsiteY19" fmla="*/ 389002 h 2561350"/>
                  <a:gd name="connsiteX20" fmla="*/ 636466 w 1795780"/>
                  <a:gd name="connsiteY20" fmla="*/ 283670 h 2561350"/>
                  <a:gd name="connsiteX21" fmla="*/ 872209 w 179578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949187"/>
                  <a:gd name="connsiteY0" fmla="*/ 3 h 2561350"/>
                  <a:gd name="connsiteX1" fmla="*/ 1132942 w 1949187"/>
                  <a:gd name="connsiteY1" fmla="*/ 286050 h 2561350"/>
                  <a:gd name="connsiteX2" fmla="*/ 1110806 w 1949187"/>
                  <a:gd name="connsiteY2" fmla="*/ 389002 h 2561350"/>
                  <a:gd name="connsiteX3" fmla="*/ 1862094 w 1949187"/>
                  <a:gd name="connsiteY3" fmla="*/ 369108 h 2561350"/>
                  <a:gd name="connsiteX4" fmla="*/ 1842200 w 1949187"/>
                  <a:gd name="connsiteY4" fmla="*/ 1063389 h 2561350"/>
                  <a:gd name="connsiteX5" fmla="*/ 1752882 w 1949187"/>
                  <a:gd name="connsiteY5" fmla="*/ 1037347 h 2561350"/>
                  <a:gd name="connsiteX6" fmla="*/ 1750502 w 1949187"/>
                  <a:gd name="connsiteY6" fmla="*/ 1487403 h 2561350"/>
                  <a:gd name="connsiteX7" fmla="*/ 1842200 w 1949187"/>
                  <a:gd name="connsiteY7" fmla="*/ 1449629 h 2561350"/>
                  <a:gd name="connsiteX8" fmla="*/ 1842200 w 1949187"/>
                  <a:gd name="connsiteY8" fmla="*/ 2167002 h 2561350"/>
                  <a:gd name="connsiteX9" fmla="*/ 1113069 w 1949187"/>
                  <a:gd name="connsiteY9" fmla="*/ 2167002 h 2561350"/>
                  <a:gd name="connsiteX10" fmla="*/ 1132942 w 1949187"/>
                  <a:gd name="connsiteY10" fmla="*/ 2275300 h 2561350"/>
                  <a:gd name="connsiteX11" fmla="*/ 682886 w 1949187"/>
                  <a:gd name="connsiteY11" fmla="*/ 2277680 h 2561350"/>
                  <a:gd name="connsiteX12" fmla="*/ 712819 w 1949187"/>
                  <a:gd name="connsiteY12" fmla="*/ 2167002 h 2561350"/>
                  <a:gd name="connsiteX13" fmla="*/ 46420 w 1949187"/>
                  <a:gd name="connsiteY13" fmla="*/ 2167002 h 2561350"/>
                  <a:gd name="connsiteX14" fmla="*/ 46420 w 1949187"/>
                  <a:gd name="connsiteY14" fmla="*/ 1458174 h 2561350"/>
                  <a:gd name="connsiteX15" fmla="*/ 141419 w 1949187"/>
                  <a:gd name="connsiteY15" fmla="*/ 1495354 h 2561350"/>
                  <a:gd name="connsiteX16" fmla="*/ 139039 w 1949187"/>
                  <a:gd name="connsiteY16" fmla="*/ 1045298 h 2561350"/>
                  <a:gd name="connsiteX17" fmla="*/ 46420 w 1949187"/>
                  <a:gd name="connsiteY17" fmla="*/ 1071146 h 2561350"/>
                  <a:gd name="connsiteX18" fmla="*/ 0 w 1949187"/>
                  <a:gd name="connsiteY18" fmla="*/ 382371 h 2561350"/>
                  <a:gd name="connsiteX19" fmla="*/ 717790 w 1949187"/>
                  <a:gd name="connsiteY19" fmla="*/ 389002 h 2561350"/>
                  <a:gd name="connsiteX20" fmla="*/ 682886 w 1949187"/>
                  <a:gd name="connsiteY20" fmla="*/ 283670 h 2561350"/>
                  <a:gd name="connsiteX21" fmla="*/ 918629 w 1949187"/>
                  <a:gd name="connsiteY21" fmla="*/ 3 h 2561350"/>
                  <a:gd name="connsiteX0" fmla="*/ 918629 w 1966660"/>
                  <a:gd name="connsiteY0" fmla="*/ 3 h 2561350"/>
                  <a:gd name="connsiteX1" fmla="*/ 1132942 w 1966660"/>
                  <a:gd name="connsiteY1" fmla="*/ 286050 h 2561350"/>
                  <a:gd name="connsiteX2" fmla="*/ 1110806 w 1966660"/>
                  <a:gd name="connsiteY2" fmla="*/ 389002 h 2561350"/>
                  <a:gd name="connsiteX3" fmla="*/ 1862094 w 1966660"/>
                  <a:gd name="connsiteY3" fmla="*/ 369108 h 2561350"/>
                  <a:gd name="connsiteX4" fmla="*/ 1842200 w 1966660"/>
                  <a:gd name="connsiteY4" fmla="*/ 1063389 h 2561350"/>
                  <a:gd name="connsiteX5" fmla="*/ 1752882 w 1966660"/>
                  <a:gd name="connsiteY5" fmla="*/ 1037347 h 2561350"/>
                  <a:gd name="connsiteX6" fmla="*/ 1750502 w 1966660"/>
                  <a:gd name="connsiteY6" fmla="*/ 1487403 h 2561350"/>
                  <a:gd name="connsiteX7" fmla="*/ 1842200 w 1966660"/>
                  <a:gd name="connsiteY7" fmla="*/ 1449629 h 2561350"/>
                  <a:gd name="connsiteX8" fmla="*/ 1842200 w 1966660"/>
                  <a:gd name="connsiteY8" fmla="*/ 2167002 h 2561350"/>
                  <a:gd name="connsiteX9" fmla="*/ 1113069 w 1966660"/>
                  <a:gd name="connsiteY9" fmla="*/ 2167002 h 2561350"/>
                  <a:gd name="connsiteX10" fmla="*/ 1132942 w 1966660"/>
                  <a:gd name="connsiteY10" fmla="*/ 2275300 h 2561350"/>
                  <a:gd name="connsiteX11" fmla="*/ 682886 w 1966660"/>
                  <a:gd name="connsiteY11" fmla="*/ 2277680 h 2561350"/>
                  <a:gd name="connsiteX12" fmla="*/ 712819 w 1966660"/>
                  <a:gd name="connsiteY12" fmla="*/ 2167002 h 2561350"/>
                  <a:gd name="connsiteX13" fmla="*/ 46420 w 1966660"/>
                  <a:gd name="connsiteY13" fmla="*/ 2167002 h 2561350"/>
                  <a:gd name="connsiteX14" fmla="*/ 46420 w 1966660"/>
                  <a:gd name="connsiteY14" fmla="*/ 1458174 h 2561350"/>
                  <a:gd name="connsiteX15" fmla="*/ 141419 w 1966660"/>
                  <a:gd name="connsiteY15" fmla="*/ 1495354 h 2561350"/>
                  <a:gd name="connsiteX16" fmla="*/ 139039 w 1966660"/>
                  <a:gd name="connsiteY16" fmla="*/ 1045298 h 2561350"/>
                  <a:gd name="connsiteX17" fmla="*/ 46420 w 1966660"/>
                  <a:gd name="connsiteY17" fmla="*/ 1071146 h 2561350"/>
                  <a:gd name="connsiteX18" fmla="*/ 0 w 1966660"/>
                  <a:gd name="connsiteY18" fmla="*/ 382371 h 2561350"/>
                  <a:gd name="connsiteX19" fmla="*/ 717790 w 1966660"/>
                  <a:gd name="connsiteY19" fmla="*/ 389002 h 2561350"/>
                  <a:gd name="connsiteX20" fmla="*/ 682886 w 1966660"/>
                  <a:gd name="connsiteY20" fmla="*/ 283670 h 2561350"/>
                  <a:gd name="connsiteX21" fmla="*/ 918629 w 1966660"/>
                  <a:gd name="connsiteY21" fmla="*/ 3 h 2561350"/>
                  <a:gd name="connsiteX0" fmla="*/ 1023861 w 2071892"/>
                  <a:gd name="connsiteY0" fmla="*/ 3 h 2561350"/>
                  <a:gd name="connsiteX1" fmla="*/ 1238174 w 2071892"/>
                  <a:gd name="connsiteY1" fmla="*/ 286050 h 2561350"/>
                  <a:gd name="connsiteX2" fmla="*/ 1216038 w 2071892"/>
                  <a:gd name="connsiteY2" fmla="*/ 389002 h 2561350"/>
                  <a:gd name="connsiteX3" fmla="*/ 1967326 w 2071892"/>
                  <a:gd name="connsiteY3" fmla="*/ 369108 h 2561350"/>
                  <a:gd name="connsiteX4" fmla="*/ 1947432 w 2071892"/>
                  <a:gd name="connsiteY4" fmla="*/ 1063389 h 2561350"/>
                  <a:gd name="connsiteX5" fmla="*/ 1858114 w 2071892"/>
                  <a:gd name="connsiteY5" fmla="*/ 1037347 h 2561350"/>
                  <a:gd name="connsiteX6" fmla="*/ 1855734 w 2071892"/>
                  <a:gd name="connsiteY6" fmla="*/ 1487403 h 2561350"/>
                  <a:gd name="connsiteX7" fmla="*/ 1947432 w 2071892"/>
                  <a:gd name="connsiteY7" fmla="*/ 1449629 h 2561350"/>
                  <a:gd name="connsiteX8" fmla="*/ 1947432 w 2071892"/>
                  <a:gd name="connsiteY8" fmla="*/ 2167002 h 2561350"/>
                  <a:gd name="connsiteX9" fmla="*/ 1218301 w 2071892"/>
                  <a:gd name="connsiteY9" fmla="*/ 2167002 h 2561350"/>
                  <a:gd name="connsiteX10" fmla="*/ 1238174 w 2071892"/>
                  <a:gd name="connsiteY10" fmla="*/ 2275300 h 2561350"/>
                  <a:gd name="connsiteX11" fmla="*/ 788118 w 2071892"/>
                  <a:gd name="connsiteY11" fmla="*/ 2277680 h 2561350"/>
                  <a:gd name="connsiteX12" fmla="*/ 818051 w 2071892"/>
                  <a:gd name="connsiteY12" fmla="*/ 2167002 h 2561350"/>
                  <a:gd name="connsiteX13" fmla="*/ 151652 w 2071892"/>
                  <a:gd name="connsiteY13" fmla="*/ 2167002 h 2561350"/>
                  <a:gd name="connsiteX14" fmla="*/ 151652 w 2071892"/>
                  <a:gd name="connsiteY14" fmla="*/ 1458174 h 2561350"/>
                  <a:gd name="connsiteX15" fmla="*/ 246651 w 2071892"/>
                  <a:gd name="connsiteY15" fmla="*/ 1495354 h 2561350"/>
                  <a:gd name="connsiteX16" fmla="*/ 244271 w 2071892"/>
                  <a:gd name="connsiteY16" fmla="*/ 1045298 h 2561350"/>
                  <a:gd name="connsiteX17" fmla="*/ 151652 w 2071892"/>
                  <a:gd name="connsiteY17" fmla="*/ 1071146 h 2561350"/>
                  <a:gd name="connsiteX18" fmla="*/ 105232 w 2071892"/>
                  <a:gd name="connsiteY18" fmla="*/ 382371 h 2561350"/>
                  <a:gd name="connsiteX19" fmla="*/ 823022 w 2071892"/>
                  <a:gd name="connsiteY19" fmla="*/ 389002 h 2561350"/>
                  <a:gd name="connsiteX20" fmla="*/ 788118 w 2071892"/>
                  <a:gd name="connsiteY20" fmla="*/ 283670 h 2561350"/>
                  <a:gd name="connsiteX21" fmla="*/ 1023861 w 2071892"/>
                  <a:gd name="connsiteY21" fmla="*/ 3 h 2561350"/>
                  <a:gd name="connsiteX0" fmla="*/ 1039756 w 2087787"/>
                  <a:gd name="connsiteY0" fmla="*/ 3 h 2561350"/>
                  <a:gd name="connsiteX1" fmla="*/ 1254069 w 2087787"/>
                  <a:gd name="connsiteY1" fmla="*/ 286050 h 2561350"/>
                  <a:gd name="connsiteX2" fmla="*/ 1231933 w 2087787"/>
                  <a:gd name="connsiteY2" fmla="*/ 389002 h 2561350"/>
                  <a:gd name="connsiteX3" fmla="*/ 1983221 w 2087787"/>
                  <a:gd name="connsiteY3" fmla="*/ 369108 h 2561350"/>
                  <a:gd name="connsiteX4" fmla="*/ 1963327 w 2087787"/>
                  <a:gd name="connsiteY4" fmla="*/ 1063389 h 2561350"/>
                  <a:gd name="connsiteX5" fmla="*/ 1874009 w 2087787"/>
                  <a:gd name="connsiteY5" fmla="*/ 1037347 h 2561350"/>
                  <a:gd name="connsiteX6" fmla="*/ 1871629 w 2087787"/>
                  <a:gd name="connsiteY6" fmla="*/ 1487403 h 2561350"/>
                  <a:gd name="connsiteX7" fmla="*/ 1963327 w 2087787"/>
                  <a:gd name="connsiteY7" fmla="*/ 1449629 h 2561350"/>
                  <a:gd name="connsiteX8" fmla="*/ 1963327 w 2087787"/>
                  <a:gd name="connsiteY8" fmla="*/ 2167002 h 2561350"/>
                  <a:gd name="connsiteX9" fmla="*/ 1234196 w 2087787"/>
                  <a:gd name="connsiteY9" fmla="*/ 2167002 h 2561350"/>
                  <a:gd name="connsiteX10" fmla="*/ 1254069 w 2087787"/>
                  <a:gd name="connsiteY10" fmla="*/ 2275300 h 2561350"/>
                  <a:gd name="connsiteX11" fmla="*/ 804013 w 2087787"/>
                  <a:gd name="connsiteY11" fmla="*/ 2277680 h 2561350"/>
                  <a:gd name="connsiteX12" fmla="*/ 833946 w 2087787"/>
                  <a:gd name="connsiteY12" fmla="*/ 2167002 h 2561350"/>
                  <a:gd name="connsiteX13" fmla="*/ 167547 w 2087787"/>
                  <a:gd name="connsiteY13" fmla="*/ 2167002 h 2561350"/>
                  <a:gd name="connsiteX14" fmla="*/ 167547 w 2087787"/>
                  <a:gd name="connsiteY14" fmla="*/ 1458174 h 2561350"/>
                  <a:gd name="connsiteX15" fmla="*/ 262546 w 2087787"/>
                  <a:gd name="connsiteY15" fmla="*/ 1495354 h 2561350"/>
                  <a:gd name="connsiteX16" fmla="*/ 260166 w 2087787"/>
                  <a:gd name="connsiteY16" fmla="*/ 1045298 h 2561350"/>
                  <a:gd name="connsiteX17" fmla="*/ 167547 w 2087787"/>
                  <a:gd name="connsiteY17" fmla="*/ 1071146 h 2561350"/>
                  <a:gd name="connsiteX18" fmla="*/ 121127 w 2087787"/>
                  <a:gd name="connsiteY18" fmla="*/ 382371 h 2561350"/>
                  <a:gd name="connsiteX19" fmla="*/ 838917 w 2087787"/>
                  <a:gd name="connsiteY19" fmla="*/ 389002 h 2561350"/>
                  <a:gd name="connsiteX20" fmla="*/ 804013 w 2087787"/>
                  <a:gd name="connsiteY20" fmla="*/ 283670 h 2561350"/>
                  <a:gd name="connsiteX21" fmla="*/ 1039756 w 2087787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88885"/>
                  <a:gd name="connsiteY0" fmla="*/ 3 h 2561350"/>
                  <a:gd name="connsiteX1" fmla="*/ 1239747 w 2088885"/>
                  <a:gd name="connsiteY1" fmla="*/ 286050 h 2561350"/>
                  <a:gd name="connsiteX2" fmla="*/ 1217611 w 2088885"/>
                  <a:gd name="connsiteY2" fmla="*/ 389002 h 2561350"/>
                  <a:gd name="connsiteX3" fmla="*/ 1968899 w 2088885"/>
                  <a:gd name="connsiteY3" fmla="*/ 369108 h 2561350"/>
                  <a:gd name="connsiteX4" fmla="*/ 1949005 w 2088885"/>
                  <a:gd name="connsiteY4" fmla="*/ 1063389 h 2561350"/>
                  <a:gd name="connsiteX5" fmla="*/ 1859687 w 2088885"/>
                  <a:gd name="connsiteY5" fmla="*/ 1037347 h 2561350"/>
                  <a:gd name="connsiteX6" fmla="*/ 1857307 w 2088885"/>
                  <a:gd name="connsiteY6" fmla="*/ 1487403 h 2561350"/>
                  <a:gd name="connsiteX7" fmla="*/ 1949005 w 2088885"/>
                  <a:gd name="connsiteY7" fmla="*/ 1449629 h 2561350"/>
                  <a:gd name="connsiteX8" fmla="*/ 1949005 w 2088885"/>
                  <a:gd name="connsiteY8" fmla="*/ 2167002 h 2561350"/>
                  <a:gd name="connsiteX9" fmla="*/ 1219874 w 2088885"/>
                  <a:gd name="connsiteY9" fmla="*/ 2167002 h 2561350"/>
                  <a:gd name="connsiteX10" fmla="*/ 1239747 w 2088885"/>
                  <a:gd name="connsiteY10" fmla="*/ 2275300 h 2561350"/>
                  <a:gd name="connsiteX11" fmla="*/ 789691 w 2088885"/>
                  <a:gd name="connsiteY11" fmla="*/ 2277680 h 2561350"/>
                  <a:gd name="connsiteX12" fmla="*/ 819624 w 2088885"/>
                  <a:gd name="connsiteY12" fmla="*/ 2167002 h 2561350"/>
                  <a:gd name="connsiteX13" fmla="*/ 153225 w 2088885"/>
                  <a:gd name="connsiteY13" fmla="*/ 2167002 h 2561350"/>
                  <a:gd name="connsiteX14" fmla="*/ 153225 w 2088885"/>
                  <a:gd name="connsiteY14" fmla="*/ 1458174 h 2561350"/>
                  <a:gd name="connsiteX15" fmla="*/ 248224 w 2088885"/>
                  <a:gd name="connsiteY15" fmla="*/ 1495354 h 2561350"/>
                  <a:gd name="connsiteX16" fmla="*/ 245844 w 2088885"/>
                  <a:gd name="connsiteY16" fmla="*/ 1045298 h 2561350"/>
                  <a:gd name="connsiteX17" fmla="*/ 153225 w 2088885"/>
                  <a:gd name="connsiteY17" fmla="*/ 1071146 h 2561350"/>
                  <a:gd name="connsiteX18" fmla="*/ 106805 w 2088885"/>
                  <a:gd name="connsiteY18" fmla="*/ 382371 h 2561350"/>
                  <a:gd name="connsiteX19" fmla="*/ 824595 w 2088885"/>
                  <a:gd name="connsiteY19" fmla="*/ 389002 h 2561350"/>
                  <a:gd name="connsiteX20" fmla="*/ 789691 w 2088885"/>
                  <a:gd name="connsiteY20" fmla="*/ 283670 h 2561350"/>
                  <a:gd name="connsiteX21" fmla="*/ 1025434 w 208888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102756"/>
                  <a:gd name="connsiteY0" fmla="*/ 3 h 2561350"/>
                  <a:gd name="connsiteX1" fmla="*/ 1239747 w 2102756"/>
                  <a:gd name="connsiteY1" fmla="*/ 286050 h 2561350"/>
                  <a:gd name="connsiteX2" fmla="*/ 1217611 w 2102756"/>
                  <a:gd name="connsiteY2" fmla="*/ 389002 h 2561350"/>
                  <a:gd name="connsiteX3" fmla="*/ 1968899 w 2102756"/>
                  <a:gd name="connsiteY3" fmla="*/ 369108 h 2561350"/>
                  <a:gd name="connsiteX4" fmla="*/ 1949005 w 2102756"/>
                  <a:gd name="connsiteY4" fmla="*/ 1063389 h 2561350"/>
                  <a:gd name="connsiteX5" fmla="*/ 1859687 w 2102756"/>
                  <a:gd name="connsiteY5" fmla="*/ 1037347 h 2561350"/>
                  <a:gd name="connsiteX6" fmla="*/ 1857307 w 2102756"/>
                  <a:gd name="connsiteY6" fmla="*/ 1487403 h 2561350"/>
                  <a:gd name="connsiteX7" fmla="*/ 1995425 w 2102756"/>
                  <a:gd name="connsiteY7" fmla="*/ 1456260 h 2561350"/>
                  <a:gd name="connsiteX8" fmla="*/ 1949005 w 2102756"/>
                  <a:gd name="connsiteY8" fmla="*/ 2167002 h 2561350"/>
                  <a:gd name="connsiteX9" fmla="*/ 1219874 w 2102756"/>
                  <a:gd name="connsiteY9" fmla="*/ 2167002 h 2561350"/>
                  <a:gd name="connsiteX10" fmla="*/ 1239747 w 2102756"/>
                  <a:gd name="connsiteY10" fmla="*/ 2275300 h 2561350"/>
                  <a:gd name="connsiteX11" fmla="*/ 789691 w 2102756"/>
                  <a:gd name="connsiteY11" fmla="*/ 2277680 h 2561350"/>
                  <a:gd name="connsiteX12" fmla="*/ 819624 w 2102756"/>
                  <a:gd name="connsiteY12" fmla="*/ 2167002 h 2561350"/>
                  <a:gd name="connsiteX13" fmla="*/ 153225 w 2102756"/>
                  <a:gd name="connsiteY13" fmla="*/ 2167002 h 2561350"/>
                  <a:gd name="connsiteX14" fmla="*/ 153225 w 2102756"/>
                  <a:gd name="connsiteY14" fmla="*/ 1458174 h 2561350"/>
                  <a:gd name="connsiteX15" fmla="*/ 248224 w 2102756"/>
                  <a:gd name="connsiteY15" fmla="*/ 1495354 h 2561350"/>
                  <a:gd name="connsiteX16" fmla="*/ 245844 w 2102756"/>
                  <a:gd name="connsiteY16" fmla="*/ 1045298 h 2561350"/>
                  <a:gd name="connsiteX17" fmla="*/ 153225 w 2102756"/>
                  <a:gd name="connsiteY17" fmla="*/ 1071146 h 2561350"/>
                  <a:gd name="connsiteX18" fmla="*/ 106805 w 2102756"/>
                  <a:gd name="connsiteY18" fmla="*/ 382371 h 2561350"/>
                  <a:gd name="connsiteX19" fmla="*/ 824595 w 2102756"/>
                  <a:gd name="connsiteY19" fmla="*/ 389002 h 2561350"/>
                  <a:gd name="connsiteX20" fmla="*/ 789691 w 2102756"/>
                  <a:gd name="connsiteY20" fmla="*/ 283670 h 2561350"/>
                  <a:gd name="connsiteX21" fmla="*/ 1025434 w 2102756"/>
                  <a:gd name="connsiteY21" fmla="*/ 3 h 2561350"/>
                  <a:gd name="connsiteX0" fmla="*/ 1025434 w 2076232"/>
                  <a:gd name="connsiteY0" fmla="*/ 3 h 2561350"/>
                  <a:gd name="connsiteX1" fmla="*/ 1239747 w 2076232"/>
                  <a:gd name="connsiteY1" fmla="*/ 286050 h 2561350"/>
                  <a:gd name="connsiteX2" fmla="*/ 1217611 w 2076232"/>
                  <a:gd name="connsiteY2" fmla="*/ 389002 h 2561350"/>
                  <a:gd name="connsiteX3" fmla="*/ 1968899 w 2076232"/>
                  <a:gd name="connsiteY3" fmla="*/ 369108 h 2561350"/>
                  <a:gd name="connsiteX4" fmla="*/ 1949005 w 2076232"/>
                  <a:gd name="connsiteY4" fmla="*/ 1063389 h 2561350"/>
                  <a:gd name="connsiteX5" fmla="*/ 1859687 w 2076232"/>
                  <a:gd name="connsiteY5" fmla="*/ 1037347 h 2561350"/>
                  <a:gd name="connsiteX6" fmla="*/ 1857307 w 2076232"/>
                  <a:gd name="connsiteY6" fmla="*/ 1487403 h 2561350"/>
                  <a:gd name="connsiteX7" fmla="*/ 1995425 w 2076232"/>
                  <a:gd name="connsiteY7" fmla="*/ 1456260 h 2561350"/>
                  <a:gd name="connsiteX8" fmla="*/ 1949005 w 2076232"/>
                  <a:gd name="connsiteY8" fmla="*/ 2167002 h 2561350"/>
                  <a:gd name="connsiteX9" fmla="*/ 1219874 w 2076232"/>
                  <a:gd name="connsiteY9" fmla="*/ 2167002 h 2561350"/>
                  <a:gd name="connsiteX10" fmla="*/ 1239747 w 2076232"/>
                  <a:gd name="connsiteY10" fmla="*/ 2275300 h 2561350"/>
                  <a:gd name="connsiteX11" fmla="*/ 789691 w 2076232"/>
                  <a:gd name="connsiteY11" fmla="*/ 2277680 h 2561350"/>
                  <a:gd name="connsiteX12" fmla="*/ 819624 w 2076232"/>
                  <a:gd name="connsiteY12" fmla="*/ 2167002 h 2561350"/>
                  <a:gd name="connsiteX13" fmla="*/ 153225 w 2076232"/>
                  <a:gd name="connsiteY13" fmla="*/ 2167002 h 2561350"/>
                  <a:gd name="connsiteX14" fmla="*/ 153225 w 2076232"/>
                  <a:gd name="connsiteY14" fmla="*/ 1458174 h 2561350"/>
                  <a:gd name="connsiteX15" fmla="*/ 248224 w 2076232"/>
                  <a:gd name="connsiteY15" fmla="*/ 1495354 h 2561350"/>
                  <a:gd name="connsiteX16" fmla="*/ 245844 w 2076232"/>
                  <a:gd name="connsiteY16" fmla="*/ 1045298 h 2561350"/>
                  <a:gd name="connsiteX17" fmla="*/ 153225 w 2076232"/>
                  <a:gd name="connsiteY17" fmla="*/ 1071146 h 2561350"/>
                  <a:gd name="connsiteX18" fmla="*/ 106805 w 2076232"/>
                  <a:gd name="connsiteY18" fmla="*/ 382371 h 2561350"/>
                  <a:gd name="connsiteX19" fmla="*/ 824595 w 2076232"/>
                  <a:gd name="connsiteY19" fmla="*/ 389002 h 2561350"/>
                  <a:gd name="connsiteX20" fmla="*/ 789691 w 2076232"/>
                  <a:gd name="connsiteY20" fmla="*/ 283670 h 2561350"/>
                  <a:gd name="connsiteX21" fmla="*/ 1025434 w 2076232"/>
                  <a:gd name="connsiteY21" fmla="*/ 3 h 2561350"/>
                  <a:gd name="connsiteX0" fmla="*/ 1025434 w 2077711"/>
                  <a:gd name="connsiteY0" fmla="*/ 3 h 2561350"/>
                  <a:gd name="connsiteX1" fmla="*/ 1239747 w 2077711"/>
                  <a:gd name="connsiteY1" fmla="*/ 286050 h 2561350"/>
                  <a:gd name="connsiteX2" fmla="*/ 1217611 w 2077711"/>
                  <a:gd name="connsiteY2" fmla="*/ 389002 h 2561350"/>
                  <a:gd name="connsiteX3" fmla="*/ 1968899 w 2077711"/>
                  <a:gd name="connsiteY3" fmla="*/ 369108 h 2561350"/>
                  <a:gd name="connsiteX4" fmla="*/ 1949005 w 2077711"/>
                  <a:gd name="connsiteY4" fmla="*/ 1063389 h 2561350"/>
                  <a:gd name="connsiteX5" fmla="*/ 1859687 w 2077711"/>
                  <a:gd name="connsiteY5" fmla="*/ 1037347 h 2561350"/>
                  <a:gd name="connsiteX6" fmla="*/ 1857307 w 2077711"/>
                  <a:gd name="connsiteY6" fmla="*/ 1487403 h 2561350"/>
                  <a:gd name="connsiteX7" fmla="*/ 1995425 w 2077711"/>
                  <a:gd name="connsiteY7" fmla="*/ 1456260 h 2561350"/>
                  <a:gd name="connsiteX8" fmla="*/ 1949005 w 2077711"/>
                  <a:gd name="connsiteY8" fmla="*/ 2167002 h 2561350"/>
                  <a:gd name="connsiteX9" fmla="*/ 1219874 w 2077711"/>
                  <a:gd name="connsiteY9" fmla="*/ 2167002 h 2561350"/>
                  <a:gd name="connsiteX10" fmla="*/ 1239747 w 2077711"/>
                  <a:gd name="connsiteY10" fmla="*/ 2275300 h 2561350"/>
                  <a:gd name="connsiteX11" fmla="*/ 789691 w 2077711"/>
                  <a:gd name="connsiteY11" fmla="*/ 2277680 h 2561350"/>
                  <a:gd name="connsiteX12" fmla="*/ 819624 w 2077711"/>
                  <a:gd name="connsiteY12" fmla="*/ 2167002 h 2561350"/>
                  <a:gd name="connsiteX13" fmla="*/ 153225 w 2077711"/>
                  <a:gd name="connsiteY13" fmla="*/ 2167002 h 2561350"/>
                  <a:gd name="connsiteX14" fmla="*/ 153225 w 2077711"/>
                  <a:gd name="connsiteY14" fmla="*/ 1458174 h 2561350"/>
                  <a:gd name="connsiteX15" fmla="*/ 248224 w 2077711"/>
                  <a:gd name="connsiteY15" fmla="*/ 1495354 h 2561350"/>
                  <a:gd name="connsiteX16" fmla="*/ 245844 w 2077711"/>
                  <a:gd name="connsiteY16" fmla="*/ 1045298 h 2561350"/>
                  <a:gd name="connsiteX17" fmla="*/ 153225 w 2077711"/>
                  <a:gd name="connsiteY17" fmla="*/ 1071146 h 2561350"/>
                  <a:gd name="connsiteX18" fmla="*/ 106805 w 2077711"/>
                  <a:gd name="connsiteY18" fmla="*/ 382371 h 2561350"/>
                  <a:gd name="connsiteX19" fmla="*/ 824595 w 2077711"/>
                  <a:gd name="connsiteY19" fmla="*/ 389002 h 2561350"/>
                  <a:gd name="connsiteX20" fmla="*/ 789691 w 2077711"/>
                  <a:gd name="connsiteY20" fmla="*/ 283670 h 2561350"/>
                  <a:gd name="connsiteX21" fmla="*/ 1025434 w 2077711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57307 w 2082173"/>
                  <a:gd name="connsiteY6" fmla="*/ 1487403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57307 w 2082173"/>
                  <a:gd name="connsiteY6" fmla="*/ 1487403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1331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1331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13436 w 2082173"/>
                  <a:gd name="connsiteY14" fmla="*/ 1511225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38495 w 2095234"/>
                  <a:gd name="connsiteY0" fmla="*/ 3 h 2561350"/>
                  <a:gd name="connsiteX1" fmla="*/ 1252808 w 2095234"/>
                  <a:gd name="connsiteY1" fmla="*/ 286050 h 2561350"/>
                  <a:gd name="connsiteX2" fmla="*/ 1230672 w 2095234"/>
                  <a:gd name="connsiteY2" fmla="*/ 389002 h 2561350"/>
                  <a:gd name="connsiteX3" fmla="*/ 1981960 w 2095234"/>
                  <a:gd name="connsiteY3" fmla="*/ 369108 h 2561350"/>
                  <a:gd name="connsiteX4" fmla="*/ 1975328 w 2095234"/>
                  <a:gd name="connsiteY4" fmla="*/ 1096546 h 2561350"/>
                  <a:gd name="connsiteX5" fmla="*/ 1872748 w 2095234"/>
                  <a:gd name="connsiteY5" fmla="*/ 1037347 h 2561350"/>
                  <a:gd name="connsiteX6" fmla="*/ 1857106 w 2095234"/>
                  <a:gd name="connsiteY6" fmla="*/ 1520560 h 2561350"/>
                  <a:gd name="connsiteX7" fmla="*/ 2008486 w 2095234"/>
                  <a:gd name="connsiteY7" fmla="*/ 1456260 h 2561350"/>
                  <a:gd name="connsiteX8" fmla="*/ 1962066 w 2095234"/>
                  <a:gd name="connsiteY8" fmla="*/ 2180265 h 2561350"/>
                  <a:gd name="connsiteX9" fmla="*/ 1232935 w 2095234"/>
                  <a:gd name="connsiteY9" fmla="*/ 2167002 h 2561350"/>
                  <a:gd name="connsiteX10" fmla="*/ 1252808 w 2095234"/>
                  <a:gd name="connsiteY10" fmla="*/ 2275300 h 2561350"/>
                  <a:gd name="connsiteX11" fmla="*/ 802752 w 2095234"/>
                  <a:gd name="connsiteY11" fmla="*/ 2277680 h 2561350"/>
                  <a:gd name="connsiteX12" fmla="*/ 832685 w 2095234"/>
                  <a:gd name="connsiteY12" fmla="*/ 2167002 h 2561350"/>
                  <a:gd name="connsiteX13" fmla="*/ 139760 w 2095234"/>
                  <a:gd name="connsiteY13" fmla="*/ 2200159 h 2561350"/>
                  <a:gd name="connsiteX14" fmla="*/ 119866 w 2095234"/>
                  <a:gd name="connsiteY14" fmla="*/ 1497962 h 2561350"/>
                  <a:gd name="connsiteX15" fmla="*/ 281179 w 2095234"/>
                  <a:gd name="connsiteY15" fmla="*/ 1561668 h 2561350"/>
                  <a:gd name="connsiteX16" fmla="*/ 258905 w 2095234"/>
                  <a:gd name="connsiteY16" fmla="*/ 1045298 h 2561350"/>
                  <a:gd name="connsiteX17" fmla="*/ 146392 w 2095234"/>
                  <a:gd name="connsiteY17" fmla="*/ 1091040 h 2561350"/>
                  <a:gd name="connsiteX18" fmla="*/ 119866 w 2095234"/>
                  <a:gd name="connsiteY18" fmla="*/ 382371 h 2561350"/>
                  <a:gd name="connsiteX19" fmla="*/ 837656 w 2095234"/>
                  <a:gd name="connsiteY19" fmla="*/ 389002 h 2561350"/>
                  <a:gd name="connsiteX20" fmla="*/ 802752 w 2095234"/>
                  <a:gd name="connsiteY20" fmla="*/ 283670 h 2561350"/>
                  <a:gd name="connsiteX21" fmla="*/ 1038495 w 2095234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19868 w 2076607"/>
                  <a:gd name="connsiteY0" fmla="*/ 3 h 2561350"/>
                  <a:gd name="connsiteX1" fmla="*/ 1234181 w 2076607"/>
                  <a:gd name="connsiteY1" fmla="*/ 286050 h 2561350"/>
                  <a:gd name="connsiteX2" fmla="*/ 1212045 w 2076607"/>
                  <a:gd name="connsiteY2" fmla="*/ 389002 h 2561350"/>
                  <a:gd name="connsiteX3" fmla="*/ 1963333 w 2076607"/>
                  <a:gd name="connsiteY3" fmla="*/ 369108 h 2561350"/>
                  <a:gd name="connsiteX4" fmla="*/ 1956701 w 2076607"/>
                  <a:gd name="connsiteY4" fmla="*/ 1096546 h 2561350"/>
                  <a:gd name="connsiteX5" fmla="*/ 1854121 w 2076607"/>
                  <a:gd name="connsiteY5" fmla="*/ 1037347 h 2561350"/>
                  <a:gd name="connsiteX6" fmla="*/ 1838479 w 2076607"/>
                  <a:gd name="connsiteY6" fmla="*/ 1520560 h 2561350"/>
                  <a:gd name="connsiteX7" fmla="*/ 1989859 w 2076607"/>
                  <a:gd name="connsiteY7" fmla="*/ 1456260 h 2561350"/>
                  <a:gd name="connsiteX8" fmla="*/ 1943439 w 2076607"/>
                  <a:gd name="connsiteY8" fmla="*/ 2180265 h 2561350"/>
                  <a:gd name="connsiteX9" fmla="*/ 1214308 w 2076607"/>
                  <a:gd name="connsiteY9" fmla="*/ 2167002 h 2561350"/>
                  <a:gd name="connsiteX10" fmla="*/ 1234181 w 2076607"/>
                  <a:gd name="connsiteY10" fmla="*/ 2275300 h 2561350"/>
                  <a:gd name="connsiteX11" fmla="*/ 784125 w 2076607"/>
                  <a:gd name="connsiteY11" fmla="*/ 2277680 h 2561350"/>
                  <a:gd name="connsiteX12" fmla="*/ 814058 w 2076607"/>
                  <a:gd name="connsiteY12" fmla="*/ 2167002 h 2561350"/>
                  <a:gd name="connsiteX13" fmla="*/ 121133 w 2076607"/>
                  <a:gd name="connsiteY13" fmla="*/ 2200159 h 2561350"/>
                  <a:gd name="connsiteX14" fmla="*/ 101239 w 2076607"/>
                  <a:gd name="connsiteY14" fmla="*/ 1497962 h 2561350"/>
                  <a:gd name="connsiteX15" fmla="*/ 262552 w 2076607"/>
                  <a:gd name="connsiteY15" fmla="*/ 1561668 h 2561350"/>
                  <a:gd name="connsiteX16" fmla="*/ 240278 w 2076607"/>
                  <a:gd name="connsiteY16" fmla="*/ 1045298 h 2561350"/>
                  <a:gd name="connsiteX17" fmla="*/ 101239 w 2076607"/>
                  <a:gd name="connsiteY17" fmla="*/ 382371 h 2561350"/>
                  <a:gd name="connsiteX18" fmla="*/ 819029 w 2076607"/>
                  <a:gd name="connsiteY18" fmla="*/ 389002 h 2561350"/>
                  <a:gd name="connsiteX19" fmla="*/ 784125 w 2076607"/>
                  <a:gd name="connsiteY19" fmla="*/ 283670 h 2561350"/>
                  <a:gd name="connsiteX20" fmla="*/ 1019868 w 2076607"/>
                  <a:gd name="connsiteY20" fmla="*/ 3 h 2561350"/>
                  <a:gd name="connsiteX0" fmla="*/ 1019868 w 2076607"/>
                  <a:gd name="connsiteY0" fmla="*/ 3 h 2561350"/>
                  <a:gd name="connsiteX1" fmla="*/ 1234181 w 2076607"/>
                  <a:gd name="connsiteY1" fmla="*/ 286050 h 2561350"/>
                  <a:gd name="connsiteX2" fmla="*/ 1212045 w 2076607"/>
                  <a:gd name="connsiteY2" fmla="*/ 389002 h 2561350"/>
                  <a:gd name="connsiteX3" fmla="*/ 1963333 w 2076607"/>
                  <a:gd name="connsiteY3" fmla="*/ 369108 h 2561350"/>
                  <a:gd name="connsiteX4" fmla="*/ 1956701 w 2076607"/>
                  <a:gd name="connsiteY4" fmla="*/ 1096546 h 2561350"/>
                  <a:gd name="connsiteX5" fmla="*/ 1854121 w 2076607"/>
                  <a:gd name="connsiteY5" fmla="*/ 1037347 h 2561350"/>
                  <a:gd name="connsiteX6" fmla="*/ 1838479 w 2076607"/>
                  <a:gd name="connsiteY6" fmla="*/ 1520560 h 2561350"/>
                  <a:gd name="connsiteX7" fmla="*/ 1989859 w 2076607"/>
                  <a:gd name="connsiteY7" fmla="*/ 1456260 h 2561350"/>
                  <a:gd name="connsiteX8" fmla="*/ 1943439 w 2076607"/>
                  <a:gd name="connsiteY8" fmla="*/ 2180265 h 2561350"/>
                  <a:gd name="connsiteX9" fmla="*/ 1214308 w 2076607"/>
                  <a:gd name="connsiteY9" fmla="*/ 2167002 h 2561350"/>
                  <a:gd name="connsiteX10" fmla="*/ 1234181 w 2076607"/>
                  <a:gd name="connsiteY10" fmla="*/ 2275300 h 2561350"/>
                  <a:gd name="connsiteX11" fmla="*/ 784125 w 2076607"/>
                  <a:gd name="connsiteY11" fmla="*/ 2277680 h 2561350"/>
                  <a:gd name="connsiteX12" fmla="*/ 814058 w 2076607"/>
                  <a:gd name="connsiteY12" fmla="*/ 2167002 h 2561350"/>
                  <a:gd name="connsiteX13" fmla="*/ 121133 w 2076607"/>
                  <a:gd name="connsiteY13" fmla="*/ 2200159 h 2561350"/>
                  <a:gd name="connsiteX14" fmla="*/ 101239 w 2076607"/>
                  <a:gd name="connsiteY14" fmla="*/ 1497962 h 2561350"/>
                  <a:gd name="connsiteX15" fmla="*/ 262552 w 2076607"/>
                  <a:gd name="connsiteY15" fmla="*/ 1561668 h 2561350"/>
                  <a:gd name="connsiteX16" fmla="*/ 240278 w 2076607"/>
                  <a:gd name="connsiteY16" fmla="*/ 1045298 h 2561350"/>
                  <a:gd name="connsiteX17" fmla="*/ 136388 w 2076607"/>
                  <a:gd name="connsiteY17" fmla="*/ 727479 h 2561350"/>
                  <a:gd name="connsiteX18" fmla="*/ 101239 w 2076607"/>
                  <a:gd name="connsiteY18" fmla="*/ 382371 h 2561350"/>
                  <a:gd name="connsiteX19" fmla="*/ 819029 w 2076607"/>
                  <a:gd name="connsiteY19" fmla="*/ 389002 h 2561350"/>
                  <a:gd name="connsiteX20" fmla="*/ 784125 w 2076607"/>
                  <a:gd name="connsiteY20" fmla="*/ 283670 h 2561350"/>
                  <a:gd name="connsiteX21" fmla="*/ 1019868 w 2076607"/>
                  <a:gd name="connsiteY21" fmla="*/ 3 h 2561350"/>
                  <a:gd name="connsiteX0" fmla="*/ 1030195 w 2086934"/>
                  <a:gd name="connsiteY0" fmla="*/ 3 h 2561350"/>
                  <a:gd name="connsiteX1" fmla="*/ 1244508 w 2086934"/>
                  <a:gd name="connsiteY1" fmla="*/ 286050 h 2561350"/>
                  <a:gd name="connsiteX2" fmla="*/ 1222372 w 2086934"/>
                  <a:gd name="connsiteY2" fmla="*/ 389002 h 2561350"/>
                  <a:gd name="connsiteX3" fmla="*/ 1973660 w 2086934"/>
                  <a:gd name="connsiteY3" fmla="*/ 369108 h 2561350"/>
                  <a:gd name="connsiteX4" fmla="*/ 1967028 w 2086934"/>
                  <a:gd name="connsiteY4" fmla="*/ 1096546 h 2561350"/>
                  <a:gd name="connsiteX5" fmla="*/ 1864448 w 2086934"/>
                  <a:gd name="connsiteY5" fmla="*/ 1037347 h 2561350"/>
                  <a:gd name="connsiteX6" fmla="*/ 1848806 w 2086934"/>
                  <a:gd name="connsiteY6" fmla="*/ 1520560 h 2561350"/>
                  <a:gd name="connsiteX7" fmla="*/ 2000186 w 2086934"/>
                  <a:gd name="connsiteY7" fmla="*/ 1456260 h 2561350"/>
                  <a:gd name="connsiteX8" fmla="*/ 1953766 w 2086934"/>
                  <a:gd name="connsiteY8" fmla="*/ 2180265 h 2561350"/>
                  <a:gd name="connsiteX9" fmla="*/ 1224635 w 2086934"/>
                  <a:gd name="connsiteY9" fmla="*/ 2167002 h 2561350"/>
                  <a:gd name="connsiteX10" fmla="*/ 1244508 w 2086934"/>
                  <a:gd name="connsiteY10" fmla="*/ 2275300 h 2561350"/>
                  <a:gd name="connsiteX11" fmla="*/ 794452 w 2086934"/>
                  <a:gd name="connsiteY11" fmla="*/ 2277680 h 2561350"/>
                  <a:gd name="connsiteX12" fmla="*/ 824385 w 2086934"/>
                  <a:gd name="connsiteY12" fmla="*/ 2167002 h 2561350"/>
                  <a:gd name="connsiteX13" fmla="*/ 131460 w 2086934"/>
                  <a:gd name="connsiteY13" fmla="*/ 2200159 h 2561350"/>
                  <a:gd name="connsiteX14" fmla="*/ 111566 w 2086934"/>
                  <a:gd name="connsiteY14" fmla="*/ 1497962 h 2561350"/>
                  <a:gd name="connsiteX15" fmla="*/ 272879 w 2086934"/>
                  <a:gd name="connsiteY15" fmla="*/ 1561668 h 2561350"/>
                  <a:gd name="connsiteX16" fmla="*/ 250605 w 2086934"/>
                  <a:gd name="connsiteY16" fmla="*/ 1045298 h 2561350"/>
                  <a:gd name="connsiteX17" fmla="*/ 9943 w 2086934"/>
                  <a:gd name="connsiteY17" fmla="*/ 1018431 h 2561350"/>
                  <a:gd name="connsiteX18" fmla="*/ 111566 w 2086934"/>
                  <a:gd name="connsiteY18" fmla="*/ 382371 h 2561350"/>
                  <a:gd name="connsiteX19" fmla="*/ 829356 w 2086934"/>
                  <a:gd name="connsiteY19" fmla="*/ 389002 h 2561350"/>
                  <a:gd name="connsiteX20" fmla="*/ 794452 w 2086934"/>
                  <a:gd name="connsiteY20" fmla="*/ 283670 h 2561350"/>
                  <a:gd name="connsiteX21" fmla="*/ 1030195 w 2086934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270566 w 2084621"/>
                  <a:gd name="connsiteY14" fmla="*/ 1561668 h 2561350"/>
                  <a:gd name="connsiteX15" fmla="*/ 248292 w 2084621"/>
                  <a:gd name="connsiteY15" fmla="*/ 1045298 h 2561350"/>
                  <a:gd name="connsiteX16" fmla="*/ 7630 w 2084621"/>
                  <a:gd name="connsiteY16" fmla="*/ 1018431 h 2561350"/>
                  <a:gd name="connsiteX17" fmla="*/ 109253 w 2084621"/>
                  <a:gd name="connsiteY17" fmla="*/ 382371 h 2561350"/>
                  <a:gd name="connsiteX18" fmla="*/ 827043 w 2084621"/>
                  <a:gd name="connsiteY18" fmla="*/ 389002 h 2561350"/>
                  <a:gd name="connsiteX19" fmla="*/ 792139 w 2084621"/>
                  <a:gd name="connsiteY19" fmla="*/ 283670 h 2561350"/>
                  <a:gd name="connsiteX20" fmla="*/ 1027882 w 2084621"/>
                  <a:gd name="connsiteY20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76730 w 2084621"/>
                  <a:gd name="connsiteY14" fmla="*/ 1866419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33820 w 2090559"/>
                  <a:gd name="connsiteY0" fmla="*/ 3 h 2561350"/>
                  <a:gd name="connsiteX1" fmla="*/ 1248133 w 2090559"/>
                  <a:gd name="connsiteY1" fmla="*/ 286050 h 2561350"/>
                  <a:gd name="connsiteX2" fmla="*/ 1225997 w 2090559"/>
                  <a:gd name="connsiteY2" fmla="*/ 389002 h 2561350"/>
                  <a:gd name="connsiteX3" fmla="*/ 1977285 w 2090559"/>
                  <a:gd name="connsiteY3" fmla="*/ 369108 h 2561350"/>
                  <a:gd name="connsiteX4" fmla="*/ 1970653 w 2090559"/>
                  <a:gd name="connsiteY4" fmla="*/ 1096546 h 2561350"/>
                  <a:gd name="connsiteX5" fmla="*/ 1868073 w 2090559"/>
                  <a:gd name="connsiteY5" fmla="*/ 1037347 h 2561350"/>
                  <a:gd name="connsiteX6" fmla="*/ 1852431 w 2090559"/>
                  <a:gd name="connsiteY6" fmla="*/ 1520560 h 2561350"/>
                  <a:gd name="connsiteX7" fmla="*/ 2003811 w 2090559"/>
                  <a:gd name="connsiteY7" fmla="*/ 1456260 h 2561350"/>
                  <a:gd name="connsiteX8" fmla="*/ 1957391 w 2090559"/>
                  <a:gd name="connsiteY8" fmla="*/ 2180265 h 2561350"/>
                  <a:gd name="connsiteX9" fmla="*/ 1228260 w 2090559"/>
                  <a:gd name="connsiteY9" fmla="*/ 2167002 h 2561350"/>
                  <a:gd name="connsiteX10" fmla="*/ 1248133 w 2090559"/>
                  <a:gd name="connsiteY10" fmla="*/ 2275300 h 2561350"/>
                  <a:gd name="connsiteX11" fmla="*/ 798077 w 2090559"/>
                  <a:gd name="connsiteY11" fmla="*/ 2277680 h 2561350"/>
                  <a:gd name="connsiteX12" fmla="*/ 828010 w 2090559"/>
                  <a:gd name="connsiteY12" fmla="*/ 2167002 h 2561350"/>
                  <a:gd name="connsiteX13" fmla="*/ 135085 w 2090559"/>
                  <a:gd name="connsiteY13" fmla="*/ 2200159 h 2561350"/>
                  <a:gd name="connsiteX14" fmla="*/ 6108 w 2090559"/>
                  <a:gd name="connsiteY14" fmla="*/ 1657531 h 2561350"/>
                  <a:gd name="connsiteX15" fmla="*/ 276504 w 2090559"/>
                  <a:gd name="connsiteY15" fmla="*/ 1561668 h 2561350"/>
                  <a:gd name="connsiteX16" fmla="*/ 254230 w 2090559"/>
                  <a:gd name="connsiteY16" fmla="*/ 1045298 h 2561350"/>
                  <a:gd name="connsiteX17" fmla="*/ 13568 w 2090559"/>
                  <a:gd name="connsiteY17" fmla="*/ 1018431 h 2561350"/>
                  <a:gd name="connsiteX18" fmla="*/ 115191 w 2090559"/>
                  <a:gd name="connsiteY18" fmla="*/ 382371 h 2561350"/>
                  <a:gd name="connsiteX19" fmla="*/ 832981 w 2090559"/>
                  <a:gd name="connsiteY19" fmla="*/ 389002 h 2561350"/>
                  <a:gd name="connsiteX20" fmla="*/ 798077 w 2090559"/>
                  <a:gd name="connsiteY20" fmla="*/ 283670 h 2561350"/>
                  <a:gd name="connsiteX21" fmla="*/ 1033820 w 2090559"/>
                  <a:gd name="connsiteY21" fmla="*/ 3 h 2561350"/>
                  <a:gd name="connsiteX0" fmla="*/ 1032856 w 2089595"/>
                  <a:gd name="connsiteY0" fmla="*/ 3 h 2561350"/>
                  <a:gd name="connsiteX1" fmla="*/ 1247169 w 2089595"/>
                  <a:gd name="connsiteY1" fmla="*/ 286050 h 2561350"/>
                  <a:gd name="connsiteX2" fmla="*/ 1225033 w 2089595"/>
                  <a:gd name="connsiteY2" fmla="*/ 389002 h 2561350"/>
                  <a:gd name="connsiteX3" fmla="*/ 1976321 w 2089595"/>
                  <a:gd name="connsiteY3" fmla="*/ 369108 h 2561350"/>
                  <a:gd name="connsiteX4" fmla="*/ 1969689 w 2089595"/>
                  <a:gd name="connsiteY4" fmla="*/ 1096546 h 2561350"/>
                  <a:gd name="connsiteX5" fmla="*/ 1867109 w 2089595"/>
                  <a:gd name="connsiteY5" fmla="*/ 1037347 h 2561350"/>
                  <a:gd name="connsiteX6" fmla="*/ 1851467 w 2089595"/>
                  <a:gd name="connsiteY6" fmla="*/ 1520560 h 2561350"/>
                  <a:gd name="connsiteX7" fmla="*/ 2002847 w 2089595"/>
                  <a:gd name="connsiteY7" fmla="*/ 1456260 h 2561350"/>
                  <a:gd name="connsiteX8" fmla="*/ 1956427 w 2089595"/>
                  <a:gd name="connsiteY8" fmla="*/ 2180265 h 2561350"/>
                  <a:gd name="connsiteX9" fmla="*/ 1227296 w 2089595"/>
                  <a:gd name="connsiteY9" fmla="*/ 2167002 h 2561350"/>
                  <a:gd name="connsiteX10" fmla="*/ 1247169 w 2089595"/>
                  <a:gd name="connsiteY10" fmla="*/ 2275300 h 2561350"/>
                  <a:gd name="connsiteX11" fmla="*/ 797113 w 2089595"/>
                  <a:gd name="connsiteY11" fmla="*/ 2277680 h 2561350"/>
                  <a:gd name="connsiteX12" fmla="*/ 827046 w 2089595"/>
                  <a:gd name="connsiteY12" fmla="*/ 2167002 h 2561350"/>
                  <a:gd name="connsiteX13" fmla="*/ 134121 w 2089595"/>
                  <a:gd name="connsiteY13" fmla="*/ 2200159 h 2561350"/>
                  <a:gd name="connsiteX14" fmla="*/ 5144 w 2089595"/>
                  <a:gd name="connsiteY14" fmla="*/ 1657531 h 2561350"/>
                  <a:gd name="connsiteX15" fmla="*/ 275540 w 2089595"/>
                  <a:gd name="connsiteY15" fmla="*/ 1561668 h 2561350"/>
                  <a:gd name="connsiteX16" fmla="*/ 253266 w 2089595"/>
                  <a:gd name="connsiteY16" fmla="*/ 1045298 h 2561350"/>
                  <a:gd name="connsiteX17" fmla="*/ 12604 w 2089595"/>
                  <a:gd name="connsiteY17" fmla="*/ 1018431 h 2561350"/>
                  <a:gd name="connsiteX18" fmla="*/ 114227 w 2089595"/>
                  <a:gd name="connsiteY18" fmla="*/ 382371 h 2561350"/>
                  <a:gd name="connsiteX19" fmla="*/ 832017 w 2089595"/>
                  <a:gd name="connsiteY19" fmla="*/ 389002 h 2561350"/>
                  <a:gd name="connsiteX20" fmla="*/ 797113 w 2089595"/>
                  <a:gd name="connsiteY20" fmla="*/ 283670 h 2561350"/>
                  <a:gd name="connsiteX21" fmla="*/ 1032856 w 2089595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1863015 w 2081039"/>
                  <a:gd name="connsiteY4" fmla="*/ 1037347 h 2561350"/>
                  <a:gd name="connsiteX5" fmla="*/ 1847373 w 2081039"/>
                  <a:gd name="connsiteY5" fmla="*/ 1520560 h 2561350"/>
                  <a:gd name="connsiteX6" fmla="*/ 1998753 w 2081039"/>
                  <a:gd name="connsiteY6" fmla="*/ 1456260 h 2561350"/>
                  <a:gd name="connsiteX7" fmla="*/ 1952333 w 2081039"/>
                  <a:gd name="connsiteY7" fmla="*/ 2180265 h 2561350"/>
                  <a:gd name="connsiteX8" fmla="*/ 1223202 w 2081039"/>
                  <a:gd name="connsiteY8" fmla="*/ 2167002 h 2561350"/>
                  <a:gd name="connsiteX9" fmla="*/ 1243075 w 2081039"/>
                  <a:gd name="connsiteY9" fmla="*/ 2275300 h 2561350"/>
                  <a:gd name="connsiteX10" fmla="*/ 793019 w 2081039"/>
                  <a:gd name="connsiteY10" fmla="*/ 2277680 h 2561350"/>
                  <a:gd name="connsiteX11" fmla="*/ 822952 w 2081039"/>
                  <a:gd name="connsiteY11" fmla="*/ 2167002 h 2561350"/>
                  <a:gd name="connsiteX12" fmla="*/ 130027 w 2081039"/>
                  <a:gd name="connsiteY12" fmla="*/ 2200159 h 2561350"/>
                  <a:gd name="connsiteX13" fmla="*/ 1050 w 2081039"/>
                  <a:gd name="connsiteY13" fmla="*/ 1657531 h 2561350"/>
                  <a:gd name="connsiteX14" fmla="*/ 271446 w 2081039"/>
                  <a:gd name="connsiteY14" fmla="*/ 1561668 h 2561350"/>
                  <a:gd name="connsiteX15" fmla="*/ 249172 w 2081039"/>
                  <a:gd name="connsiteY15" fmla="*/ 1045298 h 2561350"/>
                  <a:gd name="connsiteX16" fmla="*/ 8510 w 2081039"/>
                  <a:gd name="connsiteY16" fmla="*/ 1018431 h 2561350"/>
                  <a:gd name="connsiteX17" fmla="*/ 110133 w 2081039"/>
                  <a:gd name="connsiteY17" fmla="*/ 382371 h 2561350"/>
                  <a:gd name="connsiteX18" fmla="*/ 827923 w 2081039"/>
                  <a:gd name="connsiteY18" fmla="*/ 389002 h 2561350"/>
                  <a:gd name="connsiteX19" fmla="*/ 793019 w 2081039"/>
                  <a:gd name="connsiteY19" fmla="*/ 283670 h 2561350"/>
                  <a:gd name="connsiteX20" fmla="*/ 1028762 w 2081039"/>
                  <a:gd name="connsiteY20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1933270 w 2081039"/>
                  <a:gd name="connsiteY4" fmla="*/ 764780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7307 w 2081039"/>
                  <a:gd name="connsiteY3" fmla="*/ 371595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7307 w 2081039"/>
                  <a:gd name="connsiteY3" fmla="*/ 371595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9793 w 2081039"/>
                  <a:gd name="connsiteY3" fmla="*/ 36164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9793 w 2081039"/>
                  <a:gd name="connsiteY3" fmla="*/ 36164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1952333 w 2072429"/>
                  <a:gd name="connsiteY7" fmla="*/ 2180265 h 2561350"/>
                  <a:gd name="connsiteX8" fmla="*/ 1223202 w 2072429"/>
                  <a:gd name="connsiteY8" fmla="*/ 2167002 h 2561350"/>
                  <a:gd name="connsiteX9" fmla="*/ 1243075 w 2072429"/>
                  <a:gd name="connsiteY9" fmla="*/ 2275300 h 2561350"/>
                  <a:gd name="connsiteX10" fmla="*/ 793019 w 2072429"/>
                  <a:gd name="connsiteY10" fmla="*/ 2277680 h 2561350"/>
                  <a:gd name="connsiteX11" fmla="*/ 822952 w 2072429"/>
                  <a:gd name="connsiteY11" fmla="*/ 2167002 h 2561350"/>
                  <a:gd name="connsiteX12" fmla="*/ 130027 w 2072429"/>
                  <a:gd name="connsiteY12" fmla="*/ 2200159 h 2561350"/>
                  <a:gd name="connsiteX13" fmla="*/ 1050 w 2072429"/>
                  <a:gd name="connsiteY13" fmla="*/ 1657531 h 2561350"/>
                  <a:gd name="connsiteX14" fmla="*/ 271446 w 2072429"/>
                  <a:gd name="connsiteY14" fmla="*/ 1561668 h 2561350"/>
                  <a:gd name="connsiteX15" fmla="*/ 249172 w 2072429"/>
                  <a:gd name="connsiteY15" fmla="*/ 1045298 h 2561350"/>
                  <a:gd name="connsiteX16" fmla="*/ 8510 w 2072429"/>
                  <a:gd name="connsiteY16" fmla="*/ 1018431 h 2561350"/>
                  <a:gd name="connsiteX17" fmla="*/ 110133 w 2072429"/>
                  <a:gd name="connsiteY17" fmla="*/ 382371 h 2561350"/>
                  <a:gd name="connsiteX18" fmla="*/ 827923 w 2072429"/>
                  <a:gd name="connsiteY18" fmla="*/ 389002 h 2561350"/>
                  <a:gd name="connsiteX19" fmla="*/ 793019 w 2072429"/>
                  <a:gd name="connsiteY19" fmla="*/ 283670 h 2561350"/>
                  <a:gd name="connsiteX20" fmla="*/ 1028762 w 2072429"/>
                  <a:gd name="connsiteY20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1890996 w 2072429"/>
                  <a:gd name="connsiteY7" fmla="*/ 1722186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47373 w 2072429"/>
                  <a:gd name="connsiteY5" fmla="*/ 1535481 h 2561350"/>
                  <a:gd name="connsiteX6" fmla="*/ 2065070 w 2072429"/>
                  <a:gd name="connsiteY6" fmla="*/ 1597847 h 2561350"/>
                  <a:gd name="connsiteX7" fmla="*/ 1952333 w 2072429"/>
                  <a:gd name="connsiteY7" fmla="*/ 2180265 h 2561350"/>
                  <a:gd name="connsiteX8" fmla="*/ 1223202 w 2072429"/>
                  <a:gd name="connsiteY8" fmla="*/ 2167002 h 2561350"/>
                  <a:gd name="connsiteX9" fmla="*/ 1243075 w 2072429"/>
                  <a:gd name="connsiteY9" fmla="*/ 2275300 h 2561350"/>
                  <a:gd name="connsiteX10" fmla="*/ 793019 w 2072429"/>
                  <a:gd name="connsiteY10" fmla="*/ 2277680 h 2561350"/>
                  <a:gd name="connsiteX11" fmla="*/ 822952 w 2072429"/>
                  <a:gd name="connsiteY11" fmla="*/ 2167002 h 2561350"/>
                  <a:gd name="connsiteX12" fmla="*/ 130027 w 2072429"/>
                  <a:gd name="connsiteY12" fmla="*/ 2200159 h 2561350"/>
                  <a:gd name="connsiteX13" fmla="*/ 1050 w 2072429"/>
                  <a:gd name="connsiteY13" fmla="*/ 1657531 h 2561350"/>
                  <a:gd name="connsiteX14" fmla="*/ 271446 w 2072429"/>
                  <a:gd name="connsiteY14" fmla="*/ 1561668 h 2561350"/>
                  <a:gd name="connsiteX15" fmla="*/ 249172 w 2072429"/>
                  <a:gd name="connsiteY15" fmla="*/ 1045298 h 2561350"/>
                  <a:gd name="connsiteX16" fmla="*/ 8510 w 2072429"/>
                  <a:gd name="connsiteY16" fmla="*/ 1018431 h 2561350"/>
                  <a:gd name="connsiteX17" fmla="*/ 110133 w 2072429"/>
                  <a:gd name="connsiteY17" fmla="*/ 382371 h 2561350"/>
                  <a:gd name="connsiteX18" fmla="*/ 827923 w 2072429"/>
                  <a:gd name="connsiteY18" fmla="*/ 389002 h 2561350"/>
                  <a:gd name="connsiteX19" fmla="*/ 793019 w 2072429"/>
                  <a:gd name="connsiteY19" fmla="*/ 283670 h 2561350"/>
                  <a:gd name="connsiteX20" fmla="*/ 1028762 w 2072429"/>
                  <a:gd name="connsiteY20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997927 w 2072429"/>
                  <a:gd name="connsiteY5" fmla="*/ 118007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1048 w 2072429"/>
                  <a:gd name="connsiteY5" fmla="*/ 1030865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1048 w 2072429"/>
                  <a:gd name="connsiteY5" fmla="*/ 1030865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9052 w 2069854"/>
                  <a:gd name="connsiteY0" fmla="*/ 3 h 2561350"/>
                  <a:gd name="connsiteX1" fmla="*/ 1243365 w 2069854"/>
                  <a:gd name="connsiteY1" fmla="*/ 286050 h 2561350"/>
                  <a:gd name="connsiteX2" fmla="*/ 1221229 w 2069854"/>
                  <a:gd name="connsiteY2" fmla="*/ 389002 h 2561350"/>
                  <a:gd name="connsiteX3" fmla="*/ 1960083 w 2069854"/>
                  <a:gd name="connsiteY3" fmla="*/ 361648 h 2561350"/>
                  <a:gd name="connsiteX4" fmla="*/ 2067846 w 2069854"/>
                  <a:gd name="connsiteY4" fmla="*/ 961234 h 2561350"/>
                  <a:gd name="connsiteX5" fmla="*/ 1881338 w 2069854"/>
                  <a:gd name="connsiteY5" fmla="*/ 1030865 h 2561350"/>
                  <a:gd name="connsiteX6" fmla="*/ 1847663 w 2069854"/>
                  <a:gd name="connsiteY6" fmla="*/ 1535481 h 2561350"/>
                  <a:gd name="connsiteX7" fmla="*/ 2065360 w 2069854"/>
                  <a:gd name="connsiteY7" fmla="*/ 1597847 h 2561350"/>
                  <a:gd name="connsiteX8" fmla="*/ 1952623 w 2069854"/>
                  <a:gd name="connsiteY8" fmla="*/ 2180265 h 2561350"/>
                  <a:gd name="connsiteX9" fmla="*/ 1223492 w 2069854"/>
                  <a:gd name="connsiteY9" fmla="*/ 2167002 h 2561350"/>
                  <a:gd name="connsiteX10" fmla="*/ 1243365 w 2069854"/>
                  <a:gd name="connsiteY10" fmla="*/ 2275300 h 2561350"/>
                  <a:gd name="connsiteX11" fmla="*/ 793309 w 2069854"/>
                  <a:gd name="connsiteY11" fmla="*/ 2277680 h 2561350"/>
                  <a:gd name="connsiteX12" fmla="*/ 823242 w 2069854"/>
                  <a:gd name="connsiteY12" fmla="*/ 2167002 h 2561350"/>
                  <a:gd name="connsiteX13" fmla="*/ 117884 w 2069854"/>
                  <a:gd name="connsiteY13" fmla="*/ 2215080 h 2561350"/>
                  <a:gd name="connsiteX14" fmla="*/ 1340 w 2069854"/>
                  <a:gd name="connsiteY14" fmla="*/ 1657531 h 2561350"/>
                  <a:gd name="connsiteX15" fmla="*/ 271736 w 2069854"/>
                  <a:gd name="connsiteY15" fmla="*/ 1561668 h 2561350"/>
                  <a:gd name="connsiteX16" fmla="*/ 249462 w 2069854"/>
                  <a:gd name="connsiteY16" fmla="*/ 1045298 h 2561350"/>
                  <a:gd name="connsiteX17" fmla="*/ 8800 w 2069854"/>
                  <a:gd name="connsiteY17" fmla="*/ 1018431 h 2561350"/>
                  <a:gd name="connsiteX18" fmla="*/ 110423 w 2069854"/>
                  <a:gd name="connsiteY18" fmla="*/ 382371 h 2561350"/>
                  <a:gd name="connsiteX19" fmla="*/ 828213 w 2069854"/>
                  <a:gd name="connsiteY19" fmla="*/ 389002 h 2561350"/>
                  <a:gd name="connsiteX20" fmla="*/ 793309 w 2069854"/>
                  <a:gd name="connsiteY20" fmla="*/ 283670 h 2561350"/>
                  <a:gd name="connsiteX21" fmla="*/ 1029052 w 2069854"/>
                  <a:gd name="connsiteY21" fmla="*/ 3 h 2561350"/>
                  <a:gd name="connsiteX0" fmla="*/ 1029052 w 2069854"/>
                  <a:gd name="connsiteY0" fmla="*/ 3 h 2561350"/>
                  <a:gd name="connsiteX1" fmla="*/ 1243365 w 2069854"/>
                  <a:gd name="connsiteY1" fmla="*/ 286050 h 2561350"/>
                  <a:gd name="connsiteX2" fmla="*/ 1221229 w 2069854"/>
                  <a:gd name="connsiteY2" fmla="*/ 389002 h 2561350"/>
                  <a:gd name="connsiteX3" fmla="*/ 1960083 w 2069854"/>
                  <a:gd name="connsiteY3" fmla="*/ 361648 h 2561350"/>
                  <a:gd name="connsiteX4" fmla="*/ 2067846 w 2069854"/>
                  <a:gd name="connsiteY4" fmla="*/ 961234 h 2561350"/>
                  <a:gd name="connsiteX5" fmla="*/ 1881338 w 2069854"/>
                  <a:gd name="connsiteY5" fmla="*/ 1030865 h 2561350"/>
                  <a:gd name="connsiteX6" fmla="*/ 1847663 w 2069854"/>
                  <a:gd name="connsiteY6" fmla="*/ 1535481 h 2561350"/>
                  <a:gd name="connsiteX7" fmla="*/ 2065360 w 2069854"/>
                  <a:gd name="connsiteY7" fmla="*/ 1597847 h 2561350"/>
                  <a:gd name="connsiteX8" fmla="*/ 1952623 w 2069854"/>
                  <a:gd name="connsiteY8" fmla="*/ 2180265 h 2561350"/>
                  <a:gd name="connsiteX9" fmla="*/ 1223492 w 2069854"/>
                  <a:gd name="connsiteY9" fmla="*/ 2167002 h 2561350"/>
                  <a:gd name="connsiteX10" fmla="*/ 1243365 w 2069854"/>
                  <a:gd name="connsiteY10" fmla="*/ 2275300 h 2561350"/>
                  <a:gd name="connsiteX11" fmla="*/ 793309 w 2069854"/>
                  <a:gd name="connsiteY11" fmla="*/ 2277680 h 2561350"/>
                  <a:gd name="connsiteX12" fmla="*/ 823242 w 2069854"/>
                  <a:gd name="connsiteY12" fmla="*/ 2167002 h 2561350"/>
                  <a:gd name="connsiteX13" fmla="*/ 117884 w 2069854"/>
                  <a:gd name="connsiteY13" fmla="*/ 2215080 h 2561350"/>
                  <a:gd name="connsiteX14" fmla="*/ 1340 w 2069854"/>
                  <a:gd name="connsiteY14" fmla="*/ 1657531 h 2561350"/>
                  <a:gd name="connsiteX15" fmla="*/ 271736 w 2069854"/>
                  <a:gd name="connsiteY15" fmla="*/ 1561668 h 2561350"/>
                  <a:gd name="connsiteX16" fmla="*/ 249462 w 2069854"/>
                  <a:gd name="connsiteY16" fmla="*/ 1045298 h 2561350"/>
                  <a:gd name="connsiteX17" fmla="*/ 8800 w 2069854"/>
                  <a:gd name="connsiteY17" fmla="*/ 1018431 h 2561350"/>
                  <a:gd name="connsiteX18" fmla="*/ 110423 w 2069854"/>
                  <a:gd name="connsiteY18" fmla="*/ 382371 h 2561350"/>
                  <a:gd name="connsiteX19" fmla="*/ 828213 w 2069854"/>
                  <a:gd name="connsiteY19" fmla="*/ 389002 h 2561350"/>
                  <a:gd name="connsiteX20" fmla="*/ 793309 w 2069854"/>
                  <a:gd name="connsiteY20" fmla="*/ 283670 h 2561350"/>
                  <a:gd name="connsiteX21" fmla="*/ 1029052 w 2069854"/>
                  <a:gd name="connsiteY21" fmla="*/ 3 h 2561350"/>
                  <a:gd name="connsiteX0" fmla="*/ 1029052 w 2069854"/>
                  <a:gd name="connsiteY0" fmla="*/ 3 h 2561350"/>
                  <a:gd name="connsiteX1" fmla="*/ 1243365 w 2069854"/>
                  <a:gd name="connsiteY1" fmla="*/ 286050 h 2561350"/>
                  <a:gd name="connsiteX2" fmla="*/ 1221229 w 2069854"/>
                  <a:gd name="connsiteY2" fmla="*/ 389002 h 2561350"/>
                  <a:gd name="connsiteX3" fmla="*/ 1960083 w 2069854"/>
                  <a:gd name="connsiteY3" fmla="*/ 361648 h 2561350"/>
                  <a:gd name="connsiteX4" fmla="*/ 2067846 w 2069854"/>
                  <a:gd name="connsiteY4" fmla="*/ 961234 h 2561350"/>
                  <a:gd name="connsiteX5" fmla="*/ 1881338 w 2069854"/>
                  <a:gd name="connsiteY5" fmla="*/ 1030865 h 2561350"/>
                  <a:gd name="connsiteX6" fmla="*/ 1847663 w 2069854"/>
                  <a:gd name="connsiteY6" fmla="*/ 1535481 h 2561350"/>
                  <a:gd name="connsiteX7" fmla="*/ 2065360 w 2069854"/>
                  <a:gd name="connsiteY7" fmla="*/ 1597847 h 2561350"/>
                  <a:gd name="connsiteX8" fmla="*/ 1952623 w 2069854"/>
                  <a:gd name="connsiteY8" fmla="*/ 2180265 h 2561350"/>
                  <a:gd name="connsiteX9" fmla="*/ 1223492 w 2069854"/>
                  <a:gd name="connsiteY9" fmla="*/ 2167002 h 2561350"/>
                  <a:gd name="connsiteX10" fmla="*/ 1243365 w 2069854"/>
                  <a:gd name="connsiteY10" fmla="*/ 2275300 h 2561350"/>
                  <a:gd name="connsiteX11" fmla="*/ 793309 w 2069854"/>
                  <a:gd name="connsiteY11" fmla="*/ 2277680 h 2561350"/>
                  <a:gd name="connsiteX12" fmla="*/ 723771 w 2069854"/>
                  <a:gd name="connsiteY12" fmla="*/ 2109806 h 2561350"/>
                  <a:gd name="connsiteX13" fmla="*/ 117884 w 2069854"/>
                  <a:gd name="connsiteY13" fmla="*/ 2215080 h 2561350"/>
                  <a:gd name="connsiteX14" fmla="*/ 1340 w 2069854"/>
                  <a:gd name="connsiteY14" fmla="*/ 1657531 h 2561350"/>
                  <a:gd name="connsiteX15" fmla="*/ 271736 w 2069854"/>
                  <a:gd name="connsiteY15" fmla="*/ 1561668 h 2561350"/>
                  <a:gd name="connsiteX16" fmla="*/ 249462 w 2069854"/>
                  <a:gd name="connsiteY16" fmla="*/ 1045298 h 2561350"/>
                  <a:gd name="connsiteX17" fmla="*/ 8800 w 2069854"/>
                  <a:gd name="connsiteY17" fmla="*/ 1018431 h 2561350"/>
                  <a:gd name="connsiteX18" fmla="*/ 110423 w 2069854"/>
                  <a:gd name="connsiteY18" fmla="*/ 382371 h 2561350"/>
                  <a:gd name="connsiteX19" fmla="*/ 828213 w 2069854"/>
                  <a:gd name="connsiteY19" fmla="*/ 389002 h 2561350"/>
                  <a:gd name="connsiteX20" fmla="*/ 793309 w 2069854"/>
                  <a:gd name="connsiteY20" fmla="*/ 283670 h 2561350"/>
                  <a:gd name="connsiteX21" fmla="*/ 1029052 w 2069854"/>
                  <a:gd name="connsiteY21" fmla="*/ 3 h 2561350"/>
                  <a:gd name="connsiteX0" fmla="*/ 1029052 w 2069854"/>
                  <a:gd name="connsiteY0" fmla="*/ 3 h 2561350"/>
                  <a:gd name="connsiteX1" fmla="*/ 1243365 w 2069854"/>
                  <a:gd name="connsiteY1" fmla="*/ 286050 h 2561350"/>
                  <a:gd name="connsiteX2" fmla="*/ 1221229 w 2069854"/>
                  <a:gd name="connsiteY2" fmla="*/ 389002 h 2561350"/>
                  <a:gd name="connsiteX3" fmla="*/ 1960083 w 2069854"/>
                  <a:gd name="connsiteY3" fmla="*/ 361648 h 2561350"/>
                  <a:gd name="connsiteX4" fmla="*/ 2067846 w 2069854"/>
                  <a:gd name="connsiteY4" fmla="*/ 961234 h 2561350"/>
                  <a:gd name="connsiteX5" fmla="*/ 1881338 w 2069854"/>
                  <a:gd name="connsiteY5" fmla="*/ 1030865 h 2561350"/>
                  <a:gd name="connsiteX6" fmla="*/ 1847663 w 2069854"/>
                  <a:gd name="connsiteY6" fmla="*/ 1535481 h 2561350"/>
                  <a:gd name="connsiteX7" fmla="*/ 2065360 w 2069854"/>
                  <a:gd name="connsiteY7" fmla="*/ 1597847 h 2561350"/>
                  <a:gd name="connsiteX8" fmla="*/ 1952623 w 2069854"/>
                  <a:gd name="connsiteY8" fmla="*/ 2180265 h 2561350"/>
                  <a:gd name="connsiteX9" fmla="*/ 1223492 w 2069854"/>
                  <a:gd name="connsiteY9" fmla="*/ 2167002 h 2561350"/>
                  <a:gd name="connsiteX10" fmla="*/ 1243365 w 2069854"/>
                  <a:gd name="connsiteY10" fmla="*/ 2275300 h 2561350"/>
                  <a:gd name="connsiteX11" fmla="*/ 793309 w 2069854"/>
                  <a:gd name="connsiteY11" fmla="*/ 2277680 h 2561350"/>
                  <a:gd name="connsiteX12" fmla="*/ 723771 w 2069854"/>
                  <a:gd name="connsiteY12" fmla="*/ 2109806 h 2561350"/>
                  <a:gd name="connsiteX13" fmla="*/ 117884 w 2069854"/>
                  <a:gd name="connsiteY13" fmla="*/ 2215080 h 2561350"/>
                  <a:gd name="connsiteX14" fmla="*/ 1340 w 2069854"/>
                  <a:gd name="connsiteY14" fmla="*/ 1657531 h 2561350"/>
                  <a:gd name="connsiteX15" fmla="*/ 271736 w 2069854"/>
                  <a:gd name="connsiteY15" fmla="*/ 1561668 h 2561350"/>
                  <a:gd name="connsiteX16" fmla="*/ 249462 w 2069854"/>
                  <a:gd name="connsiteY16" fmla="*/ 1045298 h 2561350"/>
                  <a:gd name="connsiteX17" fmla="*/ 8800 w 2069854"/>
                  <a:gd name="connsiteY17" fmla="*/ 1018431 h 2561350"/>
                  <a:gd name="connsiteX18" fmla="*/ 110423 w 2069854"/>
                  <a:gd name="connsiteY18" fmla="*/ 382371 h 2561350"/>
                  <a:gd name="connsiteX19" fmla="*/ 828213 w 2069854"/>
                  <a:gd name="connsiteY19" fmla="*/ 389002 h 2561350"/>
                  <a:gd name="connsiteX20" fmla="*/ 793309 w 2069854"/>
                  <a:gd name="connsiteY20" fmla="*/ 283670 h 2561350"/>
                  <a:gd name="connsiteX21" fmla="*/ 1029052 w 2069854"/>
                  <a:gd name="connsiteY21" fmla="*/ 3 h 2561350"/>
                  <a:gd name="connsiteX0" fmla="*/ 1029052 w 2069854"/>
                  <a:gd name="connsiteY0" fmla="*/ 3 h 2561350"/>
                  <a:gd name="connsiteX1" fmla="*/ 1243365 w 2069854"/>
                  <a:gd name="connsiteY1" fmla="*/ 286050 h 2561350"/>
                  <a:gd name="connsiteX2" fmla="*/ 1221229 w 2069854"/>
                  <a:gd name="connsiteY2" fmla="*/ 389002 h 2561350"/>
                  <a:gd name="connsiteX3" fmla="*/ 1960083 w 2069854"/>
                  <a:gd name="connsiteY3" fmla="*/ 361648 h 2561350"/>
                  <a:gd name="connsiteX4" fmla="*/ 2067846 w 2069854"/>
                  <a:gd name="connsiteY4" fmla="*/ 961234 h 2561350"/>
                  <a:gd name="connsiteX5" fmla="*/ 1881338 w 2069854"/>
                  <a:gd name="connsiteY5" fmla="*/ 1030865 h 2561350"/>
                  <a:gd name="connsiteX6" fmla="*/ 1847663 w 2069854"/>
                  <a:gd name="connsiteY6" fmla="*/ 1535481 h 2561350"/>
                  <a:gd name="connsiteX7" fmla="*/ 2065360 w 2069854"/>
                  <a:gd name="connsiteY7" fmla="*/ 1597847 h 2561350"/>
                  <a:gd name="connsiteX8" fmla="*/ 1952623 w 2069854"/>
                  <a:gd name="connsiteY8" fmla="*/ 2180265 h 2561350"/>
                  <a:gd name="connsiteX9" fmla="*/ 1223492 w 2069854"/>
                  <a:gd name="connsiteY9" fmla="*/ 2167002 h 2561350"/>
                  <a:gd name="connsiteX10" fmla="*/ 1243365 w 2069854"/>
                  <a:gd name="connsiteY10" fmla="*/ 2275300 h 2561350"/>
                  <a:gd name="connsiteX11" fmla="*/ 793309 w 2069854"/>
                  <a:gd name="connsiteY11" fmla="*/ 2277680 h 2561350"/>
                  <a:gd name="connsiteX12" fmla="*/ 723771 w 2069854"/>
                  <a:gd name="connsiteY12" fmla="*/ 2109806 h 2561350"/>
                  <a:gd name="connsiteX13" fmla="*/ 117884 w 2069854"/>
                  <a:gd name="connsiteY13" fmla="*/ 2215080 h 2561350"/>
                  <a:gd name="connsiteX14" fmla="*/ 1340 w 2069854"/>
                  <a:gd name="connsiteY14" fmla="*/ 1657531 h 2561350"/>
                  <a:gd name="connsiteX15" fmla="*/ 271736 w 2069854"/>
                  <a:gd name="connsiteY15" fmla="*/ 1561668 h 2561350"/>
                  <a:gd name="connsiteX16" fmla="*/ 249462 w 2069854"/>
                  <a:gd name="connsiteY16" fmla="*/ 1045298 h 2561350"/>
                  <a:gd name="connsiteX17" fmla="*/ 8800 w 2069854"/>
                  <a:gd name="connsiteY17" fmla="*/ 1018431 h 2561350"/>
                  <a:gd name="connsiteX18" fmla="*/ 110423 w 2069854"/>
                  <a:gd name="connsiteY18" fmla="*/ 382371 h 2561350"/>
                  <a:gd name="connsiteX19" fmla="*/ 828213 w 2069854"/>
                  <a:gd name="connsiteY19" fmla="*/ 389002 h 2561350"/>
                  <a:gd name="connsiteX20" fmla="*/ 793309 w 2069854"/>
                  <a:gd name="connsiteY20" fmla="*/ 283670 h 2561350"/>
                  <a:gd name="connsiteX21" fmla="*/ 1029052 w 2069854"/>
                  <a:gd name="connsiteY21" fmla="*/ 3 h 2561350"/>
                  <a:gd name="connsiteX0" fmla="*/ 1029052 w 2069854"/>
                  <a:gd name="connsiteY0" fmla="*/ 3 h 2561350"/>
                  <a:gd name="connsiteX1" fmla="*/ 1243365 w 2069854"/>
                  <a:gd name="connsiteY1" fmla="*/ 286050 h 2561350"/>
                  <a:gd name="connsiteX2" fmla="*/ 1221229 w 2069854"/>
                  <a:gd name="connsiteY2" fmla="*/ 389002 h 2561350"/>
                  <a:gd name="connsiteX3" fmla="*/ 1960083 w 2069854"/>
                  <a:gd name="connsiteY3" fmla="*/ 361648 h 2561350"/>
                  <a:gd name="connsiteX4" fmla="*/ 2067846 w 2069854"/>
                  <a:gd name="connsiteY4" fmla="*/ 961234 h 2561350"/>
                  <a:gd name="connsiteX5" fmla="*/ 1881338 w 2069854"/>
                  <a:gd name="connsiteY5" fmla="*/ 1030865 h 2561350"/>
                  <a:gd name="connsiteX6" fmla="*/ 1847663 w 2069854"/>
                  <a:gd name="connsiteY6" fmla="*/ 1535481 h 2561350"/>
                  <a:gd name="connsiteX7" fmla="*/ 2065360 w 2069854"/>
                  <a:gd name="connsiteY7" fmla="*/ 1597847 h 2561350"/>
                  <a:gd name="connsiteX8" fmla="*/ 1952623 w 2069854"/>
                  <a:gd name="connsiteY8" fmla="*/ 2180265 h 2561350"/>
                  <a:gd name="connsiteX9" fmla="*/ 1223492 w 2069854"/>
                  <a:gd name="connsiteY9" fmla="*/ 2167002 h 2561350"/>
                  <a:gd name="connsiteX10" fmla="*/ 1243365 w 2069854"/>
                  <a:gd name="connsiteY10" fmla="*/ 2275300 h 2561350"/>
                  <a:gd name="connsiteX11" fmla="*/ 793309 w 2069854"/>
                  <a:gd name="connsiteY11" fmla="*/ 2277680 h 2561350"/>
                  <a:gd name="connsiteX12" fmla="*/ 723771 w 2069854"/>
                  <a:gd name="connsiteY12" fmla="*/ 2109806 h 2561350"/>
                  <a:gd name="connsiteX13" fmla="*/ 117884 w 2069854"/>
                  <a:gd name="connsiteY13" fmla="*/ 2215080 h 2561350"/>
                  <a:gd name="connsiteX14" fmla="*/ 1340 w 2069854"/>
                  <a:gd name="connsiteY14" fmla="*/ 1657531 h 2561350"/>
                  <a:gd name="connsiteX15" fmla="*/ 271736 w 2069854"/>
                  <a:gd name="connsiteY15" fmla="*/ 1561668 h 2561350"/>
                  <a:gd name="connsiteX16" fmla="*/ 249462 w 2069854"/>
                  <a:gd name="connsiteY16" fmla="*/ 1045298 h 2561350"/>
                  <a:gd name="connsiteX17" fmla="*/ 8800 w 2069854"/>
                  <a:gd name="connsiteY17" fmla="*/ 1018431 h 2561350"/>
                  <a:gd name="connsiteX18" fmla="*/ 110423 w 2069854"/>
                  <a:gd name="connsiteY18" fmla="*/ 382371 h 2561350"/>
                  <a:gd name="connsiteX19" fmla="*/ 828213 w 2069854"/>
                  <a:gd name="connsiteY19" fmla="*/ 389002 h 2561350"/>
                  <a:gd name="connsiteX20" fmla="*/ 793309 w 2069854"/>
                  <a:gd name="connsiteY20" fmla="*/ 283670 h 2561350"/>
                  <a:gd name="connsiteX21" fmla="*/ 1029052 w 2069854"/>
                  <a:gd name="connsiteY21" fmla="*/ 3 h 2561350"/>
                  <a:gd name="connsiteX0" fmla="*/ 1029052 w 2069854"/>
                  <a:gd name="connsiteY0" fmla="*/ 3 h 2561350"/>
                  <a:gd name="connsiteX1" fmla="*/ 1243365 w 2069854"/>
                  <a:gd name="connsiteY1" fmla="*/ 286050 h 2561350"/>
                  <a:gd name="connsiteX2" fmla="*/ 1221229 w 2069854"/>
                  <a:gd name="connsiteY2" fmla="*/ 389002 h 2561350"/>
                  <a:gd name="connsiteX3" fmla="*/ 1960083 w 2069854"/>
                  <a:gd name="connsiteY3" fmla="*/ 361648 h 2561350"/>
                  <a:gd name="connsiteX4" fmla="*/ 2067846 w 2069854"/>
                  <a:gd name="connsiteY4" fmla="*/ 961234 h 2561350"/>
                  <a:gd name="connsiteX5" fmla="*/ 1881338 w 2069854"/>
                  <a:gd name="connsiteY5" fmla="*/ 1030865 h 2561350"/>
                  <a:gd name="connsiteX6" fmla="*/ 1847663 w 2069854"/>
                  <a:gd name="connsiteY6" fmla="*/ 1535481 h 2561350"/>
                  <a:gd name="connsiteX7" fmla="*/ 2065360 w 2069854"/>
                  <a:gd name="connsiteY7" fmla="*/ 1597847 h 2561350"/>
                  <a:gd name="connsiteX8" fmla="*/ 1952623 w 2069854"/>
                  <a:gd name="connsiteY8" fmla="*/ 2180265 h 2561350"/>
                  <a:gd name="connsiteX9" fmla="*/ 1223492 w 2069854"/>
                  <a:gd name="connsiteY9" fmla="*/ 2167002 h 2561350"/>
                  <a:gd name="connsiteX10" fmla="*/ 1243365 w 2069854"/>
                  <a:gd name="connsiteY10" fmla="*/ 2275300 h 2561350"/>
                  <a:gd name="connsiteX11" fmla="*/ 793309 w 2069854"/>
                  <a:gd name="connsiteY11" fmla="*/ 2277680 h 2561350"/>
                  <a:gd name="connsiteX12" fmla="*/ 723771 w 2069854"/>
                  <a:gd name="connsiteY12" fmla="*/ 2109806 h 2561350"/>
                  <a:gd name="connsiteX13" fmla="*/ 117884 w 2069854"/>
                  <a:gd name="connsiteY13" fmla="*/ 2215080 h 2561350"/>
                  <a:gd name="connsiteX14" fmla="*/ 1340 w 2069854"/>
                  <a:gd name="connsiteY14" fmla="*/ 1657531 h 2561350"/>
                  <a:gd name="connsiteX15" fmla="*/ 271736 w 2069854"/>
                  <a:gd name="connsiteY15" fmla="*/ 1561668 h 2561350"/>
                  <a:gd name="connsiteX16" fmla="*/ 249462 w 2069854"/>
                  <a:gd name="connsiteY16" fmla="*/ 1045298 h 2561350"/>
                  <a:gd name="connsiteX17" fmla="*/ 8800 w 2069854"/>
                  <a:gd name="connsiteY17" fmla="*/ 1018431 h 2561350"/>
                  <a:gd name="connsiteX18" fmla="*/ 110423 w 2069854"/>
                  <a:gd name="connsiteY18" fmla="*/ 382371 h 2561350"/>
                  <a:gd name="connsiteX19" fmla="*/ 828213 w 2069854"/>
                  <a:gd name="connsiteY19" fmla="*/ 389002 h 2561350"/>
                  <a:gd name="connsiteX20" fmla="*/ 793309 w 2069854"/>
                  <a:gd name="connsiteY20" fmla="*/ 283670 h 2561350"/>
                  <a:gd name="connsiteX21" fmla="*/ 1029052 w 2069854"/>
                  <a:gd name="connsiteY21" fmla="*/ 3 h 2561350"/>
                  <a:gd name="connsiteX0" fmla="*/ 1029052 w 2069854"/>
                  <a:gd name="connsiteY0" fmla="*/ 3 h 2561350"/>
                  <a:gd name="connsiteX1" fmla="*/ 1243365 w 2069854"/>
                  <a:gd name="connsiteY1" fmla="*/ 286050 h 2561350"/>
                  <a:gd name="connsiteX2" fmla="*/ 1221229 w 2069854"/>
                  <a:gd name="connsiteY2" fmla="*/ 389002 h 2561350"/>
                  <a:gd name="connsiteX3" fmla="*/ 1960083 w 2069854"/>
                  <a:gd name="connsiteY3" fmla="*/ 361648 h 2561350"/>
                  <a:gd name="connsiteX4" fmla="*/ 2067846 w 2069854"/>
                  <a:gd name="connsiteY4" fmla="*/ 961234 h 2561350"/>
                  <a:gd name="connsiteX5" fmla="*/ 1881338 w 2069854"/>
                  <a:gd name="connsiteY5" fmla="*/ 1030865 h 2561350"/>
                  <a:gd name="connsiteX6" fmla="*/ 1847663 w 2069854"/>
                  <a:gd name="connsiteY6" fmla="*/ 1535481 h 2561350"/>
                  <a:gd name="connsiteX7" fmla="*/ 2065360 w 2069854"/>
                  <a:gd name="connsiteY7" fmla="*/ 1597847 h 2561350"/>
                  <a:gd name="connsiteX8" fmla="*/ 1952623 w 2069854"/>
                  <a:gd name="connsiteY8" fmla="*/ 2180265 h 2561350"/>
                  <a:gd name="connsiteX9" fmla="*/ 1223492 w 2069854"/>
                  <a:gd name="connsiteY9" fmla="*/ 2167002 h 2561350"/>
                  <a:gd name="connsiteX10" fmla="*/ 1243365 w 2069854"/>
                  <a:gd name="connsiteY10" fmla="*/ 2275300 h 2561350"/>
                  <a:gd name="connsiteX11" fmla="*/ 803256 w 2069854"/>
                  <a:gd name="connsiteY11" fmla="*/ 2277680 h 2561350"/>
                  <a:gd name="connsiteX12" fmla="*/ 723771 w 2069854"/>
                  <a:gd name="connsiteY12" fmla="*/ 2109806 h 2561350"/>
                  <a:gd name="connsiteX13" fmla="*/ 117884 w 2069854"/>
                  <a:gd name="connsiteY13" fmla="*/ 2215080 h 2561350"/>
                  <a:gd name="connsiteX14" fmla="*/ 1340 w 2069854"/>
                  <a:gd name="connsiteY14" fmla="*/ 1657531 h 2561350"/>
                  <a:gd name="connsiteX15" fmla="*/ 271736 w 2069854"/>
                  <a:gd name="connsiteY15" fmla="*/ 1561668 h 2561350"/>
                  <a:gd name="connsiteX16" fmla="*/ 249462 w 2069854"/>
                  <a:gd name="connsiteY16" fmla="*/ 1045298 h 2561350"/>
                  <a:gd name="connsiteX17" fmla="*/ 8800 w 2069854"/>
                  <a:gd name="connsiteY17" fmla="*/ 1018431 h 2561350"/>
                  <a:gd name="connsiteX18" fmla="*/ 110423 w 2069854"/>
                  <a:gd name="connsiteY18" fmla="*/ 382371 h 2561350"/>
                  <a:gd name="connsiteX19" fmla="*/ 828213 w 2069854"/>
                  <a:gd name="connsiteY19" fmla="*/ 389002 h 2561350"/>
                  <a:gd name="connsiteX20" fmla="*/ 793309 w 2069854"/>
                  <a:gd name="connsiteY20" fmla="*/ 283670 h 2561350"/>
                  <a:gd name="connsiteX21" fmla="*/ 1029052 w 2069854"/>
                  <a:gd name="connsiteY21" fmla="*/ 3 h 2561350"/>
                  <a:gd name="connsiteX0" fmla="*/ 1029052 w 2069854"/>
                  <a:gd name="connsiteY0" fmla="*/ 3 h 2561350"/>
                  <a:gd name="connsiteX1" fmla="*/ 1243365 w 2069854"/>
                  <a:gd name="connsiteY1" fmla="*/ 286050 h 2561350"/>
                  <a:gd name="connsiteX2" fmla="*/ 1221229 w 2069854"/>
                  <a:gd name="connsiteY2" fmla="*/ 389002 h 2561350"/>
                  <a:gd name="connsiteX3" fmla="*/ 1960083 w 2069854"/>
                  <a:gd name="connsiteY3" fmla="*/ 361648 h 2561350"/>
                  <a:gd name="connsiteX4" fmla="*/ 2067846 w 2069854"/>
                  <a:gd name="connsiteY4" fmla="*/ 961234 h 2561350"/>
                  <a:gd name="connsiteX5" fmla="*/ 1881338 w 2069854"/>
                  <a:gd name="connsiteY5" fmla="*/ 1030865 h 2561350"/>
                  <a:gd name="connsiteX6" fmla="*/ 1847663 w 2069854"/>
                  <a:gd name="connsiteY6" fmla="*/ 1535481 h 2561350"/>
                  <a:gd name="connsiteX7" fmla="*/ 2065360 w 2069854"/>
                  <a:gd name="connsiteY7" fmla="*/ 1597847 h 2561350"/>
                  <a:gd name="connsiteX8" fmla="*/ 1952623 w 2069854"/>
                  <a:gd name="connsiteY8" fmla="*/ 2180265 h 2561350"/>
                  <a:gd name="connsiteX9" fmla="*/ 1223492 w 2069854"/>
                  <a:gd name="connsiteY9" fmla="*/ 2167002 h 2561350"/>
                  <a:gd name="connsiteX10" fmla="*/ 1243365 w 2069854"/>
                  <a:gd name="connsiteY10" fmla="*/ 2275300 h 2561350"/>
                  <a:gd name="connsiteX11" fmla="*/ 803256 w 2069854"/>
                  <a:gd name="connsiteY11" fmla="*/ 2277680 h 2561350"/>
                  <a:gd name="connsiteX12" fmla="*/ 723771 w 2069854"/>
                  <a:gd name="connsiteY12" fmla="*/ 2109806 h 2561350"/>
                  <a:gd name="connsiteX13" fmla="*/ 117884 w 2069854"/>
                  <a:gd name="connsiteY13" fmla="*/ 2215080 h 2561350"/>
                  <a:gd name="connsiteX14" fmla="*/ 1340 w 2069854"/>
                  <a:gd name="connsiteY14" fmla="*/ 1657531 h 2561350"/>
                  <a:gd name="connsiteX15" fmla="*/ 271736 w 2069854"/>
                  <a:gd name="connsiteY15" fmla="*/ 1561668 h 2561350"/>
                  <a:gd name="connsiteX16" fmla="*/ 249462 w 2069854"/>
                  <a:gd name="connsiteY16" fmla="*/ 1045298 h 2561350"/>
                  <a:gd name="connsiteX17" fmla="*/ 8800 w 2069854"/>
                  <a:gd name="connsiteY17" fmla="*/ 1018431 h 2561350"/>
                  <a:gd name="connsiteX18" fmla="*/ 110423 w 2069854"/>
                  <a:gd name="connsiteY18" fmla="*/ 382371 h 2561350"/>
                  <a:gd name="connsiteX19" fmla="*/ 828213 w 2069854"/>
                  <a:gd name="connsiteY19" fmla="*/ 389002 h 2561350"/>
                  <a:gd name="connsiteX20" fmla="*/ 793309 w 2069854"/>
                  <a:gd name="connsiteY20" fmla="*/ 283670 h 2561350"/>
                  <a:gd name="connsiteX21" fmla="*/ 1029052 w 2069854"/>
                  <a:gd name="connsiteY21" fmla="*/ 3 h 2561350"/>
                  <a:gd name="connsiteX0" fmla="*/ 1029052 w 2069854"/>
                  <a:gd name="connsiteY0" fmla="*/ 3 h 2561350"/>
                  <a:gd name="connsiteX1" fmla="*/ 1243365 w 2069854"/>
                  <a:gd name="connsiteY1" fmla="*/ 286050 h 2561350"/>
                  <a:gd name="connsiteX2" fmla="*/ 1221229 w 2069854"/>
                  <a:gd name="connsiteY2" fmla="*/ 389002 h 2561350"/>
                  <a:gd name="connsiteX3" fmla="*/ 1960083 w 2069854"/>
                  <a:gd name="connsiteY3" fmla="*/ 361648 h 2561350"/>
                  <a:gd name="connsiteX4" fmla="*/ 2067846 w 2069854"/>
                  <a:gd name="connsiteY4" fmla="*/ 961234 h 2561350"/>
                  <a:gd name="connsiteX5" fmla="*/ 1881338 w 2069854"/>
                  <a:gd name="connsiteY5" fmla="*/ 1030865 h 2561350"/>
                  <a:gd name="connsiteX6" fmla="*/ 1847663 w 2069854"/>
                  <a:gd name="connsiteY6" fmla="*/ 1535481 h 2561350"/>
                  <a:gd name="connsiteX7" fmla="*/ 2065360 w 2069854"/>
                  <a:gd name="connsiteY7" fmla="*/ 1597847 h 2561350"/>
                  <a:gd name="connsiteX8" fmla="*/ 1952623 w 2069854"/>
                  <a:gd name="connsiteY8" fmla="*/ 2180265 h 2561350"/>
                  <a:gd name="connsiteX9" fmla="*/ 1223492 w 2069854"/>
                  <a:gd name="connsiteY9" fmla="*/ 2167002 h 2561350"/>
                  <a:gd name="connsiteX10" fmla="*/ 1243365 w 2069854"/>
                  <a:gd name="connsiteY10" fmla="*/ 2275300 h 2561350"/>
                  <a:gd name="connsiteX11" fmla="*/ 803256 w 2069854"/>
                  <a:gd name="connsiteY11" fmla="*/ 2277680 h 2561350"/>
                  <a:gd name="connsiteX12" fmla="*/ 723771 w 2069854"/>
                  <a:gd name="connsiteY12" fmla="*/ 2109806 h 2561350"/>
                  <a:gd name="connsiteX13" fmla="*/ 117884 w 2069854"/>
                  <a:gd name="connsiteY13" fmla="*/ 2215080 h 2561350"/>
                  <a:gd name="connsiteX14" fmla="*/ 1340 w 2069854"/>
                  <a:gd name="connsiteY14" fmla="*/ 1657531 h 2561350"/>
                  <a:gd name="connsiteX15" fmla="*/ 271736 w 2069854"/>
                  <a:gd name="connsiteY15" fmla="*/ 1561668 h 2561350"/>
                  <a:gd name="connsiteX16" fmla="*/ 249462 w 2069854"/>
                  <a:gd name="connsiteY16" fmla="*/ 1045298 h 2561350"/>
                  <a:gd name="connsiteX17" fmla="*/ 8800 w 2069854"/>
                  <a:gd name="connsiteY17" fmla="*/ 1018431 h 2561350"/>
                  <a:gd name="connsiteX18" fmla="*/ 110423 w 2069854"/>
                  <a:gd name="connsiteY18" fmla="*/ 382371 h 2561350"/>
                  <a:gd name="connsiteX19" fmla="*/ 828213 w 2069854"/>
                  <a:gd name="connsiteY19" fmla="*/ 389002 h 2561350"/>
                  <a:gd name="connsiteX20" fmla="*/ 793309 w 2069854"/>
                  <a:gd name="connsiteY20" fmla="*/ 283670 h 2561350"/>
                  <a:gd name="connsiteX21" fmla="*/ 1029052 w 2069854"/>
                  <a:gd name="connsiteY21" fmla="*/ 3 h 2561350"/>
                  <a:gd name="connsiteX0" fmla="*/ 1029052 w 2069854"/>
                  <a:gd name="connsiteY0" fmla="*/ 3 h 2561350"/>
                  <a:gd name="connsiteX1" fmla="*/ 1243365 w 2069854"/>
                  <a:gd name="connsiteY1" fmla="*/ 286050 h 2561350"/>
                  <a:gd name="connsiteX2" fmla="*/ 1221229 w 2069854"/>
                  <a:gd name="connsiteY2" fmla="*/ 389002 h 2561350"/>
                  <a:gd name="connsiteX3" fmla="*/ 1960083 w 2069854"/>
                  <a:gd name="connsiteY3" fmla="*/ 361648 h 2561350"/>
                  <a:gd name="connsiteX4" fmla="*/ 2067846 w 2069854"/>
                  <a:gd name="connsiteY4" fmla="*/ 961234 h 2561350"/>
                  <a:gd name="connsiteX5" fmla="*/ 1881338 w 2069854"/>
                  <a:gd name="connsiteY5" fmla="*/ 1030865 h 2561350"/>
                  <a:gd name="connsiteX6" fmla="*/ 1847663 w 2069854"/>
                  <a:gd name="connsiteY6" fmla="*/ 1535481 h 2561350"/>
                  <a:gd name="connsiteX7" fmla="*/ 2065360 w 2069854"/>
                  <a:gd name="connsiteY7" fmla="*/ 1597847 h 2561350"/>
                  <a:gd name="connsiteX8" fmla="*/ 1952623 w 2069854"/>
                  <a:gd name="connsiteY8" fmla="*/ 2187725 h 2561350"/>
                  <a:gd name="connsiteX9" fmla="*/ 1223492 w 2069854"/>
                  <a:gd name="connsiteY9" fmla="*/ 2167002 h 2561350"/>
                  <a:gd name="connsiteX10" fmla="*/ 1243365 w 2069854"/>
                  <a:gd name="connsiteY10" fmla="*/ 2275300 h 2561350"/>
                  <a:gd name="connsiteX11" fmla="*/ 803256 w 2069854"/>
                  <a:gd name="connsiteY11" fmla="*/ 2277680 h 2561350"/>
                  <a:gd name="connsiteX12" fmla="*/ 723771 w 2069854"/>
                  <a:gd name="connsiteY12" fmla="*/ 2109806 h 2561350"/>
                  <a:gd name="connsiteX13" fmla="*/ 117884 w 2069854"/>
                  <a:gd name="connsiteY13" fmla="*/ 2215080 h 2561350"/>
                  <a:gd name="connsiteX14" fmla="*/ 1340 w 2069854"/>
                  <a:gd name="connsiteY14" fmla="*/ 1657531 h 2561350"/>
                  <a:gd name="connsiteX15" fmla="*/ 271736 w 2069854"/>
                  <a:gd name="connsiteY15" fmla="*/ 1561668 h 2561350"/>
                  <a:gd name="connsiteX16" fmla="*/ 249462 w 2069854"/>
                  <a:gd name="connsiteY16" fmla="*/ 1045298 h 2561350"/>
                  <a:gd name="connsiteX17" fmla="*/ 8800 w 2069854"/>
                  <a:gd name="connsiteY17" fmla="*/ 1018431 h 2561350"/>
                  <a:gd name="connsiteX18" fmla="*/ 110423 w 2069854"/>
                  <a:gd name="connsiteY18" fmla="*/ 382371 h 2561350"/>
                  <a:gd name="connsiteX19" fmla="*/ 828213 w 2069854"/>
                  <a:gd name="connsiteY19" fmla="*/ 389002 h 2561350"/>
                  <a:gd name="connsiteX20" fmla="*/ 793309 w 2069854"/>
                  <a:gd name="connsiteY20" fmla="*/ 283670 h 2561350"/>
                  <a:gd name="connsiteX21" fmla="*/ 1029052 w 2069854"/>
                  <a:gd name="connsiteY21" fmla="*/ 3 h 2561350"/>
                  <a:gd name="connsiteX0" fmla="*/ 1029052 w 2069223"/>
                  <a:gd name="connsiteY0" fmla="*/ 3 h 2561350"/>
                  <a:gd name="connsiteX1" fmla="*/ 1243365 w 2069223"/>
                  <a:gd name="connsiteY1" fmla="*/ 286050 h 2561350"/>
                  <a:gd name="connsiteX2" fmla="*/ 1221229 w 2069223"/>
                  <a:gd name="connsiteY2" fmla="*/ 389002 h 2561350"/>
                  <a:gd name="connsiteX3" fmla="*/ 1960083 w 2069223"/>
                  <a:gd name="connsiteY3" fmla="*/ 361648 h 2561350"/>
                  <a:gd name="connsiteX4" fmla="*/ 2067846 w 2069223"/>
                  <a:gd name="connsiteY4" fmla="*/ 961234 h 2561350"/>
                  <a:gd name="connsiteX5" fmla="*/ 1881338 w 2069223"/>
                  <a:gd name="connsiteY5" fmla="*/ 1030865 h 2561350"/>
                  <a:gd name="connsiteX6" fmla="*/ 1847663 w 2069223"/>
                  <a:gd name="connsiteY6" fmla="*/ 1535481 h 2561350"/>
                  <a:gd name="connsiteX7" fmla="*/ 2065360 w 2069223"/>
                  <a:gd name="connsiteY7" fmla="*/ 1597847 h 2561350"/>
                  <a:gd name="connsiteX8" fmla="*/ 1945162 w 2069223"/>
                  <a:gd name="connsiteY8" fmla="*/ 2187725 h 2561350"/>
                  <a:gd name="connsiteX9" fmla="*/ 1223492 w 2069223"/>
                  <a:gd name="connsiteY9" fmla="*/ 2167002 h 2561350"/>
                  <a:gd name="connsiteX10" fmla="*/ 1243365 w 2069223"/>
                  <a:gd name="connsiteY10" fmla="*/ 2275300 h 2561350"/>
                  <a:gd name="connsiteX11" fmla="*/ 803256 w 2069223"/>
                  <a:gd name="connsiteY11" fmla="*/ 2277680 h 2561350"/>
                  <a:gd name="connsiteX12" fmla="*/ 723771 w 2069223"/>
                  <a:gd name="connsiteY12" fmla="*/ 2109806 h 2561350"/>
                  <a:gd name="connsiteX13" fmla="*/ 117884 w 2069223"/>
                  <a:gd name="connsiteY13" fmla="*/ 2215080 h 2561350"/>
                  <a:gd name="connsiteX14" fmla="*/ 1340 w 2069223"/>
                  <a:gd name="connsiteY14" fmla="*/ 1657531 h 2561350"/>
                  <a:gd name="connsiteX15" fmla="*/ 271736 w 2069223"/>
                  <a:gd name="connsiteY15" fmla="*/ 1561668 h 2561350"/>
                  <a:gd name="connsiteX16" fmla="*/ 249462 w 2069223"/>
                  <a:gd name="connsiteY16" fmla="*/ 1045298 h 2561350"/>
                  <a:gd name="connsiteX17" fmla="*/ 8800 w 2069223"/>
                  <a:gd name="connsiteY17" fmla="*/ 1018431 h 2561350"/>
                  <a:gd name="connsiteX18" fmla="*/ 110423 w 2069223"/>
                  <a:gd name="connsiteY18" fmla="*/ 382371 h 2561350"/>
                  <a:gd name="connsiteX19" fmla="*/ 828213 w 2069223"/>
                  <a:gd name="connsiteY19" fmla="*/ 389002 h 2561350"/>
                  <a:gd name="connsiteX20" fmla="*/ 793309 w 2069223"/>
                  <a:gd name="connsiteY20" fmla="*/ 283670 h 2561350"/>
                  <a:gd name="connsiteX21" fmla="*/ 1029052 w 2069223"/>
                  <a:gd name="connsiteY21" fmla="*/ 3 h 2561350"/>
                  <a:gd name="connsiteX0" fmla="*/ 1029052 w 2069223"/>
                  <a:gd name="connsiteY0" fmla="*/ 3 h 2561350"/>
                  <a:gd name="connsiteX1" fmla="*/ 1243365 w 2069223"/>
                  <a:gd name="connsiteY1" fmla="*/ 286050 h 2561350"/>
                  <a:gd name="connsiteX2" fmla="*/ 1221229 w 2069223"/>
                  <a:gd name="connsiteY2" fmla="*/ 389002 h 2561350"/>
                  <a:gd name="connsiteX3" fmla="*/ 1960083 w 2069223"/>
                  <a:gd name="connsiteY3" fmla="*/ 361648 h 2561350"/>
                  <a:gd name="connsiteX4" fmla="*/ 2067846 w 2069223"/>
                  <a:gd name="connsiteY4" fmla="*/ 961234 h 2561350"/>
                  <a:gd name="connsiteX5" fmla="*/ 1881338 w 2069223"/>
                  <a:gd name="connsiteY5" fmla="*/ 1030865 h 2561350"/>
                  <a:gd name="connsiteX6" fmla="*/ 1847663 w 2069223"/>
                  <a:gd name="connsiteY6" fmla="*/ 1535481 h 2561350"/>
                  <a:gd name="connsiteX7" fmla="*/ 2065360 w 2069223"/>
                  <a:gd name="connsiteY7" fmla="*/ 1597847 h 2561350"/>
                  <a:gd name="connsiteX8" fmla="*/ 1945162 w 2069223"/>
                  <a:gd name="connsiteY8" fmla="*/ 2187725 h 2561350"/>
                  <a:gd name="connsiteX9" fmla="*/ 1223492 w 2069223"/>
                  <a:gd name="connsiteY9" fmla="*/ 2167002 h 2561350"/>
                  <a:gd name="connsiteX10" fmla="*/ 1243365 w 2069223"/>
                  <a:gd name="connsiteY10" fmla="*/ 2275300 h 2561350"/>
                  <a:gd name="connsiteX11" fmla="*/ 803256 w 2069223"/>
                  <a:gd name="connsiteY11" fmla="*/ 2277680 h 2561350"/>
                  <a:gd name="connsiteX12" fmla="*/ 723771 w 2069223"/>
                  <a:gd name="connsiteY12" fmla="*/ 2109806 h 2561350"/>
                  <a:gd name="connsiteX13" fmla="*/ 117884 w 2069223"/>
                  <a:gd name="connsiteY13" fmla="*/ 2215080 h 2561350"/>
                  <a:gd name="connsiteX14" fmla="*/ 1340 w 2069223"/>
                  <a:gd name="connsiteY14" fmla="*/ 1657531 h 2561350"/>
                  <a:gd name="connsiteX15" fmla="*/ 271736 w 2069223"/>
                  <a:gd name="connsiteY15" fmla="*/ 1561668 h 2561350"/>
                  <a:gd name="connsiteX16" fmla="*/ 249462 w 2069223"/>
                  <a:gd name="connsiteY16" fmla="*/ 1045298 h 2561350"/>
                  <a:gd name="connsiteX17" fmla="*/ 8800 w 2069223"/>
                  <a:gd name="connsiteY17" fmla="*/ 1018431 h 2561350"/>
                  <a:gd name="connsiteX18" fmla="*/ 110423 w 2069223"/>
                  <a:gd name="connsiteY18" fmla="*/ 382371 h 2561350"/>
                  <a:gd name="connsiteX19" fmla="*/ 828213 w 2069223"/>
                  <a:gd name="connsiteY19" fmla="*/ 389002 h 2561350"/>
                  <a:gd name="connsiteX20" fmla="*/ 793309 w 2069223"/>
                  <a:gd name="connsiteY20" fmla="*/ 283670 h 2561350"/>
                  <a:gd name="connsiteX21" fmla="*/ 1029052 w 2069223"/>
                  <a:gd name="connsiteY21" fmla="*/ 3 h 2561350"/>
                  <a:gd name="connsiteX0" fmla="*/ 1029052 w 2069223"/>
                  <a:gd name="connsiteY0" fmla="*/ 3 h 2561350"/>
                  <a:gd name="connsiteX1" fmla="*/ 1243365 w 2069223"/>
                  <a:gd name="connsiteY1" fmla="*/ 286050 h 2561350"/>
                  <a:gd name="connsiteX2" fmla="*/ 1221229 w 2069223"/>
                  <a:gd name="connsiteY2" fmla="*/ 389002 h 2561350"/>
                  <a:gd name="connsiteX3" fmla="*/ 1960083 w 2069223"/>
                  <a:gd name="connsiteY3" fmla="*/ 361648 h 2561350"/>
                  <a:gd name="connsiteX4" fmla="*/ 2067846 w 2069223"/>
                  <a:gd name="connsiteY4" fmla="*/ 961234 h 2561350"/>
                  <a:gd name="connsiteX5" fmla="*/ 1881338 w 2069223"/>
                  <a:gd name="connsiteY5" fmla="*/ 1030865 h 2561350"/>
                  <a:gd name="connsiteX6" fmla="*/ 1847663 w 2069223"/>
                  <a:gd name="connsiteY6" fmla="*/ 1535481 h 2561350"/>
                  <a:gd name="connsiteX7" fmla="*/ 2065360 w 2069223"/>
                  <a:gd name="connsiteY7" fmla="*/ 1597847 h 2561350"/>
                  <a:gd name="connsiteX8" fmla="*/ 1945162 w 2069223"/>
                  <a:gd name="connsiteY8" fmla="*/ 2187725 h 2561350"/>
                  <a:gd name="connsiteX9" fmla="*/ 1223492 w 2069223"/>
                  <a:gd name="connsiteY9" fmla="*/ 2167002 h 2561350"/>
                  <a:gd name="connsiteX10" fmla="*/ 1243365 w 2069223"/>
                  <a:gd name="connsiteY10" fmla="*/ 2275300 h 2561350"/>
                  <a:gd name="connsiteX11" fmla="*/ 803256 w 2069223"/>
                  <a:gd name="connsiteY11" fmla="*/ 2277680 h 2561350"/>
                  <a:gd name="connsiteX12" fmla="*/ 723771 w 2069223"/>
                  <a:gd name="connsiteY12" fmla="*/ 2109806 h 2561350"/>
                  <a:gd name="connsiteX13" fmla="*/ 117884 w 2069223"/>
                  <a:gd name="connsiteY13" fmla="*/ 2215080 h 2561350"/>
                  <a:gd name="connsiteX14" fmla="*/ 1340 w 2069223"/>
                  <a:gd name="connsiteY14" fmla="*/ 1657531 h 2561350"/>
                  <a:gd name="connsiteX15" fmla="*/ 271736 w 2069223"/>
                  <a:gd name="connsiteY15" fmla="*/ 1561668 h 2561350"/>
                  <a:gd name="connsiteX16" fmla="*/ 249462 w 2069223"/>
                  <a:gd name="connsiteY16" fmla="*/ 1045298 h 2561350"/>
                  <a:gd name="connsiteX17" fmla="*/ 8800 w 2069223"/>
                  <a:gd name="connsiteY17" fmla="*/ 1018431 h 2561350"/>
                  <a:gd name="connsiteX18" fmla="*/ 110423 w 2069223"/>
                  <a:gd name="connsiteY18" fmla="*/ 382371 h 2561350"/>
                  <a:gd name="connsiteX19" fmla="*/ 828213 w 2069223"/>
                  <a:gd name="connsiteY19" fmla="*/ 389002 h 2561350"/>
                  <a:gd name="connsiteX20" fmla="*/ 793309 w 2069223"/>
                  <a:gd name="connsiteY20" fmla="*/ 283670 h 2561350"/>
                  <a:gd name="connsiteX21" fmla="*/ 1029052 w 2069223"/>
                  <a:gd name="connsiteY21" fmla="*/ 3 h 2561350"/>
                  <a:gd name="connsiteX0" fmla="*/ 1029052 w 2069223"/>
                  <a:gd name="connsiteY0" fmla="*/ 3 h 2561350"/>
                  <a:gd name="connsiteX1" fmla="*/ 1243365 w 2069223"/>
                  <a:gd name="connsiteY1" fmla="*/ 286050 h 2561350"/>
                  <a:gd name="connsiteX2" fmla="*/ 1221229 w 2069223"/>
                  <a:gd name="connsiteY2" fmla="*/ 389002 h 2561350"/>
                  <a:gd name="connsiteX3" fmla="*/ 1960083 w 2069223"/>
                  <a:gd name="connsiteY3" fmla="*/ 361648 h 2561350"/>
                  <a:gd name="connsiteX4" fmla="*/ 2067846 w 2069223"/>
                  <a:gd name="connsiteY4" fmla="*/ 961234 h 2561350"/>
                  <a:gd name="connsiteX5" fmla="*/ 1881338 w 2069223"/>
                  <a:gd name="connsiteY5" fmla="*/ 1030865 h 2561350"/>
                  <a:gd name="connsiteX6" fmla="*/ 1847663 w 2069223"/>
                  <a:gd name="connsiteY6" fmla="*/ 1535481 h 2561350"/>
                  <a:gd name="connsiteX7" fmla="*/ 2065360 w 2069223"/>
                  <a:gd name="connsiteY7" fmla="*/ 1597847 h 2561350"/>
                  <a:gd name="connsiteX8" fmla="*/ 1945162 w 2069223"/>
                  <a:gd name="connsiteY8" fmla="*/ 2187725 h 2561350"/>
                  <a:gd name="connsiteX9" fmla="*/ 1223492 w 2069223"/>
                  <a:gd name="connsiteY9" fmla="*/ 2167002 h 2561350"/>
                  <a:gd name="connsiteX10" fmla="*/ 1243365 w 2069223"/>
                  <a:gd name="connsiteY10" fmla="*/ 2275300 h 2561350"/>
                  <a:gd name="connsiteX11" fmla="*/ 803256 w 2069223"/>
                  <a:gd name="connsiteY11" fmla="*/ 2277680 h 2561350"/>
                  <a:gd name="connsiteX12" fmla="*/ 723771 w 2069223"/>
                  <a:gd name="connsiteY12" fmla="*/ 2109806 h 2561350"/>
                  <a:gd name="connsiteX13" fmla="*/ 117884 w 2069223"/>
                  <a:gd name="connsiteY13" fmla="*/ 2215080 h 2561350"/>
                  <a:gd name="connsiteX14" fmla="*/ 1340 w 2069223"/>
                  <a:gd name="connsiteY14" fmla="*/ 1657531 h 2561350"/>
                  <a:gd name="connsiteX15" fmla="*/ 271736 w 2069223"/>
                  <a:gd name="connsiteY15" fmla="*/ 1561668 h 2561350"/>
                  <a:gd name="connsiteX16" fmla="*/ 249462 w 2069223"/>
                  <a:gd name="connsiteY16" fmla="*/ 1045298 h 2561350"/>
                  <a:gd name="connsiteX17" fmla="*/ 8800 w 2069223"/>
                  <a:gd name="connsiteY17" fmla="*/ 1018431 h 2561350"/>
                  <a:gd name="connsiteX18" fmla="*/ 110423 w 2069223"/>
                  <a:gd name="connsiteY18" fmla="*/ 382371 h 2561350"/>
                  <a:gd name="connsiteX19" fmla="*/ 828213 w 2069223"/>
                  <a:gd name="connsiteY19" fmla="*/ 389002 h 2561350"/>
                  <a:gd name="connsiteX20" fmla="*/ 793309 w 2069223"/>
                  <a:gd name="connsiteY20" fmla="*/ 283670 h 2561350"/>
                  <a:gd name="connsiteX21" fmla="*/ 1029052 w 2069223"/>
                  <a:gd name="connsiteY21" fmla="*/ 3 h 2561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069223" h="2561350">
                    <a:moveTo>
                      <a:pt x="1029052" y="3"/>
                    </a:moveTo>
                    <a:cubicBezTo>
                      <a:pt x="1198121" y="-691"/>
                      <a:pt x="1366104" y="120921"/>
                      <a:pt x="1243365" y="286050"/>
                    </a:cubicBezTo>
                    <a:cubicBezTo>
                      <a:pt x="1227255" y="315682"/>
                      <a:pt x="1215473" y="348101"/>
                      <a:pt x="1221229" y="389002"/>
                    </a:cubicBezTo>
                    <a:cubicBezTo>
                      <a:pt x="1226297" y="528261"/>
                      <a:pt x="1696392" y="461119"/>
                      <a:pt x="1960083" y="361648"/>
                    </a:cubicBezTo>
                    <a:cubicBezTo>
                      <a:pt x="2053938" y="496394"/>
                      <a:pt x="2071127" y="822506"/>
                      <a:pt x="2067846" y="961234"/>
                    </a:cubicBezTo>
                    <a:cubicBezTo>
                      <a:pt x="2071715" y="1080232"/>
                      <a:pt x="2015018" y="1106744"/>
                      <a:pt x="1881338" y="1030865"/>
                    </a:cubicBezTo>
                    <a:cubicBezTo>
                      <a:pt x="1484062" y="845572"/>
                      <a:pt x="1585310" y="1699608"/>
                      <a:pt x="1847663" y="1535481"/>
                    </a:cubicBezTo>
                    <a:cubicBezTo>
                      <a:pt x="1929415" y="1495441"/>
                      <a:pt x="2055329" y="1373504"/>
                      <a:pt x="2065360" y="1597847"/>
                    </a:cubicBezTo>
                    <a:cubicBezTo>
                      <a:pt x="2080367" y="1677957"/>
                      <a:pt x="2053974" y="2093695"/>
                      <a:pt x="1945162" y="2187725"/>
                    </a:cubicBezTo>
                    <a:cubicBezTo>
                      <a:pt x="1805733" y="2151252"/>
                      <a:pt x="1398565" y="2030230"/>
                      <a:pt x="1223492" y="2167002"/>
                    </a:cubicBezTo>
                    <a:cubicBezTo>
                      <a:pt x="1210011" y="2193452"/>
                      <a:pt x="1212813" y="2230274"/>
                      <a:pt x="1243365" y="2275300"/>
                    </a:cubicBezTo>
                    <a:cubicBezTo>
                      <a:pt x="1483871" y="2660267"/>
                      <a:pt x="591323" y="2652331"/>
                      <a:pt x="803256" y="2277680"/>
                    </a:cubicBezTo>
                    <a:cubicBezTo>
                      <a:pt x="852179" y="2213432"/>
                      <a:pt x="836244" y="2132321"/>
                      <a:pt x="723771" y="2109806"/>
                    </a:cubicBezTo>
                    <a:cubicBezTo>
                      <a:pt x="609542" y="2086940"/>
                      <a:pt x="401355" y="2119754"/>
                      <a:pt x="117884" y="2215080"/>
                    </a:cubicBezTo>
                    <a:cubicBezTo>
                      <a:pt x="25248" y="2145089"/>
                      <a:pt x="-7310" y="1771407"/>
                      <a:pt x="1340" y="1657531"/>
                    </a:cubicBezTo>
                    <a:cubicBezTo>
                      <a:pt x="24910" y="1416831"/>
                      <a:pt x="118063" y="1502066"/>
                      <a:pt x="271736" y="1561668"/>
                    </a:cubicBezTo>
                    <a:cubicBezTo>
                      <a:pt x="483918" y="1635999"/>
                      <a:pt x="591326" y="1022800"/>
                      <a:pt x="249462" y="1045298"/>
                    </a:cubicBezTo>
                    <a:cubicBezTo>
                      <a:pt x="168753" y="1050498"/>
                      <a:pt x="31973" y="1183628"/>
                      <a:pt x="8800" y="1018431"/>
                    </a:cubicBezTo>
                    <a:cubicBezTo>
                      <a:pt x="-14373" y="907943"/>
                      <a:pt x="14056" y="478572"/>
                      <a:pt x="110423" y="382371"/>
                    </a:cubicBezTo>
                    <a:cubicBezTo>
                      <a:pt x="506629" y="514999"/>
                      <a:pt x="790102" y="488473"/>
                      <a:pt x="828213" y="389002"/>
                    </a:cubicBezTo>
                    <a:cubicBezTo>
                      <a:pt x="838534" y="365427"/>
                      <a:pt x="828962" y="333342"/>
                      <a:pt x="793309" y="283670"/>
                    </a:cubicBezTo>
                    <a:cubicBezTo>
                      <a:pt x="687343" y="96344"/>
                      <a:pt x="859983" y="698"/>
                      <a:pt x="1029052" y="3"/>
                    </a:cubicBezTo>
                    <a:close/>
                  </a:path>
                </a:pathLst>
              </a:custGeom>
              <a:gradFill flip="none" rotWithShape="1">
                <a:gsLst>
                  <a:gs pos="94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</a:gsLst>
                <a:lin ang="5400000" scaled="1"/>
                <a:tileRect/>
              </a:gradFill>
              <a:ln>
                <a:noFill/>
              </a:ln>
              <a:effectLst/>
              <a:sp3d prstMaterial="dkEdge">
                <a:bevelT w="50800" h="25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5"/>
              <p:cNvSpPr/>
              <p:nvPr/>
            </p:nvSpPr>
            <p:spPr>
              <a:xfrm rot="5400000">
                <a:off x="6216710" y="1947991"/>
                <a:ext cx="1427811" cy="1792219"/>
              </a:xfrm>
              <a:custGeom>
                <a:avLst/>
                <a:gdLst>
                  <a:gd name="connsiteX0" fmla="*/ 872209 w 1795780"/>
                  <a:gd name="connsiteY0" fmla="*/ 3 h 2561350"/>
                  <a:gd name="connsiteX1" fmla="*/ 1086522 w 1795780"/>
                  <a:gd name="connsiteY1" fmla="*/ 286050 h 2561350"/>
                  <a:gd name="connsiteX2" fmla="*/ 1064386 w 1795780"/>
                  <a:gd name="connsiteY2" fmla="*/ 389002 h 2561350"/>
                  <a:gd name="connsiteX3" fmla="*/ 1795780 w 1795780"/>
                  <a:gd name="connsiteY3" fmla="*/ 389002 h 2561350"/>
                  <a:gd name="connsiteX4" fmla="*/ 1795780 w 1795780"/>
                  <a:gd name="connsiteY4" fmla="*/ 1063389 h 2561350"/>
                  <a:gd name="connsiteX5" fmla="*/ 1706462 w 1795780"/>
                  <a:gd name="connsiteY5" fmla="*/ 1037347 h 2561350"/>
                  <a:gd name="connsiteX6" fmla="*/ 1704082 w 1795780"/>
                  <a:gd name="connsiteY6" fmla="*/ 1487403 h 2561350"/>
                  <a:gd name="connsiteX7" fmla="*/ 1795780 w 1795780"/>
                  <a:gd name="connsiteY7" fmla="*/ 1449629 h 2561350"/>
                  <a:gd name="connsiteX8" fmla="*/ 1795780 w 1795780"/>
                  <a:gd name="connsiteY8" fmla="*/ 2167002 h 2561350"/>
                  <a:gd name="connsiteX9" fmla="*/ 1066649 w 1795780"/>
                  <a:gd name="connsiteY9" fmla="*/ 2167002 h 2561350"/>
                  <a:gd name="connsiteX10" fmla="*/ 1086522 w 1795780"/>
                  <a:gd name="connsiteY10" fmla="*/ 2275300 h 2561350"/>
                  <a:gd name="connsiteX11" fmla="*/ 636466 w 1795780"/>
                  <a:gd name="connsiteY11" fmla="*/ 2277680 h 2561350"/>
                  <a:gd name="connsiteX12" fmla="*/ 666399 w 1795780"/>
                  <a:gd name="connsiteY12" fmla="*/ 2167002 h 2561350"/>
                  <a:gd name="connsiteX13" fmla="*/ 0 w 1795780"/>
                  <a:gd name="connsiteY13" fmla="*/ 2167002 h 2561350"/>
                  <a:gd name="connsiteX14" fmla="*/ 0 w 1795780"/>
                  <a:gd name="connsiteY14" fmla="*/ 1458174 h 2561350"/>
                  <a:gd name="connsiteX15" fmla="*/ 94999 w 1795780"/>
                  <a:gd name="connsiteY15" fmla="*/ 1495354 h 2561350"/>
                  <a:gd name="connsiteX16" fmla="*/ 92619 w 1795780"/>
                  <a:gd name="connsiteY16" fmla="*/ 1045298 h 2561350"/>
                  <a:gd name="connsiteX17" fmla="*/ 0 w 1795780"/>
                  <a:gd name="connsiteY17" fmla="*/ 1071146 h 2561350"/>
                  <a:gd name="connsiteX18" fmla="*/ 0 w 1795780"/>
                  <a:gd name="connsiteY18" fmla="*/ 389002 h 2561350"/>
                  <a:gd name="connsiteX19" fmla="*/ 671370 w 1795780"/>
                  <a:gd name="connsiteY19" fmla="*/ 389002 h 2561350"/>
                  <a:gd name="connsiteX20" fmla="*/ 636466 w 1795780"/>
                  <a:gd name="connsiteY20" fmla="*/ 283670 h 2561350"/>
                  <a:gd name="connsiteX21" fmla="*/ 872209 w 1795780"/>
                  <a:gd name="connsiteY21" fmla="*/ 3 h 2561350"/>
                  <a:gd name="connsiteX0" fmla="*/ 872209 w 1795780"/>
                  <a:gd name="connsiteY0" fmla="*/ 3 h 2561350"/>
                  <a:gd name="connsiteX1" fmla="*/ 1086522 w 1795780"/>
                  <a:gd name="connsiteY1" fmla="*/ 286050 h 2561350"/>
                  <a:gd name="connsiteX2" fmla="*/ 1064386 w 1795780"/>
                  <a:gd name="connsiteY2" fmla="*/ 389002 h 2561350"/>
                  <a:gd name="connsiteX3" fmla="*/ 1795780 w 1795780"/>
                  <a:gd name="connsiteY3" fmla="*/ 389002 h 2561350"/>
                  <a:gd name="connsiteX4" fmla="*/ 1795780 w 1795780"/>
                  <a:gd name="connsiteY4" fmla="*/ 1063389 h 2561350"/>
                  <a:gd name="connsiteX5" fmla="*/ 1706462 w 1795780"/>
                  <a:gd name="connsiteY5" fmla="*/ 1037347 h 2561350"/>
                  <a:gd name="connsiteX6" fmla="*/ 1704082 w 1795780"/>
                  <a:gd name="connsiteY6" fmla="*/ 1487403 h 2561350"/>
                  <a:gd name="connsiteX7" fmla="*/ 1795780 w 1795780"/>
                  <a:gd name="connsiteY7" fmla="*/ 1449629 h 2561350"/>
                  <a:gd name="connsiteX8" fmla="*/ 1795780 w 1795780"/>
                  <a:gd name="connsiteY8" fmla="*/ 2167002 h 2561350"/>
                  <a:gd name="connsiteX9" fmla="*/ 1066649 w 1795780"/>
                  <a:gd name="connsiteY9" fmla="*/ 2167002 h 2561350"/>
                  <a:gd name="connsiteX10" fmla="*/ 1086522 w 1795780"/>
                  <a:gd name="connsiteY10" fmla="*/ 2275300 h 2561350"/>
                  <a:gd name="connsiteX11" fmla="*/ 636466 w 1795780"/>
                  <a:gd name="connsiteY11" fmla="*/ 2277680 h 2561350"/>
                  <a:gd name="connsiteX12" fmla="*/ 666399 w 1795780"/>
                  <a:gd name="connsiteY12" fmla="*/ 2167002 h 2561350"/>
                  <a:gd name="connsiteX13" fmla="*/ 0 w 1795780"/>
                  <a:gd name="connsiteY13" fmla="*/ 2167002 h 2561350"/>
                  <a:gd name="connsiteX14" fmla="*/ 0 w 1795780"/>
                  <a:gd name="connsiteY14" fmla="*/ 1458174 h 2561350"/>
                  <a:gd name="connsiteX15" fmla="*/ 94999 w 1795780"/>
                  <a:gd name="connsiteY15" fmla="*/ 1495354 h 2561350"/>
                  <a:gd name="connsiteX16" fmla="*/ 92619 w 1795780"/>
                  <a:gd name="connsiteY16" fmla="*/ 1045298 h 2561350"/>
                  <a:gd name="connsiteX17" fmla="*/ 0 w 1795780"/>
                  <a:gd name="connsiteY17" fmla="*/ 1071146 h 2561350"/>
                  <a:gd name="connsiteX18" fmla="*/ 0 w 1795780"/>
                  <a:gd name="connsiteY18" fmla="*/ 389002 h 2561350"/>
                  <a:gd name="connsiteX19" fmla="*/ 671370 w 1795780"/>
                  <a:gd name="connsiteY19" fmla="*/ 389002 h 2561350"/>
                  <a:gd name="connsiteX20" fmla="*/ 636466 w 1795780"/>
                  <a:gd name="connsiteY20" fmla="*/ 283670 h 2561350"/>
                  <a:gd name="connsiteX21" fmla="*/ 872209 w 179578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949187"/>
                  <a:gd name="connsiteY0" fmla="*/ 3 h 2561350"/>
                  <a:gd name="connsiteX1" fmla="*/ 1132942 w 1949187"/>
                  <a:gd name="connsiteY1" fmla="*/ 286050 h 2561350"/>
                  <a:gd name="connsiteX2" fmla="*/ 1110806 w 1949187"/>
                  <a:gd name="connsiteY2" fmla="*/ 389002 h 2561350"/>
                  <a:gd name="connsiteX3" fmla="*/ 1862094 w 1949187"/>
                  <a:gd name="connsiteY3" fmla="*/ 369108 h 2561350"/>
                  <a:gd name="connsiteX4" fmla="*/ 1842200 w 1949187"/>
                  <a:gd name="connsiteY4" fmla="*/ 1063389 h 2561350"/>
                  <a:gd name="connsiteX5" fmla="*/ 1752882 w 1949187"/>
                  <a:gd name="connsiteY5" fmla="*/ 1037347 h 2561350"/>
                  <a:gd name="connsiteX6" fmla="*/ 1750502 w 1949187"/>
                  <a:gd name="connsiteY6" fmla="*/ 1487403 h 2561350"/>
                  <a:gd name="connsiteX7" fmla="*/ 1842200 w 1949187"/>
                  <a:gd name="connsiteY7" fmla="*/ 1449629 h 2561350"/>
                  <a:gd name="connsiteX8" fmla="*/ 1842200 w 1949187"/>
                  <a:gd name="connsiteY8" fmla="*/ 2167002 h 2561350"/>
                  <a:gd name="connsiteX9" fmla="*/ 1113069 w 1949187"/>
                  <a:gd name="connsiteY9" fmla="*/ 2167002 h 2561350"/>
                  <a:gd name="connsiteX10" fmla="*/ 1132942 w 1949187"/>
                  <a:gd name="connsiteY10" fmla="*/ 2275300 h 2561350"/>
                  <a:gd name="connsiteX11" fmla="*/ 682886 w 1949187"/>
                  <a:gd name="connsiteY11" fmla="*/ 2277680 h 2561350"/>
                  <a:gd name="connsiteX12" fmla="*/ 712819 w 1949187"/>
                  <a:gd name="connsiteY12" fmla="*/ 2167002 h 2561350"/>
                  <a:gd name="connsiteX13" fmla="*/ 46420 w 1949187"/>
                  <a:gd name="connsiteY13" fmla="*/ 2167002 h 2561350"/>
                  <a:gd name="connsiteX14" fmla="*/ 46420 w 1949187"/>
                  <a:gd name="connsiteY14" fmla="*/ 1458174 h 2561350"/>
                  <a:gd name="connsiteX15" fmla="*/ 141419 w 1949187"/>
                  <a:gd name="connsiteY15" fmla="*/ 1495354 h 2561350"/>
                  <a:gd name="connsiteX16" fmla="*/ 139039 w 1949187"/>
                  <a:gd name="connsiteY16" fmla="*/ 1045298 h 2561350"/>
                  <a:gd name="connsiteX17" fmla="*/ 46420 w 1949187"/>
                  <a:gd name="connsiteY17" fmla="*/ 1071146 h 2561350"/>
                  <a:gd name="connsiteX18" fmla="*/ 0 w 1949187"/>
                  <a:gd name="connsiteY18" fmla="*/ 382371 h 2561350"/>
                  <a:gd name="connsiteX19" fmla="*/ 717790 w 1949187"/>
                  <a:gd name="connsiteY19" fmla="*/ 389002 h 2561350"/>
                  <a:gd name="connsiteX20" fmla="*/ 682886 w 1949187"/>
                  <a:gd name="connsiteY20" fmla="*/ 283670 h 2561350"/>
                  <a:gd name="connsiteX21" fmla="*/ 918629 w 1949187"/>
                  <a:gd name="connsiteY21" fmla="*/ 3 h 2561350"/>
                  <a:gd name="connsiteX0" fmla="*/ 918629 w 1966660"/>
                  <a:gd name="connsiteY0" fmla="*/ 3 h 2561350"/>
                  <a:gd name="connsiteX1" fmla="*/ 1132942 w 1966660"/>
                  <a:gd name="connsiteY1" fmla="*/ 286050 h 2561350"/>
                  <a:gd name="connsiteX2" fmla="*/ 1110806 w 1966660"/>
                  <a:gd name="connsiteY2" fmla="*/ 389002 h 2561350"/>
                  <a:gd name="connsiteX3" fmla="*/ 1862094 w 1966660"/>
                  <a:gd name="connsiteY3" fmla="*/ 369108 h 2561350"/>
                  <a:gd name="connsiteX4" fmla="*/ 1842200 w 1966660"/>
                  <a:gd name="connsiteY4" fmla="*/ 1063389 h 2561350"/>
                  <a:gd name="connsiteX5" fmla="*/ 1752882 w 1966660"/>
                  <a:gd name="connsiteY5" fmla="*/ 1037347 h 2561350"/>
                  <a:gd name="connsiteX6" fmla="*/ 1750502 w 1966660"/>
                  <a:gd name="connsiteY6" fmla="*/ 1487403 h 2561350"/>
                  <a:gd name="connsiteX7" fmla="*/ 1842200 w 1966660"/>
                  <a:gd name="connsiteY7" fmla="*/ 1449629 h 2561350"/>
                  <a:gd name="connsiteX8" fmla="*/ 1842200 w 1966660"/>
                  <a:gd name="connsiteY8" fmla="*/ 2167002 h 2561350"/>
                  <a:gd name="connsiteX9" fmla="*/ 1113069 w 1966660"/>
                  <a:gd name="connsiteY9" fmla="*/ 2167002 h 2561350"/>
                  <a:gd name="connsiteX10" fmla="*/ 1132942 w 1966660"/>
                  <a:gd name="connsiteY10" fmla="*/ 2275300 h 2561350"/>
                  <a:gd name="connsiteX11" fmla="*/ 682886 w 1966660"/>
                  <a:gd name="connsiteY11" fmla="*/ 2277680 h 2561350"/>
                  <a:gd name="connsiteX12" fmla="*/ 712819 w 1966660"/>
                  <a:gd name="connsiteY12" fmla="*/ 2167002 h 2561350"/>
                  <a:gd name="connsiteX13" fmla="*/ 46420 w 1966660"/>
                  <a:gd name="connsiteY13" fmla="*/ 2167002 h 2561350"/>
                  <a:gd name="connsiteX14" fmla="*/ 46420 w 1966660"/>
                  <a:gd name="connsiteY14" fmla="*/ 1458174 h 2561350"/>
                  <a:gd name="connsiteX15" fmla="*/ 141419 w 1966660"/>
                  <a:gd name="connsiteY15" fmla="*/ 1495354 h 2561350"/>
                  <a:gd name="connsiteX16" fmla="*/ 139039 w 1966660"/>
                  <a:gd name="connsiteY16" fmla="*/ 1045298 h 2561350"/>
                  <a:gd name="connsiteX17" fmla="*/ 46420 w 1966660"/>
                  <a:gd name="connsiteY17" fmla="*/ 1071146 h 2561350"/>
                  <a:gd name="connsiteX18" fmla="*/ 0 w 1966660"/>
                  <a:gd name="connsiteY18" fmla="*/ 382371 h 2561350"/>
                  <a:gd name="connsiteX19" fmla="*/ 717790 w 1966660"/>
                  <a:gd name="connsiteY19" fmla="*/ 389002 h 2561350"/>
                  <a:gd name="connsiteX20" fmla="*/ 682886 w 1966660"/>
                  <a:gd name="connsiteY20" fmla="*/ 283670 h 2561350"/>
                  <a:gd name="connsiteX21" fmla="*/ 918629 w 1966660"/>
                  <a:gd name="connsiteY21" fmla="*/ 3 h 2561350"/>
                  <a:gd name="connsiteX0" fmla="*/ 1023861 w 2071892"/>
                  <a:gd name="connsiteY0" fmla="*/ 3 h 2561350"/>
                  <a:gd name="connsiteX1" fmla="*/ 1238174 w 2071892"/>
                  <a:gd name="connsiteY1" fmla="*/ 286050 h 2561350"/>
                  <a:gd name="connsiteX2" fmla="*/ 1216038 w 2071892"/>
                  <a:gd name="connsiteY2" fmla="*/ 389002 h 2561350"/>
                  <a:gd name="connsiteX3" fmla="*/ 1967326 w 2071892"/>
                  <a:gd name="connsiteY3" fmla="*/ 369108 h 2561350"/>
                  <a:gd name="connsiteX4" fmla="*/ 1947432 w 2071892"/>
                  <a:gd name="connsiteY4" fmla="*/ 1063389 h 2561350"/>
                  <a:gd name="connsiteX5" fmla="*/ 1858114 w 2071892"/>
                  <a:gd name="connsiteY5" fmla="*/ 1037347 h 2561350"/>
                  <a:gd name="connsiteX6" fmla="*/ 1855734 w 2071892"/>
                  <a:gd name="connsiteY6" fmla="*/ 1487403 h 2561350"/>
                  <a:gd name="connsiteX7" fmla="*/ 1947432 w 2071892"/>
                  <a:gd name="connsiteY7" fmla="*/ 1449629 h 2561350"/>
                  <a:gd name="connsiteX8" fmla="*/ 1947432 w 2071892"/>
                  <a:gd name="connsiteY8" fmla="*/ 2167002 h 2561350"/>
                  <a:gd name="connsiteX9" fmla="*/ 1218301 w 2071892"/>
                  <a:gd name="connsiteY9" fmla="*/ 2167002 h 2561350"/>
                  <a:gd name="connsiteX10" fmla="*/ 1238174 w 2071892"/>
                  <a:gd name="connsiteY10" fmla="*/ 2275300 h 2561350"/>
                  <a:gd name="connsiteX11" fmla="*/ 788118 w 2071892"/>
                  <a:gd name="connsiteY11" fmla="*/ 2277680 h 2561350"/>
                  <a:gd name="connsiteX12" fmla="*/ 818051 w 2071892"/>
                  <a:gd name="connsiteY12" fmla="*/ 2167002 h 2561350"/>
                  <a:gd name="connsiteX13" fmla="*/ 151652 w 2071892"/>
                  <a:gd name="connsiteY13" fmla="*/ 2167002 h 2561350"/>
                  <a:gd name="connsiteX14" fmla="*/ 151652 w 2071892"/>
                  <a:gd name="connsiteY14" fmla="*/ 1458174 h 2561350"/>
                  <a:gd name="connsiteX15" fmla="*/ 246651 w 2071892"/>
                  <a:gd name="connsiteY15" fmla="*/ 1495354 h 2561350"/>
                  <a:gd name="connsiteX16" fmla="*/ 244271 w 2071892"/>
                  <a:gd name="connsiteY16" fmla="*/ 1045298 h 2561350"/>
                  <a:gd name="connsiteX17" fmla="*/ 151652 w 2071892"/>
                  <a:gd name="connsiteY17" fmla="*/ 1071146 h 2561350"/>
                  <a:gd name="connsiteX18" fmla="*/ 105232 w 2071892"/>
                  <a:gd name="connsiteY18" fmla="*/ 382371 h 2561350"/>
                  <a:gd name="connsiteX19" fmla="*/ 823022 w 2071892"/>
                  <a:gd name="connsiteY19" fmla="*/ 389002 h 2561350"/>
                  <a:gd name="connsiteX20" fmla="*/ 788118 w 2071892"/>
                  <a:gd name="connsiteY20" fmla="*/ 283670 h 2561350"/>
                  <a:gd name="connsiteX21" fmla="*/ 1023861 w 2071892"/>
                  <a:gd name="connsiteY21" fmla="*/ 3 h 2561350"/>
                  <a:gd name="connsiteX0" fmla="*/ 1039756 w 2087787"/>
                  <a:gd name="connsiteY0" fmla="*/ 3 h 2561350"/>
                  <a:gd name="connsiteX1" fmla="*/ 1254069 w 2087787"/>
                  <a:gd name="connsiteY1" fmla="*/ 286050 h 2561350"/>
                  <a:gd name="connsiteX2" fmla="*/ 1231933 w 2087787"/>
                  <a:gd name="connsiteY2" fmla="*/ 389002 h 2561350"/>
                  <a:gd name="connsiteX3" fmla="*/ 1983221 w 2087787"/>
                  <a:gd name="connsiteY3" fmla="*/ 369108 h 2561350"/>
                  <a:gd name="connsiteX4" fmla="*/ 1963327 w 2087787"/>
                  <a:gd name="connsiteY4" fmla="*/ 1063389 h 2561350"/>
                  <a:gd name="connsiteX5" fmla="*/ 1874009 w 2087787"/>
                  <a:gd name="connsiteY5" fmla="*/ 1037347 h 2561350"/>
                  <a:gd name="connsiteX6" fmla="*/ 1871629 w 2087787"/>
                  <a:gd name="connsiteY6" fmla="*/ 1487403 h 2561350"/>
                  <a:gd name="connsiteX7" fmla="*/ 1963327 w 2087787"/>
                  <a:gd name="connsiteY7" fmla="*/ 1449629 h 2561350"/>
                  <a:gd name="connsiteX8" fmla="*/ 1963327 w 2087787"/>
                  <a:gd name="connsiteY8" fmla="*/ 2167002 h 2561350"/>
                  <a:gd name="connsiteX9" fmla="*/ 1234196 w 2087787"/>
                  <a:gd name="connsiteY9" fmla="*/ 2167002 h 2561350"/>
                  <a:gd name="connsiteX10" fmla="*/ 1254069 w 2087787"/>
                  <a:gd name="connsiteY10" fmla="*/ 2275300 h 2561350"/>
                  <a:gd name="connsiteX11" fmla="*/ 804013 w 2087787"/>
                  <a:gd name="connsiteY11" fmla="*/ 2277680 h 2561350"/>
                  <a:gd name="connsiteX12" fmla="*/ 833946 w 2087787"/>
                  <a:gd name="connsiteY12" fmla="*/ 2167002 h 2561350"/>
                  <a:gd name="connsiteX13" fmla="*/ 167547 w 2087787"/>
                  <a:gd name="connsiteY13" fmla="*/ 2167002 h 2561350"/>
                  <a:gd name="connsiteX14" fmla="*/ 167547 w 2087787"/>
                  <a:gd name="connsiteY14" fmla="*/ 1458174 h 2561350"/>
                  <a:gd name="connsiteX15" fmla="*/ 262546 w 2087787"/>
                  <a:gd name="connsiteY15" fmla="*/ 1495354 h 2561350"/>
                  <a:gd name="connsiteX16" fmla="*/ 260166 w 2087787"/>
                  <a:gd name="connsiteY16" fmla="*/ 1045298 h 2561350"/>
                  <a:gd name="connsiteX17" fmla="*/ 167547 w 2087787"/>
                  <a:gd name="connsiteY17" fmla="*/ 1071146 h 2561350"/>
                  <a:gd name="connsiteX18" fmla="*/ 121127 w 2087787"/>
                  <a:gd name="connsiteY18" fmla="*/ 382371 h 2561350"/>
                  <a:gd name="connsiteX19" fmla="*/ 838917 w 2087787"/>
                  <a:gd name="connsiteY19" fmla="*/ 389002 h 2561350"/>
                  <a:gd name="connsiteX20" fmla="*/ 804013 w 2087787"/>
                  <a:gd name="connsiteY20" fmla="*/ 283670 h 2561350"/>
                  <a:gd name="connsiteX21" fmla="*/ 1039756 w 2087787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88885"/>
                  <a:gd name="connsiteY0" fmla="*/ 3 h 2561350"/>
                  <a:gd name="connsiteX1" fmla="*/ 1239747 w 2088885"/>
                  <a:gd name="connsiteY1" fmla="*/ 286050 h 2561350"/>
                  <a:gd name="connsiteX2" fmla="*/ 1217611 w 2088885"/>
                  <a:gd name="connsiteY2" fmla="*/ 389002 h 2561350"/>
                  <a:gd name="connsiteX3" fmla="*/ 1968899 w 2088885"/>
                  <a:gd name="connsiteY3" fmla="*/ 369108 h 2561350"/>
                  <a:gd name="connsiteX4" fmla="*/ 1949005 w 2088885"/>
                  <a:gd name="connsiteY4" fmla="*/ 1063389 h 2561350"/>
                  <a:gd name="connsiteX5" fmla="*/ 1859687 w 2088885"/>
                  <a:gd name="connsiteY5" fmla="*/ 1037347 h 2561350"/>
                  <a:gd name="connsiteX6" fmla="*/ 1857307 w 2088885"/>
                  <a:gd name="connsiteY6" fmla="*/ 1487403 h 2561350"/>
                  <a:gd name="connsiteX7" fmla="*/ 1949005 w 2088885"/>
                  <a:gd name="connsiteY7" fmla="*/ 1449629 h 2561350"/>
                  <a:gd name="connsiteX8" fmla="*/ 1949005 w 2088885"/>
                  <a:gd name="connsiteY8" fmla="*/ 2167002 h 2561350"/>
                  <a:gd name="connsiteX9" fmla="*/ 1219874 w 2088885"/>
                  <a:gd name="connsiteY9" fmla="*/ 2167002 h 2561350"/>
                  <a:gd name="connsiteX10" fmla="*/ 1239747 w 2088885"/>
                  <a:gd name="connsiteY10" fmla="*/ 2275300 h 2561350"/>
                  <a:gd name="connsiteX11" fmla="*/ 789691 w 2088885"/>
                  <a:gd name="connsiteY11" fmla="*/ 2277680 h 2561350"/>
                  <a:gd name="connsiteX12" fmla="*/ 819624 w 2088885"/>
                  <a:gd name="connsiteY12" fmla="*/ 2167002 h 2561350"/>
                  <a:gd name="connsiteX13" fmla="*/ 153225 w 2088885"/>
                  <a:gd name="connsiteY13" fmla="*/ 2167002 h 2561350"/>
                  <a:gd name="connsiteX14" fmla="*/ 153225 w 2088885"/>
                  <a:gd name="connsiteY14" fmla="*/ 1458174 h 2561350"/>
                  <a:gd name="connsiteX15" fmla="*/ 248224 w 2088885"/>
                  <a:gd name="connsiteY15" fmla="*/ 1495354 h 2561350"/>
                  <a:gd name="connsiteX16" fmla="*/ 245844 w 2088885"/>
                  <a:gd name="connsiteY16" fmla="*/ 1045298 h 2561350"/>
                  <a:gd name="connsiteX17" fmla="*/ 153225 w 2088885"/>
                  <a:gd name="connsiteY17" fmla="*/ 1071146 h 2561350"/>
                  <a:gd name="connsiteX18" fmla="*/ 106805 w 2088885"/>
                  <a:gd name="connsiteY18" fmla="*/ 382371 h 2561350"/>
                  <a:gd name="connsiteX19" fmla="*/ 824595 w 2088885"/>
                  <a:gd name="connsiteY19" fmla="*/ 389002 h 2561350"/>
                  <a:gd name="connsiteX20" fmla="*/ 789691 w 2088885"/>
                  <a:gd name="connsiteY20" fmla="*/ 283670 h 2561350"/>
                  <a:gd name="connsiteX21" fmla="*/ 1025434 w 208888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102756"/>
                  <a:gd name="connsiteY0" fmla="*/ 3 h 2561350"/>
                  <a:gd name="connsiteX1" fmla="*/ 1239747 w 2102756"/>
                  <a:gd name="connsiteY1" fmla="*/ 286050 h 2561350"/>
                  <a:gd name="connsiteX2" fmla="*/ 1217611 w 2102756"/>
                  <a:gd name="connsiteY2" fmla="*/ 389002 h 2561350"/>
                  <a:gd name="connsiteX3" fmla="*/ 1968899 w 2102756"/>
                  <a:gd name="connsiteY3" fmla="*/ 369108 h 2561350"/>
                  <a:gd name="connsiteX4" fmla="*/ 1949005 w 2102756"/>
                  <a:gd name="connsiteY4" fmla="*/ 1063389 h 2561350"/>
                  <a:gd name="connsiteX5" fmla="*/ 1859687 w 2102756"/>
                  <a:gd name="connsiteY5" fmla="*/ 1037347 h 2561350"/>
                  <a:gd name="connsiteX6" fmla="*/ 1857307 w 2102756"/>
                  <a:gd name="connsiteY6" fmla="*/ 1487403 h 2561350"/>
                  <a:gd name="connsiteX7" fmla="*/ 1995425 w 2102756"/>
                  <a:gd name="connsiteY7" fmla="*/ 1456260 h 2561350"/>
                  <a:gd name="connsiteX8" fmla="*/ 1949005 w 2102756"/>
                  <a:gd name="connsiteY8" fmla="*/ 2167002 h 2561350"/>
                  <a:gd name="connsiteX9" fmla="*/ 1219874 w 2102756"/>
                  <a:gd name="connsiteY9" fmla="*/ 2167002 h 2561350"/>
                  <a:gd name="connsiteX10" fmla="*/ 1239747 w 2102756"/>
                  <a:gd name="connsiteY10" fmla="*/ 2275300 h 2561350"/>
                  <a:gd name="connsiteX11" fmla="*/ 789691 w 2102756"/>
                  <a:gd name="connsiteY11" fmla="*/ 2277680 h 2561350"/>
                  <a:gd name="connsiteX12" fmla="*/ 819624 w 2102756"/>
                  <a:gd name="connsiteY12" fmla="*/ 2167002 h 2561350"/>
                  <a:gd name="connsiteX13" fmla="*/ 153225 w 2102756"/>
                  <a:gd name="connsiteY13" fmla="*/ 2167002 h 2561350"/>
                  <a:gd name="connsiteX14" fmla="*/ 153225 w 2102756"/>
                  <a:gd name="connsiteY14" fmla="*/ 1458174 h 2561350"/>
                  <a:gd name="connsiteX15" fmla="*/ 248224 w 2102756"/>
                  <a:gd name="connsiteY15" fmla="*/ 1495354 h 2561350"/>
                  <a:gd name="connsiteX16" fmla="*/ 245844 w 2102756"/>
                  <a:gd name="connsiteY16" fmla="*/ 1045298 h 2561350"/>
                  <a:gd name="connsiteX17" fmla="*/ 153225 w 2102756"/>
                  <a:gd name="connsiteY17" fmla="*/ 1071146 h 2561350"/>
                  <a:gd name="connsiteX18" fmla="*/ 106805 w 2102756"/>
                  <a:gd name="connsiteY18" fmla="*/ 382371 h 2561350"/>
                  <a:gd name="connsiteX19" fmla="*/ 824595 w 2102756"/>
                  <a:gd name="connsiteY19" fmla="*/ 389002 h 2561350"/>
                  <a:gd name="connsiteX20" fmla="*/ 789691 w 2102756"/>
                  <a:gd name="connsiteY20" fmla="*/ 283670 h 2561350"/>
                  <a:gd name="connsiteX21" fmla="*/ 1025434 w 2102756"/>
                  <a:gd name="connsiteY21" fmla="*/ 3 h 2561350"/>
                  <a:gd name="connsiteX0" fmla="*/ 1025434 w 2076232"/>
                  <a:gd name="connsiteY0" fmla="*/ 3 h 2561350"/>
                  <a:gd name="connsiteX1" fmla="*/ 1239747 w 2076232"/>
                  <a:gd name="connsiteY1" fmla="*/ 286050 h 2561350"/>
                  <a:gd name="connsiteX2" fmla="*/ 1217611 w 2076232"/>
                  <a:gd name="connsiteY2" fmla="*/ 389002 h 2561350"/>
                  <a:gd name="connsiteX3" fmla="*/ 1968899 w 2076232"/>
                  <a:gd name="connsiteY3" fmla="*/ 369108 h 2561350"/>
                  <a:gd name="connsiteX4" fmla="*/ 1949005 w 2076232"/>
                  <a:gd name="connsiteY4" fmla="*/ 1063389 h 2561350"/>
                  <a:gd name="connsiteX5" fmla="*/ 1859687 w 2076232"/>
                  <a:gd name="connsiteY5" fmla="*/ 1037347 h 2561350"/>
                  <a:gd name="connsiteX6" fmla="*/ 1857307 w 2076232"/>
                  <a:gd name="connsiteY6" fmla="*/ 1487403 h 2561350"/>
                  <a:gd name="connsiteX7" fmla="*/ 1995425 w 2076232"/>
                  <a:gd name="connsiteY7" fmla="*/ 1456260 h 2561350"/>
                  <a:gd name="connsiteX8" fmla="*/ 1949005 w 2076232"/>
                  <a:gd name="connsiteY8" fmla="*/ 2167002 h 2561350"/>
                  <a:gd name="connsiteX9" fmla="*/ 1219874 w 2076232"/>
                  <a:gd name="connsiteY9" fmla="*/ 2167002 h 2561350"/>
                  <a:gd name="connsiteX10" fmla="*/ 1239747 w 2076232"/>
                  <a:gd name="connsiteY10" fmla="*/ 2275300 h 2561350"/>
                  <a:gd name="connsiteX11" fmla="*/ 789691 w 2076232"/>
                  <a:gd name="connsiteY11" fmla="*/ 2277680 h 2561350"/>
                  <a:gd name="connsiteX12" fmla="*/ 819624 w 2076232"/>
                  <a:gd name="connsiteY12" fmla="*/ 2167002 h 2561350"/>
                  <a:gd name="connsiteX13" fmla="*/ 153225 w 2076232"/>
                  <a:gd name="connsiteY13" fmla="*/ 2167002 h 2561350"/>
                  <a:gd name="connsiteX14" fmla="*/ 153225 w 2076232"/>
                  <a:gd name="connsiteY14" fmla="*/ 1458174 h 2561350"/>
                  <a:gd name="connsiteX15" fmla="*/ 248224 w 2076232"/>
                  <a:gd name="connsiteY15" fmla="*/ 1495354 h 2561350"/>
                  <a:gd name="connsiteX16" fmla="*/ 245844 w 2076232"/>
                  <a:gd name="connsiteY16" fmla="*/ 1045298 h 2561350"/>
                  <a:gd name="connsiteX17" fmla="*/ 153225 w 2076232"/>
                  <a:gd name="connsiteY17" fmla="*/ 1071146 h 2561350"/>
                  <a:gd name="connsiteX18" fmla="*/ 106805 w 2076232"/>
                  <a:gd name="connsiteY18" fmla="*/ 382371 h 2561350"/>
                  <a:gd name="connsiteX19" fmla="*/ 824595 w 2076232"/>
                  <a:gd name="connsiteY19" fmla="*/ 389002 h 2561350"/>
                  <a:gd name="connsiteX20" fmla="*/ 789691 w 2076232"/>
                  <a:gd name="connsiteY20" fmla="*/ 283670 h 2561350"/>
                  <a:gd name="connsiteX21" fmla="*/ 1025434 w 2076232"/>
                  <a:gd name="connsiteY21" fmla="*/ 3 h 2561350"/>
                  <a:gd name="connsiteX0" fmla="*/ 1025434 w 2077711"/>
                  <a:gd name="connsiteY0" fmla="*/ 3 h 2561350"/>
                  <a:gd name="connsiteX1" fmla="*/ 1239747 w 2077711"/>
                  <a:gd name="connsiteY1" fmla="*/ 286050 h 2561350"/>
                  <a:gd name="connsiteX2" fmla="*/ 1217611 w 2077711"/>
                  <a:gd name="connsiteY2" fmla="*/ 389002 h 2561350"/>
                  <a:gd name="connsiteX3" fmla="*/ 1968899 w 2077711"/>
                  <a:gd name="connsiteY3" fmla="*/ 369108 h 2561350"/>
                  <a:gd name="connsiteX4" fmla="*/ 1949005 w 2077711"/>
                  <a:gd name="connsiteY4" fmla="*/ 1063389 h 2561350"/>
                  <a:gd name="connsiteX5" fmla="*/ 1859687 w 2077711"/>
                  <a:gd name="connsiteY5" fmla="*/ 1037347 h 2561350"/>
                  <a:gd name="connsiteX6" fmla="*/ 1857307 w 2077711"/>
                  <a:gd name="connsiteY6" fmla="*/ 1487403 h 2561350"/>
                  <a:gd name="connsiteX7" fmla="*/ 1995425 w 2077711"/>
                  <a:gd name="connsiteY7" fmla="*/ 1456260 h 2561350"/>
                  <a:gd name="connsiteX8" fmla="*/ 1949005 w 2077711"/>
                  <a:gd name="connsiteY8" fmla="*/ 2167002 h 2561350"/>
                  <a:gd name="connsiteX9" fmla="*/ 1219874 w 2077711"/>
                  <a:gd name="connsiteY9" fmla="*/ 2167002 h 2561350"/>
                  <a:gd name="connsiteX10" fmla="*/ 1239747 w 2077711"/>
                  <a:gd name="connsiteY10" fmla="*/ 2275300 h 2561350"/>
                  <a:gd name="connsiteX11" fmla="*/ 789691 w 2077711"/>
                  <a:gd name="connsiteY11" fmla="*/ 2277680 h 2561350"/>
                  <a:gd name="connsiteX12" fmla="*/ 819624 w 2077711"/>
                  <a:gd name="connsiteY12" fmla="*/ 2167002 h 2561350"/>
                  <a:gd name="connsiteX13" fmla="*/ 153225 w 2077711"/>
                  <a:gd name="connsiteY13" fmla="*/ 2167002 h 2561350"/>
                  <a:gd name="connsiteX14" fmla="*/ 153225 w 2077711"/>
                  <a:gd name="connsiteY14" fmla="*/ 1458174 h 2561350"/>
                  <a:gd name="connsiteX15" fmla="*/ 248224 w 2077711"/>
                  <a:gd name="connsiteY15" fmla="*/ 1495354 h 2561350"/>
                  <a:gd name="connsiteX16" fmla="*/ 245844 w 2077711"/>
                  <a:gd name="connsiteY16" fmla="*/ 1045298 h 2561350"/>
                  <a:gd name="connsiteX17" fmla="*/ 153225 w 2077711"/>
                  <a:gd name="connsiteY17" fmla="*/ 1071146 h 2561350"/>
                  <a:gd name="connsiteX18" fmla="*/ 106805 w 2077711"/>
                  <a:gd name="connsiteY18" fmla="*/ 382371 h 2561350"/>
                  <a:gd name="connsiteX19" fmla="*/ 824595 w 2077711"/>
                  <a:gd name="connsiteY19" fmla="*/ 389002 h 2561350"/>
                  <a:gd name="connsiteX20" fmla="*/ 789691 w 2077711"/>
                  <a:gd name="connsiteY20" fmla="*/ 283670 h 2561350"/>
                  <a:gd name="connsiteX21" fmla="*/ 1025434 w 2077711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57307 w 2082173"/>
                  <a:gd name="connsiteY6" fmla="*/ 1487403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57307 w 2082173"/>
                  <a:gd name="connsiteY6" fmla="*/ 1487403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1331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1331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13436 w 2082173"/>
                  <a:gd name="connsiteY14" fmla="*/ 1511225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38495 w 2095234"/>
                  <a:gd name="connsiteY0" fmla="*/ 3 h 2561350"/>
                  <a:gd name="connsiteX1" fmla="*/ 1252808 w 2095234"/>
                  <a:gd name="connsiteY1" fmla="*/ 286050 h 2561350"/>
                  <a:gd name="connsiteX2" fmla="*/ 1230672 w 2095234"/>
                  <a:gd name="connsiteY2" fmla="*/ 389002 h 2561350"/>
                  <a:gd name="connsiteX3" fmla="*/ 1981960 w 2095234"/>
                  <a:gd name="connsiteY3" fmla="*/ 369108 h 2561350"/>
                  <a:gd name="connsiteX4" fmla="*/ 1975328 w 2095234"/>
                  <a:gd name="connsiteY4" fmla="*/ 1096546 h 2561350"/>
                  <a:gd name="connsiteX5" fmla="*/ 1872748 w 2095234"/>
                  <a:gd name="connsiteY5" fmla="*/ 1037347 h 2561350"/>
                  <a:gd name="connsiteX6" fmla="*/ 1857106 w 2095234"/>
                  <a:gd name="connsiteY6" fmla="*/ 1520560 h 2561350"/>
                  <a:gd name="connsiteX7" fmla="*/ 2008486 w 2095234"/>
                  <a:gd name="connsiteY7" fmla="*/ 1456260 h 2561350"/>
                  <a:gd name="connsiteX8" fmla="*/ 1962066 w 2095234"/>
                  <a:gd name="connsiteY8" fmla="*/ 2180265 h 2561350"/>
                  <a:gd name="connsiteX9" fmla="*/ 1232935 w 2095234"/>
                  <a:gd name="connsiteY9" fmla="*/ 2167002 h 2561350"/>
                  <a:gd name="connsiteX10" fmla="*/ 1252808 w 2095234"/>
                  <a:gd name="connsiteY10" fmla="*/ 2275300 h 2561350"/>
                  <a:gd name="connsiteX11" fmla="*/ 802752 w 2095234"/>
                  <a:gd name="connsiteY11" fmla="*/ 2277680 h 2561350"/>
                  <a:gd name="connsiteX12" fmla="*/ 832685 w 2095234"/>
                  <a:gd name="connsiteY12" fmla="*/ 2167002 h 2561350"/>
                  <a:gd name="connsiteX13" fmla="*/ 139760 w 2095234"/>
                  <a:gd name="connsiteY13" fmla="*/ 2200159 h 2561350"/>
                  <a:gd name="connsiteX14" fmla="*/ 119866 w 2095234"/>
                  <a:gd name="connsiteY14" fmla="*/ 1497962 h 2561350"/>
                  <a:gd name="connsiteX15" fmla="*/ 281179 w 2095234"/>
                  <a:gd name="connsiteY15" fmla="*/ 1561668 h 2561350"/>
                  <a:gd name="connsiteX16" fmla="*/ 258905 w 2095234"/>
                  <a:gd name="connsiteY16" fmla="*/ 1045298 h 2561350"/>
                  <a:gd name="connsiteX17" fmla="*/ 146392 w 2095234"/>
                  <a:gd name="connsiteY17" fmla="*/ 1091040 h 2561350"/>
                  <a:gd name="connsiteX18" fmla="*/ 119866 w 2095234"/>
                  <a:gd name="connsiteY18" fmla="*/ 382371 h 2561350"/>
                  <a:gd name="connsiteX19" fmla="*/ 837656 w 2095234"/>
                  <a:gd name="connsiteY19" fmla="*/ 389002 h 2561350"/>
                  <a:gd name="connsiteX20" fmla="*/ 802752 w 2095234"/>
                  <a:gd name="connsiteY20" fmla="*/ 283670 h 2561350"/>
                  <a:gd name="connsiteX21" fmla="*/ 1038495 w 2095234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19868 w 2076607"/>
                  <a:gd name="connsiteY0" fmla="*/ 3 h 2561350"/>
                  <a:gd name="connsiteX1" fmla="*/ 1234181 w 2076607"/>
                  <a:gd name="connsiteY1" fmla="*/ 286050 h 2561350"/>
                  <a:gd name="connsiteX2" fmla="*/ 1212045 w 2076607"/>
                  <a:gd name="connsiteY2" fmla="*/ 389002 h 2561350"/>
                  <a:gd name="connsiteX3" fmla="*/ 1963333 w 2076607"/>
                  <a:gd name="connsiteY3" fmla="*/ 369108 h 2561350"/>
                  <a:gd name="connsiteX4" fmla="*/ 1956701 w 2076607"/>
                  <a:gd name="connsiteY4" fmla="*/ 1096546 h 2561350"/>
                  <a:gd name="connsiteX5" fmla="*/ 1854121 w 2076607"/>
                  <a:gd name="connsiteY5" fmla="*/ 1037347 h 2561350"/>
                  <a:gd name="connsiteX6" fmla="*/ 1838479 w 2076607"/>
                  <a:gd name="connsiteY6" fmla="*/ 1520560 h 2561350"/>
                  <a:gd name="connsiteX7" fmla="*/ 1989859 w 2076607"/>
                  <a:gd name="connsiteY7" fmla="*/ 1456260 h 2561350"/>
                  <a:gd name="connsiteX8" fmla="*/ 1943439 w 2076607"/>
                  <a:gd name="connsiteY8" fmla="*/ 2180265 h 2561350"/>
                  <a:gd name="connsiteX9" fmla="*/ 1214308 w 2076607"/>
                  <a:gd name="connsiteY9" fmla="*/ 2167002 h 2561350"/>
                  <a:gd name="connsiteX10" fmla="*/ 1234181 w 2076607"/>
                  <a:gd name="connsiteY10" fmla="*/ 2275300 h 2561350"/>
                  <a:gd name="connsiteX11" fmla="*/ 784125 w 2076607"/>
                  <a:gd name="connsiteY11" fmla="*/ 2277680 h 2561350"/>
                  <a:gd name="connsiteX12" fmla="*/ 814058 w 2076607"/>
                  <a:gd name="connsiteY12" fmla="*/ 2167002 h 2561350"/>
                  <a:gd name="connsiteX13" fmla="*/ 121133 w 2076607"/>
                  <a:gd name="connsiteY13" fmla="*/ 2200159 h 2561350"/>
                  <a:gd name="connsiteX14" fmla="*/ 101239 w 2076607"/>
                  <a:gd name="connsiteY14" fmla="*/ 1497962 h 2561350"/>
                  <a:gd name="connsiteX15" fmla="*/ 262552 w 2076607"/>
                  <a:gd name="connsiteY15" fmla="*/ 1561668 h 2561350"/>
                  <a:gd name="connsiteX16" fmla="*/ 240278 w 2076607"/>
                  <a:gd name="connsiteY16" fmla="*/ 1045298 h 2561350"/>
                  <a:gd name="connsiteX17" fmla="*/ 101239 w 2076607"/>
                  <a:gd name="connsiteY17" fmla="*/ 382371 h 2561350"/>
                  <a:gd name="connsiteX18" fmla="*/ 819029 w 2076607"/>
                  <a:gd name="connsiteY18" fmla="*/ 389002 h 2561350"/>
                  <a:gd name="connsiteX19" fmla="*/ 784125 w 2076607"/>
                  <a:gd name="connsiteY19" fmla="*/ 283670 h 2561350"/>
                  <a:gd name="connsiteX20" fmla="*/ 1019868 w 2076607"/>
                  <a:gd name="connsiteY20" fmla="*/ 3 h 2561350"/>
                  <a:gd name="connsiteX0" fmla="*/ 1019868 w 2076607"/>
                  <a:gd name="connsiteY0" fmla="*/ 3 h 2561350"/>
                  <a:gd name="connsiteX1" fmla="*/ 1234181 w 2076607"/>
                  <a:gd name="connsiteY1" fmla="*/ 286050 h 2561350"/>
                  <a:gd name="connsiteX2" fmla="*/ 1212045 w 2076607"/>
                  <a:gd name="connsiteY2" fmla="*/ 389002 h 2561350"/>
                  <a:gd name="connsiteX3" fmla="*/ 1963333 w 2076607"/>
                  <a:gd name="connsiteY3" fmla="*/ 369108 h 2561350"/>
                  <a:gd name="connsiteX4" fmla="*/ 1956701 w 2076607"/>
                  <a:gd name="connsiteY4" fmla="*/ 1096546 h 2561350"/>
                  <a:gd name="connsiteX5" fmla="*/ 1854121 w 2076607"/>
                  <a:gd name="connsiteY5" fmla="*/ 1037347 h 2561350"/>
                  <a:gd name="connsiteX6" fmla="*/ 1838479 w 2076607"/>
                  <a:gd name="connsiteY6" fmla="*/ 1520560 h 2561350"/>
                  <a:gd name="connsiteX7" fmla="*/ 1989859 w 2076607"/>
                  <a:gd name="connsiteY7" fmla="*/ 1456260 h 2561350"/>
                  <a:gd name="connsiteX8" fmla="*/ 1943439 w 2076607"/>
                  <a:gd name="connsiteY8" fmla="*/ 2180265 h 2561350"/>
                  <a:gd name="connsiteX9" fmla="*/ 1214308 w 2076607"/>
                  <a:gd name="connsiteY9" fmla="*/ 2167002 h 2561350"/>
                  <a:gd name="connsiteX10" fmla="*/ 1234181 w 2076607"/>
                  <a:gd name="connsiteY10" fmla="*/ 2275300 h 2561350"/>
                  <a:gd name="connsiteX11" fmla="*/ 784125 w 2076607"/>
                  <a:gd name="connsiteY11" fmla="*/ 2277680 h 2561350"/>
                  <a:gd name="connsiteX12" fmla="*/ 814058 w 2076607"/>
                  <a:gd name="connsiteY12" fmla="*/ 2167002 h 2561350"/>
                  <a:gd name="connsiteX13" fmla="*/ 121133 w 2076607"/>
                  <a:gd name="connsiteY13" fmla="*/ 2200159 h 2561350"/>
                  <a:gd name="connsiteX14" fmla="*/ 101239 w 2076607"/>
                  <a:gd name="connsiteY14" fmla="*/ 1497962 h 2561350"/>
                  <a:gd name="connsiteX15" fmla="*/ 262552 w 2076607"/>
                  <a:gd name="connsiteY15" fmla="*/ 1561668 h 2561350"/>
                  <a:gd name="connsiteX16" fmla="*/ 240278 w 2076607"/>
                  <a:gd name="connsiteY16" fmla="*/ 1045298 h 2561350"/>
                  <a:gd name="connsiteX17" fmla="*/ 136388 w 2076607"/>
                  <a:gd name="connsiteY17" fmla="*/ 727479 h 2561350"/>
                  <a:gd name="connsiteX18" fmla="*/ 101239 w 2076607"/>
                  <a:gd name="connsiteY18" fmla="*/ 382371 h 2561350"/>
                  <a:gd name="connsiteX19" fmla="*/ 819029 w 2076607"/>
                  <a:gd name="connsiteY19" fmla="*/ 389002 h 2561350"/>
                  <a:gd name="connsiteX20" fmla="*/ 784125 w 2076607"/>
                  <a:gd name="connsiteY20" fmla="*/ 283670 h 2561350"/>
                  <a:gd name="connsiteX21" fmla="*/ 1019868 w 2076607"/>
                  <a:gd name="connsiteY21" fmla="*/ 3 h 2561350"/>
                  <a:gd name="connsiteX0" fmla="*/ 1030195 w 2086934"/>
                  <a:gd name="connsiteY0" fmla="*/ 3 h 2561350"/>
                  <a:gd name="connsiteX1" fmla="*/ 1244508 w 2086934"/>
                  <a:gd name="connsiteY1" fmla="*/ 286050 h 2561350"/>
                  <a:gd name="connsiteX2" fmla="*/ 1222372 w 2086934"/>
                  <a:gd name="connsiteY2" fmla="*/ 389002 h 2561350"/>
                  <a:gd name="connsiteX3" fmla="*/ 1973660 w 2086934"/>
                  <a:gd name="connsiteY3" fmla="*/ 369108 h 2561350"/>
                  <a:gd name="connsiteX4" fmla="*/ 1967028 w 2086934"/>
                  <a:gd name="connsiteY4" fmla="*/ 1096546 h 2561350"/>
                  <a:gd name="connsiteX5" fmla="*/ 1864448 w 2086934"/>
                  <a:gd name="connsiteY5" fmla="*/ 1037347 h 2561350"/>
                  <a:gd name="connsiteX6" fmla="*/ 1848806 w 2086934"/>
                  <a:gd name="connsiteY6" fmla="*/ 1520560 h 2561350"/>
                  <a:gd name="connsiteX7" fmla="*/ 2000186 w 2086934"/>
                  <a:gd name="connsiteY7" fmla="*/ 1456260 h 2561350"/>
                  <a:gd name="connsiteX8" fmla="*/ 1953766 w 2086934"/>
                  <a:gd name="connsiteY8" fmla="*/ 2180265 h 2561350"/>
                  <a:gd name="connsiteX9" fmla="*/ 1224635 w 2086934"/>
                  <a:gd name="connsiteY9" fmla="*/ 2167002 h 2561350"/>
                  <a:gd name="connsiteX10" fmla="*/ 1244508 w 2086934"/>
                  <a:gd name="connsiteY10" fmla="*/ 2275300 h 2561350"/>
                  <a:gd name="connsiteX11" fmla="*/ 794452 w 2086934"/>
                  <a:gd name="connsiteY11" fmla="*/ 2277680 h 2561350"/>
                  <a:gd name="connsiteX12" fmla="*/ 824385 w 2086934"/>
                  <a:gd name="connsiteY12" fmla="*/ 2167002 h 2561350"/>
                  <a:gd name="connsiteX13" fmla="*/ 131460 w 2086934"/>
                  <a:gd name="connsiteY13" fmla="*/ 2200159 h 2561350"/>
                  <a:gd name="connsiteX14" fmla="*/ 111566 w 2086934"/>
                  <a:gd name="connsiteY14" fmla="*/ 1497962 h 2561350"/>
                  <a:gd name="connsiteX15" fmla="*/ 272879 w 2086934"/>
                  <a:gd name="connsiteY15" fmla="*/ 1561668 h 2561350"/>
                  <a:gd name="connsiteX16" fmla="*/ 250605 w 2086934"/>
                  <a:gd name="connsiteY16" fmla="*/ 1045298 h 2561350"/>
                  <a:gd name="connsiteX17" fmla="*/ 9943 w 2086934"/>
                  <a:gd name="connsiteY17" fmla="*/ 1018431 h 2561350"/>
                  <a:gd name="connsiteX18" fmla="*/ 111566 w 2086934"/>
                  <a:gd name="connsiteY18" fmla="*/ 382371 h 2561350"/>
                  <a:gd name="connsiteX19" fmla="*/ 829356 w 2086934"/>
                  <a:gd name="connsiteY19" fmla="*/ 389002 h 2561350"/>
                  <a:gd name="connsiteX20" fmla="*/ 794452 w 2086934"/>
                  <a:gd name="connsiteY20" fmla="*/ 283670 h 2561350"/>
                  <a:gd name="connsiteX21" fmla="*/ 1030195 w 2086934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270566 w 2084621"/>
                  <a:gd name="connsiteY14" fmla="*/ 1561668 h 2561350"/>
                  <a:gd name="connsiteX15" fmla="*/ 248292 w 2084621"/>
                  <a:gd name="connsiteY15" fmla="*/ 1045298 h 2561350"/>
                  <a:gd name="connsiteX16" fmla="*/ 7630 w 2084621"/>
                  <a:gd name="connsiteY16" fmla="*/ 1018431 h 2561350"/>
                  <a:gd name="connsiteX17" fmla="*/ 109253 w 2084621"/>
                  <a:gd name="connsiteY17" fmla="*/ 382371 h 2561350"/>
                  <a:gd name="connsiteX18" fmla="*/ 827043 w 2084621"/>
                  <a:gd name="connsiteY18" fmla="*/ 389002 h 2561350"/>
                  <a:gd name="connsiteX19" fmla="*/ 792139 w 2084621"/>
                  <a:gd name="connsiteY19" fmla="*/ 283670 h 2561350"/>
                  <a:gd name="connsiteX20" fmla="*/ 1027882 w 2084621"/>
                  <a:gd name="connsiteY20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76730 w 2084621"/>
                  <a:gd name="connsiteY14" fmla="*/ 1866419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33820 w 2090559"/>
                  <a:gd name="connsiteY0" fmla="*/ 3 h 2561350"/>
                  <a:gd name="connsiteX1" fmla="*/ 1248133 w 2090559"/>
                  <a:gd name="connsiteY1" fmla="*/ 286050 h 2561350"/>
                  <a:gd name="connsiteX2" fmla="*/ 1225997 w 2090559"/>
                  <a:gd name="connsiteY2" fmla="*/ 389002 h 2561350"/>
                  <a:gd name="connsiteX3" fmla="*/ 1977285 w 2090559"/>
                  <a:gd name="connsiteY3" fmla="*/ 369108 h 2561350"/>
                  <a:gd name="connsiteX4" fmla="*/ 1970653 w 2090559"/>
                  <a:gd name="connsiteY4" fmla="*/ 1096546 h 2561350"/>
                  <a:gd name="connsiteX5" fmla="*/ 1868073 w 2090559"/>
                  <a:gd name="connsiteY5" fmla="*/ 1037347 h 2561350"/>
                  <a:gd name="connsiteX6" fmla="*/ 1852431 w 2090559"/>
                  <a:gd name="connsiteY6" fmla="*/ 1520560 h 2561350"/>
                  <a:gd name="connsiteX7" fmla="*/ 2003811 w 2090559"/>
                  <a:gd name="connsiteY7" fmla="*/ 1456260 h 2561350"/>
                  <a:gd name="connsiteX8" fmla="*/ 1957391 w 2090559"/>
                  <a:gd name="connsiteY8" fmla="*/ 2180265 h 2561350"/>
                  <a:gd name="connsiteX9" fmla="*/ 1228260 w 2090559"/>
                  <a:gd name="connsiteY9" fmla="*/ 2167002 h 2561350"/>
                  <a:gd name="connsiteX10" fmla="*/ 1248133 w 2090559"/>
                  <a:gd name="connsiteY10" fmla="*/ 2275300 h 2561350"/>
                  <a:gd name="connsiteX11" fmla="*/ 798077 w 2090559"/>
                  <a:gd name="connsiteY11" fmla="*/ 2277680 h 2561350"/>
                  <a:gd name="connsiteX12" fmla="*/ 828010 w 2090559"/>
                  <a:gd name="connsiteY12" fmla="*/ 2167002 h 2561350"/>
                  <a:gd name="connsiteX13" fmla="*/ 135085 w 2090559"/>
                  <a:gd name="connsiteY13" fmla="*/ 2200159 h 2561350"/>
                  <a:gd name="connsiteX14" fmla="*/ 6108 w 2090559"/>
                  <a:gd name="connsiteY14" fmla="*/ 1657531 h 2561350"/>
                  <a:gd name="connsiteX15" fmla="*/ 276504 w 2090559"/>
                  <a:gd name="connsiteY15" fmla="*/ 1561668 h 2561350"/>
                  <a:gd name="connsiteX16" fmla="*/ 254230 w 2090559"/>
                  <a:gd name="connsiteY16" fmla="*/ 1045298 h 2561350"/>
                  <a:gd name="connsiteX17" fmla="*/ 13568 w 2090559"/>
                  <a:gd name="connsiteY17" fmla="*/ 1018431 h 2561350"/>
                  <a:gd name="connsiteX18" fmla="*/ 115191 w 2090559"/>
                  <a:gd name="connsiteY18" fmla="*/ 382371 h 2561350"/>
                  <a:gd name="connsiteX19" fmla="*/ 832981 w 2090559"/>
                  <a:gd name="connsiteY19" fmla="*/ 389002 h 2561350"/>
                  <a:gd name="connsiteX20" fmla="*/ 798077 w 2090559"/>
                  <a:gd name="connsiteY20" fmla="*/ 283670 h 2561350"/>
                  <a:gd name="connsiteX21" fmla="*/ 1033820 w 2090559"/>
                  <a:gd name="connsiteY21" fmla="*/ 3 h 2561350"/>
                  <a:gd name="connsiteX0" fmla="*/ 1032856 w 2089595"/>
                  <a:gd name="connsiteY0" fmla="*/ 3 h 2561350"/>
                  <a:gd name="connsiteX1" fmla="*/ 1247169 w 2089595"/>
                  <a:gd name="connsiteY1" fmla="*/ 286050 h 2561350"/>
                  <a:gd name="connsiteX2" fmla="*/ 1225033 w 2089595"/>
                  <a:gd name="connsiteY2" fmla="*/ 389002 h 2561350"/>
                  <a:gd name="connsiteX3" fmla="*/ 1976321 w 2089595"/>
                  <a:gd name="connsiteY3" fmla="*/ 369108 h 2561350"/>
                  <a:gd name="connsiteX4" fmla="*/ 1969689 w 2089595"/>
                  <a:gd name="connsiteY4" fmla="*/ 1096546 h 2561350"/>
                  <a:gd name="connsiteX5" fmla="*/ 1867109 w 2089595"/>
                  <a:gd name="connsiteY5" fmla="*/ 1037347 h 2561350"/>
                  <a:gd name="connsiteX6" fmla="*/ 1851467 w 2089595"/>
                  <a:gd name="connsiteY6" fmla="*/ 1520560 h 2561350"/>
                  <a:gd name="connsiteX7" fmla="*/ 2002847 w 2089595"/>
                  <a:gd name="connsiteY7" fmla="*/ 1456260 h 2561350"/>
                  <a:gd name="connsiteX8" fmla="*/ 1956427 w 2089595"/>
                  <a:gd name="connsiteY8" fmla="*/ 2180265 h 2561350"/>
                  <a:gd name="connsiteX9" fmla="*/ 1227296 w 2089595"/>
                  <a:gd name="connsiteY9" fmla="*/ 2167002 h 2561350"/>
                  <a:gd name="connsiteX10" fmla="*/ 1247169 w 2089595"/>
                  <a:gd name="connsiteY10" fmla="*/ 2275300 h 2561350"/>
                  <a:gd name="connsiteX11" fmla="*/ 797113 w 2089595"/>
                  <a:gd name="connsiteY11" fmla="*/ 2277680 h 2561350"/>
                  <a:gd name="connsiteX12" fmla="*/ 827046 w 2089595"/>
                  <a:gd name="connsiteY12" fmla="*/ 2167002 h 2561350"/>
                  <a:gd name="connsiteX13" fmla="*/ 134121 w 2089595"/>
                  <a:gd name="connsiteY13" fmla="*/ 2200159 h 2561350"/>
                  <a:gd name="connsiteX14" fmla="*/ 5144 w 2089595"/>
                  <a:gd name="connsiteY14" fmla="*/ 1657531 h 2561350"/>
                  <a:gd name="connsiteX15" fmla="*/ 275540 w 2089595"/>
                  <a:gd name="connsiteY15" fmla="*/ 1561668 h 2561350"/>
                  <a:gd name="connsiteX16" fmla="*/ 253266 w 2089595"/>
                  <a:gd name="connsiteY16" fmla="*/ 1045298 h 2561350"/>
                  <a:gd name="connsiteX17" fmla="*/ 12604 w 2089595"/>
                  <a:gd name="connsiteY17" fmla="*/ 1018431 h 2561350"/>
                  <a:gd name="connsiteX18" fmla="*/ 114227 w 2089595"/>
                  <a:gd name="connsiteY18" fmla="*/ 382371 h 2561350"/>
                  <a:gd name="connsiteX19" fmla="*/ 832017 w 2089595"/>
                  <a:gd name="connsiteY19" fmla="*/ 389002 h 2561350"/>
                  <a:gd name="connsiteX20" fmla="*/ 797113 w 2089595"/>
                  <a:gd name="connsiteY20" fmla="*/ 283670 h 2561350"/>
                  <a:gd name="connsiteX21" fmla="*/ 1032856 w 2089595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1863015 w 2081039"/>
                  <a:gd name="connsiteY4" fmla="*/ 1037347 h 2561350"/>
                  <a:gd name="connsiteX5" fmla="*/ 1847373 w 2081039"/>
                  <a:gd name="connsiteY5" fmla="*/ 1520560 h 2561350"/>
                  <a:gd name="connsiteX6" fmla="*/ 1998753 w 2081039"/>
                  <a:gd name="connsiteY6" fmla="*/ 1456260 h 2561350"/>
                  <a:gd name="connsiteX7" fmla="*/ 1952333 w 2081039"/>
                  <a:gd name="connsiteY7" fmla="*/ 2180265 h 2561350"/>
                  <a:gd name="connsiteX8" fmla="*/ 1223202 w 2081039"/>
                  <a:gd name="connsiteY8" fmla="*/ 2167002 h 2561350"/>
                  <a:gd name="connsiteX9" fmla="*/ 1243075 w 2081039"/>
                  <a:gd name="connsiteY9" fmla="*/ 2275300 h 2561350"/>
                  <a:gd name="connsiteX10" fmla="*/ 793019 w 2081039"/>
                  <a:gd name="connsiteY10" fmla="*/ 2277680 h 2561350"/>
                  <a:gd name="connsiteX11" fmla="*/ 822952 w 2081039"/>
                  <a:gd name="connsiteY11" fmla="*/ 2167002 h 2561350"/>
                  <a:gd name="connsiteX12" fmla="*/ 130027 w 2081039"/>
                  <a:gd name="connsiteY12" fmla="*/ 2200159 h 2561350"/>
                  <a:gd name="connsiteX13" fmla="*/ 1050 w 2081039"/>
                  <a:gd name="connsiteY13" fmla="*/ 1657531 h 2561350"/>
                  <a:gd name="connsiteX14" fmla="*/ 271446 w 2081039"/>
                  <a:gd name="connsiteY14" fmla="*/ 1561668 h 2561350"/>
                  <a:gd name="connsiteX15" fmla="*/ 249172 w 2081039"/>
                  <a:gd name="connsiteY15" fmla="*/ 1045298 h 2561350"/>
                  <a:gd name="connsiteX16" fmla="*/ 8510 w 2081039"/>
                  <a:gd name="connsiteY16" fmla="*/ 1018431 h 2561350"/>
                  <a:gd name="connsiteX17" fmla="*/ 110133 w 2081039"/>
                  <a:gd name="connsiteY17" fmla="*/ 382371 h 2561350"/>
                  <a:gd name="connsiteX18" fmla="*/ 827923 w 2081039"/>
                  <a:gd name="connsiteY18" fmla="*/ 389002 h 2561350"/>
                  <a:gd name="connsiteX19" fmla="*/ 793019 w 2081039"/>
                  <a:gd name="connsiteY19" fmla="*/ 283670 h 2561350"/>
                  <a:gd name="connsiteX20" fmla="*/ 1028762 w 2081039"/>
                  <a:gd name="connsiteY20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1933270 w 2081039"/>
                  <a:gd name="connsiteY4" fmla="*/ 764780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7307 w 2081039"/>
                  <a:gd name="connsiteY3" fmla="*/ 371595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7307 w 2081039"/>
                  <a:gd name="connsiteY3" fmla="*/ 371595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9793 w 2081039"/>
                  <a:gd name="connsiteY3" fmla="*/ 36164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9793 w 2081039"/>
                  <a:gd name="connsiteY3" fmla="*/ 36164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1952333 w 2072429"/>
                  <a:gd name="connsiteY7" fmla="*/ 2180265 h 2561350"/>
                  <a:gd name="connsiteX8" fmla="*/ 1223202 w 2072429"/>
                  <a:gd name="connsiteY8" fmla="*/ 2167002 h 2561350"/>
                  <a:gd name="connsiteX9" fmla="*/ 1243075 w 2072429"/>
                  <a:gd name="connsiteY9" fmla="*/ 2275300 h 2561350"/>
                  <a:gd name="connsiteX10" fmla="*/ 793019 w 2072429"/>
                  <a:gd name="connsiteY10" fmla="*/ 2277680 h 2561350"/>
                  <a:gd name="connsiteX11" fmla="*/ 822952 w 2072429"/>
                  <a:gd name="connsiteY11" fmla="*/ 2167002 h 2561350"/>
                  <a:gd name="connsiteX12" fmla="*/ 130027 w 2072429"/>
                  <a:gd name="connsiteY12" fmla="*/ 2200159 h 2561350"/>
                  <a:gd name="connsiteX13" fmla="*/ 1050 w 2072429"/>
                  <a:gd name="connsiteY13" fmla="*/ 1657531 h 2561350"/>
                  <a:gd name="connsiteX14" fmla="*/ 271446 w 2072429"/>
                  <a:gd name="connsiteY14" fmla="*/ 1561668 h 2561350"/>
                  <a:gd name="connsiteX15" fmla="*/ 249172 w 2072429"/>
                  <a:gd name="connsiteY15" fmla="*/ 1045298 h 2561350"/>
                  <a:gd name="connsiteX16" fmla="*/ 8510 w 2072429"/>
                  <a:gd name="connsiteY16" fmla="*/ 1018431 h 2561350"/>
                  <a:gd name="connsiteX17" fmla="*/ 110133 w 2072429"/>
                  <a:gd name="connsiteY17" fmla="*/ 382371 h 2561350"/>
                  <a:gd name="connsiteX18" fmla="*/ 827923 w 2072429"/>
                  <a:gd name="connsiteY18" fmla="*/ 389002 h 2561350"/>
                  <a:gd name="connsiteX19" fmla="*/ 793019 w 2072429"/>
                  <a:gd name="connsiteY19" fmla="*/ 283670 h 2561350"/>
                  <a:gd name="connsiteX20" fmla="*/ 1028762 w 2072429"/>
                  <a:gd name="connsiteY20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1890996 w 2072429"/>
                  <a:gd name="connsiteY7" fmla="*/ 1722186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47373 w 2072429"/>
                  <a:gd name="connsiteY5" fmla="*/ 1535481 h 2561350"/>
                  <a:gd name="connsiteX6" fmla="*/ 2065070 w 2072429"/>
                  <a:gd name="connsiteY6" fmla="*/ 1597847 h 2561350"/>
                  <a:gd name="connsiteX7" fmla="*/ 1952333 w 2072429"/>
                  <a:gd name="connsiteY7" fmla="*/ 2180265 h 2561350"/>
                  <a:gd name="connsiteX8" fmla="*/ 1223202 w 2072429"/>
                  <a:gd name="connsiteY8" fmla="*/ 2167002 h 2561350"/>
                  <a:gd name="connsiteX9" fmla="*/ 1243075 w 2072429"/>
                  <a:gd name="connsiteY9" fmla="*/ 2275300 h 2561350"/>
                  <a:gd name="connsiteX10" fmla="*/ 793019 w 2072429"/>
                  <a:gd name="connsiteY10" fmla="*/ 2277680 h 2561350"/>
                  <a:gd name="connsiteX11" fmla="*/ 822952 w 2072429"/>
                  <a:gd name="connsiteY11" fmla="*/ 2167002 h 2561350"/>
                  <a:gd name="connsiteX12" fmla="*/ 130027 w 2072429"/>
                  <a:gd name="connsiteY12" fmla="*/ 2200159 h 2561350"/>
                  <a:gd name="connsiteX13" fmla="*/ 1050 w 2072429"/>
                  <a:gd name="connsiteY13" fmla="*/ 1657531 h 2561350"/>
                  <a:gd name="connsiteX14" fmla="*/ 271446 w 2072429"/>
                  <a:gd name="connsiteY14" fmla="*/ 1561668 h 2561350"/>
                  <a:gd name="connsiteX15" fmla="*/ 249172 w 2072429"/>
                  <a:gd name="connsiteY15" fmla="*/ 1045298 h 2561350"/>
                  <a:gd name="connsiteX16" fmla="*/ 8510 w 2072429"/>
                  <a:gd name="connsiteY16" fmla="*/ 1018431 h 2561350"/>
                  <a:gd name="connsiteX17" fmla="*/ 110133 w 2072429"/>
                  <a:gd name="connsiteY17" fmla="*/ 382371 h 2561350"/>
                  <a:gd name="connsiteX18" fmla="*/ 827923 w 2072429"/>
                  <a:gd name="connsiteY18" fmla="*/ 389002 h 2561350"/>
                  <a:gd name="connsiteX19" fmla="*/ 793019 w 2072429"/>
                  <a:gd name="connsiteY19" fmla="*/ 283670 h 2561350"/>
                  <a:gd name="connsiteX20" fmla="*/ 1028762 w 2072429"/>
                  <a:gd name="connsiteY20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997927 w 2072429"/>
                  <a:gd name="connsiteY5" fmla="*/ 118007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1048 w 2072429"/>
                  <a:gd name="connsiteY5" fmla="*/ 1030865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1048 w 2072429"/>
                  <a:gd name="connsiteY5" fmla="*/ 1030865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70777 w 2069564"/>
                  <a:gd name="connsiteY16" fmla="*/ 1028015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70777 w 2069564"/>
                  <a:gd name="connsiteY16" fmla="*/ 1028015 h 2561350"/>
                  <a:gd name="connsiteX17" fmla="*/ 30115 w 2069564"/>
                  <a:gd name="connsiteY17" fmla="*/ 1005469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70777 w 2069564"/>
                  <a:gd name="connsiteY16" fmla="*/ 1028015 h 2561350"/>
                  <a:gd name="connsiteX17" fmla="*/ 30115 w 2069564"/>
                  <a:gd name="connsiteY17" fmla="*/ 1005469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58483 w 2069564"/>
                  <a:gd name="connsiteY15" fmla="*/ 1557347 h 2561350"/>
                  <a:gd name="connsiteX16" fmla="*/ 270777 w 2069564"/>
                  <a:gd name="connsiteY16" fmla="*/ 1028015 h 2561350"/>
                  <a:gd name="connsiteX17" fmla="*/ 30115 w 2069564"/>
                  <a:gd name="connsiteY17" fmla="*/ 1005469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58483 w 2069564"/>
                  <a:gd name="connsiteY15" fmla="*/ 1557347 h 2561350"/>
                  <a:gd name="connsiteX16" fmla="*/ 270777 w 2069564"/>
                  <a:gd name="connsiteY16" fmla="*/ 1028015 h 2561350"/>
                  <a:gd name="connsiteX17" fmla="*/ 30115 w 2069564"/>
                  <a:gd name="connsiteY17" fmla="*/ 1005469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362 w 2069164"/>
                  <a:gd name="connsiteY0" fmla="*/ 3 h 2561350"/>
                  <a:gd name="connsiteX1" fmla="*/ 1242675 w 2069164"/>
                  <a:gd name="connsiteY1" fmla="*/ 286050 h 2561350"/>
                  <a:gd name="connsiteX2" fmla="*/ 1220539 w 2069164"/>
                  <a:gd name="connsiteY2" fmla="*/ 389002 h 2561350"/>
                  <a:gd name="connsiteX3" fmla="*/ 1959393 w 2069164"/>
                  <a:gd name="connsiteY3" fmla="*/ 361648 h 2561350"/>
                  <a:gd name="connsiteX4" fmla="*/ 2067156 w 2069164"/>
                  <a:gd name="connsiteY4" fmla="*/ 961234 h 2561350"/>
                  <a:gd name="connsiteX5" fmla="*/ 1880648 w 2069164"/>
                  <a:gd name="connsiteY5" fmla="*/ 1030865 h 2561350"/>
                  <a:gd name="connsiteX6" fmla="*/ 1846973 w 2069164"/>
                  <a:gd name="connsiteY6" fmla="*/ 1535481 h 2561350"/>
                  <a:gd name="connsiteX7" fmla="*/ 2064670 w 2069164"/>
                  <a:gd name="connsiteY7" fmla="*/ 1597847 h 2561350"/>
                  <a:gd name="connsiteX8" fmla="*/ 1951933 w 2069164"/>
                  <a:gd name="connsiteY8" fmla="*/ 2180265 h 2561350"/>
                  <a:gd name="connsiteX9" fmla="*/ 1222802 w 2069164"/>
                  <a:gd name="connsiteY9" fmla="*/ 2167002 h 2561350"/>
                  <a:gd name="connsiteX10" fmla="*/ 1242675 w 2069164"/>
                  <a:gd name="connsiteY10" fmla="*/ 2275300 h 2561350"/>
                  <a:gd name="connsiteX11" fmla="*/ 792619 w 2069164"/>
                  <a:gd name="connsiteY11" fmla="*/ 2277680 h 2561350"/>
                  <a:gd name="connsiteX12" fmla="*/ 822552 w 2069164"/>
                  <a:gd name="connsiteY12" fmla="*/ 2167002 h 2561350"/>
                  <a:gd name="connsiteX13" fmla="*/ 129627 w 2069164"/>
                  <a:gd name="connsiteY13" fmla="*/ 2200159 h 2561350"/>
                  <a:gd name="connsiteX14" fmla="*/ 650 w 2069164"/>
                  <a:gd name="connsiteY14" fmla="*/ 1657531 h 2561350"/>
                  <a:gd name="connsiteX15" fmla="*/ 258083 w 2069164"/>
                  <a:gd name="connsiteY15" fmla="*/ 1557347 h 2561350"/>
                  <a:gd name="connsiteX16" fmla="*/ 270377 w 2069164"/>
                  <a:gd name="connsiteY16" fmla="*/ 1028015 h 2561350"/>
                  <a:gd name="connsiteX17" fmla="*/ 29715 w 2069164"/>
                  <a:gd name="connsiteY17" fmla="*/ 1005469 h 2561350"/>
                  <a:gd name="connsiteX18" fmla="*/ 109733 w 2069164"/>
                  <a:gd name="connsiteY18" fmla="*/ 382371 h 2561350"/>
                  <a:gd name="connsiteX19" fmla="*/ 827523 w 2069164"/>
                  <a:gd name="connsiteY19" fmla="*/ 389002 h 2561350"/>
                  <a:gd name="connsiteX20" fmla="*/ 792619 w 2069164"/>
                  <a:gd name="connsiteY20" fmla="*/ 283670 h 2561350"/>
                  <a:gd name="connsiteX21" fmla="*/ 1028362 w 206916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69727 w 2068514"/>
                  <a:gd name="connsiteY16" fmla="*/ 1028015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69727 w 2068514"/>
                  <a:gd name="connsiteY16" fmla="*/ 1028015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24721 w 2068514"/>
                  <a:gd name="connsiteY6" fmla="*/ 1531159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24721 w 2068514"/>
                  <a:gd name="connsiteY6" fmla="*/ 1531159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24721 w 2068514"/>
                  <a:gd name="connsiteY6" fmla="*/ 1531159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24721 w 2068514"/>
                  <a:gd name="connsiteY6" fmla="*/ 1531159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24721 w 2068514"/>
                  <a:gd name="connsiteY6" fmla="*/ 1531159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64020 w 2066875"/>
                  <a:gd name="connsiteY7" fmla="*/ 1597847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19452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19452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19452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952"/>
                  <a:gd name="connsiteY0" fmla="*/ 3 h 2561350"/>
                  <a:gd name="connsiteX1" fmla="*/ 1242025 w 2066952"/>
                  <a:gd name="connsiteY1" fmla="*/ 286050 h 2561350"/>
                  <a:gd name="connsiteX2" fmla="*/ 1219889 w 2066952"/>
                  <a:gd name="connsiteY2" fmla="*/ 389002 h 2561350"/>
                  <a:gd name="connsiteX3" fmla="*/ 1963063 w 2066952"/>
                  <a:gd name="connsiteY3" fmla="*/ 357327 h 2561350"/>
                  <a:gd name="connsiteX4" fmla="*/ 2066506 w 2066952"/>
                  <a:gd name="connsiteY4" fmla="*/ 961234 h 2561350"/>
                  <a:gd name="connsiteX5" fmla="*/ 1862717 w 2066952"/>
                  <a:gd name="connsiteY5" fmla="*/ 1056790 h 2561350"/>
                  <a:gd name="connsiteX6" fmla="*/ 1824721 w 2066952"/>
                  <a:gd name="connsiteY6" fmla="*/ 1531159 h 2561350"/>
                  <a:gd name="connsiteX7" fmla="*/ 2042416 w 2066952"/>
                  <a:gd name="connsiteY7" fmla="*/ 1619452 h 2561350"/>
                  <a:gd name="connsiteX8" fmla="*/ 1951283 w 2066952"/>
                  <a:gd name="connsiteY8" fmla="*/ 2180265 h 2561350"/>
                  <a:gd name="connsiteX9" fmla="*/ 1222152 w 2066952"/>
                  <a:gd name="connsiteY9" fmla="*/ 2167002 h 2561350"/>
                  <a:gd name="connsiteX10" fmla="*/ 1242025 w 2066952"/>
                  <a:gd name="connsiteY10" fmla="*/ 2275300 h 2561350"/>
                  <a:gd name="connsiteX11" fmla="*/ 791969 w 2066952"/>
                  <a:gd name="connsiteY11" fmla="*/ 2277680 h 2561350"/>
                  <a:gd name="connsiteX12" fmla="*/ 821902 w 2066952"/>
                  <a:gd name="connsiteY12" fmla="*/ 2167002 h 2561350"/>
                  <a:gd name="connsiteX13" fmla="*/ 128977 w 2066952"/>
                  <a:gd name="connsiteY13" fmla="*/ 2200159 h 2561350"/>
                  <a:gd name="connsiteX14" fmla="*/ 0 w 2066952"/>
                  <a:gd name="connsiteY14" fmla="*/ 1657531 h 2561350"/>
                  <a:gd name="connsiteX15" fmla="*/ 257433 w 2066952"/>
                  <a:gd name="connsiteY15" fmla="*/ 1557347 h 2561350"/>
                  <a:gd name="connsiteX16" fmla="*/ 239483 w 2066952"/>
                  <a:gd name="connsiteY16" fmla="*/ 1049619 h 2561350"/>
                  <a:gd name="connsiteX17" fmla="*/ 29065 w 2066952"/>
                  <a:gd name="connsiteY17" fmla="*/ 1005469 h 2561350"/>
                  <a:gd name="connsiteX18" fmla="*/ 100444 w 2066952"/>
                  <a:gd name="connsiteY18" fmla="*/ 369408 h 2561350"/>
                  <a:gd name="connsiteX19" fmla="*/ 826873 w 2066952"/>
                  <a:gd name="connsiteY19" fmla="*/ 389002 h 2561350"/>
                  <a:gd name="connsiteX20" fmla="*/ 791969 w 2066952"/>
                  <a:gd name="connsiteY20" fmla="*/ 283670 h 2561350"/>
                  <a:gd name="connsiteX21" fmla="*/ 1027712 w 2066952"/>
                  <a:gd name="connsiteY21" fmla="*/ 3 h 2561350"/>
                  <a:gd name="connsiteX0" fmla="*/ 1027712 w 2067063"/>
                  <a:gd name="connsiteY0" fmla="*/ 3 h 2561350"/>
                  <a:gd name="connsiteX1" fmla="*/ 1242025 w 2067063"/>
                  <a:gd name="connsiteY1" fmla="*/ 286050 h 2561350"/>
                  <a:gd name="connsiteX2" fmla="*/ 1219889 w 2067063"/>
                  <a:gd name="connsiteY2" fmla="*/ 389002 h 2561350"/>
                  <a:gd name="connsiteX3" fmla="*/ 1967384 w 2067063"/>
                  <a:gd name="connsiteY3" fmla="*/ 344364 h 2561350"/>
                  <a:gd name="connsiteX4" fmla="*/ 2066506 w 2067063"/>
                  <a:gd name="connsiteY4" fmla="*/ 961234 h 2561350"/>
                  <a:gd name="connsiteX5" fmla="*/ 1862717 w 2067063"/>
                  <a:gd name="connsiteY5" fmla="*/ 1056790 h 2561350"/>
                  <a:gd name="connsiteX6" fmla="*/ 1824721 w 2067063"/>
                  <a:gd name="connsiteY6" fmla="*/ 1531159 h 2561350"/>
                  <a:gd name="connsiteX7" fmla="*/ 2042416 w 2067063"/>
                  <a:gd name="connsiteY7" fmla="*/ 1619452 h 2561350"/>
                  <a:gd name="connsiteX8" fmla="*/ 1951283 w 2067063"/>
                  <a:gd name="connsiteY8" fmla="*/ 2180265 h 2561350"/>
                  <a:gd name="connsiteX9" fmla="*/ 1222152 w 2067063"/>
                  <a:gd name="connsiteY9" fmla="*/ 2167002 h 2561350"/>
                  <a:gd name="connsiteX10" fmla="*/ 1242025 w 2067063"/>
                  <a:gd name="connsiteY10" fmla="*/ 2275300 h 2561350"/>
                  <a:gd name="connsiteX11" fmla="*/ 791969 w 2067063"/>
                  <a:gd name="connsiteY11" fmla="*/ 2277680 h 2561350"/>
                  <a:gd name="connsiteX12" fmla="*/ 821902 w 2067063"/>
                  <a:gd name="connsiteY12" fmla="*/ 2167002 h 2561350"/>
                  <a:gd name="connsiteX13" fmla="*/ 128977 w 2067063"/>
                  <a:gd name="connsiteY13" fmla="*/ 2200159 h 2561350"/>
                  <a:gd name="connsiteX14" fmla="*/ 0 w 2067063"/>
                  <a:gd name="connsiteY14" fmla="*/ 1657531 h 2561350"/>
                  <a:gd name="connsiteX15" fmla="*/ 257433 w 2067063"/>
                  <a:gd name="connsiteY15" fmla="*/ 1557347 h 2561350"/>
                  <a:gd name="connsiteX16" fmla="*/ 239483 w 2067063"/>
                  <a:gd name="connsiteY16" fmla="*/ 1049619 h 2561350"/>
                  <a:gd name="connsiteX17" fmla="*/ 29065 w 2067063"/>
                  <a:gd name="connsiteY17" fmla="*/ 1005469 h 2561350"/>
                  <a:gd name="connsiteX18" fmla="*/ 100444 w 2067063"/>
                  <a:gd name="connsiteY18" fmla="*/ 369408 h 2561350"/>
                  <a:gd name="connsiteX19" fmla="*/ 826873 w 2067063"/>
                  <a:gd name="connsiteY19" fmla="*/ 389002 h 2561350"/>
                  <a:gd name="connsiteX20" fmla="*/ 791969 w 2067063"/>
                  <a:gd name="connsiteY20" fmla="*/ 283670 h 2561350"/>
                  <a:gd name="connsiteX21" fmla="*/ 1027712 w 2067063"/>
                  <a:gd name="connsiteY21" fmla="*/ 3 h 2561350"/>
                  <a:gd name="connsiteX0" fmla="*/ 1027712 w 2067063"/>
                  <a:gd name="connsiteY0" fmla="*/ 3 h 2561350"/>
                  <a:gd name="connsiteX1" fmla="*/ 1242025 w 2067063"/>
                  <a:gd name="connsiteY1" fmla="*/ 286050 h 2561350"/>
                  <a:gd name="connsiteX2" fmla="*/ 1219889 w 2067063"/>
                  <a:gd name="connsiteY2" fmla="*/ 389002 h 2561350"/>
                  <a:gd name="connsiteX3" fmla="*/ 1967384 w 2067063"/>
                  <a:gd name="connsiteY3" fmla="*/ 344364 h 2561350"/>
                  <a:gd name="connsiteX4" fmla="*/ 2066506 w 2067063"/>
                  <a:gd name="connsiteY4" fmla="*/ 961234 h 2561350"/>
                  <a:gd name="connsiteX5" fmla="*/ 1862717 w 2067063"/>
                  <a:gd name="connsiteY5" fmla="*/ 1056790 h 2561350"/>
                  <a:gd name="connsiteX6" fmla="*/ 1824721 w 2067063"/>
                  <a:gd name="connsiteY6" fmla="*/ 1531159 h 2561350"/>
                  <a:gd name="connsiteX7" fmla="*/ 2042416 w 2067063"/>
                  <a:gd name="connsiteY7" fmla="*/ 1619452 h 2561350"/>
                  <a:gd name="connsiteX8" fmla="*/ 1951283 w 2067063"/>
                  <a:gd name="connsiteY8" fmla="*/ 2180265 h 2561350"/>
                  <a:gd name="connsiteX9" fmla="*/ 1222152 w 2067063"/>
                  <a:gd name="connsiteY9" fmla="*/ 2167002 h 2561350"/>
                  <a:gd name="connsiteX10" fmla="*/ 1242025 w 2067063"/>
                  <a:gd name="connsiteY10" fmla="*/ 2275300 h 2561350"/>
                  <a:gd name="connsiteX11" fmla="*/ 791969 w 2067063"/>
                  <a:gd name="connsiteY11" fmla="*/ 2277680 h 2561350"/>
                  <a:gd name="connsiteX12" fmla="*/ 821902 w 2067063"/>
                  <a:gd name="connsiteY12" fmla="*/ 2167002 h 2561350"/>
                  <a:gd name="connsiteX13" fmla="*/ 128977 w 2067063"/>
                  <a:gd name="connsiteY13" fmla="*/ 2200159 h 2561350"/>
                  <a:gd name="connsiteX14" fmla="*/ 0 w 2067063"/>
                  <a:gd name="connsiteY14" fmla="*/ 1657531 h 2561350"/>
                  <a:gd name="connsiteX15" fmla="*/ 257433 w 2067063"/>
                  <a:gd name="connsiteY15" fmla="*/ 1557347 h 2561350"/>
                  <a:gd name="connsiteX16" fmla="*/ 239483 w 2067063"/>
                  <a:gd name="connsiteY16" fmla="*/ 1049619 h 2561350"/>
                  <a:gd name="connsiteX17" fmla="*/ 29065 w 2067063"/>
                  <a:gd name="connsiteY17" fmla="*/ 1005469 h 2561350"/>
                  <a:gd name="connsiteX18" fmla="*/ 100444 w 2067063"/>
                  <a:gd name="connsiteY18" fmla="*/ 369408 h 2561350"/>
                  <a:gd name="connsiteX19" fmla="*/ 826873 w 2067063"/>
                  <a:gd name="connsiteY19" fmla="*/ 389002 h 2561350"/>
                  <a:gd name="connsiteX20" fmla="*/ 791969 w 2067063"/>
                  <a:gd name="connsiteY20" fmla="*/ 283670 h 2561350"/>
                  <a:gd name="connsiteX21" fmla="*/ 1027712 w 2067063"/>
                  <a:gd name="connsiteY21" fmla="*/ 3 h 2561350"/>
                  <a:gd name="connsiteX0" fmla="*/ 1027712 w 2066650"/>
                  <a:gd name="connsiteY0" fmla="*/ 3 h 2561350"/>
                  <a:gd name="connsiteX1" fmla="*/ 1242025 w 2066650"/>
                  <a:gd name="connsiteY1" fmla="*/ 286050 h 2561350"/>
                  <a:gd name="connsiteX2" fmla="*/ 1219889 w 2066650"/>
                  <a:gd name="connsiteY2" fmla="*/ 389002 h 2561350"/>
                  <a:gd name="connsiteX3" fmla="*/ 1967384 w 2066650"/>
                  <a:gd name="connsiteY3" fmla="*/ 344364 h 2561350"/>
                  <a:gd name="connsiteX4" fmla="*/ 2066506 w 2066650"/>
                  <a:gd name="connsiteY4" fmla="*/ 961234 h 2561350"/>
                  <a:gd name="connsiteX5" fmla="*/ 1862717 w 2066650"/>
                  <a:gd name="connsiteY5" fmla="*/ 1056790 h 2561350"/>
                  <a:gd name="connsiteX6" fmla="*/ 1824721 w 2066650"/>
                  <a:gd name="connsiteY6" fmla="*/ 1531159 h 2561350"/>
                  <a:gd name="connsiteX7" fmla="*/ 2042416 w 2066650"/>
                  <a:gd name="connsiteY7" fmla="*/ 1619452 h 2561350"/>
                  <a:gd name="connsiteX8" fmla="*/ 1951283 w 2066650"/>
                  <a:gd name="connsiteY8" fmla="*/ 2180265 h 2561350"/>
                  <a:gd name="connsiteX9" fmla="*/ 1222152 w 2066650"/>
                  <a:gd name="connsiteY9" fmla="*/ 2167002 h 2561350"/>
                  <a:gd name="connsiteX10" fmla="*/ 1242025 w 2066650"/>
                  <a:gd name="connsiteY10" fmla="*/ 2275300 h 2561350"/>
                  <a:gd name="connsiteX11" fmla="*/ 791969 w 2066650"/>
                  <a:gd name="connsiteY11" fmla="*/ 2277680 h 2561350"/>
                  <a:gd name="connsiteX12" fmla="*/ 821902 w 2066650"/>
                  <a:gd name="connsiteY12" fmla="*/ 2167002 h 2561350"/>
                  <a:gd name="connsiteX13" fmla="*/ 128977 w 2066650"/>
                  <a:gd name="connsiteY13" fmla="*/ 2200159 h 2561350"/>
                  <a:gd name="connsiteX14" fmla="*/ 0 w 2066650"/>
                  <a:gd name="connsiteY14" fmla="*/ 1657531 h 2561350"/>
                  <a:gd name="connsiteX15" fmla="*/ 257433 w 2066650"/>
                  <a:gd name="connsiteY15" fmla="*/ 1557347 h 2561350"/>
                  <a:gd name="connsiteX16" fmla="*/ 239483 w 2066650"/>
                  <a:gd name="connsiteY16" fmla="*/ 1049619 h 2561350"/>
                  <a:gd name="connsiteX17" fmla="*/ 29065 w 2066650"/>
                  <a:gd name="connsiteY17" fmla="*/ 1005469 h 2561350"/>
                  <a:gd name="connsiteX18" fmla="*/ 100444 w 2066650"/>
                  <a:gd name="connsiteY18" fmla="*/ 369408 h 2561350"/>
                  <a:gd name="connsiteX19" fmla="*/ 826873 w 2066650"/>
                  <a:gd name="connsiteY19" fmla="*/ 389002 h 2561350"/>
                  <a:gd name="connsiteX20" fmla="*/ 791969 w 2066650"/>
                  <a:gd name="connsiteY20" fmla="*/ 283670 h 2561350"/>
                  <a:gd name="connsiteX21" fmla="*/ 1027712 w 2066650"/>
                  <a:gd name="connsiteY21" fmla="*/ 3 h 2561350"/>
                  <a:gd name="connsiteX0" fmla="*/ 1027712 w 2049409"/>
                  <a:gd name="connsiteY0" fmla="*/ 3 h 2561350"/>
                  <a:gd name="connsiteX1" fmla="*/ 1242025 w 2049409"/>
                  <a:gd name="connsiteY1" fmla="*/ 286050 h 2561350"/>
                  <a:gd name="connsiteX2" fmla="*/ 1219889 w 2049409"/>
                  <a:gd name="connsiteY2" fmla="*/ 389002 h 2561350"/>
                  <a:gd name="connsiteX3" fmla="*/ 1967384 w 2049409"/>
                  <a:gd name="connsiteY3" fmla="*/ 344364 h 2561350"/>
                  <a:gd name="connsiteX4" fmla="*/ 2049225 w 2049409"/>
                  <a:gd name="connsiteY4" fmla="*/ 926667 h 2561350"/>
                  <a:gd name="connsiteX5" fmla="*/ 1862717 w 2049409"/>
                  <a:gd name="connsiteY5" fmla="*/ 1056790 h 2561350"/>
                  <a:gd name="connsiteX6" fmla="*/ 1824721 w 2049409"/>
                  <a:gd name="connsiteY6" fmla="*/ 1531159 h 2561350"/>
                  <a:gd name="connsiteX7" fmla="*/ 2042416 w 2049409"/>
                  <a:gd name="connsiteY7" fmla="*/ 1619452 h 2561350"/>
                  <a:gd name="connsiteX8" fmla="*/ 1951283 w 2049409"/>
                  <a:gd name="connsiteY8" fmla="*/ 2180265 h 2561350"/>
                  <a:gd name="connsiteX9" fmla="*/ 1222152 w 2049409"/>
                  <a:gd name="connsiteY9" fmla="*/ 2167002 h 2561350"/>
                  <a:gd name="connsiteX10" fmla="*/ 1242025 w 2049409"/>
                  <a:gd name="connsiteY10" fmla="*/ 2275300 h 2561350"/>
                  <a:gd name="connsiteX11" fmla="*/ 791969 w 2049409"/>
                  <a:gd name="connsiteY11" fmla="*/ 2277680 h 2561350"/>
                  <a:gd name="connsiteX12" fmla="*/ 821902 w 2049409"/>
                  <a:gd name="connsiteY12" fmla="*/ 2167002 h 2561350"/>
                  <a:gd name="connsiteX13" fmla="*/ 128977 w 2049409"/>
                  <a:gd name="connsiteY13" fmla="*/ 2200159 h 2561350"/>
                  <a:gd name="connsiteX14" fmla="*/ 0 w 2049409"/>
                  <a:gd name="connsiteY14" fmla="*/ 1657531 h 2561350"/>
                  <a:gd name="connsiteX15" fmla="*/ 257433 w 2049409"/>
                  <a:gd name="connsiteY15" fmla="*/ 1557347 h 2561350"/>
                  <a:gd name="connsiteX16" fmla="*/ 239483 w 2049409"/>
                  <a:gd name="connsiteY16" fmla="*/ 1049619 h 2561350"/>
                  <a:gd name="connsiteX17" fmla="*/ 29065 w 2049409"/>
                  <a:gd name="connsiteY17" fmla="*/ 1005469 h 2561350"/>
                  <a:gd name="connsiteX18" fmla="*/ 100444 w 2049409"/>
                  <a:gd name="connsiteY18" fmla="*/ 369408 h 2561350"/>
                  <a:gd name="connsiteX19" fmla="*/ 826873 w 2049409"/>
                  <a:gd name="connsiteY19" fmla="*/ 389002 h 2561350"/>
                  <a:gd name="connsiteX20" fmla="*/ 791969 w 2049409"/>
                  <a:gd name="connsiteY20" fmla="*/ 283670 h 2561350"/>
                  <a:gd name="connsiteX21" fmla="*/ 1027712 w 2049409"/>
                  <a:gd name="connsiteY21" fmla="*/ 3 h 2561350"/>
                  <a:gd name="connsiteX0" fmla="*/ 1027712 w 2049338"/>
                  <a:gd name="connsiteY0" fmla="*/ 3 h 2561350"/>
                  <a:gd name="connsiteX1" fmla="*/ 1242025 w 2049338"/>
                  <a:gd name="connsiteY1" fmla="*/ 286050 h 2561350"/>
                  <a:gd name="connsiteX2" fmla="*/ 1219889 w 2049338"/>
                  <a:gd name="connsiteY2" fmla="*/ 389002 h 2561350"/>
                  <a:gd name="connsiteX3" fmla="*/ 1967384 w 2049338"/>
                  <a:gd name="connsiteY3" fmla="*/ 344364 h 2561350"/>
                  <a:gd name="connsiteX4" fmla="*/ 2049225 w 2049338"/>
                  <a:gd name="connsiteY4" fmla="*/ 926667 h 2561350"/>
                  <a:gd name="connsiteX5" fmla="*/ 1862717 w 2049338"/>
                  <a:gd name="connsiteY5" fmla="*/ 1056790 h 2561350"/>
                  <a:gd name="connsiteX6" fmla="*/ 1824721 w 2049338"/>
                  <a:gd name="connsiteY6" fmla="*/ 1531159 h 2561350"/>
                  <a:gd name="connsiteX7" fmla="*/ 2042416 w 2049338"/>
                  <a:gd name="connsiteY7" fmla="*/ 1619452 h 2561350"/>
                  <a:gd name="connsiteX8" fmla="*/ 1951283 w 2049338"/>
                  <a:gd name="connsiteY8" fmla="*/ 2180265 h 2561350"/>
                  <a:gd name="connsiteX9" fmla="*/ 1222152 w 2049338"/>
                  <a:gd name="connsiteY9" fmla="*/ 2167002 h 2561350"/>
                  <a:gd name="connsiteX10" fmla="*/ 1242025 w 2049338"/>
                  <a:gd name="connsiteY10" fmla="*/ 2275300 h 2561350"/>
                  <a:gd name="connsiteX11" fmla="*/ 791969 w 2049338"/>
                  <a:gd name="connsiteY11" fmla="*/ 2277680 h 2561350"/>
                  <a:gd name="connsiteX12" fmla="*/ 821902 w 2049338"/>
                  <a:gd name="connsiteY12" fmla="*/ 2167002 h 2561350"/>
                  <a:gd name="connsiteX13" fmla="*/ 128977 w 2049338"/>
                  <a:gd name="connsiteY13" fmla="*/ 2200159 h 2561350"/>
                  <a:gd name="connsiteX14" fmla="*/ 0 w 2049338"/>
                  <a:gd name="connsiteY14" fmla="*/ 1657531 h 2561350"/>
                  <a:gd name="connsiteX15" fmla="*/ 257433 w 2049338"/>
                  <a:gd name="connsiteY15" fmla="*/ 1557347 h 2561350"/>
                  <a:gd name="connsiteX16" fmla="*/ 239483 w 2049338"/>
                  <a:gd name="connsiteY16" fmla="*/ 1049619 h 2561350"/>
                  <a:gd name="connsiteX17" fmla="*/ 29065 w 2049338"/>
                  <a:gd name="connsiteY17" fmla="*/ 1005469 h 2561350"/>
                  <a:gd name="connsiteX18" fmla="*/ 100444 w 2049338"/>
                  <a:gd name="connsiteY18" fmla="*/ 369408 h 2561350"/>
                  <a:gd name="connsiteX19" fmla="*/ 826873 w 2049338"/>
                  <a:gd name="connsiteY19" fmla="*/ 389002 h 2561350"/>
                  <a:gd name="connsiteX20" fmla="*/ 791969 w 2049338"/>
                  <a:gd name="connsiteY20" fmla="*/ 283670 h 2561350"/>
                  <a:gd name="connsiteX21" fmla="*/ 1027712 w 2049338"/>
                  <a:gd name="connsiteY21" fmla="*/ 3 h 2561350"/>
                  <a:gd name="connsiteX0" fmla="*/ 1027712 w 2053522"/>
                  <a:gd name="connsiteY0" fmla="*/ 3 h 2561350"/>
                  <a:gd name="connsiteX1" fmla="*/ 1242025 w 2053522"/>
                  <a:gd name="connsiteY1" fmla="*/ 286050 h 2561350"/>
                  <a:gd name="connsiteX2" fmla="*/ 1219889 w 2053522"/>
                  <a:gd name="connsiteY2" fmla="*/ 389002 h 2561350"/>
                  <a:gd name="connsiteX3" fmla="*/ 1967384 w 2053522"/>
                  <a:gd name="connsiteY3" fmla="*/ 344364 h 2561350"/>
                  <a:gd name="connsiteX4" fmla="*/ 2049225 w 2053522"/>
                  <a:gd name="connsiteY4" fmla="*/ 926667 h 2561350"/>
                  <a:gd name="connsiteX5" fmla="*/ 1862717 w 2053522"/>
                  <a:gd name="connsiteY5" fmla="*/ 1056790 h 2561350"/>
                  <a:gd name="connsiteX6" fmla="*/ 1824721 w 2053522"/>
                  <a:gd name="connsiteY6" fmla="*/ 1531159 h 2561350"/>
                  <a:gd name="connsiteX7" fmla="*/ 2042416 w 2053522"/>
                  <a:gd name="connsiteY7" fmla="*/ 1619452 h 2561350"/>
                  <a:gd name="connsiteX8" fmla="*/ 1951283 w 2053522"/>
                  <a:gd name="connsiteY8" fmla="*/ 2180265 h 2561350"/>
                  <a:gd name="connsiteX9" fmla="*/ 1222152 w 2053522"/>
                  <a:gd name="connsiteY9" fmla="*/ 2167002 h 2561350"/>
                  <a:gd name="connsiteX10" fmla="*/ 1242025 w 2053522"/>
                  <a:gd name="connsiteY10" fmla="*/ 2275300 h 2561350"/>
                  <a:gd name="connsiteX11" fmla="*/ 791969 w 2053522"/>
                  <a:gd name="connsiteY11" fmla="*/ 2277680 h 2561350"/>
                  <a:gd name="connsiteX12" fmla="*/ 821902 w 2053522"/>
                  <a:gd name="connsiteY12" fmla="*/ 2167002 h 2561350"/>
                  <a:gd name="connsiteX13" fmla="*/ 128977 w 2053522"/>
                  <a:gd name="connsiteY13" fmla="*/ 2200159 h 2561350"/>
                  <a:gd name="connsiteX14" fmla="*/ 0 w 2053522"/>
                  <a:gd name="connsiteY14" fmla="*/ 1657531 h 2561350"/>
                  <a:gd name="connsiteX15" fmla="*/ 257433 w 2053522"/>
                  <a:gd name="connsiteY15" fmla="*/ 1557347 h 2561350"/>
                  <a:gd name="connsiteX16" fmla="*/ 239483 w 2053522"/>
                  <a:gd name="connsiteY16" fmla="*/ 1049619 h 2561350"/>
                  <a:gd name="connsiteX17" fmla="*/ 29065 w 2053522"/>
                  <a:gd name="connsiteY17" fmla="*/ 1005469 h 2561350"/>
                  <a:gd name="connsiteX18" fmla="*/ 100444 w 2053522"/>
                  <a:gd name="connsiteY18" fmla="*/ 369408 h 2561350"/>
                  <a:gd name="connsiteX19" fmla="*/ 826873 w 2053522"/>
                  <a:gd name="connsiteY19" fmla="*/ 389002 h 2561350"/>
                  <a:gd name="connsiteX20" fmla="*/ 791969 w 2053522"/>
                  <a:gd name="connsiteY20" fmla="*/ 283670 h 2561350"/>
                  <a:gd name="connsiteX21" fmla="*/ 1027712 w 2053522"/>
                  <a:gd name="connsiteY21" fmla="*/ 3 h 2561350"/>
                  <a:gd name="connsiteX0" fmla="*/ 1027712 w 2053521"/>
                  <a:gd name="connsiteY0" fmla="*/ 3 h 2561350"/>
                  <a:gd name="connsiteX1" fmla="*/ 1242025 w 2053521"/>
                  <a:gd name="connsiteY1" fmla="*/ 286050 h 2561350"/>
                  <a:gd name="connsiteX2" fmla="*/ 1219889 w 2053521"/>
                  <a:gd name="connsiteY2" fmla="*/ 389002 h 2561350"/>
                  <a:gd name="connsiteX3" fmla="*/ 1967384 w 2053521"/>
                  <a:gd name="connsiteY3" fmla="*/ 344364 h 2561350"/>
                  <a:gd name="connsiteX4" fmla="*/ 2049225 w 2053521"/>
                  <a:gd name="connsiteY4" fmla="*/ 926667 h 2561350"/>
                  <a:gd name="connsiteX5" fmla="*/ 1862717 w 2053521"/>
                  <a:gd name="connsiteY5" fmla="*/ 1056790 h 2561350"/>
                  <a:gd name="connsiteX6" fmla="*/ 1824721 w 2053521"/>
                  <a:gd name="connsiteY6" fmla="*/ 1531159 h 2561350"/>
                  <a:gd name="connsiteX7" fmla="*/ 2042416 w 2053521"/>
                  <a:gd name="connsiteY7" fmla="*/ 1619452 h 2561350"/>
                  <a:gd name="connsiteX8" fmla="*/ 1951283 w 2053521"/>
                  <a:gd name="connsiteY8" fmla="*/ 2180265 h 2561350"/>
                  <a:gd name="connsiteX9" fmla="*/ 1222152 w 2053521"/>
                  <a:gd name="connsiteY9" fmla="*/ 2167002 h 2561350"/>
                  <a:gd name="connsiteX10" fmla="*/ 1242025 w 2053521"/>
                  <a:gd name="connsiteY10" fmla="*/ 2275300 h 2561350"/>
                  <a:gd name="connsiteX11" fmla="*/ 791969 w 2053521"/>
                  <a:gd name="connsiteY11" fmla="*/ 2277680 h 2561350"/>
                  <a:gd name="connsiteX12" fmla="*/ 821902 w 2053521"/>
                  <a:gd name="connsiteY12" fmla="*/ 2167002 h 2561350"/>
                  <a:gd name="connsiteX13" fmla="*/ 128977 w 2053521"/>
                  <a:gd name="connsiteY13" fmla="*/ 2200159 h 2561350"/>
                  <a:gd name="connsiteX14" fmla="*/ 0 w 2053521"/>
                  <a:gd name="connsiteY14" fmla="*/ 1657531 h 2561350"/>
                  <a:gd name="connsiteX15" fmla="*/ 257433 w 2053521"/>
                  <a:gd name="connsiteY15" fmla="*/ 1557347 h 2561350"/>
                  <a:gd name="connsiteX16" fmla="*/ 239483 w 2053521"/>
                  <a:gd name="connsiteY16" fmla="*/ 1049619 h 2561350"/>
                  <a:gd name="connsiteX17" fmla="*/ 29065 w 2053521"/>
                  <a:gd name="connsiteY17" fmla="*/ 1005469 h 2561350"/>
                  <a:gd name="connsiteX18" fmla="*/ 100444 w 2053521"/>
                  <a:gd name="connsiteY18" fmla="*/ 369408 h 2561350"/>
                  <a:gd name="connsiteX19" fmla="*/ 826873 w 2053521"/>
                  <a:gd name="connsiteY19" fmla="*/ 389002 h 2561350"/>
                  <a:gd name="connsiteX20" fmla="*/ 791969 w 2053521"/>
                  <a:gd name="connsiteY20" fmla="*/ 283670 h 2561350"/>
                  <a:gd name="connsiteX21" fmla="*/ 1027712 w 2053521"/>
                  <a:gd name="connsiteY21" fmla="*/ 3 h 2561350"/>
                  <a:gd name="connsiteX0" fmla="*/ 1027712 w 2053521"/>
                  <a:gd name="connsiteY0" fmla="*/ 3 h 2561350"/>
                  <a:gd name="connsiteX1" fmla="*/ 1242025 w 2053521"/>
                  <a:gd name="connsiteY1" fmla="*/ 286050 h 2561350"/>
                  <a:gd name="connsiteX2" fmla="*/ 1219889 w 2053521"/>
                  <a:gd name="connsiteY2" fmla="*/ 389002 h 2561350"/>
                  <a:gd name="connsiteX3" fmla="*/ 1967384 w 2053521"/>
                  <a:gd name="connsiteY3" fmla="*/ 344364 h 2561350"/>
                  <a:gd name="connsiteX4" fmla="*/ 2049225 w 2053521"/>
                  <a:gd name="connsiteY4" fmla="*/ 926667 h 2561350"/>
                  <a:gd name="connsiteX5" fmla="*/ 1862717 w 2053521"/>
                  <a:gd name="connsiteY5" fmla="*/ 1056790 h 2561350"/>
                  <a:gd name="connsiteX6" fmla="*/ 1824721 w 2053521"/>
                  <a:gd name="connsiteY6" fmla="*/ 1531159 h 2561350"/>
                  <a:gd name="connsiteX7" fmla="*/ 2042416 w 2053521"/>
                  <a:gd name="connsiteY7" fmla="*/ 1619452 h 2561350"/>
                  <a:gd name="connsiteX8" fmla="*/ 1951283 w 2053521"/>
                  <a:gd name="connsiteY8" fmla="*/ 2180265 h 2561350"/>
                  <a:gd name="connsiteX9" fmla="*/ 1222152 w 2053521"/>
                  <a:gd name="connsiteY9" fmla="*/ 2167002 h 2561350"/>
                  <a:gd name="connsiteX10" fmla="*/ 1242025 w 2053521"/>
                  <a:gd name="connsiteY10" fmla="*/ 2275300 h 2561350"/>
                  <a:gd name="connsiteX11" fmla="*/ 791969 w 2053521"/>
                  <a:gd name="connsiteY11" fmla="*/ 2277680 h 2561350"/>
                  <a:gd name="connsiteX12" fmla="*/ 821902 w 2053521"/>
                  <a:gd name="connsiteY12" fmla="*/ 2167002 h 2561350"/>
                  <a:gd name="connsiteX13" fmla="*/ 128977 w 2053521"/>
                  <a:gd name="connsiteY13" fmla="*/ 2200159 h 2561350"/>
                  <a:gd name="connsiteX14" fmla="*/ 0 w 2053521"/>
                  <a:gd name="connsiteY14" fmla="*/ 1657531 h 2561350"/>
                  <a:gd name="connsiteX15" fmla="*/ 257433 w 2053521"/>
                  <a:gd name="connsiteY15" fmla="*/ 1557347 h 2561350"/>
                  <a:gd name="connsiteX16" fmla="*/ 239483 w 2053521"/>
                  <a:gd name="connsiteY16" fmla="*/ 1049619 h 2561350"/>
                  <a:gd name="connsiteX17" fmla="*/ 29065 w 2053521"/>
                  <a:gd name="connsiteY17" fmla="*/ 1005469 h 2561350"/>
                  <a:gd name="connsiteX18" fmla="*/ 100444 w 2053521"/>
                  <a:gd name="connsiteY18" fmla="*/ 369408 h 2561350"/>
                  <a:gd name="connsiteX19" fmla="*/ 826873 w 2053521"/>
                  <a:gd name="connsiteY19" fmla="*/ 389002 h 2561350"/>
                  <a:gd name="connsiteX20" fmla="*/ 791969 w 2053521"/>
                  <a:gd name="connsiteY20" fmla="*/ 283670 h 2561350"/>
                  <a:gd name="connsiteX21" fmla="*/ 1027712 w 2053521"/>
                  <a:gd name="connsiteY21" fmla="*/ 3 h 2561350"/>
                  <a:gd name="connsiteX0" fmla="*/ 1027712 w 2053521"/>
                  <a:gd name="connsiteY0" fmla="*/ 3 h 2561350"/>
                  <a:gd name="connsiteX1" fmla="*/ 1242025 w 2053521"/>
                  <a:gd name="connsiteY1" fmla="*/ 286050 h 2561350"/>
                  <a:gd name="connsiteX2" fmla="*/ 1219889 w 2053521"/>
                  <a:gd name="connsiteY2" fmla="*/ 389002 h 2561350"/>
                  <a:gd name="connsiteX3" fmla="*/ 1967384 w 2053521"/>
                  <a:gd name="connsiteY3" fmla="*/ 344364 h 2561350"/>
                  <a:gd name="connsiteX4" fmla="*/ 2049225 w 2053521"/>
                  <a:gd name="connsiteY4" fmla="*/ 926667 h 2561350"/>
                  <a:gd name="connsiteX5" fmla="*/ 1862717 w 2053521"/>
                  <a:gd name="connsiteY5" fmla="*/ 1056790 h 2561350"/>
                  <a:gd name="connsiteX6" fmla="*/ 1824721 w 2053521"/>
                  <a:gd name="connsiteY6" fmla="*/ 1531159 h 2561350"/>
                  <a:gd name="connsiteX7" fmla="*/ 2042416 w 2053521"/>
                  <a:gd name="connsiteY7" fmla="*/ 1619452 h 2561350"/>
                  <a:gd name="connsiteX8" fmla="*/ 1951283 w 2053521"/>
                  <a:gd name="connsiteY8" fmla="*/ 2180265 h 2561350"/>
                  <a:gd name="connsiteX9" fmla="*/ 1222152 w 2053521"/>
                  <a:gd name="connsiteY9" fmla="*/ 2167002 h 2561350"/>
                  <a:gd name="connsiteX10" fmla="*/ 1242025 w 2053521"/>
                  <a:gd name="connsiteY10" fmla="*/ 2275300 h 2561350"/>
                  <a:gd name="connsiteX11" fmla="*/ 791969 w 2053521"/>
                  <a:gd name="connsiteY11" fmla="*/ 2277680 h 2561350"/>
                  <a:gd name="connsiteX12" fmla="*/ 821902 w 2053521"/>
                  <a:gd name="connsiteY12" fmla="*/ 2167002 h 2561350"/>
                  <a:gd name="connsiteX13" fmla="*/ 128977 w 2053521"/>
                  <a:gd name="connsiteY13" fmla="*/ 2200159 h 2561350"/>
                  <a:gd name="connsiteX14" fmla="*/ 0 w 2053521"/>
                  <a:gd name="connsiteY14" fmla="*/ 1657531 h 2561350"/>
                  <a:gd name="connsiteX15" fmla="*/ 257433 w 2053521"/>
                  <a:gd name="connsiteY15" fmla="*/ 1557347 h 2561350"/>
                  <a:gd name="connsiteX16" fmla="*/ 239483 w 2053521"/>
                  <a:gd name="connsiteY16" fmla="*/ 1049619 h 2561350"/>
                  <a:gd name="connsiteX17" fmla="*/ 29065 w 2053521"/>
                  <a:gd name="connsiteY17" fmla="*/ 1005469 h 2561350"/>
                  <a:gd name="connsiteX18" fmla="*/ 100444 w 2053521"/>
                  <a:gd name="connsiteY18" fmla="*/ 369408 h 2561350"/>
                  <a:gd name="connsiteX19" fmla="*/ 826873 w 2053521"/>
                  <a:gd name="connsiteY19" fmla="*/ 389002 h 2561350"/>
                  <a:gd name="connsiteX20" fmla="*/ 791969 w 2053521"/>
                  <a:gd name="connsiteY20" fmla="*/ 283670 h 2561350"/>
                  <a:gd name="connsiteX21" fmla="*/ 1027712 w 2053521"/>
                  <a:gd name="connsiteY21" fmla="*/ 3 h 2561350"/>
                  <a:gd name="connsiteX0" fmla="*/ 1027712 w 2053521"/>
                  <a:gd name="connsiteY0" fmla="*/ 3 h 2561350"/>
                  <a:gd name="connsiteX1" fmla="*/ 1242025 w 2053521"/>
                  <a:gd name="connsiteY1" fmla="*/ 286050 h 2561350"/>
                  <a:gd name="connsiteX2" fmla="*/ 1219889 w 2053521"/>
                  <a:gd name="connsiteY2" fmla="*/ 389002 h 2561350"/>
                  <a:gd name="connsiteX3" fmla="*/ 1967384 w 2053521"/>
                  <a:gd name="connsiteY3" fmla="*/ 344364 h 2561350"/>
                  <a:gd name="connsiteX4" fmla="*/ 2049225 w 2053521"/>
                  <a:gd name="connsiteY4" fmla="*/ 926667 h 2561350"/>
                  <a:gd name="connsiteX5" fmla="*/ 1862717 w 2053521"/>
                  <a:gd name="connsiteY5" fmla="*/ 1056790 h 2561350"/>
                  <a:gd name="connsiteX6" fmla="*/ 1824721 w 2053521"/>
                  <a:gd name="connsiteY6" fmla="*/ 1531159 h 2561350"/>
                  <a:gd name="connsiteX7" fmla="*/ 2042416 w 2053521"/>
                  <a:gd name="connsiteY7" fmla="*/ 1619452 h 2561350"/>
                  <a:gd name="connsiteX8" fmla="*/ 1951283 w 2053521"/>
                  <a:gd name="connsiteY8" fmla="*/ 2180265 h 2561350"/>
                  <a:gd name="connsiteX9" fmla="*/ 1222152 w 2053521"/>
                  <a:gd name="connsiteY9" fmla="*/ 2167002 h 2561350"/>
                  <a:gd name="connsiteX10" fmla="*/ 1242025 w 2053521"/>
                  <a:gd name="connsiteY10" fmla="*/ 2275300 h 2561350"/>
                  <a:gd name="connsiteX11" fmla="*/ 791969 w 2053521"/>
                  <a:gd name="connsiteY11" fmla="*/ 2277680 h 2561350"/>
                  <a:gd name="connsiteX12" fmla="*/ 821902 w 2053521"/>
                  <a:gd name="connsiteY12" fmla="*/ 2167002 h 2561350"/>
                  <a:gd name="connsiteX13" fmla="*/ 128977 w 2053521"/>
                  <a:gd name="connsiteY13" fmla="*/ 2200159 h 2561350"/>
                  <a:gd name="connsiteX14" fmla="*/ 0 w 2053521"/>
                  <a:gd name="connsiteY14" fmla="*/ 1657531 h 2561350"/>
                  <a:gd name="connsiteX15" fmla="*/ 257433 w 2053521"/>
                  <a:gd name="connsiteY15" fmla="*/ 1557347 h 2561350"/>
                  <a:gd name="connsiteX16" fmla="*/ 239483 w 2053521"/>
                  <a:gd name="connsiteY16" fmla="*/ 1049619 h 2561350"/>
                  <a:gd name="connsiteX17" fmla="*/ 29065 w 2053521"/>
                  <a:gd name="connsiteY17" fmla="*/ 1005469 h 2561350"/>
                  <a:gd name="connsiteX18" fmla="*/ 100444 w 2053521"/>
                  <a:gd name="connsiteY18" fmla="*/ 369408 h 2561350"/>
                  <a:gd name="connsiteX19" fmla="*/ 826873 w 2053521"/>
                  <a:gd name="connsiteY19" fmla="*/ 389002 h 2561350"/>
                  <a:gd name="connsiteX20" fmla="*/ 791969 w 2053521"/>
                  <a:gd name="connsiteY20" fmla="*/ 283670 h 2561350"/>
                  <a:gd name="connsiteX21" fmla="*/ 1027712 w 2053521"/>
                  <a:gd name="connsiteY21" fmla="*/ 3 h 2561350"/>
                  <a:gd name="connsiteX0" fmla="*/ 1027712 w 2053521"/>
                  <a:gd name="connsiteY0" fmla="*/ 3 h 2561350"/>
                  <a:gd name="connsiteX1" fmla="*/ 1242025 w 2053521"/>
                  <a:gd name="connsiteY1" fmla="*/ 286050 h 2561350"/>
                  <a:gd name="connsiteX2" fmla="*/ 1219889 w 2053521"/>
                  <a:gd name="connsiteY2" fmla="*/ 389002 h 2561350"/>
                  <a:gd name="connsiteX3" fmla="*/ 1967384 w 2053521"/>
                  <a:gd name="connsiteY3" fmla="*/ 344364 h 2561350"/>
                  <a:gd name="connsiteX4" fmla="*/ 2049225 w 2053521"/>
                  <a:gd name="connsiteY4" fmla="*/ 926667 h 2561350"/>
                  <a:gd name="connsiteX5" fmla="*/ 1862717 w 2053521"/>
                  <a:gd name="connsiteY5" fmla="*/ 1056790 h 2561350"/>
                  <a:gd name="connsiteX6" fmla="*/ 1824721 w 2053521"/>
                  <a:gd name="connsiteY6" fmla="*/ 1531159 h 2561350"/>
                  <a:gd name="connsiteX7" fmla="*/ 2042416 w 2053521"/>
                  <a:gd name="connsiteY7" fmla="*/ 1619452 h 2561350"/>
                  <a:gd name="connsiteX8" fmla="*/ 1951283 w 2053521"/>
                  <a:gd name="connsiteY8" fmla="*/ 2180265 h 2561350"/>
                  <a:gd name="connsiteX9" fmla="*/ 1222152 w 2053521"/>
                  <a:gd name="connsiteY9" fmla="*/ 2167002 h 2561350"/>
                  <a:gd name="connsiteX10" fmla="*/ 1242025 w 2053521"/>
                  <a:gd name="connsiteY10" fmla="*/ 2275300 h 2561350"/>
                  <a:gd name="connsiteX11" fmla="*/ 791969 w 2053521"/>
                  <a:gd name="connsiteY11" fmla="*/ 2277680 h 2561350"/>
                  <a:gd name="connsiteX12" fmla="*/ 821902 w 2053521"/>
                  <a:gd name="connsiteY12" fmla="*/ 2167002 h 2561350"/>
                  <a:gd name="connsiteX13" fmla="*/ 128977 w 2053521"/>
                  <a:gd name="connsiteY13" fmla="*/ 2200159 h 2561350"/>
                  <a:gd name="connsiteX14" fmla="*/ 0 w 2053521"/>
                  <a:gd name="connsiteY14" fmla="*/ 1657531 h 2561350"/>
                  <a:gd name="connsiteX15" fmla="*/ 257433 w 2053521"/>
                  <a:gd name="connsiteY15" fmla="*/ 1557347 h 2561350"/>
                  <a:gd name="connsiteX16" fmla="*/ 239483 w 2053521"/>
                  <a:gd name="connsiteY16" fmla="*/ 1049619 h 2561350"/>
                  <a:gd name="connsiteX17" fmla="*/ 29065 w 2053521"/>
                  <a:gd name="connsiteY17" fmla="*/ 1005469 h 2561350"/>
                  <a:gd name="connsiteX18" fmla="*/ 100444 w 2053521"/>
                  <a:gd name="connsiteY18" fmla="*/ 369408 h 2561350"/>
                  <a:gd name="connsiteX19" fmla="*/ 826873 w 2053521"/>
                  <a:gd name="connsiteY19" fmla="*/ 389002 h 2561350"/>
                  <a:gd name="connsiteX20" fmla="*/ 791969 w 2053521"/>
                  <a:gd name="connsiteY20" fmla="*/ 283670 h 2561350"/>
                  <a:gd name="connsiteX21" fmla="*/ 1027712 w 2053521"/>
                  <a:gd name="connsiteY21" fmla="*/ 3 h 2561350"/>
                  <a:gd name="connsiteX0" fmla="*/ 1027712 w 2053521"/>
                  <a:gd name="connsiteY0" fmla="*/ 3 h 2561350"/>
                  <a:gd name="connsiteX1" fmla="*/ 1242025 w 2053521"/>
                  <a:gd name="connsiteY1" fmla="*/ 286050 h 2561350"/>
                  <a:gd name="connsiteX2" fmla="*/ 1219889 w 2053521"/>
                  <a:gd name="connsiteY2" fmla="*/ 389002 h 2561350"/>
                  <a:gd name="connsiteX3" fmla="*/ 1967384 w 2053521"/>
                  <a:gd name="connsiteY3" fmla="*/ 344364 h 2561350"/>
                  <a:gd name="connsiteX4" fmla="*/ 2049225 w 2053521"/>
                  <a:gd name="connsiteY4" fmla="*/ 926667 h 2561350"/>
                  <a:gd name="connsiteX5" fmla="*/ 1862717 w 2053521"/>
                  <a:gd name="connsiteY5" fmla="*/ 1056790 h 2561350"/>
                  <a:gd name="connsiteX6" fmla="*/ 1824721 w 2053521"/>
                  <a:gd name="connsiteY6" fmla="*/ 1531159 h 2561350"/>
                  <a:gd name="connsiteX7" fmla="*/ 2042416 w 2053521"/>
                  <a:gd name="connsiteY7" fmla="*/ 1619452 h 2561350"/>
                  <a:gd name="connsiteX8" fmla="*/ 1951283 w 2053521"/>
                  <a:gd name="connsiteY8" fmla="*/ 2180265 h 2561350"/>
                  <a:gd name="connsiteX9" fmla="*/ 1222152 w 2053521"/>
                  <a:gd name="connsiteY9" fmla="*/ 2167002 h 2561350"/>
                  <a:gd name="connsiteX10" fmla="*/ 1242025 w 2053521"/>
                  <a:gd name="connsiteY10" fmla="*/ 2275300 h 2561350"/>
                  <a:gd name="connsiteX11" fmla="*/ 791969 w 2053521"/>
                  <a:gd name="connsiteY11" fmla="*/ 2277680 h 2561350"/>
                  <a:gd name="connsiteX12" fmla="*/ 821902 w 2053521"/>
                  <a:gd name="connsiteY12" fmla="*/ 2167002 h 2561350"/>
                  <a:gd name="connsiteX13" fmla="*/ 128977 w 2053521"/>
                  <a:gd name="connsiteY13" fmla="*/ 2200159 h 2561350"/>
                  <a:gd name="connsiteX14" fmla="*/ 0 w 2053521"/>
                  <a:gd name="connsiteY14" fmla="*/ 1657531 h 2561350"/>
                  <a:gd name="connsiteX15" fmla="*/ 257433 w 2053521"/>
                  <a:gd name="connsiteY15" fmla="*/ 1557347 h 2561350"/>
                  <a:gd name="connsiteX16" fmla="*/ 239483 w 2053521"/>
                  <a:gd name="connsiteY16" fmla="*/ 1049619 h 2561350"/>
                  <a:gd name="connsiteX17" fmla="*/ 29065 w 2053521"/>
                  <a:gd name="connsiteY17" fmla="*/ 1005469 h 2561350"/>
                  <a:gd name="connsiteX18" fmla="*/ 100444 w 2053521"/>
                  <a:gd name="connsiteY18" fmla="*/ 369408 h 2561350"/>
                  <a:gd name="connsiteX19" fmla="*/ 826873 w 2053521"/>
                  <a:gd name="connsiteY19" fmla="*/ 389002 h 2561350"/>
                  <a:gd name="connsiteX20" fmla="*/ 791969 w 2053521"/>
                  <a:gd name="connsiteY20" fmla="*/ 283670 h 2561350"/>
                  <a:gd name="connsiteX21" fmla="*/ 1027712 w 2053521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4468 w 2040556"/>
                  <a:gd name="connsiteY15" fmla="*/ 1557347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4468 w 2040556"/>
                  <a:gd name="connsiteY15" fmla="*/ 1557347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4468 w 2040556"/>
                  <a:gd name="connsiteY15" fmla="*/ 1557347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4468 w 2040556"/>
                  <a:gd name="connsiteY15" fmla="*/ 1557347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61667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36129 w 2040556"/>
                  <a:gd name="connsiteY7" fmla="*/ 1616113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36129 w 2040556"/>
                  <a:gd name="connsiteY7" fmla="*/ 1616113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36129 w 2040556"/>
                  <a:gd name="connsiteY7" fmla="*/ 1616113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36129 w 2040556"/>
                  <a:gd name="connsiteY7" fmla="*/ 1616113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60129 h 2561350"/>
                  <a:gd name="connsiteX6" fmla="*/ 1811756 w 2040556"/>
                  <a:gd name="connsiteY6" fmla="*/ 1531159 h 2561350"/>
                  <a:gd name="connsiteX7" fmla="*/ 2036129 w 2040556"/>
                  <a:gd name="connsiteY7" fmla="*/ 1616113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040556" h="2561350">
                    <a:moveTo>
                      <a:pt x="1014747" y="3"/>
                    </a:moveTo>
                    <a:cubicBezTo>
                      <a:pt x="1183816" y="-691"/>
                      <a:pt x="1351799" y="120921"/>
                      <a:pt x="1229060" y="286050"/>
                    </a:cubicBezTo>
                    <a:cubicBezTo>
                      <a:pt x="1212950" y="315682"/>
                      <a:pt x="1201168" y="348101"/>
                      <a:pt x="1206924" y="389002"/>
                    </a:cubicBezTo>
                    <a:cubicBezTo>
                      <a:pt x="1211992" y="528261"/>
                      <a:pt x="1716654" y="452477"/>
                      <a:pt x="1954419" y="344364"/>
                    </a:cubicBezTo>
                    <a:cubicBezTo>
                      <a:pt x="1970498" y="474789"/>
                      <a:pt x="2061145" y="783619"/>
                      <a:pt x="2036260" y="926667"/>
                    </a:cubicBezTo>
                    <a:cubicBezTo>
                      <a:pt x="2027166" y="1024060"/>
                      <a:pt x="1970476" y="1153289"/>
                      <a:pt x="1849752" y="1060129"/>
                    </a:cubicBezTo>
                    <a:cubicBezTo>
                      <a:pt x="1475468" y="853624"/>
                      <a:pt x="1487545" y="1649324"/>
                      <a:pt x="1811756" y="1531159"/>
                    </a:cubicBezTo>
                    <a:cubicBezTo>
                      <a:pt x="1923754" y="1469515"/>
                      <a:pt x="1987209" y="1400411"/>
                      <a:pt x="2036129" y="1616113"/>
                    </a:cubicBezTo>
                    <a:cubicBezTo>
                      <a:pt x="2051136" y="1730790"/>
                      <a:pt x="1956393" y="2051666"/>
                      <a:pt x="1938318" y="2180265"/>
                    </a:cubicBezTo>
                    <a:cubicBezTo>
                      <a:pt x="1741694" y="2153739"/>
                      <a:pt x="1359392" y="2007849"/>
                      <a:pt x="1209187" y="2167002"/>
                    </a:cubicBezTo>
                    <a:cubicBezTo>
                      <a:pt x="1195706" y="2193452"/>
                      <a:pt x="1198508" y="2230274"/>
                      <a:pt x="1229060" y="2275300"/>
                    </a:cubicBezTo>
                    <a:cubicBezTo>
                      <a:pt x="1469566" y="2660267"/>
                      <a:pt x="567071" y="2652331"/>
                      <a:pt x="779004" y="2277680"/>
                    </a:cubicBezTo>
                    <a:cubicBezTo>
                      <a:pt x="817979" y="2223379"/>
                      <a:pt x="825787" y="2190096"/>
                      <a:pt x="808937" y="2167002"/>
                    </a:cubicBezTo>
                    <a:cubicBezTo>
                      <a:pt x="706169" y="2021111"/>
                      <a:pt x="364670" y="2147108"/>
                      <a:pt x="116012" y="2200159"/>
                    </a:cubicBezTo>
                    <a:cubicBezTo>
                      <a:pt x="57942" y="2073996"/>
                      <a:pt x="976" y="1794778"/>
                      <a:pt x="0" y="1657530"/>
                    </a:cubicBezTo>
                    <a:cubicBezTo>
                      <a:pt x="23569" y="1399547"/>
                      <a:pt x="142648" y="1475748"/>
                      <a:pt x="248790" y="1539671"/>
                    </a:cubicBezTo>
                    <a:cubicBezTo>
                      <a:pt x="563771" y="1555589"/>
                      <a:pt x="485163" y="925406"/>
                      <a:pt x="226518" y="1049619"/>
                    </a:cubicBezTo>
                    <a:cubicBezTo>
                      <a:pt x="150003" y="1086365"/>
                      <a:pt x="56561" y="1164379"/>
                      <a:pt x="16100" y="1005469"/>
                    </a:cubicBezTo>
                    <a:cubicBezTo>
                      <a:pt x="-32993" y="864734"/>
                      <a:pt x="47286" y="478570"/>
                      <a:pt x="87479" y="369408"/>
                    </a:cubicBezTo>
                    <a:cubicBezTo>
                      <a:pt x="483685" y="502036"/>
                      <a:pt x="775797" y="488473"/>
                      <a:pt x="813908" y="389002"/>
                    </a:cubicBezTo>
                    <a:cubicBezTo>
                      <a:pt x="824229" y="365427"/>
                      <a:pt x="814657" y="333342"/>
                      <a:pt x="779004" y="283670"/>
                    </a:cubicBezTo>
                    <a:cubicBezTo>
                      <a:pt x="673038" y="96344"/>
                      <a:pt x="845678" y="698"/>
                      <a:pt x="1014747" y="3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accent2">
                      <a:lumMod val="75000"/>
                    </a:schemeClr>
                  </a:gs>
                  <a:gs pos="0">
                    <a:schemeClr val="accent2"/>
                  </a:gs>
                </a:gsLst>
                <a:lin ang="0" scaled="0"/>
                <a:tileRect/>
              </a:gradFill>
              <a:ln>
                <a:noFill/>
              </a:ln>
              <a:effectLst/>
              <a:sp3d prstMaterial="dkEdge">
                <a:bevelT w="50800" h="25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5"/>
              <p:cNvSpPr/>
              <p:nvPr/>
            </p:nvSpPr>
            <p:spPr>
              <a:xfrm flipV="1">
                <a:off x="6213670" y="3226986"/>
                <a:ext cx="1448109" cy="1792218"/>
              </a:xfrm>
              <a:custGeom>
                <a:avLst/>
                <a:gdLst>
                  <a:gd name="connsiteX0" fmla="*/ 872209 w 1795780"/>
                  <a:gd name="connsiteY0" fmla="*/ 3 h 2561350"/>
                  <a:gd name="connsiteX1" fmla="*/ 1086522 w 1795780"/>
                  <a:gd name="connsiteY1" fmla="*/ 286050 h 2561350"/>
                  <a:gd name="connsiteX2" fmla="*/ 1064386 w 1795780"/>
                  <a:gd name="connsiteY2" fmla="*/ 389002 h 2561350"/>
                  <a:gd name="connsiteX3" fmla="*/ 1795780 w 1795780"/>
                  <a:gd name="connsiteY3" fmla="*/ 389002 h 2561350"/>
                  <a:gd name="connsiteX4" fmla="*/ 1795780 w 1795780"/>
                  <a:gd name="connsiteY4" fmla="*/ 1063389 h 2561350"/>
                  <a:gd name="connsiteX5" fmla="*/ 1706462 w 1795780"/>
                  <a:gd name="connsiteY5" fmla="*/ 1037347 h 2561350"/>
                  <a:gd name="connsiteX6" fmla="*/ 1704082 w 1795780"/>
                  <a:gd name="connsiteY6" fmla="*/ 1487403 h 2561350"/>
                  <a:gd name="connsiteX7" fmla="*/ 1795780 w 1795780"/>
                  <a:gd name="connsiteY7" fmla="*/ 1449629 h 2561350"/>
                  <a:gd name="connsiteX8" fmla="*/ 1795780 w 1795780"/>
                  <a:gd name="connsiteY8" fmla="*/ 2167002 h 2561350"/>
                  <a:gd name="connsiteX9" fmla="*/ 1066649 w 1795780"/>
                  <a:gd name="connsiteY9" fmla="*/ 2167002 h 2561350"/>
                  <a:gd name="connsiteX10" fmla="*/ 1086522 w 1795780"/>
                  <a:gd name="connsiteY10" fmla="*/ 2275300 h 2561350"/>
                  <a:gd name="connsiteX11" fmla="*/ 636466 w 1795780"/>
                  <a:gd name="connsiteY11" fmla="*/ 2277680 h 2561350"/>
                  <a:gd name="connsiteX12" fmla="*/ 666399 w 1795780"/>
                  <a:gd name="connsiteY12" fmla="*/ 2167002 h 2561350"/>
                  <a:gd name="connsiteX13" fmla="*/ 0 w 1795780"/>
                  <a:gd name="connsiteY13" fmla="*/ 2167002 h 2561350"/>
                  <a:gd name="connsiteX14" fmla="*/ 0 w 1795780"/>
                  <a:gd name="connsiteY14" fmla="*/ 1458174 h 2561350"/>
                  <a:gd name="connsiteX15" fmla="*/ 94999 w 1795780"/>
                  <a:gd name="connsiteY15" fmla="*/ 1495354 h 2561350"/>
                  <a:gd name="connsiteX16" fmla="*/ 92619 w 1795780"/>
                  <a:gd name="connsiteY16" fmla="*/ 1045298 h 2561350"/>
                  <a:gd name="connsiteX17" fmla="*/ 0 w 1795780"/>
                  <a:gd name="connsiteY17" fmla="*/ 1071146 h 2561350"/>
                  <a:gd name="connsiteX18" fmla="*/ 0 w 1795780"/>
                  <a:gd name="connsiteY18" fmla="*/ 389002 h 2561350"/>
                  <a:gd name="connsiteX19" fmla="*/ 671370 w 1795780"/>
                  <a:gd name="connsiteY19" fmla="*/ 389002 h 2561350"/>
                  <a:gd name="connsiteX20" fmla="*/ 636466 w 1795780"/>
                  <a:gd name="connsiteY20" fmla="*/ 283670 h 2561350"/>
                  <a:gd name="connsiteX21" fmla="*/ 872209 w 1795780"/>
                  <a:gd name="connsiteY21" fmla="*/ 3 h 2561350"/>
                  <a:gd name="connsiteX0" fmla="*/ 872209 w 1795780"/>
                  <a:gd name="connsiteY0" fmla="*/ 3 h 2561350"/>
                  <a:gd name="connsiteX1" fmla="*/ 1086522 w 1795780"/>
                  <a:gd name="connsiteY1" fmla="*/ 286050 h 2561350"/>
                  <a:gd name="connsiteX2" fmla="*/ 1064386 w 1795780"/>
                  <a:gd name="connsiteY2" fmla="*/ 389002 h 2561350"/>
                  <a:gd name="connsiteX3" fmla="*/ 1795780 w 1795780"/>
                  <a:gd name="connsiteY3" fmla="*/ 389002 h 2561350"/>
                  <a:gd name="connsiteX4" fmla="*/ 1795780 w 1795780"/>
                  <a:gd name="connsiteY4" fmla="*/ 1063389 h 2561350"/>
                  <a:gd name="connsiteX5" fmla="*/ 1706462 w 1795780"/>
                  <a:gd name="connsiteY5" fmla="*/ 1037347 h 2561350"/>
                  <a:gd name="connsiteX6" fmla="*/ 1704082 w 1795780"/>
                  <a:gd name="connsiteY6" fmla="*/ 1487403 h 2561350"/>
                  <a:gd name="connsiteX7" fmla="*/ 1795780 w 1795780"/>
                  <a:gd name="connsiteY7" fmla="*/ 1449629 h 2561350"/>
                  <a:gd name="connsiteX8" fmla="*/ 1795780 w 1795780"/>
                  <a:gd name="connsiteY8" fmla="*/ 2167002 h 2561350"/>
                  <a:gd name="connsiteX9" fmla="*/ 1066649 w 1795780"/>
                  <a:gd name="connsiteY9" fmla="*/ 2167002 h 2561350"/>
                  <a:gd name="connsiteX10" fmla="*/ 1086522 w 1795780"/>
                  <a:gd name="connsiteY10" fmla="*/ 2275300 h 2561350"/>
                  <a:gd name="connsiteX11" fmla="*/ 636466 w 1795780"/>
                  <a:gd name="connsiteY11" fmla="*/ 2277680 h 2561350"/>
                  <a:gd name="connsiteX12" fmla="*/ 666399 w 1795780"/>
                  <a:gd name="connsiteY12" fmla="*/ 2167002 h 2561350"/>
                  <a:gd name="connsiteX13" fmla="*/ 0 w 1795780"/>
                  <a:gd name="connsiteY13" fmla="*/ 2167002 h 2561350"/>
                  <a:gd name="connsiteX14" fmla="*/ 0 w 1795780"/>
                  <a:gd name="connsiteY14" fmla="*/ 1458174 h 2561350"/>
                  <a:gd name="connsiteX15" fmla="*/ 94999 w 1795780"/>
                  <a:gd name="connsiteY15" fmla="*/ 1495354 h 2561350"/>
                  <a:gd name="connsiteX16" fmla="*/ 92619 w 1795780"/>
                  <a:gd name="connsiteY16" fmla="*/ 1045298 h 2561350"/>
                  <a:gd name="connsiteX17" fmla="*/ 0 w 1795780"/>
                  <a:gd name="connsiteY17" fmla="*/ 1071146 h 2561350"/>
                  <a:gd name="connsiteX18" fmla="*/ 0 w 1795780"/>
                  <a:gd name="connsiteY18" fmla="*/ 389002 h 2561350"/>
                  <a:gd name="connsiteX19" fmla="*/ 671370 w 1795780"/>
                  <a:gd name="connsiteY19" fmla="*/ 389002 h 2561350"/>
                  <a:gd name="connsiteX20" fmla="*/ 636466 w 1795780"/>
                  <a:gd name="connsiteY20" fmla="*/ 283670 h 2561350"/>
                  <a:gd name="connsiteX21" fmla="*/ 872209 w 179578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949187"/>
                  <a:gd name="connsiteY0" fmla="*/ 3 h 2561350"/>
                  <a:gd name="connsiteX1" fmla="*/ 1132942 w 1949187"/>
                  <a:gd name="connsiteY1" fmla="*/ 286050 h 2561350"/>
                  <a:gd name="connsiteX2" fmla="*/ 1110806 w 1949187"/>
                  <a:gd name="connsiteY2" fmla="*/ 389002 h 2561350"/>
                  <a:gd name="connsiteX3" fmla="*/ 1862094 w 1949187"/>
                  <a:gd name="connsiteY3" fmla="*/ 369108 h 2561350"/>
                  <a:gd name="connsiteX4" fmla="*/ 1842200 w 1949187"/>
                  <a:gd name="connsiteY4" fmla="*/ 1063389 h 2561350"/>
                  <a:gd name="connsiteX5" fmla="*/ 1752882 w 1949187"/>
                  <a:gd name="connsiteY5" fmla="*/ 1037347 h 2561350"/>
                  <a:gd name="connsiteX6" fmla="*/ 1750502 w 1949187"/>
                  <a:gd name="connsiteY6" fmla="*/ 1487403 h 2561350"/>
                  <a:gd name="connsiteX7" fmla="*/ 1842200 w 1949187"/>
                  <a:gd name="connsiteY7" fmla="*/ 1449629 h 2561350"/>
                  <a:gd name="connsiteX8" fmla="*/ 1842200 w 1949187"/>
                  <a:gd name="connsiteY8" fmla="*/ 2167002 h 2561350"/>
                  <a:gd name="connsiteX9" fmla="*/ 1113069 w 1949187"/>
                  <a:gd name="connsiteY9" fmla="*/ 2167002 h 2561350"/>
                  <a:gd name="connsiteX10" fmla="*/ 1132942 w 1949187"/>
                  <a:gd name="connsiteY10" fmla="*/ 2275300 h 2561350"/>
                  <a:gd name="connsiteX11" fmla="*/ 682886 w 1949187"/>
                  <a:gd name="connsiteY11" fmla="*/ 2277680 h 2561350"/>
                  <a:gd name="connsiteX12" fmla="*/ 712819 w 1949187"/>
                  <a:gd name="connsiteY12" fmla="*/ 2167002 h 2561350"/>
                  <a:gd name="connsiteX13" fmla="*/ 46420 w 1949187"/>
                  <a:gd name="connsiteY13" fmla="*/ 2167002 h 2561350"/>
                  <a:gd name="connsiteX14" fmla="*/ 46420 w 1949187"/>
                  <a:gd name="connsiteY14" fmla="*/ 1458174 h 2561350"/>
                  <a:gd name="connsiteX15" fmla="*/ 141419 w 1949187"/>
                  <a:gd name="connsiteY15" fmla="*/ 1495354 h 2561350"/>
                  <a:gd name="connsiteX16" fmla="*/ 139039 w 1949187"/>
                  <a:gd name="connsiteY16" fmla="*/ 1045298 h 2561350"/>
                  <a:gd name="connsiteX17" fmla="*/ 46420 w 1949187"/>
                  <a:gd name="connsiteY17" fmla="*/ 1071146 h 2561350"/>
                  <a:gd name="connsiteX18" fmla="*/ 0 w 1949187"/>
                  <a:gd name="connsiteY18" fmla="*/ 382371 h 2561350"/>
                  <a:gd name="connsiteX19" fmla="*/ 717790 w 1949187"/>
                  <a:gd name="connsiteY19" fmla="*/ 389002 h 2561350"/>
                  <a:gd name="connsiteX20" fmla="*/ 682886 w 1949187"/>
                  <a:gd name="connsiteY20" fmla="*/ 283670 h 2561350"/>
                  <a:gd name="connsiteX21" fmla="*/ 918629 w 1949187"/>
                  <a:gd name="connsiteY21" fmla="*/ 3 h 2561350"/>
                  <a:gd name="connsiteX0" fmla="*/ 918629 w 1966660"/>
                  <a:gd name="connsiteY0" fmla="*/ 3 h 2561350"/>
                  <a:gd name="connsiteX1" fmla="*/ 1132942 w 1966660"/>
                  <a:gd name="connsiteY1" fmla="*/ 286050 h 2561350"/>
                  <a:gd name="connsiteX2" fmla="*/ 1110806 w 1966660"/>
                  <a:gd name="connsiteY2" fmla="*/ 389002 h 2561350"/>
                  <a:gd name="connsiteX3" fmla="*/ 1862094 w 1966660"/>
                  <a:gd name="connsiteY3" fmla="*/ 369108 h 2561350"/>
                  <a:gd name="connsiteX4" fmla="*/ 1842200 w 1966660"/>
                  <a:gd name="connsiteY4" fmla="*/ 1063389 h 2561350"/>
                  <a:gd name="connsiteX5" fmla="*/ 1752882 w 1966660"/>
                  <a:gd name="connsiteY5" fmla="*/ 1037347 h 2561350"/>
                  <a:gd name="connsiteX6" fmla="*/ 1750502 w 1966660"/>
                  <a:gd name="connsiteY6" fmla="*/ 1487403 h 2561350"/>
                  <a:gd name="connsiteX7" fmla="*/ 1842200 w 1966660"/>
                  <a:gd name="connsiteY7" fmla="*/ 1449629 h 2561350"/>
                  <a:gd name="connsiteX8" fmla="*/ 1842200 w 1966660"/>
                  <a:gd name="connsiteY8" fmla="*/ 2167002 h 2561350"/>
                  <a:gd name="connsiteX9" fmla="*/ 1113069 w 1966660"/>
                  <a:gd name="connsiteY9" fmla="*/ 2167002 h 2561350"/>
                  <a:gd name="connsiteX10" fmla="*/ 1132942 w 1966660"/>
                  <a:gd name="connsiteY10" fmla="*/ 2275300 h 2561350"/>
                  <a:gd name="connsiteX11" fmla="*/ 682886 w 1966660"/>
                  <a:gd name="connsiteY11" fmla="*/ 2277680 h 2561350"/>
                  <a:gd name="connsiteX12" fmla="*/ 712819 w 1966660"/>
                  <a:gd name="connsiteY12" fmla="*/ 2167002 h 2561350"/>
                  <a:gd name="connsiteX13" fmla="*/ 46420 w 1966660"/>
                  <a:gd name="connsiteY13" fmla="*/ 2167002 h 2561350"/>
                  <a:gd name="connsiteX14" fmla="*/ 46420 w 1966660"/>
                  <a:gd name="connsiteY14" fmla="*/ 1458174 h 2561350"/>
                  <a:gd name="connsiteX15" fmla="*/ 141419 w 1966660"/>
                  <a:gd name="connsiteY15" fmla="*/ 1495354 h 2561350"/>
                  <a:gd name="connsiteX16" fmla="*/ 139039 w 1966660"/>
                  <a:gd name="connsiteY16" fmla="*/ 1045298 h 2561350"/>
                  <a:gd name="connsiteX17" fmla="*/ 46420 w 1966660"/>
                  <a:gd name="connsiteY17" fmla="*/ 1071146 h 2561350"/>
                  <a:gd name="connsiteX18" fmla="*/ 0 w 1966660"/>
                  <a:gd name="connsiteY18" fmla="*/ 382371 h 2561350"/>
                  <a:gd name="connsiteX19" fmla="*/ 717790 w 1966660"/>
                  <a:gd name="connsiteY19" fmla="*/ 389002 h 2561350"/>
                  <a:gd name="connsiteX20" fmla="*/ 682886 w 1966660"/>
                  <a:gd name="connsiteY20" fmla="*/ 283670 h 2561350"/>
                  <a:gd name="connsiteX21" fmla="*/ 918629 w 1966660"/>
                  <a:gd name="connsiteY21" fmla="*/ 3 h 2561350"/>
                  <a:gd name="connsiteX0" fmla="*/ 1023861 w 2071892"/>
                  <a:gd name="connsiteY0" fmla="*/ 3 h 2561350"/>
                  <a:gd name="connsiteX1" fmla="*/ 1238174 w 2071892"/>
                  <a:gd name="connsiteY1" fmla="*/ 286050 h 2561350"/>
                  <a:gd name="connsiteX2" fmla="*/ 1216038 w 2071892"/>
                  <a:gd name="connsiteY2" fmla="*/ 389002 h 2561350"/>
                  <a:gd name="connsiteX3" fmla="*/ 1967326 w 2071892"/>
                  <a:gd name="connsiteY3" fmla="*/ 369108 h 2561350"/>
                  <a:gd name="connsiteX4" fmla="*/ 1947432 w 2071892"/>
                  <a:gd name="connsiteY4" fmla="*/ 1063389 h 2561350"/>
                  <a:gd name="connsiteX5" fmla="*/ 1858114 w 2071892"/>
                  <a:gd name="connsiteY5" fmla="*/ 1037347 h 2561350"/>
                  <a:gd name="connsiteX6" fmla="*/ 1855734 w 2071892"/>
                  <a:gd name="connsiteY6" fmla="*/ 1487403 h 2561350"/>
                  <a:gd name="connsiteX7" fmla="*/ 1947432 w 2071892"/>
                  <a:gd name="connsiteY7" fmla="*/ 1449629 h 2561350"/>
                  <a:gd name="connsiteX8" fmla="*/ 1947432 w 2071892"/>
                  <a:gd name="connsiteY8" fmla="*/ 2167002 h 2561350"/>
                  <a:gd name="connsiteX9" fmla="*/ 1218301 w 2071892"/>
                  <a:gd name="connsiteY9" fmla="*/ 2167002 h 2561350"/>
                  <a:gd name="connsiteX10" fmla="*/ 1238174 w 2071892"/>
                  <a:gd name="connsiteY10" fmla="*/ 2275300 h 2561350"/>
                  <a:gd name="connsiteX11" fmla="*/ 788118 w 2071892"/>
                  <a:gd name="connsiteY11" fmla="*/ 2277680 h 2561350"/>
                  <a:gd name="connsiteX12" fmla="*/ 818051 w 2071892"/>
                  <a:gd name="connsiteY12" fmla="*/ 2167002 h 2561350"/>
                  <a:gd name="connsiteX13" fmla="*/ 151652 w 2071892"/>
                  <a:gd name="connsiteY13" fmla="*/ 2167002 h 2561350"/>
                  <a:gd name="connsiteX14" fmla="*/ 151652 w 2071892"/>
                  <a:gd name="connsiteY14" fmla="*/ 1458174 h 2561350"/>
                  <a:gd name="connsiteX15" fmla="*/ 246651 w 2071892"/>
                  <a:gd name="connsiteY15" fmla="*/ 1495354 h 2561350"/>
                  <a:gd name="connsiteX16" fmla="*/ 244271 w 2071892"/>
                  <a:gd name="connsiteY16" fmla="*/ 1045298 h 2561350"/>
                  <a:gd name="connsiteX17" fmla="*/ 151652 w 2071892"/>
                  <a:gd name="connsiteY17" fmla="*/ 1071146 h 2561350"/>
                  <a:gd name="connsiteX18" fmla="*/ 105232 w 2071892"/>
                  <a:gd name="connsiteY18" fmla="*/ 382371 h 2561350"/>
                  <a:gd name="connsiteX19" fmla="*/ 823022 w 2071892"/>
                  <a:gd name="connsiteY19" fmla="*/ 389002 h 2561350"/>
                  <a:gd name="connsiteX20" fmla="*/ 788118 w 2071892"/>
                  <a:gd name="connsiteY20" fmla="*/ 283670 h 2561350"/>
                  <a:gd name="connsiteX21" fmla="*/ 1023861 w 2071892"/>
                  <a:gd name="connsiteY21" fmla="*/ 3 h 2561350"/>
                  <a:gd name="connsiteX0" fmla="*/ 1039756 w 2087787"/>
                  <a:gd name="connsiteY0" fmla="*/ 3 h 2561350"/>
                  <a:gd name="connsiteX1" fmla="*/ 1254069 w 2087787"/>
                  <a:gd name="connsiteY1" fmla="*/ 286050 h 2561350"/>
                  <a:gd name="connsiteX2" fmla="*/ 1231933 w 2087787"/>
                  <a:gd name="connsiteY2" fmla="*/ 389002 h 2561350"/>
                  <a:gd name="connsiteX3" fmla="*/ 1983221 w 2087787"/>
                  <a:gd name="connsiteY3" fmla="*/ 369108 h 2561350"/>
                  <a:gd name="connsiteX4" fmla="*/ 1963327 w 2087787"/>
                  <a:gd name="connsiteY4" fmla="*/ 1063389 h 2561350"/>
                  <a:gd name="connsiteX5" fmla="*/ 1874009 w 2087787"/>
                  <a:gd name="connsiteY5" fmla="*/ 1037347 h 2561350"/>
                  <a:gd name="connsiteX6" fmla="*/ 1871629 w 2087787"/>
                  <a:gd name="connsiteY6" fmla="*/ 1487403 h 2561350"/>
                  <a:gd name="connsiteX7" fmla="*/ 1963327 w 2087787"/>
                  <a:gd name="connsiteY7" fmla="*/ 1449629 h 2561350"/>
                  <a:gd name="connsiteX8" fmla="*/ 1963327 w 2087787"/>
                  <a:gd name="connsiteY8" fmla="*/ 2167002 h 2561350"/>
                  <a:gd name="connsiteX9" fmla="*/ 1234196 w 2087787"/>
                  <a:gd name="connsiteY9" fmla="*/ 2167002 h 2561350"/>
                  <a:gd name="connsiteX10" fmla="*/ 1254069 w 2087787"/>
                  <a:gd name="connsiteY10" fmla="*/ 2275300 h 2561350"/>
                  <a:gd name="connsiteX11" fmla="*/ 804013 w 2087787"/>
                  <a:gd name="connsiteY11" fmla="*/ 2277680 h 2561350"/>
                  <a:gd name="connsiteX12" fmla="*/ 833946 w 2087787"/>
                  <a:gd name="connsiteY12" fmla="*/ 2167002 h 2561350"/>
                  <a:gd name="connsiteX13" fmla="*/ 167547 w 2087787"/>
                  <a:gd name="connsiteY13" fmla="*/ 2167002 h 2561350"/>
                  <a:gd name="connsiteX14" fmla="*/ 167547 w 2087787"/>
                  <a:gd name="connsiteY14" fmla="*/ 1458174 h 2561350"/>
                  <a:gd name="connsiteX15" fmla="*/ 262546 w 2087787"/>
                  <a:gd name="connsiteY15" fmla="*/ 1495354 h 2561350"/>
                  <a:gd name="connsiteX16" fmla="*/ 260166 w 2087787"/>
                  <a:gd name="connsiteY16" fmla="*/ 1045298 h 2561350"/>
                  <a:gd name="connsiteX17" fmla="*/ 167547 w 2087787"/>
                  <a:gd name="connsiteY17" fmla="*/ 1071146 h 2561350"/>
                  <a:gd name="connsiteX18" fmla="*/ 121127 w 2087787"/>
                  <a:gd name="connsiteY18" fmla="*/ 382371 h 2561350"/>
                  <a:gd name="connsiteX19" fmla="*/ 838917 w 2087787"/>
                  <a:gd name="connsiteY19" fmla="*/ 389002 h 2561350"/>
                  <a:gd name="connsiteX20" fmla="*/ 804013 w 2087787"/>
                  <a:gd name="connsiteY20" fmla="*/ 283670 h 2561350"/>
                  <a:gd name="connsiteX21" fmla="*/ 1039756 w 2087787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88885"/>
                  <a:gd name="connsiteY0" fmla="*/ 3 h 2561350"/>
                  <a:gd name="connsiteX1" fmla="*/ 1239747 w 2088885"/>
                  <a:gd name="connsiteY1" fmla="*/ 286050 h 2561350"/>
                  <a:gd name="connsiteX2" fmla="*/ 1217611 w 2088885"/>
                  <a:gd name="connsiteY2" fmla="*/ 389002 h 2561350"/>
                  <a:gd name="connsiteX3" fmla="*/ 1968899 w 2088885"/>
                  <a:gd name="connsiteY3" fmla="*/ 369108 h 2561350"/>
                  <a:gd name="connsiteX4" fmla="*/ 1949005 w 2088885"/>
                  <a:gd name="connsiteY4" fmla="*/ 1063389 h 2561350"/>
                  <a:gd name="connsiteX5" fmla="*/ 1859687 w 2088885"/>
                  <a:gd name="connsiteY5" fmla="*/ 1037347 h 2561350"/>
                  <a:gd name="connsiteX6" fmla="*/ 1857307 w 2088885"/>
                  <a:gd name="connsiteY6" fmla="*/ 1487403 h 2561350"/>
                  <a:gd name="connsiteX7" fmla="*/ 1949005 w 2088885"/>
                  <a:gd name="connsiteY7" fmla="*/ 1449629 h 2561350"/>
                  <a:gd name="connsiteX8" fmla="*/ 1949005 w 2088885"/>
                  <a:gd name="connsiteY8" fmla="*/ 2167002 h 2561350"/>
                  <a:gd name="connsiteX9" fmla="*/ 1219874 w 2088885"/>
                  <a:gd name="connsiteY9" fmla="*/ 2167002 h 2561350"/>
                  <a:gd name="connsiteX10" fmla="*/ 1239747 w 2088885"/>
                  <a:gd name="connsiteY10" fmla="*/ 2275300 h 2561350"/>
                  <a:gd name="connsiteX11" fmla="*/ 789691 w 2088885"/>
                  <a:gd name="connsiteY11" fmla="*/ 2277680 h 2561350"/>
                  <a:gd name="connsiteX12" fmla="*/ 819624 w 2088885"/>
                  <a:gd name="connsiteY12" fmla="*/ 2167002 h 2561350"/>
                  <a:gd name="connsiteX13" fmla="*/ 153225 w 2088885"/>
                  <a:gd name="connsiteY13" fmla="*/ 2167002 h 2561350"/>
                  <a:gd name="connsiteX14" fmla="*/ 153225 w 2088885"/>
                  <a:gd name="connsiteY14" fmla="*/ 1458174 h 2561350"/>
                  <a:gd name="connsiteX15" fmla="*/ 248224 w 2088885"/>
                  <a:gd name="connsiteY15" fmla="*/ 1495354 h 2561350"/>
                  <a:gd name="connsiteX16" fmla="*/ 245844 w 2088885"/>
                  <a:gd name="connsiteY16" fmla="*/ 1045298 h 2561350"/>
                  <a:gd name="connsiteX17" fmla="*/ 153225 w 2088885"/>
                  <a:gd name="connsiteY17" fmla="*/ 1071146 h 2561350"/>
                  <a:gd name="connsiteX18" fmla="*/ 106805 w 2088885"/>
                  <a:gd name="connsiteY18" fmla="*/ 382371 h 2561350"/>
                  <a:gd name="connsiteX19" fmla="*/ 824595 w 2088885"/>
                  <a:gd name="connsiteY19" fmla="*/ 389002 h 2561350"/>
                  <a:gd name="connsiteX20" fmla="*/ 789691 w 2088885"/>
                  <a:gd name="connsiteY20" fmla="*/ 283670 h 2561350"/>
                  <a:gd name="connsiteX21" fmla="*/ 1025434 w 208888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102756"/>
                  <a:gd name="connsiteY0" fmla="*/ 3 h 2561350"/>
                  <a:gd name="connsiteX1" fmla="*/ 1239747 w 2102756"/>
                  <a:gd name="connsiteY1" fmla="*/ 286050 h 2561350"/>
                  <a:gd name="connsiteX2" fmla="*/ 1217611 w 2102756"/>
                  <a:gd name="connsiteY2" fmla="*/ 389002 h 2561350"/>
                  <a:gd name="connsiteX3" fmla="*/ 1968899 w 2102756"/>
                  <a:gd name="connsiteY3" fmla="*/ 369108 h 2561350"/>
                  <a:gd name="connsiteX4" fmla="*/ 1949005 w 2102756"/>
                  <a:gd name="connsiteY4" fmla="*/ 1063389 h 2561350"/>
                  <a:gd name="connsiteX5" fmla="*/ 1859687 w 2102756"/>
                  <a:gd name="connsiteY5" fmla="*/ 1037347 h 2561350"/>
                  <a:gd name="connsiteX6" fmla="*/ 1857307 w 2102756"/>
                  <a:gd name="connsiteY6" fmla="*/ 1487403 h 2561350"/>
                  <a:gd name="connsiteX7" fmla="*/ 1995425 w 2102756"/>
                  <a:gd name="connsiteY7" fmla="*/ 1456260 h 2561350"/>
                  <a:gd name="connsiteX8" fmla="*/ 1949005 w 2102756"/>
                  <a:gd name="connsiteY8" fmla="*/ 2167002 h 2561350"/>
                  <a:gd name="connsiteX9" fmla="*/ 1219874 w 2102756"/>
                  <a:gd name="connsiteY9" fmla="*/ 2167002 h 2561350"/>
                  <a:gd name="connsiteX10" fmla="*/ 1239747 w 2102756"/>
                  <a:gd name="connsiteY10" fmla="*/ 2275300 h 2561350"/>
                  <a:gd name="connsiteX11" fmla="*/ 789691 w 2102756"/>
                  <a:gd name="connsiteY11" fmla="*/ 2277680 h 2561350"/>
                  <a:gd name="connsiteX12" fmla="*/ 819624 w 2102756"/>
                  <a:gd name="connsiteY12" fmla="*/ 2167002 h 2561350"/>
                  <a:gd name="connsiteX13" fmla="*/ 153225 w 2102756"/>
                  <a:gd name="connsiteY13" fmla="*/ 2167002 h 2561350"/>
                  <a:gd name="connsiteX14" fmla="*/ 153225 w 2102756"/>
                  <a:gd name="connsiteY14" fmla="*/ 1458174 h 2561350"/>
                  <a:gd name="connsiteX15" fmla="*/ 248224 w 2102756"/>
                  <a:gd name="connsiteY15" fmla="*/ 1495354 h 2561350"/>
                  <a:gd name="connsiteX16" fmla="*/ 245844 w 2102756"/>
                  <a:gd name="connsiteY16" fmla="*/ 1045298 h 2561350"/>
                  <a:gd name="connsiteX17" fmla="*/ 153225 w 2102756"/>
                  <a:gd name="connsiteY17" fmla="*/ 1071146 h 2561350"/>
                  <a:gd name="connsiteX18" fmla="*/ 106805 w 2102756"/>
                  <a:gd name="connsiteY18" fmla="*/ 382371 h 2561350"/>
                  <a:gd name="connsiteX19" fmla="*/ 824595 w 2102756"/>
                  <a:gd name="connsiteY19" fmla="*/ 389002 h 2561350"/>
                  <a:gd name="connsiteX20" fmla="*/ 789691 w 2102756"/>
                  <a:gd name="connsiteY20" fmla="*/ 283670 h 2561350"/>
                  <a:gd name="connsiteX21" fmla="*/ 1025434 w 2102756"/>
                  <a:gd name="connsiteY21" fmla="*/ 3 h 2561350"/>
                  <a:gd name="connsiteX0" fmla="*/ 1025434 w 2076232"/>
                  <a:gd name="connsiteY0" fmla="*/ 3 h 2561350"/>
                  <a:gd name="connsiteX1" fmla="*/ 1239747 w 2076232"/>
                  <a:gd name="connsiteY1" fmla="*/ 286050 h 2561350"/>
                  <a:gd name="connsiteX2" fmla="*/ 1217611 w 2076232"/>
                  <a:gd name="connsiteY2" fmla="*/ 389002 h 2561350"/>
                  <a:gd name="connsiteX3" fmla="*/ 1968899 w 2076232"/>
                  <a:gd name="connsiteY3" fmla="*/ 369108 h 2561350"/>
                  <a:gd name="connsiteX4" fmla="*/ 1949005 w 2076232"/>
                  <a:gd name="connsiteY4" fmla="*/ 1063389 h 2561350"/>
                  <a:gd name="connsiteX5" fmla="*/ 1859687 w 2076232"/>
                  <a:gd name="connsiteY5" fmla="*/ 1037347 h 2561350"/>
                  <a:gd name="connsiteX6" fmla="*/ 1857307 w 2076232"/>
                  <a:gd name="connsiteY6" fmla="*/ 1487403 h 2561350"/>
                  <a:gd name="connsiteX7" fmla="*/ 1995425 w 2076232"/>
                  <a:gd name="connsiteY7" fmla="*/ 1456260 h 2561350"/>
                  <a:gd name="connsiteX8" fmla="*/ 1949005 w 2076232"/>
                  <a:gd name="connsiteY8" fmla="*/ 2167002 h 2561350"/>
                  <a:gd name="connsiteX9" fmla="*/ 1219874 w 2076232"/>
                  <a:gd name="connsiteY9" fmla="*/ 2167002 h 2561350"/>
                  <a:gd name="connsiteX10" fmla="*/ 1239747 w 2076232"/>
                  <a:gd name="connsiteY10" fmla="*/ 2275300 h 2561350"/>
                  <a:gd name="connsiteX11" fmla="*/ 789691 w 2076232"/>
                  <a:gd name="connsiteY11" fmla="*/ 2277680 h 2561350"/>
                  <a:gd name="connsiteX12" fmla="*/ 819624 w 2076232"/>
                  <a:gd name="connsiteY12" fmla="*/ 2167002 h 2561350"/>
                  <a:gd name="connsiteX13" fmla="*/ 153225 w 2076232"/>
                  <a:gd name="connsiteY13" fmla="*/ 2167002 h 2561350"/>
                  <a:gd name="connsiteX14" fmla="*/ 153225 w 2076232"/>
                  <a:gd name="connsiteY14" fmla="*/ 1458174 h 2561350"/>
                  <a:gd name="connsiteX15" fmla="*/ 248224 w 2076232"/>
                  <a:gd name="connsiteY15" fmla="*/ 1495354 h 2561350"/>
                  <a:gd name="connsiteX16" fmla="*/ 245844 w 2076232"/>
                  <a:gd name="connsiteY16" fmla="*/ 1045298 h 2561350"/>
                  <a:gd name="connsiteX17" fmla="*/ 153225 w 2076232"/>
                  <a:gd name="connsiteY17" fmla="*/ 1071146 h 2561350"/>
                  <a:gd name="connsiteX18" fmla="*/ 106805 w 2076232"/>
                  <a:gd name="connsiteY18" fmla="*/ 382371 h 2561350"/>
                  <a:gd name="connsiteX19" fmla="*/ 824595 w 2076232"/>
                  <a:gd name="connsiteY19" fmla="*/ 389002 h 2561350"/>
                  <a:gd name="connsiteX20" fmla="*/ 789691 w 2076232"/>
                  <a:gd name="connsiteY20" fmla="*/ 283670 h 2561350"/>
                  <a:gd name="connsiteX21" fmla="*/ 1025434 w 2076232"/>
                  <a:gd name="connsiteY21" fmla="*/ 3 h 2561350"/>
                  <a:gd name="connsiteX0" fmla="*/ 1025434 w 2077711"/>
                  <a:gd name="connsiteY0" fmla="*/ 3 h 2561350"/>
                  <a:gd name="connsiteX1" fmla="*/ 1239747 w 2077711"/>
                  <a:gd name="connsiteY1" fmla="*/ 286050 h 2561350"/>
                  <a:gd name="connsiteX2" fmla="*/ 1217611 w 2077711"/>
                  <a:gd name="connsiteY2" fmla="*/ 389002 h 2561350"/>
                  <a:gd name="connsiteX3" fmla="*/ 1968899 w 2077711"/>
                  <a:gd name="connsiteY3" fmla="*/ 369108 h 2561350"/>
                  <a:gd name="connsiteX4" fmla="*/ 1949005 w 2077711"/>
                  <a:gd name="connsiteY4" fmla="*/ 1063389 h 2561350"/>
                  <a:gd name="connsiteX5" fmla="*/ 1859687 w 2077711"/>
                  <a:gd name="connsiteY5" fmla="*/ 1037347 h 2561350"/>
                  <a:gd name="connsiteX6" fmla="*/ 1857307 w 2077711"/>
                  <a:gd name="connsiteY6" fmla="*/ 1487403 h 2561350"/>
                  <a:gd name="connsiteX7" fmla="*/ 1995425 w 2077711"/>
                  <a:gd name="connsiteY7" fmla="*/ 1456260 h 2561350"/>
                  <a:gd name="connsiteX8" fmla="*/ 1949005 w 2077711"/>
                  <a:gd name="connsiteY8" fmla="*/ 2167002 h 2561350"/>
                  <a:gd name="connsiteX9" fmla="*/ 1219874 w 2077711"/>
                  <a:gd name="connsiteY9" fmla="*/ 2167002 h 2561350"/>
                  <a:gd name="connsiteX10" fmla="*/ 1239747 w 2077711"/>
                  <a:gd name="connsiteY10" fmla="*/ 2275300 h 2561350"/>
                  <a:gd name="connsiteX11" fmla="*/ 789691 w 2077711"/>
                  <a:gd name="connsiteY11" fmla="*/ 2277680 h 2561350"/>
                  <a:gd name="connsiteX12" fmla="*/ 819624 w 2077711"/>
                  <a:gd name="connsiteY12" fmla="*/ 2167002 h 2561350"/>
                  <a:gd name="connsiteX13" fmla="*/ 153225 w 2077711"/>
                  <a:gd name="connsiteY13" fmla="*/ 2167002 h 2561350"/>
                  <a:gd name="connsiteX14" fmla="*/ 153225 w 2077711"/>
                  <a:gd name="connsiteY14" fmla="*/ 1458174 h 2561350"/>
                  <a:gd name="connsiteX15" fmla="*/ 248224 w 2077711"/>
                  <a:gd name="connsiteY15" fmla="*/ 1495354 h 2561350"/>
                  <a:gd name="connsiteX16" fmla="*/ 245844 w 2077711"/>
                  <a:gd name="connsiteY16" fmla="*/ 1045298 h 2561350"/>
                  <a:gd name="connsiteX17" fmla="*/ 153225 w 2077711"/>
                  <a:gd name="connsiteY17" fmla="*/ 1071146 h 2561350"/>
                  <a:gd name="connsiteX18" fmla="*/ 106805 w 2077711"/>
                  <a:gd name="connsiteY18" fmla="*/ 382371 h 2561350"/>
                  <a:gd name="connsiteX19" fmla="*/ 824595 w 2077711"/>
                  <a:gd name="connsiteY19" fmla="*/ 389002 h 2561350"/>
                  <a:gd name="connsiteX20" fmla="*/ 789691 w 2077711"/>
                  <a:gd name="connsiteY20" fmla="*/ 283670 h 2561350"/>
                  <a:gd name="connsiteX21" fmla="*/ 1025434 w 2077711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57307 w 2082173"/>
                  <a:gd name="connsiteY6" fmla="*/ 1487403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57307 w 2082173"/>
                  <a:gd name="connsiteY6" fmla="*/ 1487403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1331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1331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13436 w 2082173"/>
                  <a:gd name="connsiteY14" fmla="*/ 1511225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38495 w 2095234"/>
                  <a:gd name="connsiteY0" fmla="*/ 3 h 2561350"/>
                  <a:gd name="connsiteX1" fmla="*/ 1252808 w 2095234"/>
                  <a:gd name="connsiteY1" fmla="*/ 286050 h 2561350"/>
                  <a:gd name="connsiteX2" fmla="*/ 1230672 w 2095234"/>
                  <a:gd name="connsiteY2" fmla="*/ 389002 h 2561350"/>
                  <a:gd name="connsiteX3" fmla="*/ 1981960 w 2095234"/>
                  <a:gd name="connsiteY3" fmla="*/ 369108 h 2561350"/>
                  <a:gd name="connsiteX4" fmla="*/ 1975328 w 2095234"/>
                  <a:gd name="connsiteY4" fmla="*/ 1096546 h 2561350"/>
                  <a:gd name="connsiteX5" fmla="*/ 1872748 w 2095234"/>
                  <a:gd name="connsiteY5" fmla="*/ 1037347 h 2561350"/>
                  <a:gd name="connsiteX6" fmla="*/ 1857106 w 2095234"/>
                  <a:gd name="connsiteY6" fmla="*/ 1520560 h 2561350"/>
                  <a:gd name="connsiteX7" fmla="*/ 2008486 w 2095234"/>
                  <a:gd name="connsiteY7" fmla="*/ 1456260 h 2561350"/>
                  <a:gd name="connsiteX8" fmla="*/ 1962066 w 2095234"/>
                  <a:gd name="connsiteY8" fmla="*/ 2180265 h 2561350"/>
                  <a:gd name="connsiteX9" fmla="*/ 1232935 w 2095234"/>
                  <a:gd name="connsiteY9" fmla="*/ 2167002 h 2561350"/>
                  <a:gd name="connsiteX10" fmla="*/ 1252808 w 2095234"/>
                  <a:gd name="connsiteY10" fmla="*/ 2275300 h 2561350"/>
                  <a:gd name="connsiteX11" fmla="*/ 802752 w 2095234"/>
                  <a:gd name="connsiteY11" fmla="*/ 2277680 h 2561350"/>
                  <a:gd name="connsiteX12" fmla="*/ 832685 w 2095234"/>
                  <a:gd name="connsiteY12" fmla="*/ 2167002 h 2561350"/>
                  <a:gd name="connsiteX13" fmla="*/ 139760 w 2095234"/>
                  <a:gd name="connsiteY13" fmla="*/ 2200159 h 2561350"/>
                  <a:gd name="connsiteX14" fmla="*/ 119866 w 2095234"/>
                  <a:gd name="connsiteY14" fmla="*/ 1497962 h 2561350"/>
                  <a:gd name="connsiteX15" fmla="*/ 281179 w 2095234"/>
                  <a:gd name="connsiteY15" fmla="*/ 1561668 h 2561350"/>
                  <a:gd name="connsiteX16" fmla="*/ 258905 w 2095234"/>
                  <a:gd name="connsiteY16" fmla="*/ 1045298 h 2561350"/>
                  <a:gd name="connsiteX17" fmla="*/ 146392 w 2095234"/>
                  <a:gd name="connsiteY17" fmla="*/ 1091040 h 2561350"/>
                  <a:gd name="connsiteX18" fmla="*/ 119866 w 2095234"/>
                  <a:gd name="connsiteY18" fmla="*/ 382371 h 2561350"/>
                  <a:gd name="connsiteX19" fmla="*/ 837656 w 2095234"/>
                  <a:gd name="connsiteY19" fmla="*/ 389002 h 2561350"/>
                  <a:gd name="connsiteX20" fmla="*/ 802752 w 2095234"/>
                  <a:gd name="connsiteY20" fmla="*/ 283670 h 2561350"/>
                  <a:gd name="connsiteX21" fmla="*/ 1038495 w 2095234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19868 w 2076607"/>
                  <a:gd name="connsiteY0" fmla="*/ 3 h 2561350"/>
                  <a:gd name="connsiteX1" fmla="*/ 1234181 w 2076607"/>
                  <a:gd name="connsiteY1" fmla="*/ 286050 h 2561350"/>
                  <a:gd name="connsiteX2" fmla="*/ 1212045 w 2076607"/>
                  <a:gd name="connsiteY2" fmla="*/ 389002 h 2561350"/>
                  <a:gd name="connsiteX3" fmla="*/ 1963333 w 2076607"/>
                  <a:gd name="connsiteY3" fmla="*/ 369108 h 2561350"/>
                  <a:gd name="connsiteX4" fmla="*/ 1956701 w 2076607"/>
                  <a:gd name="connsiteY4" fmla="*/ 1096546 h 2561350"/>
                  <a:gd name="connsiteX5" fmla="*/ 1854121 w 2076607"/>
                  <a:gd name="connsiteY5" fmla="*/ 1037347 h 2561350"/>
                  <a:gd name="connsiteX6" fmla="*/ 1838479 w 2076607"/>
                  <a:gd name="connsiteY6" fmla="*/ 1520560 h 2561350"/>
                  <a:gd name="connsiteX7" fmla="*/ 1989859 w 2076607"/>
                  <a:gd name="connsiteY7" fmla="*/ 1456260 h 2561350"/>
                  <a:gd name="connsiteX8" fmla="*/ 1943439 w 2076607"/>
                  <a:gd name="connsiteY8" fmla="*/ 2180265 h 2561350"/>
                  <a:gd name="connsiteX9" fmla="*/ 1214308 w 2076607"/>
                  <a:gd name="connsiteY9" fmla="*/ 2167002 h 2561350"/>
                  <a:gd name="connsiteX10" fmla="*/ 1234181 w 2076607"/>
                  <a:gd name="connsiteY10" fmla="*/ 2275300 h 2561350"/>
                  <a:gd name="connsiteX11" fmla="*/ 784125 w 2076607"/>
                  <a:gd name="connsiteY11" fmla="*/ 2277680 h 2561350"/>
                  <a:gd name="connsiteX12" fmla="*/ 814058 w 2076607"/>
                  <a:gd name="connsiteY12" fmla="*/ 2167002 h 2561350"/>
                  <a:gd name="connsiteX13" fmla="*/ 121133 w 2076607"/>
                  <a:gd name="connsiteY13" fmla="*/ 2200159 h 2561350"/>
                  <a:gd name="connsiteX14" fmla="*/ 101239 w 2076607"/>
                  <a:gd name="connsiteY14" fmla="*/ 1497962 h 2561350"/>
                  <a:gd name="connsiteX15" fmla="*/ 262552 w 2076607"/>
                  <a:gd name="connsiteY15" fmla="*/ 1561668 h 2561350"/>
                  <a:gd name="connsiteX16" fmla="*/ 240278 w 2076607"/>
                  <a:gd name="connsiteY16" fmla="*/ 1045298 h 2561350"/>
                  <a:gd name="connsiteX17" fmla="*/ 101239 w 2076607"/>
                  <a:gd name="connsiteY17" fmla="*/ 382371 h 2561350"/>
                  <a:gd name="connsiteX18" fmla="*/ 819029 w 2076607"/>
                  <a:gd name="connsiteY18" fmla="*/ 389002 h 2561350"/>
                  <a:gd name="connsiteX19" fmla="*/ 784125 w 2076607"/>
                  <a:gd name="connsiteY19" fmla="*/ 283670 h 2561350"/>
                  <a:gd name="connsiteX20" fmla="*/ 1019868 w 2076607"/>
                  <a:gd name="connsiteY20" fmla="*/ 3 h 2561350"/>
                  <a:gd name="connsiteX0" fmla="*/ 1019868 w 2076607"/>
                  <a:gd name="connsiteY0" fmla="*/ 3 h 2561350"/>
                  <a:gd name="connsiteX1" fmla="*/ 1234181 w 2076607"/>
                  <a:gd name="connsiteY1" fmla="*/ 286050 h 2561350"/>
                  <a:gd name="connsiteX2" fmla="*/ 1212045 w 2076607"/>
                  <a:gd name="connsiteY2" fmla="*/ 389002 h 2561350"/>
                  <a:gd name="connsiteX3" fmla="*/ 1963333 w 2076607"/>
                  <a:gd name="connsiteY3" fmla="*/ 369108 h 2561350"/>
                  <a:gd name="connsiteX4" fmla="*/ 1956701 w 2076607"/>
                  <a:gd name="connsiteY4" fmla="*/ 1096546 h 2561350"/>
                  <a:gd name="connsiteX5" fmla="*/ 1854121 w 2076607"/>
                  <a:gd name="connsiteY5" fmla="*/ 1037347 h 2561350"/>
                  <a:gd name="connsiteX6" fmla="*/ 1838479 w 2076607"/>
                  <a:gd name="connsiteY6" fmla="*/ 1520560 h 2561350"/>
                  <a:gd name="connsiteX7" fmla="*/ 1989859 w 2076607"/>
                  <a:gd name="connsiteY7" fmla="*/ 1456260 h 2561350"/>
                  <a:gd name="connsiteX8" fmla="*/ 1943439 w 2076607"/>
                  <a:gd name="connsiteY8" fmla="*/ 2180265 h 2561350"/>
                  <a:gd name="connsiteX9" fmla="*/ 1214308 w 2076607"/>
                  <a:gd name="connsiteY9" fmla="*/ 2167002 h 2561350"/>
                  <a:gd name="connsiteX10" fmla="*/ 1234181 w 2076607"/>
                  <a:gd name="connsiteY10" fmla="*/ 2275300 h 2561350"/>
                  <a:gd name="connsiteX11" fmla="*/ 784125 w 2076607"/>
                  <a:gd name="connsiteY11" fmla="*/ 2277680 h 2561350"/>
                  <a:gd name="connsiteX12" fmla="*/ 814058 w 2076607"/>
                  <a:gd name="connsiteY12" fmla="*/ 2167002 h 2561350"/>
                  <a:gd name="connsiteX13" fmla="*/ 121133 w 2076607"/>
                  <a:gd name="connsiteY13" fmla="*/ 2200159 h 2561350"/>
                  <a:gd name="connsiteX14" fmla="*/ 101239 w 2076607"/>
                  <a:gd name="connsiteY14" fmla="*/ 1497962 h 2561350"/>
                  <a:gd name="connsiteX15" fmla="*/ 262552 w 2076607"/>
                  <a:gd name="connsiteY15" fmla="*/ 1561668 h 2561350"/>
                  <a:gd name="connsiteX16" fmla="*/ 240278 w 2076607"/>
                  <a:gd name="connsiteY16" fmla="*/ 1045298 h 2561350"/>
                  <a:gd name="connsiteX17" fmla="*/ 136388 w 2076607"/>
                  <a:gd name="connsiteY17" fmla="*/ 727479 h 2561350"/>
                  <a:gd name="connsiteX18" fmla="*/ 101239 w 2076607"/>
                  <a:gd name="connsiteY18" fmla="*/ 382371 h 2561350"/>
                  <a:gd name="connsiteX19" fmla="*/ 819029 w 2076607"/>
                  <a:gd name="connsiteY19" fmla="*/ 389002 h 2561350"/>
                  <a:gd name="connsiteX20" fmla="*/ 784125 w 2076607"/>
                  <a:gd name="connsiteY20" fmla="*/ 283670 h 2561350"/>
                  <a:gd name="connsiteX21" fmla="*/ 1019868 w 2076607"/>
                  <a:gd name="connsiteY21" fmla="*/ 3 h 2561350"/>
                  <a:gd name="connsiteX0" fmla="*/ 1030195 w 2086934"/>
                  <a:gd name="connsiteY0" fmla="*/ 3 h 2561350"/>
                  <a:gd name="connsiteX1" fmla="*/ 1244508 w 2086934"/>
                  <a:gd name="connsiteY1" fmla="*/ 286050 h 2561350"/>
                  <a:gd name="connsiteX2" fmla="*/ 1222372 w 2086934"/>
                  <a:gd name="connsiteY2" fmla="*/ 389002 h 2561350"/>
                  <a:gd name="connsiteX3" fmla="*/ 1973660 w 2086934"/>
                  <a:gd name="connsiteY3" fmla="*/ 369108 h 2561350"/>
                  <a:gd name="connsiteX4" fmla="*/ 1967028 w 2086934"/>
                  <a:gd name="connsiteY4" fmla="*/ 1096546 h 2561350"/>
                  <a:gd name="connsiteX5" fmla="*/ 1864448 w 2086934"/>
                  <a:gd name="connsiteY5" fmla="*/ 1037347 h 2561350"/>
                  <a:gd name="connsiteX6" fmla="*/ 1848806 w 2086934"/>
                  <a:gd name="connsiteY6" fmla="*/ 1520560 h 2561350"/>
                  <a:gd name="connsiteX7" fmla="*/ 2000186 w 2086934"/>
                  <a:gd name="connsiteY7" fmla="*/ 1456260 h 2561350"/>
                  <a:gd name="connsiteX8" fmla="*/ 1953766 w 2086934"/>
                  <a:gd name="connsiteY8" fmla="*/ 2180265 h 2561350"/>
                  <a:gd name="connsiteX9" fmla="*/ 1224635 w 2086934"/>
                  <a:gd name="connsiteY9" fmla="*/ 2167002 h 2561350"/>
                  <a:gd name="connsiteX10" fmla="*/ 1244508 w 2086934"/>
                  <a:gd name="connsiteY10" fmla="*/ 2275300 h 2561350"/>
                  <a:gd name="connsiteX11" fmla="*/ 794452 w 2086934"/>
                  <a:gd name="connsiteY11" fmla="*/ 2277680 h 2561350"/>
                  <a:gd name="connsiteX12" fmla="*/ 824385 w 2086934"/>
                  <a:gd name="connsiteY12" fmla="*/ 2167002 h 2561350"/>
                  <a:gd name="connsiteX13" fmla="*/ 131460 w 2086934"/>
                  <a:gd name="connsiteY13" fmla="*/ 2200159 h 2561350"/>
                  <a:gd name="connsiteX14" fmla="*/ 111566 w 2086934"/>
                  <a:gd name="connsiteY14" fmla="*/ 1497962 h 2561350"/>
                  <a:gd name="connsiteX15" fmla="*/ 272879 w 2086934"/>
                  <a:gd name="connsiteY15" fmla="*/ 1561668 h 2561350"/>
                  <a:gd name="connsiteX16" fmla="*/ 250605 w 2086934"/>
                  <a:gd name="connsiteY16" fmla="*/ 1045298 h 2561350"/>
                  <a:gd name="connsiteX17" fmla="*/ 9943 w 2086934"/>
                  <a:gd name="connsiteY17" fmla="*/ 1018431 h 2561350"/>
                  <a:gd name="connsiteX18" fmla="*/ 111566 w 2086934"/>
                  <a:gd name="connsiteY18" fmla="*/ 382371 h 2561350"/>
                  <a:gd name="connsiteX19" fmla="*/ 829356 w 2086934"/>
                  <a:gd name="connsiteY19" fmla="*/ 389002 h 2561350"/>
                  <a:gd name="connsiteX20" fmla="*/ 794452 w 2086934"/>
                  <a:gd name="connsiteY20" fmla="*/ 283670 h 2561350"/>
                  <a:gd name="connsiteX21" fmla="*/ 1030195 w 2086934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270566 w 2084621"/>
                  <a:gd name="connsiteY14" fmla="*/ 1561668 h 2561350"/>
                  <a:gd name="connsiteX15" fmla="*/ 248292 w 2084621"/>
                  <a:gd name="connsiteY15" fmla="*/ 1045298 h 2561350"/>
                  <a:gd name="connsiteX16" fmla="*/ 7630 w 2084621"/>
                  <a:gd name="connsiteY16" fmla="*/ 1018431 h 2561350"/>
                  <a:gd name="connsiteX17" fmla="*/ 109253 w 2084621"/>
                  <a:gd name="connsiteY17" fmla="*/ 382371 h 2561350"/>
                  <a:gd name="connsiteX18" fmla="*/ 827043 w 2084621"/>
                  <a:gd name="connsiteY18" fmla="*/ 389002 h 2561350"/>
                  <a:gd name="connsiteX19" fmla="*/ 792139 w 2084621"/>
                  <a:gd name="connsiteY19" fmla="*/ 283670 h 2561350"/>
                  <a:gd name="connsiteX20" fmla="*/ 1027882 w 2084621"/>
                  <a:gd name="connsiteY20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76730 w 2084621"/>
                  <a:gd name="connsiteY14" fmla="*/ 1866419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33820 w 2090559"/>
                  <a:gd name="connsiteY0" fmla="*/ 3 h 2561350"/>
                  <a:gd name="connsiteX1" fmla="*/ 1248133 w 2090559"/>
                  <a:gd name="connsiteY1" fmla="*/ 286050 h 2561350"/>
                  <a:gd name="connsiteX2" fmla="*/ 1225997 w 2090559"/>
                  <a:gd name="connsiteY2" fmla="*/ 389002 h 2561350"/>
                  <a:gd name="connsiteX3" fmla="*/ 1977285 w 2090559"/>
                  <a:gd name="connsiteY3" fmla="*/ 369108 h 2561350"/>
                  <a:gd name="connsiteX4" fmla="*/ 1970653 w 2090559"/>
                  <a:gd name="connsiteY4" fmla="*/ 1096546 h 2561350"/>
                  <a:gd name="connsiteX5" fmla="*/ 1868073 w 2090559"/>
                  <a:gd name="connsiteY5" fmla="*/ 1037347 h 2561350"/>
                  <a:gd name="connsiteX6" fmla="*/ 1852431 w 2090559"/>
                  <a:gd name="connsiteY6" fmla="*/ 1520560 h 2561350"/>
                  <a:gd name="connsiteX7" fmla="*/ 2003811 w 2090559"/>
                  <a:gd name="connsiteY7" fmla="*/ 1456260 h 2561350"/>
                  <a:gd name="connsiteX8" fmla="*/ 1957391 w 2090559"/>
                  <a:gd name="connsiteY8" fmla="*/ 2180265 h 2561350"/>
                  <a:gd name="connsiteX9" fmla="*/ 1228260 w 2090559"/>
                  <a:gd name="connsiteY9" fmla="*/ 2167002 h 2561350"/>
                  <a:gd name="connsiteX10" fmla="*/ 1248133 w 2090559"/>
                  <a:gd name="connsiteY10" fmla="*/ 2275300 h 2561350"/>
                  <a:gd name="connsiteX11" fmla="*/ 798077 w 2090559"/>
                  <a:gd name="connsiteY11" fmla="*/ 2277680 h 2561350"/>
                  <a:gd name="connsiteX12" fmla="*/ 828010 w 2090559"/>
                  <a:gd name="connsiteY12" fmla="*/ 2167002 h 2561350"/>
                  <a:gd name="connsiteX13" fmla="*/ 135085 w 2090559"/>
                  <a:gd name="connsiteY13" fmla="*/ 2200159 h 2561350"/>
                  <a:gd name="connsiteX14" fmla="*/ 6108 w 2090559"/>
                  <a:gd name="connsiteY14" fmla="*/ 1657531 h 2561350"/>
                  <a:gd name="connsiteX15" fmla="*/ 276504 w 2090559"/>
                  <a:gd name="connsiteY15" fmla="*/ 1561668 h 2561350"/>
                  <a:gd name="connsiteX16" fmla="*/ 254230 w 2090559"/>
                  <a:gd name="connsiteY16" fmla="*/ 1045298 h 2561350"/>
                  <a:gd name="connsiteX17" fmla="*/ 13568 w 2090559"/>
                  <a:gd name="connsiteY17" fmla="*/ 1018431 h 2561350"/>
                  <a:gd name="connsiteX18" fmla="*/ 115191 w 2090559"/>
                  <a:gd name="connsiteY18" fmla="*/ 382371 h 2561350"/>
                  <a:gd name="connsiteX19" fmla="*/ 832981 w 2090559"/>
                  <a:gd name="connsiteY19" fmla="*/ 389002 h 2561350"/>
                  <a:gd name="connsiteX20" fmla="*/ 798077 w 2090559"/>
                  <a:gd name="connsiteY20" fmla="*/ 283670 h 2561350"/>
                  <a:gd name="connsiteX21" fmla="*/ 1033820 w 2090559"/>
                  <a:gd name="connsiteY21" fmla="*/ 3 h 2561350"/>
                  <a:gd name="connsiteX0" fmla="*/ 1032856 w 2089595"/>
                  <a:gd name="connsiteY0" fmla="*/ 3 h 2561350"/>
                  <a:gd name="connsiteX1" fmla="*/ 1247169 w 2089595"/>
                  <a:gd name="connsiteY1" fmla="*/ 286050 h 2561350"/>
                  <a:gd name="connsiteX2" fmla="*/ 1225033 w 2089595"/>
                  <a:gd name="connsiteY2" fmla="*/ 389002 h 2561350"/>
                  <a:gd name="connsiteX3" fmla="*/ 1976321 w 2089595"/>
                  <a:gd name="connsiteY3" fmla="*/ 369108 h 2561350"/>
                  <a:gd name="connsiteX4" fmla="*/ 1969689 w 2089595"/>
                  <a:gd name="connsiteY4" fmla="*/ 1096546 h 2561350"/>
                  <a:gd name="connsiteX5" fmla="*/ 1867109 w 2089595"/>
                  <a:gd name="connsiteY5" fmla="*/ 1037347 h 2561350"/>
                  <a:gd name="connsiteX6" fmla="*/ 1851467 w 2089595"/>
                  <a:gd name="connsiteY6" fmla="*/ 1520560 h 2561350"/>
                  <a:gd name="connsiteX7" fmla="*/ 2002847 w 2089595"/>
                  <a:gd name="connsiteY7" fmla="*/ 1456260 h 2561350"/>
                  <a:gd name="connsiteX8" fmla="*/ 1956427 w 2089595"/>
                  <a:gd name="connsiteY8" fmla="*/ 2180265 h 2561350"/>
                  <a:gd name="connsiteX9" fmla="*/ 1227296 w 2089595"/>
                  <a:gd name="connsiteY9" fmla="*/ 2167002 h 2561350"/>
                  <a:gd name="connsiteX10" fmla="*/ 1247169 w 2089595"/>
                  <a:gd name="connsiteY10" fmla="*/ 2275300 h 2561350"/>
                  <a:gd name="connsiteX11" fmla="*/ 797113 w 2089595"/>
                  <a:gd name="connsiteY11" fmla="*/ 2277680 h 2561350"/>
                  <a:gd name="connsiteX12" fmla="*/ 827046 w 2089595"/>
                  <a:gd name="connsiteY12" fmla="*/ 2167002 h 2561350"/>
                  <a:gd name="connsiteX13" fmla="*/ 134121 w 2089595"/>
                  <a:gd name="connsiteY13" fmla="*/ 2200159 h 2561350"/>
                  <a:gd name="connsiteX14" fmla="*/ 5144 w 2089595"/>
                  <a:gd name="connsiteY14" fmla="*/ 1657531 h 2561350"/>
                  <a:gd name="connsiteX15" fmla="*/ 275540 w 2089595"/>
                  <a:gd name="connsiteY15" fmla="*/ 1561668 h 2561350"/>
                  <a:gd name="connsiteX16" fmla="*/ 253266 w 2089595"/>
                  <a:gd name="connsiteY16" fmla="*/ 1045298 h 2561350"/>
                  <a:gd name="connsiteX17" fmla="*/ 12604 w 2089595"/>
                  <a:gd name="connsiteY17" fmla="*/ 1018431 h 2561350"/>
                  <a:gd name="connsiteX18" fmla="*/ 114227 w 2089595"/>
                  <a:gd name="connsiteY18" fmla="*/ 382371 h 2561350"/>
                  <a:gd name="connsiteX19" fmla="*/ 832017 w 2089595"/>
                  <a:gd name="connsiteY19" fmla="*/ 389002 h 2561350"/>
                  <a:gd name="connsiteX20" fmla="*/ 797113 w 2089595"/>
                  <a:gd name="connsiteY20" fmla="*/ 283670 h 2561350"/>
                  <a:gd name="connsiteX21" fmla="*/ 1032856 w 2089595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1863015 w 2081039"/>
                  <a:gd name="connsiteY4" fmla="*/ 1037347 h 2561350"/>
                  <a:gd name="connsiteX5" fmla="*/ 1847373 w 2081039"/>
                  <a:gd name="connsiteY5" fmla="*/ 1520560 h 2561350"/>
                  <a:gd name="connsiteX6" fmla="*/ 1998753 w 2081039"/>
                  <a:gd name="connsiteY6" fmla="*/ 1456260 h 2561350"/>
                  <a:gd name="connsiteX7" fmla="*/ 1952333 w 2081039"/>
                  <a:gd name="connsiteY7" fmla="*/ 2180265 h 2561350"/>
                  <a:gd name="connsiteX8" fmla="*/ 1223202 w 2081039"/>
                  <a:gd name="connsiteY8" fmla="*/ 2167002 h 2561350"/>
                  <a:gd name="connsiteX9" fmla="*/ 1243075 w 2081039"/>
                  <a:gd name="connsiteY9" fmla="*/ 2275300 h 2561350"/>
                  <a:gd name="connsiteX10" fmla="*/ 793019 w 2081039"/>
                  <a:gd name="connsiteY10" fmla="*/ 2277680 h 2561350"/>
                  <a:gd name="connsiteX11" fmla="*/ 822952 w 2081039"/>
                  <a:gd name="connsiteY11" fmla="*/ 2167002 h 2561350"/>
                  <a:gd name="connsiteX12" fmla="*/ 130027 w 2081039"/>
                  <a:gd name="connsiteY12" fmla="*/ 2200159 h 2561350"/>
                  <a:gd name="connsiteX13" fmla="*/ 1050 w 2081039"/>
                  <a:gd name="connsiteY13" fmla="*/ 1657531 h 2561350"/>
                  <a:gd name="connsiteX14" fmla="*/ 271446 w 2081039"/>
                  <a:gd name="connsiteY14" fmla="*/ 1561668 h 2561350"/>
                  <a:gd name="connsiteX15" fmla="*/ 249172 w 2081039"/>
                  <a:gd name="connsiteY15" fmla="*/ 1045298 h 2561350"/>
                  <a:gd name="connsiteX16" fmla="*/ 8510 w 2081039"/>
                  <a:gd name="connsiteY16" fmla="*/ 1018431 h 2561350"/>
                  <a:gd name="connsiteX17" fmla="*/ 110133 w 2081039"/>
                  <a:gd name="connsiteY17" fmla="*/ 382371 h 2561350"/>
                  <a:gd name="connsiteX18" fmla="*/ 827923 w 2081039"/>
                  <a:gd name="connsiteY18" fmla="*/ 389002 h 2561350"/>
                  <a:gd name="connsiteX19" fmla="*/ 793019 w 2081039"/>
                  <a:gd name="connsiteY19" fmla="*/ 283670 h 2561350"/>
                  <a:gd name="connsiteX20" fmla="*/ 1028762 w 2081039"/>
                  <a:gd name="connsiteY20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1933270 w 2081039"/>
                  <a:gd name="connsiteY4" fmla="*/ 764780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7307 w 2081039"/>
                  <a:gd name="connsiteY3" fmla="*/ 371595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7307 w 2081039"/>
                  <a:gd name="connsiteY3" fmla="*/ 371595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9793 w 2081039"/>
                  <a:gd name="connsiteY3" fmla="*/ 36164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9793 w 2081039"/>
                  <a:gd name="connsiteY3" fmla="*/ 36164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1952333 w 2072429"/>
                  <a:gd name="connsiteY7" fmla="*/ 2180265 h 2561350"/>
                  <a:gd name="connsiteX8" fmla="*/ 1223202 w 2072429"/>
                  <a:gd name="connsiteY8" fmla="*/ 2167002 h 2561350"/>
                  <a:gd name="connsiteX9" fmla="*/ 1243075 w 2072429"/>
                  <a:gd name="connsiteY9" fmla="*/ 2275300 h 2561350"/>
                  <a:gd name="connsiteX10" fmla="*/ 793019 w 2072429"/>
                  <a:gd name="connsiteY10" fmla="*/ 2277680 h 2561350"/>
                  <a:gd name="connsiteX11" fmla="*/ 822952 w 2072429"/>
                  <a:gd name="connsiteY11" fmla="*/ 2167002 h 2561350"/>
                  <a:gd name="connsiteX12" fmla="*/ 130027 w 2072429"/>
                  <a:gd name="connsiteY12" fmla="*/ 2200159 h 2561350"/>
                  <a:gd name="connsiteX13" fmla="*/ 1050 w 2072429"/>
                  <a:gd name="connsiteY13" fmla="*/ 1657531 h 2561350"/>
                  <a:gd name="connsiteX14" fmla="*/ 271446 w 2072429"/>
                  <a:gd name="connsiteY14" fmla="*/ 1561668 h 2561350"/>
                  <a:gd name="connsiteX15" fmla="*/ 249172 w 2072429"/>
                  <a:gd name="connsiteY15" fmla="*/ 1045298 h 2561350"/>
                  <a:gd name="connsiteX16" fmla="*/ 8510 w 2072429"/>
                  <a:gd name="connsiteY16" fmla="*/ 1018431 h 2561350"/>
                  <a:gd name="connsiteX17" fmla="*/ 110133 w 2072429"/>
                  <a:gd name="connsiteY17" fmla="*/ 382371 h 2561350"/>
                  <a:gd name="connsiteX18" fmla="*/ 827923 w 2072429"/>
                  <a:gd name="connsiteY18" fmla="*/ 389002 h 2561350"/>
                  <a:gd name="connsiteX19" fmla="*/ 793019 w 2072429"/>
                  <a:gd name="connsiteY19" fmla="*/ 283670 h 2561350"/>
                  <a:gd name="connsiteX20" fmla="*/ 1028762 w 2072429"/>
                  <a:gd name="connsiteY20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1890996 w 2072429"/>
                  <a:gd name="connsiteY7" fmla="*/ 1722186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47373 w 2072429"/>
                  <a:gd name="connsiteY5" fmla="*/ 1535481 h 2561350"/>
                  <a:gd name="connsiteX6" fmla="*/ 2065070 w 2072429"/>
                  <a:gd name="connsiteY6" fmla="*/ 1597847 h 2561350"/>
                  <a:gd name="connsiteX7" fmla="*/ 1952333 w 2072429"/>
                  <a:gd name="connsiteY7" fmla="*/ 2180265 h 2561350"/>
                  <a:gd name="connsiteX8" fmla="*/ 1223202 w 2072429"/>
                  <a:gd name="connsiteY8" fmla="*/ 2167002 h 2561350"/>
                  <a:gd name="connsiteX9" fmla="*/ 1243075 w 2072429"/>
                  <a:gd name="connsiteY9" fmla="*/ 2275300 h 2561350"/>
                  <a:gd name="connsiteX10" fmla="*/ 793019 w 2072429"/>
                  <a:gd name="connsiteY10" fmla="*/ 2277680 h 2561350"/>
                  <a:gd name="connsiteX11" fmla="*/ 822952 w 2072429"/>
                  <a:gd name="connsiteY11" fmla="*/ 2167002 h 2561350"/>
                  <a:gd name="connsiteX12" fmla="*/ 130027 w 2072429"/>
                  <a:gd name="connsiteY12" fmla="*/ 2200159 h 2561350"/>
                  <a:gd name="connsiteX13" fmla="*/ 1050 w 2072429"/>
                  <a:gd name="connsiteY13" fmla="*/ 1657531 h 2561350"/>
                  <a:gd name="connsiteX14" fmla="*/ 271446 w 2072429"/>
                  <a:gd name="connsiteY14" fmla="*/ 1561668 h 2561350"/>
                  <a:gd name="connsiteX15" fmla="*/ 249172 w 2072429"/>
                  <a:gd name="connsiteY15" fmla="*/ 1045298 h 2561350"/>
                  <a:gd name="connsiteX16" fmla="*/ 8510 w 2072429"/>
                  <a:gd name="connsiteY16" fmla="*/ 1018431 h 2561350"/>
                  <a:gd name="connsiteX17" fmla="*/ 110133 w 2072429"/>
                  <a:gd name="connsiteY17" fmla="*/ 382371 h 2561350"/>
                  <a:gd name="connsiteX18" fmla="*/ 827923 w 2072429"/>
                  <a:gd name="connsiteY18" fmla="*/ 389002 h 2561350"/>
                  <a:gd name="connsiteX19" fmla="*/ 793019 w 2072429"/>
                  <a:gd name="connsiteY19" fmla="*/ 283670 h 2561350"/>
                  <a:gd name="connsiteX20" fmla="*/ 1028762 w 2072429"/>
                  <a:gd name="connsiteY20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997927 w 2072429"/>
                  <a:gd name="connsiteY5" fmla="*/ 118007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1048 w 2072429"/>
                  <a:gd name="connsiteY5" fmla="*/ 1030865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1048 w 2072429"/>
                  <a:gd name="connsiteY5" fmla="*/ 1030865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069564" h="2561350">
                    <a:moveTo>
                      <a:pt x="1028762" y="3"/>
                    </a:moveTo>
                    <a:cubicBezTo>
                      <a:pt x="1197831" y="-691"/>
                      <a:pt x="1365814" y="120921"/>
                      <a:pt x="1243075" y="286050"/>
                    </a:cubicBezTo>
                    <a:cubicBezTo>
                      <a:pt x="1226965" y="315682"/>
                      <a:pt x="1215183" y="348101"/>
                      <a:pt x="1220939" y="389002"/>
                    </a:cubicBezTo>
                    <a:cubicBezTo>
                      <a:pt x="1226007" y="528261"/>
                      <a:pt x="1696102" y="461119"/>
                      <a:pt x="1959793" y="361648"/>
                    </a:cubicBezTo>
                    <a:cubicBezTo>
                      <a:pt x="2053648" y="496394"/>
                      <a:pt x="2070837" y="822506"/>
                      <a:pt x="2067556" y="961234"/>
                    </a:cubicBezTo>
                    <a:cubicBezTo>
                      <a:pt x="2071425" y="1080232"/>
                      <a:pt x="2014728" y="1106744"/>
                      <a:pt x="1881048" y="1030865"/>
                    </a:cubicBezTo>
                    <a:cubicBezTo>
                      <a:pt x="1483772" y="845572"/>
                      <a:pt x="1585020" y="1699608"/>
                      <a:pt x="1847373" y="1535481"/>
                    </a:cubicBezTo>
                    <a:cubicBezTo>
                      <a:pt x="1929125" y="1495441"/>
                      <a:pt x="2055039" y="1373504"/>
                      <a:pt x="2065070" y="1597847"/>
                    </a:cubicBezTo>
                    <a:cubicBezTo>
                      <a:pt x="2080077" y="1677957"/>
                      <a:pt x="2061145" y="2086235"/>
                      <a:pt x="1952333" y="2180265"/>
                    </a:cubicBezTo>
                    <a:cubicBezTo>
                      <a:pt x="1755709" y="2153739"/>
                      <a:pt x="1373407" y="2007849"/>
                      <a:pt x="1223202" y="2167002"/>
                    </a:cubicBezTo>
                    <a:cubicBezTo>
                      <a:pt x="1209721" y="2193452"/>
                      <a:pt x="1212523" y="2230274"/>
                      <a:pt x="1243075" y="2275300"/>
                    </a:cubicBezTo>
                    <a:cubicBezTo>
                      <a:pt x="1483581" y="2660267"/>
                      <a:pt x="581086" y="2652331"/>
                      <a:pt x="793019" y="2277680"/>
                    </a:cubicBezTo>
                    <a:cubicBezTo>
                      <a:pt x="831994" y="2223379"/>
                      <a:pt x="839802" y="2190096"/>
                      <a:pt x="822952" y="2167002"/>
                    </a:cubicBezTo>
                    <a:cubicBezTo>
                      <a:pt x="720184" y="2021111"/>
                      <a:pt x="378685" y="2147108"/>
                      <a:pt x="130027" y="2200159"/>
                    </a:cubicBezTo>
                    <a:cubicBezTo>
                      <a:pt x="37391" y="2130168"/>
                      <a:pt x="-7600" y="1771407"/>
                      <a:pt x="1050" y="1657531"/>
                    </a:cubicBezTo>
                    <a:cubicBezTo>
                      <a:pt x="24620" y="1416831"/>
                      <a:pt x="117773" y="1502066"/>
                      <a:pt x="271446" y="1561668"/>
                    </a:cubicBezTo>
                    <a:cubicBezTo>
                      <a:pt x="483628" y="1635999"/>
                      <a:pt x="591036" y="1022800"/>
                      <a:pt x="249172" y="1045298"/>
                    </a:cubicBezTo>
                    <a:cubicBezTo>
                      <a:pt x="168463" y="1050498"/>
                      <a:pt x="31683" y="1183628"/>
                      <a:pt x="8510" y="1018431"/>
                    </a:cubicBezTo>
                    <a:cubicBezTo>
                      <a:pt x="-14663" y="907943"/>
                      <a:pt x="13766" y="478572"/>
                      <a:pt x="110133" y="382371"/>
                    </a:cubicBezTo>
                    <a:cubicBezTo>
                      <a:pt x="506339" y="514999"/>
                      <a:pt x="789812" y="488473"/>
                      <a:pt x="827923" y="389002"/>
                    </a:cubicBezTo>
                    <a:cubicBezTo>
                      <a:pt x="838244" y="365427"/>
                      <a:pt x="828672" y="333342"/>
                      <a:pt x="793019" y="283670"/>
                    </a:cubicBezTo>
                    <a:cubicBezTo>
                      <a:pt x="687053" y="96344"/>
                      <a:pt x="859693" y="698"/>
                      <a:pt x="1028762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2"/>
                  </a:gs>
                  <a:gs pos="100000">
                    <a:schemeClr val="tx2"/>
                  </a:gs>
                </a:gsLst>
                <a:lin ang="5400000" scaled="1"/>
                <a:tileRect/>
              </a:gradFill>
              <a:ln>
                <a:noFill/>
              </a:ln>
              <a:effectLst/>
              <a:sp3d prstMaterial="dkEdge">
                <a:bevelT w="50800" h="25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5"/>
              <p:cNvSpPr/>
              <p:nvPr/>
            </p:nvSpPr>
            <p:spPr>
              <a:xfrm rot="5400000">
                <a:off x="6225169" y="4496805"/>
                <a:ext cx="1427811" cy="1792219"/>
              </a:xfrm>
              <a:custGeom>
                <a:avLst/>
                <a:gdLst>
                  <a:gd name="connsiteX0" fmla="*/ 872209 w 1795780"/>
                  <a:gd name="connsiteY0" fmla="*/ 3 h 2561350"/>
                  <a:gd name="connsiteX1" fmla="*/ 1086522 w 1795780"/>
                  <a:gd name="connsiteY1" fmla="*/ 286050 h 2561350"/>
                  <a:gd name="connsiteX2" fmla="*/ 1064386 w 1795780"/>
                  <a:gd name="connsiteY2" fmla="*/ 389002 h 2561350"/>
                  <a:gd name="connsiteX3" fmla="*/ 1795780 w 1795780"/>
                  <a:gd name="connsiteY3" fmla="*/ 389002 h 2561350"/>
                  <a:gd name="connsiteX4" fmla="*/ 1795780 w 1795780"/>
                  <a:gd name="connsiteY4" fmla="*/ 1063389 h 2561350"/>
                  <a:gd name="connsiteX5" fmla="*/ 1706462 w 1795780"/>
                  <a:gd name="connsiteY5" fmla="*/ 1037347 h 2561350"/>
                  <a:gd name="connsiteX6" fmla="*/ 1704082 w 1795780"/>
                  <a:gd name="connsiteY6" fmla="*/ 1487403 h 2561350"/>
                  <a:gd name="connsiteX7" fmla="*/ 1795780 w 1795780"/>
                  <a:gd name="connsiteY7" fmla="*/ 1449629 h 2561350"/>
                  <a:gd name="connsiteX8" fmla="*/ 1795780 w 1795780"/>
                  <a:gd name="connsiteY8" fmla="*/ 2167002 h 2561350"/>
                  <a:gd name="connsiteX9" fmla="*/ 1066649 w 1795780"/>
                  <a:gd name="connsiteY9" fmla="*/ 2167002 h 2561350"/>
                  <a:gd name="connsiteX10" fmla="*/ 1086522 w 1795780"/>
                  <a:gd name="connsiteY10" fmla="*/ 2275300 h 2561350"/>
                  <a:gd name="connsiteX11" fmla="*/ 636466 w 1795780"/>
                  <a:gd name="connsiteY11" fmla="*/ 2277680 h 2561350"/>
                  <a:gd name="connsiteX12" fmla="*/ 666399 w 1795780"/>
                  <a:gd name="connsiteY12" fmla="*/ 2167002 h 2561350"/>
                  <a:gd name="connsiteX13" fmla="*/ 0 w 1795780"/>
                  <a:gd name="connsiteY13" fmla="*/ 2167002 h 2561350"/>
                  <a:gd name="connsiteX14" fmla="*/ 0 w 1795780"/>
                  <a:gd name="connsiteY14" fmla="*/ 1458174 h 2561350"/>
                  <a:gd name="connsiteX15" fmla="*/ 94999 w 1795780"/>
                  <a:gd name="connsiteY15" fmla="*/ 1495354 h 2561350"/>
                  <a:gd name="connsiteX16" fmla="*/ 92619 w 1795780"/>
                  <a:gd name="connsiteY16" fmla="*/ 1045298 h 2561350"/>
                  <a:gd name="connsiteX17" fmla="*/ 0 w 1795780"/>
                  <a:gd name="connsiteY17" fmla="*/ 1071146 h 2561350"/>
                  <a:gd name="connsiteX18" fmla="*/ 0 w 1795780"/>
                  <a:gd name="connsiteY18" fmla="*/ 389002 h 2561350"/>
                  <a:gd name="connsiteX19" fmla="*/ 671370 w 1795780"/>
                  <a:gd name="connsiteY19" fmla="*/ 389002 h 2561350"/>
                  <a:gd name="connsiteX20" fmla="*/ 636466 w 1795780"/>
                  <a:gd name="connsiteY20" fmla="*/ 283670 h 2561350"/>
                  <a:gd name="connsiteX21" fmla="*/ 872209 w 1795780"/>
                  <a:gd name="connsiteY21" fmla="*/ 3 h 2561350"/>
                  <a:gd name="connsiteX0" fmla="*/ 872209 w 1795780"/>
                  <a:gd name="connsiteY0" fmla="*/ 3 h 2561350"/>
                  <a:gd name="connsiteX1" fmla="*/ 1086522 w 1795780"/>
                  <a:gd name="connsiteY1" fmla="*/ 286050 h 2561350"/>
                  <a:gd name="connsiteX2" fmla="*/ 1064386 w 1795780"/>
                  <a:gd name="connsiteY2" fmla="*/ 389002 h 2561350"/>
                  <a:gd name="connsiteX3" fmla="*/ 1795780 w 1795780"/>
                  <a:gd name="connsiteY3" fmla="*/ 389002 h 2561350"/>
                  <a:gd name="connsiteX4" fmla="*/ 1795780 w 1795780"/>
                  <a:gd name="connsiteY4" fmla="*/ 1063389 h 2561350"/>
                  <a:gd name="connsiteX5" fmla="*/ 1706462 w 1795780"/>
                  <a:gd name="connsiteY5" fmla="*/ 1037347 h 2561350"/>
                  <a:gd name="connsiteX6" fmla="*/ 1704082 w 1795780"/>
                  <a:gd name="connsiteY6" fmla="*/ 1487403 h 2561350"/>
                  <a:gd name="connsiteX7" fmla="*/ 1795780 w 1795780"/>
                  <a:gd name="connsiteY7" fmla="*/ 1449629 h 2561350"/>
                  <a:gd name="connsiteX8" fmla="*/ 1795780 w 1795780"/>
                  <a:gd name="connsiteY8" fmla="*/ 2167002 h 2561350"/>
                  <a:gd name="connsiteX9" fmla="*/ 1066649 w 1795780"/>
                  <a:gd name="connsiteY9" fmla="*/ 2167002 h 2561350"/>
                  <a:gd name="connsiteX10" fmla="*/ 1086522 w 1795780"/>
                  <a:gd name="connsiteY10" fmla="*/ 2275300 h 2561350"/>
                  <a:gd name="connsiteX11" fmla="*/ 636466 w 1795780"/>
                  <a:gd name="connsiteY11" fmla="*/ 2277680 h 2561350"/>
                  <a:gd name="connsiteX12" fmla="*/ 666399 w 1795780"/>
                  <a:gd name="connsiteY12" fmla="*/ 2167002 h 2561350"/>
                  <a:gd name="connsiteX13" fmla="*/ 0 w 1795780"/>
                  <a:gd name="connsiteY13" fmla="*/ 2167002 h 2561350"/>
                  <a:gd name="connsiteX14" fmla="*/ 0 w 1795780"/>
                  <a:gd name="connsiteY14" fmla="*/ 1458174 h 2561350"/>
                  <a:gd name="connsiteX15" fmla="*/ 94999 w 1795780"/>
                  <a:gd name="connsiteY15" fmla="*/ 1495354 h 2561350"/>
                  <a:gd name="connsiteX16" fmla="*/ 92619 w 1795780"/>
                  <a:gd name="connsiteY16" fmla="*/ 1045298 h 2561350"/>
                  <a:gd name="connsiteX17" fmla="*/ 0 w 1795780"/>
                  <a:gd name="connsiteY17" fmla="*/ 1071146 h 2561350"/>
                  <a:gd name="connsiteX18" fmla="*/ 0 w 1795780"/>
                  <a:gd name="connsiteY18" fmla="*/ 389002 h 2561350"/>
                  <a:gd name="connsiteX19" fmla="*/ 671370 w 1795780"/>
                  <a:gd name="connsiteY19" fmla="*/ 389002 h 2561350"/>
                  <a:gd name="connsiteX20" fmla="*/ 636466 w 1795780"/>
                  <a:gd name="connsiteY20" fmla="*/ 283670 h 2561350"/>
                  <a:gd name="connsiteX21" fmla="*/ 872209 w 179578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949187"/>
                  <a:gd name="connsiteY0" fmla="*/ 3 h 2561350"/>
                  <a:gd name="connsiteX1" fmla="*/ 1132942 w 1949187"/>
                  <a:gd name="connsiteY1" fmla="*/ 286050 h 2561350"/>
                  <a:gd name="connsiteX2" fmla="*/ 1110806 w 1949187"/>
                  <a:gd name="connsiteY2" fmla="*/ 389002 h 2561350"/>
                  <a:gd name="connsiteX3" fmla="*/ 1862094 w 1949187"/>
                  <a:gd name="connsiteY3" fmla="*/ 369108 h 2561350"/>
                  <a:gd name="connsiteX4" fmla="*/ 1842200 w 1949187"/>
                  <a:gd name="connsiteY4" fmla="*/ 1063389 h 2561350"/>
                  <a:gd name="connsiteX5" fmla="*/ 1752882 w 1949187"/>
                  <a:gd name="connsiteY5" fmla="*/ 1037347 h 2561350"/>
                  <a:gd name="connsiteX6" fmla="*/ 1750502 w 1949187"/>
                  <a:gd name="connsiteY6" fmla="*/ 1487403 h 2561350"/>
                  <a:gd name="connsiteX7" fmla="*/ 1842200 w 1949187"/>
                  <a:gd name="connsiteY7" fmla="*/ 1449629 h 2561350"/>
                  <a:gd name="connsiteX8" fmla="*/ 1842200 w 1949187"/>
                  <a:gd name="connsiteY8" fmla="*/ 2167002 h 2561350"/>
                  <a:gd name="connsiteX9" fmla="*/ 1113069 w 1949187"/>
                  <a:gd name="connsiteY9" fmla="*/ 2167002 h 2561350"/>
                  <a:gd name="connsiteX10" fmla="*/ 1132942 w 1949187"/>
                  <a:gd name="connsiteY10" fmla="*/ 2275300 h 2561350"/>
                  <a:gd name="connsiteX11" fmla="*/ 682886 w 1949187"/>
                  <a:gd name="connsiteY11" fmla="*/ 2277680 h 2561350"/>
                  <a:gd name="connsiteX12" fmla="*/ 712819 w 1949187"/>
                  <a:gd name="connsiteY12" fmla="*/ 2167002 h 2561350"/>
                  <a:gd name="connsiteX13" fmla="*/ 46420 w 1949187"/>
                  <a:gd name="connsiteY13" fmla="*/ 2167002 h 2561350"/>
                  <a:gd name="connsiteX14" fmla="*/ 46420 w 1949187"/>
                  <a:gd name="connsiteY14" fmla="*/ 1458174 h 2561350"/>
                  <a:gd name="connsiteX15" fmla="*/ 141419 w 1949187"/>
                  <a:gd name="connsiteY15" fmla="*/ 1495354 h 2561350"/>
                  <a:gd name="connsiteX16" fmla="*/ 139039 w 1949187"/>
                  <a:gd name="connsiteY16" fmla="*/ 1045298 h 2561350"/>
                  <a:gd name="connsiteX17" fmla="*/ 46420 w 1949187"/>
                  <a:gd name="connsiteY17" fmla="*/ 1071146 h 2561350"/>
                  <a:gd name="connsiteX18" fmla="*/ 0 w 1949187"/>
                  <a:gd name="connsiteY18" fmla="*/ 382371 h 2561350"/>
                  <a:gd name="connsiteX19" fmla="*/ 717790 w 1949187"/>
                  <a:gd name="connsiteY19" fmla="*/ 389002 h 2561350"/>
                  <a:gd name="connsiteX20" fmla="*/ 682886 w 1949187"/>
                  <a:gd name="connsiteY20" fmla="*/ 283670 h 2561350"/>
                  <a:gd name="connsiteX21" fmla="*/ 918629 w 1949187"/>
                  <a:gd name="connsiteY21" fmla="*/ 3 h 2561350"/>
                  <a:gd name="connsiteX0" fmla="*/ 918629 w 1966660"/>
                  <a:gd name="connsiteY0" fmla="*/ 3 h 2561350"/>
                  <a:gd name="connsiteX1" fmla="*/ 1132942 w 1966660"/>
                  <a:gd name="connsiteY1" fmla="*/ 286050 h 2561350"/>
                  <a:gd name="connsiteX2" fmla="*/ 1110806 w 1966660"/>
                  <a:gd name="connsiteY2" fmla="*/ 389002 h 2561350"/>
                  <a:gd name="connsiteX3" fmla="*/ 1862094 w 1966660"/>
                  <a:gd name="connsiteY3" fmla="*/ 369108 h 2561350"/>
                  <a:gd name="connsiteX4" fmla="*/ 1842200 w 1966660"/>
                  <a:gd name="connsiteY4" fmla="*/ 1063389 h 2561350"/>
                  <a:gd name="connsiteX5" fmla="*/ 1752882 w 1966660"/>
                  <a:gd name="connsiteY5" fmla="*/ 1037347 h 2561350"/>
                  <a:gd name="connsiteX6" fmla="*/ 1750502 w 1966660"/>
                  <a:gd name="connsiteY6" fmla="*/ 1487403 h 2561350"/>
                  <a:gd name="connsiteX7" fmla="*/ 1842200 w 1966660"/>
                  <a:gd name="connsiteY7" fmla="*/ 1449629 h 2561350"/>
                  <a:gd name="connsiteX8" fmla="*/ 1842200 w 1966660"/>
                  <a:gd name="connsiteY8" fmla="*/ 2167002 h 2561350"/>
                  <a:gd name="connsiteX9" fmla="*/ 1113069 w 1966660"/>
                  <a:gd name="connsiteY9" fmla="*/ 2167002 h 2561350"/>
                  <a:gd name="connsiteX10" fmla="*/ 1132942 w 1966660"/>
                  <a:gd name="connsiteY10" fmla="*/ 2275300 h 2561350"/>
                  <a:gd name="connsiteX11" fmla="*/ 682886 w 1966660"/>
                  <a:gd name="connsiteY11" fmla="*/ 2277680 h 2561350"/>
                  <a:gd name="connsiteX12" fmla="*/ 712819 w 1966660"/>
                  <a:gd name="connsiteY12" fmla="*/ 2167002 h 2561350"/>
                  <a:gd name="connsiteX13" fmla="*/ 46420 w 1966660"/>
                  <a:gd name="connsiteY13" fmla="*/ 2167002 h 2561350"/>
                  <a:gd name="connsiteX14" fmla="*/ 46420 w 1966660"/>
                  <a:gd name="connsiteY14" fmla="*/ 1458174 h 2561350"/>
                  <a:gd name="connsiteX15" fmla="*/ 141419 w 1966660"/>
                  <a:gd name="connsiteY15" fmla="*/ 1495354 h 2561350"/>
                  <a:gd name="connsiteX16" fmla="*/ 139039 w 1966660"/>
                  <a:gd name="connsiteY16" fmla="*/ 1045298 h 2561350"/>
                  <a:gd name="connsiteX17" fmla="*/ 46420 w 1966660"/>
                  <a:gd name="connsiteY17" fmla="*/ 1071146 h 2561350"/>
                  <a:gd name="connsiteX18" fmla="*/ 0 w 1966660"/>
                  <a:gd name="connsiteY18" fmla="*/ 382371 h 2561350"/>
                  <a:gd name="connsiteX19" fmla="*/ 717790 w 1966660"/>
                  <a:gd name="connsiteY19" fmla="*/ 389002 h 2561350"/>
                  <a:gd name="connsiteX20" fmla="*/ 682886 w 1966660"/>
                  <a:gd name="connsiteY20" fmla="*/ 283670 h 2561350"/>
                  <a:gd name="connsiteX21" fmla="*/ 918629 w 1966660"/>
                  <a:gd name="connsiteY21" fmla="*/ 3 h 2561350"/>
                  <a:gd name="connsiteX0" fmla="*/ 1023861 w 2071892"/>
                  <a:gd name="connsiteY0" fmla="*/ 3 h 2561350"/>
                  <a:gd name="connsiteX1" fmla="*/ 1238174 w 2071892"/>
                  <a:gd name="connsiteY1" fmla="*/ 286050 h 2561350"/>
                  <a:gd name="connsiteX2" fmla="*/ 1216038 w 2071892"/>
                  <a:gd name="connsiteY2" fmla="*/ 389002 h 2561350"/>
                  <a:gd name="connsiteX3" fmla="*/ 1967326 w 2071892"/>
                  <a:gd name="connsiteY3" fmla="*/ 369108 h 2561350"/>
                  <a:gd name="connsiteX4" fmla="*/ 1947432 w 2071892"/>
                  <a:gd name="connsiteY4" fmla="*/ 1063389 h 2561350"/>
                  <a:gd name="connsiteX5" fmla="*/ 1858114 w 2071892"/>
                  <a:gd name="connsiteY5" fmla="*/ 1037347 h 2561350"/>
                  <a:gd name="connsiteX6" fmla="*/ 1855734 w 2071892"/>
                  <a:gd name="connsiteY6" fmla="*/ 1487403 h 2561350"/>
                  <a:gd name="connsiteX7" fmla="*/ 1947432 w 2071892"/>
                  <a:gd name="connsiteY7" fmla="*/ 1449629 h 2561350"/>
                  <a:gd name="connsiteX8" fmla="*/ 1947432 w 2071892"/>
                  <a:gd name="connsiteY8" fmla="*/ 2167002 h 2561350"/>
                  <a:gd name="connsiteX9" fmla="*/ 1218301 w 2071892"/>
                  <a:gd name="connsiteY9" fmla="*/ 2167002 h 2561350"/>
                  <a:gd name="connsiteX10" fmla="*/ 1238174 w 2071892"/>
                  <a:gd name="connsiteY10" fmla="*/ 2275300 h 2561350"/>
                  <a:gd name="connsiteX11" fmla="*/ 788118 w 2071892"/>
                  <a:gd name="connsiteY11" fmla="*/ 2277680 h 2561350"/>
                  <a:gd name="connsiteX12" fmla="*/ 818051 w 2071892"/>
                  <a:gd name="connsiteY12" fmla="*/ 2167002 h 2561350"/>
                  <a:gd name="connsiteX13" fmla="*/ 151652 w 2071892"/>
                  <a:gd name="connsiteY13" fmla="*/ 2167002 h 2561350"/>
                  <a:gd name="connsiteX14" fmla="*/ 151652 w 2071892"/>
                  <a:gd name="connsiteY14" fmla="*/ 1458174 h 2561350"/>
                  <a:gd name="connsiteX15" fmla="*/ 246651 w 2071892"/>
                  <a:gd name="connsiteY15" fmla="*/ 1495354 h 2561350"/>
                  <a:gd name="connsiteX16" fmla="*/ 244271 w 2071892"/>
                  <a:gd name="connsiteY16" fmla="*/ 1045298 h 2561350"/>
                  <a:gd name="connsiteX17" fmla="*/ 151652 w 2071892"/>
                  <a:gd name="connsiteY17" fmla="*/ 1071146 h 2561350"/>
                  <a:gd name="connsiteX18" fmla="*/ 105232 w 2071892"/>
                  <a:gd name="connsiteY18" fmla="*/ 382371 h 2561350"/>
                  <a:gd name="connsiteX19" fmla="*/ 823022 w 2071892"/>
                  <a:gd name="connsiteY19" fmla="*/ 389002 h 2561350"/>
                  <a:gd name="connsiteX20" fmla="*/ 788118 w 2071892"/>
                  <a:gd name="connsiteY20" fmla="*/ 283670 h 2561350"/>
                  <a:gd name="connsiteX21" fmla="*/ 1023861 w 2071892"/>
                  <a:gd name="connsiteY21" fmla="*/ 3 h 2561350"/>
                  <a:gd name="connsiteX0" fmla="*/ 1039756 w 2087787"/>
                  <a:gd name="connsiteY0" fmla="*/ 3 h 2561350"/>
                  <a:gd name="connsiteX1" fmla="*/ 1254069 w 2087787"/>
                  <a:gd name="connsiteY1" fmla="*/ 286050 h 2561350"/>
                  <a:gd name="connsiteX2" fmla="*/ 1231933 w 2087787"/>
                  <a:gd name="connsiteY2" fmla="*/ 389002 h 2561350"/>
                  <a:gd name="connsiteX3" fmla="*/ 1983221 w 2087787"/>
                  <a:gd name="connsiteY3" fmla="*/ 369108 h 2561350"/>
                  <a:gd name="connsiteX4" fmla="*/ 1963327 w 2087787"/>
                  <a:gd name="connsiteY4" fmla="*/ 1063389 h 2561350"/>
                  <a:gd name="connsiteX5" fmla="*/ 1874009 w 2087787"/>
                  <a:gd name="connsiteY5" fmla="*/ 1037347 h 2561350"/>
                  <a:gd name="connsiteX6" fmla="*/ 1871629 w 2087787"/>
                  <a:gd name="connsiteY6" fmla="*/ 1487403 h 2561350"/>
                  <a:gd name="connsiteX7" fmla="*/ 1963327 w 2087787"/>
                  <a:gd name="connsiteY7" fmla="*/ 1449629 h 2561350"/>
                  <a:gd name="connsiteX8" fmla="*/ 1963327 w 2087787"/>
                  <a:gd name="connsiteY8" fmla="*/ 2167002 h 2561350"/>
                  <a:gd name="connsiteX9" fmla="*/ 1234196 w 2087787"/>
                  <a:gd name="connsiteY9" fmla="*/ 2167002 h 2561350"/>
                  <a:gd name="connsiteX10" fmla="*/ 1254069 w 2087787"/>
                  <a:gd name="connsiteY10" fmla="*/ 2275300 h 2561350"/>
                  <a:gd name="connsiteX11" fmla="*/ 804013 w 2087787"/>
                  <a:gd name="connsiteY11" fmla="*/ 2277680 h 2561350"/>
                  <a:gd name="connsiteX12" fmla="*/ 833946 w 2087787"/>
                  <a:gd name="connsiteY12" fmla="*/ 2167002 h 2561350"/>
                  <a:gd name="connsiteX13" fmla="*/ 167547 w 2087787"/>
                  <a:gd name="connsiteY13" fmla="*/ 2167002 h 2561350"/>
                  <a:gd name="connsiteX14" fmla="*/ 167547 w 2087787"/>
                  <a:gd name="connsiteY14" fmla="*/ 1458174 h 2561350"/>
                  <a:gd name="connsiteX15" fmla="*/ 262546 w 2087787"/>
                  <a:gd name="connsiteY15" fmla="*/ 1495354 h 2561350"/>
                  <a:gd name="connsiteX16" fmla="*/ 260166 w 2087787"/>
                  <a:gd name="connsiteY16" fmla="*/ 1045298 h 2561350"/>
                  <a:gd name="connsiteX17" fmla="*/ 167547 w 2087787"/>
                  <a:gd name="connsiteY17" fmla="*/ 1071146 h 2561350"/>
                  <a:gd name="connsiteX18" fmla="*/ 121127 w 2087787"/>
                  <a:gd name="connsiteY18" fmla="*/ 382371 h 2561350"/>
                  <a:gd name="connsiteX19" fmla="*/ 838917 w 2087787"/>
                  <a:gd name="connsiteY19" fmla="*/ 389002 h 2561350"/>
                  <a:gd name="connsiteX20" fmla="*/ 804013 w 2087787"/>
                  <a:gd name="connsiteY20" fmla="*/ 283670 h 2561350"/>
                  <a:gd name="connsiteX21" fmla="*/ 1039756 w 2087787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88885"/>
                  <a:gd name="connsiteY0" fmla="*/ 3 h 2561350"/>
                  <a:gd name="connsiteX1" fmla="*/ 1239747 w 2088885"/>
                  <a:gd name="connsiteY1" fmla="*/ 286050 h 2561350"/>
                  <a:gd name="connsiteX2" fmla="*/ 1217611 w 2088885"/>
                  <a:gd name="connsiteY2" fmla="*/ 389002 h 2561350"/>
                  <a:gd name="connsiteX3" fmla="*/ 1968899 w 2088885"/>
                  <a:gd name="connsiteY3" fmla="*/ 369108 h 2561350"/>
                  <a:gd name="connsiteX4" fmla="*/ 1949005 w 2088885"/>
                  <a:gd name="connsiteY4" fmla="*/ 1063389 h 2561350"/>
                  <a:gd name="connsiteX5" fmla="*/ 1859687 w 2088885"/>
                  <a:gd name="connsiteY5" fmla="*/ 1037347 h 2561350"/>
                  <a:gd name="connsiteX6" fmla="*/ 1857307 w 2088885"/>
                  <a:gd name="connsiteY6" fmla="*/ 1487403 h 2561350"/>
                  <a:gd name="connsiteX7" fmla="*/ 1949005 w 2088885"/>
                  <a:gd name="connsiteY7" fmla="*/ 1449629 h 2561350"/>
                  <a:gd name="connsiteX8" fmla="*/ 1949005 w 2088885"/>
                  <a:gd name="connsiteY8" fmla="*/ 2167002 h 2561350"/>
                  <a:gd name="connsiteX9" fmla="*/ 1219874 w 2088885"/>
                  <a:gd name="connsiteY9" fmla="*/ 2167002 h 2561350"/>
                  <a:gd name="connsiteX10" fmla="*/ 1239747 w 2088885"/>
                  <a:gd name="connsiteY10" fmla="*/ 2275300 h 2561350"/>
                  <a:gd name="connsiteX11" fmla="*/ 789691 w 2088885"/>
                  <a:gd name="connsiteY11" fmla="*/ 2277680 h 2561350"/>
                  <a:gd name="connsiteX12" fmla="*/ 819624 w 2088885"/>
                  <a:gd name="connsiteY12" fmla="*/ 2167002 h 2561350"/>
                  <a:gd name="connsiteX13" fmla="*/ 153225 w 2088885"/>
                  <a:gd name="connsiteY13" fmla="*/ 2167002 h 2561350"/>
                  <a:gd name="connsiteX14" fmla="*/ 153225 w 2088885"/>
                  <a:gd name="connsiteY14" fmla="*/ 1458174 h 2561350"/>
                  <a:gd name="connsiteX15" fmla="*/ 248224 w 2088885"/>
                  <a:gd name="connsiteY15" fmla="*/ 1495354 h 2561350"/>
                  <a:gd name="connsiteX16" fmla="*/ 245844 w 2088885"/>
                  <a:gd name="connsiteY16" fmla="*/ 1045298 h 2561350"/>
                  <a:gd name="connsiteX17" fmla="*/ 153225 w 2088885"/>
                  <a:gd name="connsiteY17" fmla="*/ 1071146 h 2561350"/>
                  <a:gd name="connsiteX18" fmla="*/ 106805 w 2088885"/>
                  <a:gd name="connsiteY18" fmla="*/ 382371 h 2561350"/>
                  <a:gd name="connsiteX19" fmla="*/ 824595 w 2088885"/>
                  <a:gd name="connsiteY19" fmla="*/ 389002 h 2561350"/>
                  <a:gd name="connsiteX20" fmla="*/ 789691 w 2088885"/>
                  <a:gd name="connsiteY20" fmla="*/ 283670 h 2561350"/>
                  <a:gd name="connsiteX21" fmla="*/ 1025434 w 208888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102756"/>
                  <a:gd name="connsiteY0" fmla="*/ 3 h 2561350"/>
                  <a:gd name="connsiteX1" fmla="*/ 1239747 w 2102756"/>
                  <a:gd name="connsiteY1" fmla="*/ 286050 h 2561350"/>
                  <a:gd name="connsiteX2" fmla="*/ 1217611 w 2102756"/>
                  <a:gd name="connsiteY2" fmla="*/ 389002 h 2561350"/>
                  <a:gd name="connsiteX3" fmla="*/ 1968899 w 2102756"/>
                  <a:gd name="connsiteY3" fmla="*/ 369108 h 2561350"/>
                  <a:gd name="connsiteX4" fmla="*/ 1949005 w 2102756"/>
                  <a:gd name="connsiteY4" fmla="*/ 1063389 h 2561350"/>
                  <a:gd name="connsiteX5" fmla="*/ 1859687 w 2102756"/>
                  <a:gd name="connsiteY5" fmla="*/ 1037347 h 2561350"/>
                  <a:gd name="connsiteX6" fmla="*/ 1857307 w 2102756"/>
                  <a:gd name="connsiteY6" fmla="*/ 1487403 h 2561350"/>
                  <a:gd name="connsiteX7" fmla="*/ 1995425 w 2102756"/>
                  <a:gd name="connsiteY7" fmla="*/ 1456260 h 2561350"/>
                  <a:gd name="connsiteX8" fmla="*/ 1949005 w 2102756"/>
                  <a:gd name="connsiteY8" fmla="*/ 2167002 h 2561350"/>
                  <a:gd name="connsiteX9" fmla="*/ 1219874 w 2102756"/>
                  <a:gd name="connsiteY9" fmla="*/ 2167002 h 2561350"/>
                  <a:gd name="connsiteX10" fmla="*/ 1239747 w 2102756"/>
                  <a:gd name="connsiteY10" fmla="*/ 2275300 h 2561350"/>
                  <a:gd name="connsiteX11" fmla="*/ 789691 w 2102756"/>
                  <a:gd name="connsiteY11" fmla="*/ 2277680 h 2561350"/>
                  <a:gd name="connsiteX12" fmla="*/ 819624 w 2102756"/>
                  <a:gd name="connsiteY12" fmla="*/ 2167002 h 2561350"/>
                  <a:gd name="connsiteX13" fmla="*/ 153225 w 2102756"/>
                  <a:gd name="connsiteY13" fmla="*/ 2167002 h 2561350"/>
                  <a:gd name="connsiteX14" fmla="*/ 153225 w 2102756"/>
                  <a:gd name="connsiteY14" fmla="*/ 1458174 h 2561350"/>
                  <a:gd name="connsiteX15" fmla="*/ 248224 w 2102756"/>
                  <a:gd name="connsiteY15" fmla="*/ 1495354 h 2561350"/>
                  <a:gd name="connsiteX16" fmla="*/ 245844 w 2102756"/>
                  <a:gd name="connsiteY16" fmla="*/ 1045298 h 2561350"/>
                  <a:gd name="connsiteX17" fmla="*/ 153225 w 2102756"/>
                  <a:gd name="connsiteY17" fmla="*/ 1071146 h 2561350"/>
                  <a:gd name="connsiteX18" fmla="*/ 106805 w 2102756"/>
                  <a:gd name="connsiteY18" fmla="*/ 382371 h 2561350"/>
                  <a:gd name="connsiteX19" fmla="*/ 824595 w 2102756"/>
                  <a:gd name="connsiteY19" fmla="*/ 389002 h 2561350"/>
                  <a:gd name="connsiteX20" fmla="*/ 789691 w 2102756"/>
                  <a:gd name="connsiteY20" fmla="*/ 283670 h 2561350"/>
                  <a:gd name="connsiteX21" fmla="*/ 1025434 w 2102756"/>
                  <a:gd name="connsiteY21" fmla="*/ 3 h 2561350"/>
                  <a:gd name="connsiteX0" fmla="*/ 1025434 w 2076232"/>
                  <a:gd name="connsiteY0" fmla="*/ 3 h 2561350"/>
                  <a:gd name="connsiteX1" fmla="*/ 1239747 w 2076232"/>
                  <a:gd name="connsiteY1" fmla="*/ 286050 h 2561350"/>
                  <a:gd name="connsiteX2" fmla="*/ 1217611 w 2076232"/>
                  <a:gd name="connsiteY2" fmla="*/ 389002 h 2561350"/>
                  <a:gd name="connsiteX3" fmla="*/ 1968899 w 2076232"/>
                  <a:gd name="connsiteY3" fmla="*/ 369108 h 2561350"/>
                  <a:gd name="connsiteX4" fmla="*/ 1949005 w 2076232"/>
                  <a:gd name="connsiteY4" fmla="*/ 1063389 h 2561350"/>
                  <a:gd name="connsiteX5" fmla="*/ 1859687 w 2076232"/>
                  <a:gd name="connsiteY5" fmla="*/ 1037347 h 2561350"/>
                  <a:gd name="connsiteX6" fmla="*/ 1857307 w 2076232"/>
                  <a:gd name="connsiteY6" fmla="*/ 1487403 h 2561350"/>
                  <a:gd name="connsiteX7" fmla="*/ 1995425 w 2076232"/>
                  <a:gd name="connsiteY7" fmla="*/ 1456260 h 2561350"/>
                  <a:gd name="connsiteX8" fmla="*/ 1949005 w 2076232"/>
                  <a:gd name="connsiteY8" fmla="*/ 2167002 h 2561350"/>
                  <a:gd name="connsiteX9" fmla="*/ 1219874 w 2076232"/>
                  <a:gd name="connsiteY9" fmla="*/ 2167002 h 2561350"/>
                  <a:gd name="connsiteX10" fmla="*/ 1239747 w 2076232"/>
                  <a:gd name="connsiteY10" fmla="*/ 2275300 h 2561350"/>
                  <a:gd name="connsiteX11" fmla="*/ 789691 w 2076232"/>
                  <a:gd name="connsiteY11" fmla="*/ 2277680 h 2561350"/>
                  <a:gd name="connsiteX12" fmla="*/ 819624 w 2076232"/>
                  <a:gd name="connsiteY12" fmla="*/ 2167002 h 2561350"/>
                  <a:gd name="connsiteX13" fmla="*/ 153225 w 2076232"/>
                  <a:gd name="connsiteY13" fmla="*/ 2167002 h 2561350"/>
                  <a:gd name="connsiteX14" fmla="*/ 153225 w 2076232"/>
                  <a:gd name="connsiteY14" fmla="*/ 1458174 h 2561350"/>
                  <a:gd name="connsiteX15" fmla="*/ 248224 w 2076232"/>
                  <a:gd name="connsiteY15" fmla="*/ 1495354 h 2561350"/>
                  <a:gd name="connsiteX16" fmla="*/ 245844 w 2076232"/>
                  <a:gd name="connsiteY16" fmla="*/ 1045298 h 2561350"/>
                  <a:gd name="connsiteX17" fmla="*/ 153225 w 2076232"/>
                  <a:gd name="connsiteY17" fmla="*/ 1071146 h 2561350"/>
                  <a:gd name="connsiteX18" fmla="*/ 106805 w 2076232"/>
                  <a:gd name="connsiteY18" fmla="*/ 382371 h 2561350"/>
                  <a:gd name="connsiteX19" fmla="*/ 824595 w 2076232"/>
                  <a:gd name="connsiteY19" fmla="*/ 389002 h 2561350"/>
                  <a:gd name="connsiteX20" fmla="*/ 789691 w 2076232"/>
                  <a:gd name="connsiteY20" fmla="*/ 283670 h 2561350"/>
                  <a:gd name="connsiteX21" fmla="*/ 1025434 w 2076232"/>
                  <a:gd name="connsiteY21" fmla="*/ 3 h 2561350"/>
                  <a:gd name="connsiteX0" fmla="*/ 1025434 w 2077711"/>
                  <a:gd name="connsiteY0" fmla="*/ 3 h 2561350"/>
                  <a:gd name="connsiteX1" fmla="*/ 1239747 w 2077711"/>
                  <a:gd name="connsiteY1" fmla="*/ 286050 h 2561350"/>
                  <a:gd name="connsiteX2" fmla="*/ 1217611 w 2077711"/>
                  <a:gd name="connsiteY2" fmla="*/ 389002 h 2561350"/>
                  <a:gd name="connsiteX3" fmla="*/ 1968899 w 2077711"/>
                  <a:gd name="connsiteY3" fmla="*/ 369108 h 2561350"/>
                  <a:gd name="connsiteX4" fmla="*/ 1949005 w 2077711"/>
                  <a:gd name="connsiteY4" fmla="*/ 1063389 h 2561350"/>
                  <a:gd name="connsiteX5" fmla="*/ 1859687 w 2077711"/>
                  <a:gd name="connsiteY5" fmla="*/ 1037347 h 2561350"/>
                  <a:gd name="connsiteX6" fmla="*/ 1857307 w 2077711"/>
                  <a:gd name="connsiteY6" fmla="*/ 1487403 h 2561350"/>
                  <a:gd name="connsiteX7" fmla="*/ 1995425 w 2077711"/>
                  <a:gd name="connsiteY7" fmla="*/ 1456260 h 2561350"/>
                  <a:gd name="connsiteX8" fmla="*/ 1949005 w 2077711"/>
                  <a:gd name="connsiteY8" fmla="*/ 2167002 h 2561350"/>
                  <a:gd name="connsiteX9" fmla="*/ 1219874 w 2077711"/>
                  <a:gd name="connsiteY9" fmla="*/ 2167002 h 2561350"/>
                  <a:gd name="connsiteX10" fmla="*/ 1239747 w 2077711"/>
                  <a:gd name="connsiteY10" fmla="*/ 2275300 h 2561350"/>
                  <a:gd name="connsiteX11" fmla="*/ 789691 w 2077711"/>
                  <a:gd name="connsiteY11" fmla="*/ 2277680 h 2561350"/>
                  <a:gd name="connsiteX12" fmla="*/ 819624 w 2077711"/>
                  <a:gd name="connsiteY12" fmla="*/ 2167002 h 2561350"/>
                  <a:gd name="connsiteX13" fmla="*/ 153225 w 2077711"/>
                  <a:gd name="connsiteY13" fmla="*/ 2167002 h 2561350"/>
                  <a:gd name="connsiteX14" fmla="*/ 153225 w 2077711"/>
                  <a:gd name="connsiteY14" fmla="*/ 1458174 h 2561350"/>
                  <a:gd name="connsiteX15" fmla="*/ 248224 w 2077711"/>
                  <a:gd name="connsiteY15" fmla="*/ 1495354 h 2561350"/>
                  <a:gd name="connsiteX16" fmla="*/ 245844 w 2077711"/>
                  <a:gd name="connsiteY16" fmla="*/ 1045298 h 2561350"/>
                  <a:gd name="connsiteX17" fmla="*/ 153225 w 2077711"/>
                  <a:gd name="connsiteY17" fmla="*/ 1071146 h 2561350"/>
                  <a:gd name="connsiteX18" fmla="*/ 106805 w 2077711"/>
                  <a:gd name="connsiteY18" fmla="*/ 382371 h 2561350"/>
                  <a:gd name="connsiteX19" fmla="*/ 824595 w 2077711"/>
                  <a:gd name="connsiteY19" fmla="*/ 389002 h 2561350"/>
                  <a:gd name="connsiteX20" fmla="*/ 789691 w 2077711"/>
                  <a:gd name="connsiteY20" fmla="*/ 283670 h 2561350"/>
                  <a:gd name="connsiteX21" fmla="*/ 1025434 w 2077711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57307 w 2082173"/>
                  <a:gd name="connsiteY6" fmla="*/ 1487403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57307 w 2082173"/>
                  <a:gd name="connsiteY6" fmla="*/ 1487403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1331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1331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13436 w 2082173"/>
                  <a:gd name="connsiteY14" fmla="*/ 1511225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38495 w 2095234"/>
                  <a:gd name="connsiteY0" fmla="*/ 3 h 2561350"/>
                  <a:gd name="connsiteX1" fmla="*/ 1252808 w 2095234"/>
                  <a:gd name="connsiteY1" fmla="*/ 286050 h 2561350"/>
                  <a:gd name="connsiteX2" fmla="*/ 1230672 w 2095234"/>
                  <a:gd name="connsiteY2" fmla="*/ 389002 h 2561350"/>
                  <a:gd name="connsiteX3" fmla="*/ 1981960 w 2095234"/>
                  <a:gd name="connsiteY3" fmla="*/ 369108 h 2561350"/>
                  <a:gd name="connsiteX4" fmla="*/ 1975328 w 2095234"/>
                  <a:gd name="connsiteY4" fmla="*/ 1096546 h 2561350"/>
                  <a:gd name="connsiteX5" fmla="*/ 1872748 w 2095234"/>
                  <a:gd name="connsiteY5" fmla="*/ 1037347 h 2561350"/>
                  <a:gd name="connsiteX6" fmla="*/ 1857106 w 2095234"/>
                  <a:gd name="connsiteY6" fmla="*/ 1520560 h 2561350"/>
                  <a:gd name="connsiteX7" fmla="*/ 2008486 w 2095234"/>
                  <a:gd name="connsiteY7" fmla="*/ 1456260 h 2561350"/>
                  <a:gd name="connsiteX8" fmla="*/ 1962066 w 2095234"/>
                  <a:gd name="connsiteY8" fmla="*/ 2180265 h 2561350"/>
                  <a:gd name="connsiteX9" fmla="*/ 1232935 w 2095234"/>
                  <a:gd name="connsiteY9" fmla="*/ 2167002 h 2561350"/>
                  <a:gd name="connsiteX10" fmla="*/ 1252808 w 2095234"/>
                  <a:gd name="connsiteY10" fmla="*/ 2275300 h 2561350"/>
                  <a:gd name="connsiteX11" fmla="*/ 802752 w 2095234"/>
                  <a:gd name="connsiteY11" fmla="*/ 2277680 h 2561350"/>
                  <a:gd name="connsiteX12" fmla="*/ 832685 w 2095234"/>
                  <a:gd name="connsiteY12" fmla="*/ 2167002 h 2561350"/>
                  <a:gd name="connsiteX13" fmla="*/ 139760 w 2095234"/>
                  <a:gd name="connsiteY13" fmla="*/ 2200159 h 2561350"/>
                  <a:gd name="connsiteX14" fmla="*/ 119866 w 2095234"/>
                  <a:gd name="connsiteY14" fmla="*/ 1497962 h 2561350"/>
                  <a:gd name="connsiteX15" fmla="*/ 281179 w 2095234"/>
                  <a:gd name="connsiteY15" fmla="*/ 1561668 h 2561350"/>
                  <a:gd name="connsiteX16" fmla="*/ 258905 w 2095234"/>
                  <a:gd name="connsiteY16" fmla="*/ 1045298 h 2561350"/>
                  <a:gd name="connsiteX17" fmla="*/ 146392 w 2095234"/>
                  <a:gd name="connsiteY17" fmla="*/ 1091040 h 2561350"/>
                  <a:gd name="connsiteX18" fmla="*/ 119866 w 2095234"/>
                  <a:gd name="connsiteY18" fmla="*/ 382371 h 2561350"/>
                  <a:gd name="connsiteX19" fmla="*/ 837656 w 2095234"/>
                  <a:gd name="connsiteY19" fmla="*/ 389002 h 2561350"/>
                  <a:gd name="connsiteX20" fmla="*/ 802752 w 2095234"/>
                  <a:gd name="connsiteY20" fmla="*/ 283670 h 2561350"/>
                  <a:gd name="connsiteX21" fmla="*/ 1038495 w 2095234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19868 w 2076607"/>
                  <a:gd name="connsiteY0" fmla="*/ 3 h 2561350"/>
                  <a:gd name="connsiteX1" fmla="*/ 1234181 w 2076607"/>
                  <a:gd name="connsiteY1" fmla="*/ 286050 h 2561350"/>
                  <a:gd name="connsiteX2" fmla="*/ 1212045 w 2076607"/>
                  <a:gd name="connsiteY2" fmla="*/ 389002 h 2561350"/>
                  <a:gd name="connsiteX3" fmla="*/ 1963333 w 2076607"/>
                  <a:gd name="connsiteY3" fmla="*/ 369108 h 2561350"/>
                  <a:gd name="connsiteX4" fmla="*/ 1956701 w 2076607"/>
                  <a:gd name="connsiteY4" fmla="*/ 1096546 h 2561350"/>
                  <a:gd name="connsiteX5" fmla="*/ 1854121 w 2076607"/>
                  <a:gd name="connsiteY5" fmla="*/ 1037347 h 2561350"/>
                  <a:gd name="connsiteX6" fmla="*/ 1838479 w 2076607"/>
                  <a:gd name="connsiteY6" fmla="*/ 1520560 h 2561350"/>
                  <a:gd name="connsiteX7" fmla="*/ 1989859 w 2076607"/>
                  <a:gd name="connsiteY7" fmla="*/ 1456260 h 2561350"/>
                  <a:gd name="connsiteX8" fmla="*/ 1943439 w 2076607"/>
                  <a:gd name="connsiteY8" fmla="*/ 2180265 h 2561350"/>
                  <a:gd name="connsiteX9" fmla="*/ 1214308 w 2076607"/>
                  <a:gd name="connsiteY9" fmla="*/ 2167002 h 2561350"/>
                  <a:gd name="connsiteX10" fmla="*/ 1234181 w 2076607"/>
                  <a:gd name="connsiteY10" fmla="*/ 2275300 h 2561350"/>
                  <a:gd name="connsiteX11" fmla="*/ 784125 w 2076607"/>
                  <a:gd name="connsiteY11" fmla="*/ 2277680 h 2561350"/>
                  <a:gd name="connsiteX12" fmla="*/ 814058 w 2076607"/>
                  <a:gd name="connsiteY12" fmla="*/ 2167002 h 2561350"/>
                  <a:gd name="connsiteX13" fmla="*/ 121133 w 2076607"/>
                  <a:gd name="connsiteY13" fmla="*/ 2200159 h 2561350"/>
                  <a:gd name="connsiteX14" fmla="*/ 101239 w 2076607"/>
                  <a:gd name="connsiteY14" fmla="*/ 1497962 h 2561350"/>
                  <a:gd name="connsiteX15" fmla="*/ 262552 w 2076607"/>
                  <a:gd name="connsiteY15" fmla="*/ 1561668 h 2561350"/>
                  <a:gd name="connsiteX16" fmla="*/ 240278 w 2076607"/>
                  <a:gd name="connsiteY16" fmla="*/ 1045298 h 2561350"/>
                  <a:gd name="connsiteX17" fmla="*/ 101239 w 2076607"/>
                  <a:gd name="connsiteY17" fmla="*/ 382371 h 2561350"/>
                  <a:gd name="connsiteX18" fmla="*/ 819029 w 2076607"/>
                  <a:gd name="connsiteY18" fmla="*/ 389002 h 2561350"/>
                  <a:gd name="connsiteX19" fmla="*/ 784125 w 2076607"/>
                  <a:gd name="connsiteY19" fmla="*/ 283670 h 2561350"/>
                  <a:gd name="connsiteX20" fmla="*/ 1019868 w 2076607"/>
                  <a:gd name="connsiteY20" fmla="*/ 3 h 2561350"/>
                  <a:gd name="connsiteX0" fmla="*/ 1019868 w 2076607"/>
                  <a:gd name="connsiteY0" fmla="*/ 3 h 2561350"/>
                  <a:gd name="connsiteX1" fmla="*/ 1234181 w 2076607"/>
                  <a:gd name="connsiteY1" fmla="*/ 286050 h 2561350"/>
                  <a:gd name="connsiteX2" fmla="*/ 1212045 w 2076607"/>
                  <a:gd name="connsiteY2" fmla="*/ 389002 h 2561350"/>
                  <a:gd name="connsiteX3" fmla="*/ 1963333 w 2076607"/>
                  <a:gd name="connsiteY3" fmla="*/ 369108 h 2561350"/>
                  <a:gd name="connsiteX4" fmla="*/ 1956701 w 2076607"/>
                  <a:gd name="connsiteY4" fmla="*/ 1096546 h 2561350"/>
                  <a:gd name="connsiteX5" fmla="*/ 1854121 w 2076607"/>
                  <a:gd name="connsiteY5" fmla="*/ 1037347 h 2561350"/>
                  <a:gd name="connsiteX6" fmla="*/ 1838479 w 2076607"/>
                  <a:gd name="connsiteY6" fmla="*/ 1520560 h 2561350"/>
                  <a:gd name="connsiteX7" fmla="*/ 1989859 w 2076607"/>
                  <a:gd name="connsiteY7" fmla="*/ 1456260 h 2561350"/>
                  <a:gd name="connsiteX8" fmla="*/ 1943439 w 2076607"/>
                  <a:gd name="connsiteY8" fmla="*/ 2180265 h 2561350"/>
                  <a:gd name="connsiteX9" fmla="*/ 1214308 w 2076607"/>
                  <a:gd name="connsiteY9" fmla="*/ 2167002 h 2561350"/>
                  <a:gd name="connsiteX10" fmla="*/ 1234181 w 2076607"/>
                  <a:gd name="connsiteY10" fmla="*/ 2275300 h 2561350"/>
                  <a:gd name="connsiteX11" fmla="*/ 784125 w 2076607"/>
                  <a:gd name="connsiteY11" fmla="*/ 2277680 h 2561350"/>
                  <a:gd name="connsiteX12" fmla="*/ 814058 w 2076607"/>
                  <a:gd name="connsiteY12" fmla="*/ 2167002 h 2561350"/>
                  <a:gd name="connsiteX13" fmla="*/ 121133 w 2076607"/>
                  <a:gd name="connsiteY13" fmla="*/ 2200159 h 2561350"/>
                  <a:gd name="connsiteX14" fmla="*/ 101239 w 2076607"/>
                  <a:gd name="connsiteY14" fmla="*/ 1497962 h 2561350"/>
                  <a:gd name="connsiteX15" fmla="*/ 262552 w 2076607"/>
                  <a:gd name="connsiteY15" fmla="*/ 1561668 h 2561350"/>
                  <a:gd name="connsiteX16" fmla="*/ 240278 w 2076607"/>
                  <a:gd name="connsiteY16" fmla="*/ 1045298 h 2561350"/>
                  <a:gd name="connsiteX17" fmla="*/ 136388 w 2076607"/>
                  <a:gd name="connsiteY17" fmla="*/ 727479 h 2561350"/>
                  <a:gd name="connsiteX18" fmla="*/ 101239 w 2076607"/>
                  <a:gd name="connsiteY18" fmla="*/ 382371 h 2561350"/>
                  <a:gd name="connsiteX19" fmla="*/ 819029 w 2076607"/>
                  <a:gd name="connsiteY19" fmla="*/ 389002 h 2561350"/>
                  <a:gd name="connsiteX20" fmla="*/ 784125 w 2076607"/>
                  <a:gd name="connsiteY20" fmla="*/ 283670 h 2561350"/>
                  <a:gd name="connsiteX21" fmla="*/ 1019868 w 2076607"/>
                  <a:gd name="connsiteY21" fmla="*/ 3 h 2561350"/>
                  <a:gd name="connsiteX0" fmla="*/ 1030195 w 2086934"/>
                  <a:gd name="connsiteY0" fmla="*/ 3 h 2561350"/>
                  <a:gd name="connsiteX1" fmla="*/ 1244508 w 2086934"/>
                  <a:gd name="connsiteY1" fmla="*/ 286050 h 2561350"/>
                  <a:gd name="connsiteX2" fmla="*/ 1222372 w 2086934"/>
                  <a:gd name="connsiteY2" fmla="*/ 389002 h 2561350"/>
                  <a:gd name="connsiteX3" fmla="*/ 1973660 w 2086934"/>
                  <a:gd name="connsiteY3" fmla="*/ 369108 h 2561350"/>
                  <a:gd name="connsiteX4" fmla="*/ 1967028 w 2086934"/>
                  <a:gd name="connsiteY4" fmla="*/ 1096546 h 2561350"/>
                  <a:gd name="connsiteX5" fmla="*/ 1864448 w 2086934"/>
                  <a:gd name="connsiteY5" fmla="*/ 1037347 h 2561350"/>
                  <a:gd name="connsiteX6" fmla="*/ 1848806 w 2086934"/>
                  <a:gd name="connsiteY6" fmla="*/ 1520560 h 2561350"/>
                  <a:gd name="connsiteX7" fmla="*/ 2000186 w 2086934"/>
                  <a:gd name="connsiteY7" fmla="*/ 1456260 h 2561350"/>
                  <a:gd name="connsiteX8" fmla="*/ 1953766 w 2086934"/>
                  <a:gd name="connsiteY8" fmla="*/ 2180265 h 2561350"/>
                  <a:gd name="connsiteX9" fmla="*/ 1224635 w 2086934"/>
                  <a:gd name="connsiteY9" fmla="*/ 2167002 h 2561350"/>
                  <a:gd name="connsiteX10" fmla="*/ 1244508 w 2086934"/>
                  <a:gd name="connsiteY10" fmla="*/ 2275300 h 2561350"/>
                  <a:gd name="connsiteX11" fmla="*/ 794452 w 2086934"/>
                  <a:gd name="connsiteY11" fmla="*/ 2277680 h 2561350"/>
                  <a:gd name="connsiteX12" fmla="*/ 824385 w 2086934"/>
                  <a:gd name="connsiteY12" fmla="*/ 2167002 h 2561350"/>
                  <a:gd name="connsiteX13" fmla="*/ 131460 w 2086934"/>
                  <a:gd name="connsiteY13" fmla="*/ 2200159 h 2561350"/>
                  <a:gd name="connsiteX14" fmla="*/ 111566 w 2086934"/>
                  <a:gd name="connsiteY14" fmla="*/ 1497962 h 2561350"/>
                  <a:gd name="connsiteX15" fmla="*/ 272879 w 2086934"/>
                  <a:gd name="connsiteY15" fmla="*/ 1561668 h 2561350"/>
                  <a:gd name="connsiteX16" fmla="*/ 250605 w 2086934"/>
                  <a:gd name="connsiteY16" fmla="*/ 1045298 h 2561350"/>
                  <a:gd name="connsiteX17" fmla="*/ 9943 w 2086934"/>
                  <a:gd name="connsiteY17" fmla="*/ 1018431 h 2561350"/>
                  <a:gd name="connsiteX18" fmla="*/ 111566 w 2086934"/>
                  <a:gd name="connsiteY18" fmla="*/ 382371 h 2561350"/>
                  <a:gd name="connsiteX19" fmla="*/ 829356 w 2086934"/>
                  <a:gd name="connsiteY19" fmla="*/ 389002 h 2561350"/>
                  <a:gd name="connsiteX20" fmla="*/ 794452 w 2086934"/>
                  <a:gd name="connsiteY20" fmla="*/ 283670 h 2561350"/>
                  <a:gd name="connsiteX21" fmla="*/ 1030195 w 2086934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270566 w 2084621"/>
                  <a:gd name="connsiteY14" fmla="*/ 1561668 h 2561350"/>
                  <a:gd name="connsiteX15" fmla="*/ 248292 w 2084621"/>
                  <a:gd name="connsiteY15" fmla="*/ 1045298 h 2561350"/>
                  <a:gd name="connsiteX16" fmla="*/ 7630 w 2084621"/>
                  <a:gd name="connsiteY16" fmla="*/ 1018431 h 2561350"/>
                  <a:gd name="connsiteX17" fmla="*/ 109253 w 2084621"/>
                  <a:gd name="connsiteY17" fmla="*/ 382371 h 2561350"/>
                  <a:gd name="connsiteX18" fmla="*/ 827043 w 2084621"/>
                  <a:gd name="connsiteY18" fmla="*/ 389002 h 2561350"/>
                  <a:gd name="connsiteX19" fmla="*/ 792139 w 2084621"/>
                  <a:gd name="connsiteY19" fmla="*/ 283670 h 2561350"/>
                  <a:gd name="connsiteX20" fmla="*/ 1027882 w 2084621"/>
                  <a:gd name="connsiteY20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76730 w 2084621"/>
                  <a:gd name="connsiteY14" fmla="*/ 1866419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33820 w 2090559"/>
                  <a:gd name="connsiteY0" fmla="*/ 3 h 2561350"/>
                  <a:gd name="connsiteX1" fmla="*/ 1248133 w 2090559"/>
                  <a:gd name="connsiteY1" fmla="*/ 286050 h 2561350"/>
                  <a:gd name="connsiteX2" fmla="*/ 1225997 w 2090559"/>
                  <a:gd name="connsiteY2" fmla="*/ 389002 h 2561350"/>
                  <a:gd name="connsiteX3" fmla="*/ 1977285 w 2090559"/>
                  <a:gd name="connsiteY3" fmla="*/ 369108 h 2561350"/>
                  <a:gd name="connsiteX4" fmla="*/ 1970653 w 2090559"/>
                  <a:gd name="connsiteY4" fmla="*/ 1096546 h 2561350"/>
                  <a:gd name="connsiteX5" fmla="*/ 1868073 w 2090559"/>
                  <a:gd name="connsiteY5" fmla="*/ 1037347 h 2561350"/>
                  <a:gd name="connsiteX6" fmla="*/ 1852431 w 2090559"/>
                  <a:gd name="connsiteY6" fmla="*/ 1520560 h 2561350"/>
                  <a:gd name="connsiteX7" fmla="*/ 2003811 w 2090559"/>
                  <a:gd name="connsiteY7" fmla="*/ 1456260 h 2561350"/>
                  <a:gd name="connsiteX8" fmla="*/ 1957391 w 2090559"/>
                  <a:gd name="connsiteY8" fmla="*/ 2180265 h 2561350"/>
                  <a:gd name="connsiteX9" fmla="*/ 1228260 w 2090559"/>
                  <a:gd name="connsiteY9" fmla="*/ 2167002 h 2561350"/>
                  <a:gd name="connsiteX10" fmla="*/ 1248133 w 2090559"/>
                  <a:gd name="connsiteY10" fmla="*/ 2275300 h 2561350"/>
                  <a:gd name="connsiteX11" fmla="*/ 798077 w 2090559"/>
                  <a:gd name="connsiteY11" fmla="*/ 2277680 h 2561350"/>
                  <a:gd name="connsiteX12" fmla="*/ 828010 w 2090559"/>
                  <a:gd name="connsiteY12" fmla="*/ 2167002 h 2561350"/>
                  <a:gd name="connsiteX13" fmla="*/ 135085 w 2090559"/>
                  <a:gd name="connsiteY13" fmla="*/ 2200159 h 2561350"/>
                  <a:gd name="connsiteX14" fmla="*/ 6108 w 2090559"/>
                  <a:gd name="connsiteY14" fmla="*/ 1657531 h 2561350"/>
                  <a:gd name="connsiteX15" fmla="*/ 276504 w 2090559"/>
                  <a:gd name="connsiteY15" fmla="*/ 1561668 h 2561350"/>
                  <a:gd name="connsiteX16" fmla="*/ 254230 w 2090559"/>
                  <a:gd name="connsiteY16" fmla="*/ 1045298 h 2561350"/>
                  <a:gd name="connsiteX17" fmla="*/ 13568 w 2090559"/>
                  <a:gd name="connsiteY17" fmla="*/ 1018431 h 2561350"/>
                  <a:gd name="connsiteX18" fmla="*/ 115191 w 2090559"/>
                  <a:gd name="connsiteY18" fmla="*/ 382371 h 2561350"/>
                  <a:gd name="connsiteX19" fmla="*/ 832981 w 2090559"/>
                  <a:gd name="connsiteY19" fmla="*/ 389002 h 2561350"/>
                  <a:gd name="connsiteX20" fmla="*/ 798077 w 2090559"/>
                  <a:gd name="connsiteY20" fmla="*/ 283670 h 2561350"/>
                  <a:gd name="connsiteX21" fmla="*/ 1033820 w 2090559"/>
                  <a:gd name="connsiteY21" fmla="*/ 3 h 2561350"/>
                  <a:gd name="connsiteX0" fmla="*/ 1032856 w 2089595"/>
                  <a:gd name="connsiteY0" fmla="*/ 3 h 2561350"/>
                  <a:gd name="connsiteX1" fmla="*/ 1247169 w 2089595"/>
                  <a:gd name="connsiteY1" fmla="*/ 286050 h 2561350"/>
                  <a:gd name="connsiteX2" fmla="*/ 1225033 w 2089595"/>
                  <a:gd name="connsiteY2" fmla="*/ 389002 h 2561350"/>
                  <a:gd name="connsiteX3" fmla="*/ 1976321 w 2089595"/>
                  <a:gd name="connsiteY3" fmla="*/ 369108 h 2561350"/>
                  <a:gd name="connsiteX4" fmla="*/ 1969689 w 2089595"/>
                  <a:gd name="connsiteY4" fmla="*/ 1096546 h 2561350"/>
                  <a:gd name="connsiteX5" fmla="*/ 1867109 w 2089595"/>
                  <a:gd name="connsiteY5" fmla="*/ 1037347 h 2561350"/>
                  <a:gd name="connsiteX6" fmla="*/ 1851467 w 2089595"/>
                  <a:gd name="connsiteY6" fmla="*/ 1520560 h 2561350"/>
                  <a:gd name="connsiteX7" fmla="*/ 2002847 w 2089595"/>
                  <a:gd name="connsiteY7" fmla="*/ 1456260 h 2561350"/>
                  <a:gd name="connsiteX8" fmla="*/ 1956427 w 2089595"/>
                  <a:gd name="connsiteY8" fmla="*/ 2180265 h 2561350"/>
                  <a:gd name="connsiteX9" fmla="*/ 1227296 w 2089595"/>
                  <a:gd name="connsiteY9" fmla="*/ 2167002 h 2561350"/>
                  <a:gd name="connsiteX10" fmla="*/ 1247169 w 2089595"/>
                  <a:gd name="connsiteY10" fmla="*/ 2275300 h 2561350"/>
                  <a:gd name="connsiteX11" fmla="*/ 797113 w 2089595"/>
                  <a:gd name="connsiteY11" fmla="*/ 2277680 h 2561350"/>
                  <a:gd name="connsiteX12" fmla="*/ 827046 w 2089595"/>
                  <a:gd name="connsiteY12" fmla="*/ 2167002 h 2561350"/>
                  <a:gd name="connsiteX13" fmla="*/ 134121 w 2089595"/>
                  <a:gd name="connsiteY13" fmla="*/ 2200159 h 2561350"/>
                  <a:gd name="connsiteX14" fmla="*/ 5144 w 2089595"/>
                  <a:gd name="connsiteY14" fmla="*/ 1657531 h 2561350"/>
                  <a:gd name="connsiteX15" fmla="*/ 275540 w 2089595"/>
                  <a:gd name="connsiteY15" fmla="*/ 1561668 h 2561350"/>
                  <a:gd name="connsiteX16" fmla="*/ 253266 w 2089595"/>
                  <a:gd name="connsiteY16" fmla="*/ 1045298 h 2561350"/>
                  <a:gd name="connsiteX17" fmla="*/ 12604 w 2089595"/>
                  <a:gd name="connsiteY17" fmla="*/ 1018431 h 2561350"/>
                  <a:gd name="connsiteX18" fmla="*/ 114227 w 2089595"/>
                  <a:gd name="connsiteY18" fmla="*/ 382371 h 2561350"/>
                  <a:gd name="connsiteX19" fmla="*/ 832017 w 2089595"/>
                  <a:gd name="connsiteY19" fmla="*/ 389002 h 2561350"/>
                  <a:gd name="connsiteX20" fmla="*/ 797113 w 2089595"/>
                  <a:gd name="connsiteY20" fmla="*/ 283670 h 2561350"/>
                  <a:gd name="connsiteX21" fmla="*/ 1032856 w 2089595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1863015 w 2081039"/>
                  <a:gd name="connsiteY4" fmla="*/ 1037347 h 2561350"/>
                  <a:gd name="connsiteX5" fmla="*/ 1847373 w 2081039"/>
                  <a:gd name="connsiteY5" fmla="*/ 1520560 h 2561350"/>
                  <a:gd name="connsiteX6" fmla="*/ 1998753 w 2081039"/>
                  <a:gd name="connsiteY6" fmla="*/ 1456260 h 2561350"/>
                  <a:gd name="connsiteX7" fmla="*/ 1952333 w 2081039"/>
                  <a:gd name="connsiteY7" fmla="*/ 2180265 h 2561350"/>
                  <a:gd name="connsiteX8" fmla="*/ 1223202 w 2081039"/>
                  <a:gd name="connsiteY8" fmla="*/ 2167002 h 2561350"/>
                  <a:gd name="connsiteX9" fmla="*/ 1243075 w 2081039"/>
                  <a:gd name="connsiteY9" fmla="*/ 2275300 h 2561350"/>
                  <a:gd name="connsiteX10" fmla="*/ 793019 w 2081039"/>
                  <a:gd name="connsiteY10" fmla="*/ 2277680 h 2561350"/>
                  <a:gd name="connsiteX11" fmla="*/ 822952 w 2081039"/>
                  <a:gd name="connsiteY11" fmla="*/ 2167002 h 2561350"/>
                  <a:gd name="connsiteX12" fmla="*/ 130027 w 2081039"/>
                  <a:gd name="connsiteY12" fmla="*/ 2200159 h 2561350"/>
                  <a:gd name="connsiteX13" fmla="*/ 1050 w 2081039"/>
                  <a:gd name="connsiteY13" fmla="*/ 1657531 h 2561350"/>
                  <a:gd name="connsiteX14" fmla="*/ 271446 w 2081039"/>
                  <a:gd name="connsiteY14" fmla="*/ 1561668 h 2561350"/>
                  <a:gd name="connsiteX15" fmla="*/ 249172 w 2081039"/>
                  <a:gd name="connsiteY15" fmla="*/ 1045298 h 2561350"/>
                  <a:gd name="connsiteX16" fmla="*/ 8510 w 2081039"/>
                  <a:gd name="connsiteY16" fmla="*/ 1018431 h 2561350"/>
                  <a:gd name="connsiteX17" fmla="*/ 110133 w 2081039"/>
                  <a:gd name="connsiteY17" fmla="*/ 382371 h 2561350"/>
                  <a:gd name="connsiteX18" fmla="*/ 827923 w 2081039"/>
                  <a:gd name="connsiteY18" fmla="*/ 389002 h 2561350"/>
                  <a:gd name="connsiteX19" fmla="*/ 793019 w 2081039"/>
                  <a:gd name="connsiteY19" fmla="*/ 283670 h 2561350"/>
                  <a:gd name="connsiteX20" fmla="*/ 1028762 w 2081039"/>
                  <a:gd name="connsiteY20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1933270 w 2081039"/>
                  <a:gd name="connsiteY4" fmla="*/ 764780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7307 w 2081039"/>
                  <a:gd name="connsiteY3" fmla="*/ 371595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7307 w 2081039"/>
                  <a:gd name="connsiteY3" fmla="*/ 371595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9793 w 2081039"/>
                  <a:gd name="connsiteY3" fmla="*/ 36164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9793 w 2081039"/>
                  <a:gd name="connsiteY3" fmla="*/ 36164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1952333 w 2072429"/>
                  <a:gd name="connsiteY7" fmla="*/ 2180265 h 2561350"/>
                  <a:gd name="connsiteX8" fmla="*/ 1223202 w 2072429"/>
                  <a:gd name="connsiteY8" fmla="*/ 2167002 h 2561350"/>
                  <a:gd name="connsiteX9" fmla="*/ 1243075 w 2072429"/>
                  <a:gd name="connsiteY9" fmla="*/ 2275300 h 2561350"/>
                  <a:gd name="connsiteX10" fmla="*/ 793019 w 2072429"/>
                  <a:gd name="connsiteY10" fmla="*/ 2277680 h 2561350"/>
                  <a:gd name="connsiteX11" fmla="*/ 822952 w 2072429"/>
                  <a:gd name="connsiteY11" fmla="*/ 2167002 h 2561350"/>
                  <a:gd name="connsiteX12" fmla="*/ 130027 w 2072429"/>
                  <a:gd name="connsiteY12" fmla="*/ 2200159 h 2561350"/>
                  <a:gd name="connsiteX13" fmla="*/ 1050 w 2072429"/>
                  <a:gd name="connsiteY13" fmla="*/ 1657531 h 2561350"/>
                  <a:gd name="connsiteX14" fmla="*/ 271446 w 2072429"/>
                  <a:gd name="connsiteY14" fmla="*/ 1561668 h 2561350"/>
                  <a:gd name="connsiteX15" fmla="*/ 249172 w 2072429"/>
                  <a:gd name="connsiteY15" fmla="*/ 1045298 h 2561350"/>
                  <a:gd name="connsiteX16" fmla="*/ 8510 w 2072429"/>
                  <a:gd name="connsiteY16" fmla="*/ 1018431 h 2561350"/>
                  <a:gd name="connsiteX17" fmla="*/ 110133 w 2072429"/>
                  <a:gd name="connsiteY17" fmla="*/ 382371 h 2561350"/>
                  <a:gd name="connsiteX18" fmla="*/ 827923 w 2072429"/>
                  <a:gd name="connsiteY18" fmla="*/ 389002 h 2561350"/>
                  <a:gd name="connsiteX19" fmla="*/ 793019 w 2072429"/>
                  <a:gd name="connsiteY19" fmla="*/ 283670 h 2561350"/>
                  <a:gd name="connsiteX20" fmla="*/ 1028762 w 2072429"/>
                  <a:gd name="connsiteY20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1890996 w 2072429"/>
                  <a:gd name="connsiteY7" fmla="*/ 1722186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47373 w 2072429"/>
                  <a:gd name="connsiteY5" fmla="*/ 1535481 h 2561350"/>
                  <a:gd name="connsiteX6" fmla="*/ 2065070 w 2072429"/>
                  <a:gd name="connsiteY6" fmla="*/ 1597847 h 2561350"/>
                  <a:gd name="connsiteX7" fmla="*/ 1952333 w 2072429"/>
                  <a:gd name="connsiteY7" fmla="*/ 2180265 h 2561350"/>
                  <a:gd name="connsiteX8" fmla="*/ 1223202 w 2072429"/>
                  <a:gd name="connsiteY8" fmla="*/ 2167002 h 2561350"/>
                  <a:gd name="connsiteX9" fmla="*/ 1243075 w 2072429"/>
                  <a:gd name="connsiteY9" fmla="*/ 2275300 h 2561350"/>
                  <a:gd name="connsiteX10" fmla="*/ 793019 w 2072429"/>
                  <a:gd name="connsiteY10" fmla="*/ 2277680 h 2561350"/>
                  <a:gd name="connsiteX11" fmla="*/ 822952 w 2072429"/>
                  <a:gd name="connsiteY11" fmla="*/ 2167002 h 2561350"/>
                  <a:gd name="connsiteX12" fmla="*/ 130027 w 2072429"/>
                  <a:gd name="connsiteY12" fmla="*/ 2200159 h 2561350"/>
                  <a:gd name="connsiteX13" fmla="*/ 1050 w 2072429"/>
                  <a:gd name="connsiteY13" fmla="*/ 1657531 h 2561350"/>
                  <a:gd name="connsiteX14" fmla="*/ 271446 w 2072429"/>
                  <a:gd name="connsiteY14" fmla="*/ 1561668 h 2561350"/>
                  <a:gd name="connsiteX15" fmla="*/ 249172 w 2072429"/>
                  <a:gd name="connsiteY15" fmla="*/ 1045298 h 2561350"/>
                  <a:gd name="connsiteX16" fmla="*/ 8510 w 2072429"/>
                  <a:gd name="connsiteY16" fmla="*/ 1018431 h 2561350"/>
                  <a:gd name="connsiteX17" fmla="*/ 110133 w 2072429"/>
                  <a:gd name="connsiteY17" fmla="*/ 382371 h 2561350"/>
                  <a:gd name="connsiteX18" fmla="*/ 827923 w 2072429"/>
                  <a:gd name="connsiteY18" fmla="*/ 389002 h 2561350"/>
                  <a:gd name="connsiteX19" fmla="*/ 793019 w 2072429"/>
                  <a:gd name="connsiteY19" fmla="*/ 283670 h 2561350"/>
                  <a:gd name="connsiteX20" fmla="*/ 1028762 w 2072429"/>
                  <a:gd name="connsiteY20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997927 w 2072429"/>
                  <a:gd name="connsiteY5" fmla="*/ 118007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1048 w 2072429"/>
                  <a:gd name="connsiteY5" fmla="*/ 1030865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1048 w 2072429"/>
                  <a:gd name="connsiteY5" fmla="*/ 1030865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70777 w 2069564"/>
                  <a:gd name="connsiteY16" fmla="*/ 1028015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70777 w 2069564"/>
                  <a:gd name="connsiteY16" fmla="*/ 1028015 h 2561350"/>
                  <a:gd name="connsiteX17" fmla="*/ 30115 w 2069564"/>
                  <a:gd name="connsiteY17" fmla="*/ 1005469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70777 w 2069564"/>
                  <a:gd name="connsiteY16" fmla="*/ 1028015 h 2561350"/>
                  <a:gd name="connsiteX17" fmla="*/ 30115 w 2069564"/>
                  <a:gd name="connsiteY17" fmla="*/ 1005469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58483 w 2069564"/>
                  <a:gd name="connsiteY15" fmla="*/ 1557347 h 2561350"/>
                  <a:gd name="connsiteX16" fmla="*/ 270777 w 2069564"/>
                  <a:gd name="connsiteY16" fmla="*/ 1028015 h 2561350"/>
                  <a:gd name="connsiteX17" fmla="*/ 30115 w 2069564"/>
                  <a:gd name="connsiteY17" fmla="*/ 1005469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58483 w 2069564"/>
                  <a:gd name="connsiteY15" fmla="*/ 1557347 h 2561350"/>
                  <a:gd name="connsiteX16" fmla="*/ 270777 w 2069564"/>
                  <a:gd name="connsiteY16" fmla="*/ 1028015 h 2561350"/>
                  <a:gd name="connsiteX17" fmla="*/ 30115 w 2069564"/>
                  <a:gd name="connsiteY17" fmla="*/ 1005469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362 w 2069164"/>
                  <a:gd name="connsiteY0" fmla="*/ 3 h 2561350"/>
                  <a:gd name="connsiteX1" fmla="*/ 1242675 w 2069164"/>
                  <a:gd name="connsiteY1" fmla="*/ 286050 h 2561350"/>
                  <a:gd name="connsiteX2" fmla="*/ 1220539 w 2069164"/>
                  <a:gd name="connsiteY2" fmla="*/ 389002 h 2561350"/>
                  <a:gd name="connsiteX3" fmla="*/ 1959393 w 2069164"/>
                  <a:gd name="connsiteY3" fmla="*/ 361648 h 2561350"/>
                  <a:gd name="connsiteX4" fmla="*/ 2067156 w 2069164"/>
                  <a:gd name="connsiteY4" fmla="*/ 961234 h 2561350"/>
                  <a:gd name="connsiteX5" fmla="*/ 1880648 w 2069164"/>
                  <a:gd name="connsiteY5" fmla="*/ 1030865 h 2561350"/>
                  <a:gd name="connsiteX6" fmla="*/ 1846973 w 2069164"/>
                  <a:gd name="connsiteY6" fmla="*/ 1535481 h 2561350"/>
                  <a:gd name="connsiteX7" fmla="*/ 2064670 w 2069164"/>
                  <a:gd name="connsiteY7" fmla="*/ 1597847 h 2561350"/>
                  <a:gd name="connsiteX8" fmla="*/ 1951933 w 2069164"/>
                  <a:gd name="connsiteY8" fmla="*/ 2180265 h 2561350"/>
                  <a:gd name="connsiteX9" fmla="*/ 1222802 w 2069164"/>
                  <a:gd name="connsiteY9" fmla="*/ 2167002 h 2561350"/>
                  <a:gd name="connsiteX10" fmla="*/ 1242675 w 2069164"/>
                  <a:gd name="connsiteY10" fmla="*/ 2275300 h 2561350"/>
                  <a:gd name="connsiteX11" fmla="*/ 792619 w 2069164"/>
                  <a:gd name="connsiteY11" fmla="*/ 2277680 h 2561350"/>
                  <a:gd name="connsiteX12" fmla="*/ 822552 w 2069164"/>
                  <a:gd name="connsiteY12" fmla="*/ 2167002 h 2561350"/>
                  <a:gd name="connsiteX13" fmla="*/ 129627 w 2069164"/>
                  <a:gd name="connsiteY13" fmla="*/ 2200159 h 2561350"/>
                  <a:gd name="connsiteX14" fmla="*/ 650 w 2069164"/>
                  <a:gd name="connsiteY14" fmla="*/ 1657531 h 2561350"/>
                  <a:gd name="connsiteX15" fmla="*/ 258083 w 2069164"/>
                  <a:gd name="connsiteY15" fmla="*/ 1557347 h 2561350"/>
                  <a:gd name="connsiteX16" fmla="*/ 270377 w 2069164"/>
                  <a:gd name="connsiteY16" fmla="*/ 1028015 h 2561350"/>
                  <a:gd name="connsiteX17" fmla="*/ 29715 w 2069164"/>
                  <a:gd name="connsiteY17" fmla="*/ 1005469 h 2561350"/>
                  <a:gd name="connsiteX18" fmla="*/ 109733 w 2069164"/>
                  <a:gd name="connsiteY18" fmla="*/ 382371 h 2561350"/>
                  <a:gd name="connsiteX19" fmla="*/ 827523 w 2069164"/>
                  <a:gd name="connsiteY19" fmla="*/ 389002 h 2561350"/>
                  <a:gd name="connsiteX20" fmla="*/ 792619 w 2069164"/>
                  <a:gd name="connsiteY20" fmla="*/ 283670 h 2561350"/>
                  <a:gd name="connsiteX21" fmla="*/ 1028362 w 206916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69727 w 2068514"/>
                  <a:gd name="connsiteY16" fmla="*/ 1028015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69727 w 2068514"/>
                  <a:gd name="connsiteY16" fmla="*/ 1028015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24721 w 2068514"/>
                  <a:gd name="connsiteY6" fmla="*/ 1531159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24721 w 2068514"/>
                  <a:gd name="connsiteY6" fmla="*/ 1531159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24721 w 2068514"/>
                  <a:gd name="connsiteY6" fmla="*/ 1531159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24721 w 2068514"/>
                  <a:gd name="connsiteY6" fmla="*/ 1531159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24721 w 2068514"/>
                  <a:gd name="connsiteY6" fmla="*/ 1531159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64020 w 2066875"/>
                  <a:gd name="connsiteY7" fmla="*/ 1597847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19452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19452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19452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952"/>
                  <a:gd name="connsiteY0" fmla="*/ 3 h 2561350"/>
                  <a:gd name="connsiteX1" fmla="*/ 1242025 w 2066952"/>
                  <a:gd name="connsiteY1" fmla="*/ 286050 h 2561350"/>
                  <a:gd name="connsiteX2" fmla="*/ 1219889 w 2066952"/>
                  <a:gd name="connsiteY2" fmla="*/ 389002 h 2561350"/>
                  <a:gd name="connsiteX3" fmla="*/ 1963063 w 2066952"/>
                  <a:gd name="connsiteY3" fmla="*/ 357327 h 2561350"/>
                  <a:gd name="connsiteX4" fmla="*/ 2066506 w 2066952"/>
                  <a:gd name="connsiteY4" fmla="*/ 961234 h 2561350"/>
                  <a:gd name="connsiteX5" fmla="*/ 1862717 w 2066952"/>
                  <a:gd name="connsiteY5" fmla="*/ 1056790 h 2561350"/>
                  <a:gd name="connsiteX6" fmla="*/ 1824721 w 2066952"/>
                  <a:gd name="connsiteY6" fmla="*/ 1531159 h 2561350"/>
                  <a:gd name="connsiteX7" fmla="*/ 2042416 w 2066952"/>
                  <a:gd name="connsiteY7" fmla="*/ 1619452 h 2561350"/>
                  <a:gd name="connsiteX8" fmla="*/ 1951283 w 2066952"/>
                  <a:gd name="connsiteY8" fmla="*/ 2180265 h 2561350"/>
                  <a:gd name="connsiteX9" fmla="*/ 1222152 w 2066952"/>
                  <a:gd name="connsiteY9" fmla="*/ 2167002 h 2561350"/>
                  <a:gd name="connsiteX10" fmla="*/ 1242025 w 2066952"/>
                  <a:gd name="connsiteY10" fmla="*/ 2275300 h 2561350"/>
                  <a:gd name="connsiteX11" fmla="*/ 791969 w 2066952"/>
                  <a:gd name="connsiteY11" fmla="*/ 2277680 h 2561350"/>
                  <a:gd name="connsiteX12" fmla="*/ 821902 w 2066952"/>
                  <a:gd name="connsiteY12" fmla="*/ 2167002 h 2561350"/>
                  <a:gd name="connsiteX13" fmla="*/ 128977 w 2066952"/>
                  <a:gd name="connsiteY13" fmla="*/ 2200159 h 2561350"/>
                  <a:gd name="connsiteX14" fmla="*/ 0 w 2066952"/>
                  <a:gd name="connsiteY14" fmla="*/ 1657531 h 2561350"/>
                  <a:gd name="connsiteX15" fmla="*/ 257433 w 2066952"/>
                  <a:gd name="connsiteY15" fmla="*/ 1557347 h 2561350"/>
                  <a:gd name="connsiteX16" fmla="*/ 239483 w 2066952"/>
                  <a:gd name="connsiteY16" fmla="*/ 1049619 h 2561350"/>
                  <a:gd name="connsiteX17" fmla="*/ 29065 w 2066952"/>
                  <a:gd name="connsiteY17" fmla="*/ 1005469 h 2561350"/>
                  <a:gd name="connsiteX18" fmla="*/ 100444 w 2066952"/>
                  <a:gd name="connsiteY18" fmla="*/ 369408 h 2561350"/>
                  <a:gd name="connsiteX19" fmla="*/ 826873 w 2066952"/>
                  <a:gd name="connsiteY19" fmla="*/ 389002 h 2561350"/>
                  <a:gd name="connsiteX20" fmla="*/ 791969 w 2066952"/>
                  <a:gd name="connsiteY20" fmla="*/ 283670 h 2561350"/>
                  <a:gd name="connsiteX21" fmla="*/ 1027712 w 2066952"/>
                  <a:gd name="connsiteY21" fmla="*/ 3 h 2561350"/>
                  <a:gd name="connsiteX0" fmla="*/ 1027712 w 2067063"/>
                  <a:gd name="connsiteY0" fmla="*/ 3 h 2561350"/>
                  <a:gd name="connsiteX1" fmla="*/ 1242025 w 2067063"/>
                  <a:gd name="connsiteY1" fmla="*/ 286050 h 2561350"/>
                  <a:gd name="connsiteX2" fmla="*/ 1219889 w 2067063"/>
                  <a:gd name="connsiteY2" fmla="*/ 389002 h 2561350"/>
                  <a:gd name="connsiteX3" fmla="*/ 1967384 w 2067063"/>
                  <a:gd name="connsiteY3" fmla="*/ 344364 h 2561350"/>
                  <a:gd name="connsiteX4" fmla="*/ 2066506 w 2067063"/>
                  <a:gd name="connsiteY4" fmla="*/ 961234 h 2561350"/>
                  <a:gd name="connsiteX5" fmla="*/ 1862717 w 2067063"/>
                  <a:gd name="connsiteY5" fmla="*/ 1056790 h 2561350"/>
                  <a:gd name="connsiteX6" fmla="*/ 1824721 w 2067063"/>
                  <a:gd name="connsiteY6" fmla="*/ 1531159 h 2561350"/>
                  <a:gd name="connsiteX7" fmla="*/ 2042416 w 2067063"/>
                  <a:gd name="connsiteY7" fmla="*/ 1619452 h 2561350"/>
                  <a:gd name="connsiteX8" fmla="*/ 1951283 w 2067063"/>
                  <a:gd name="connsiteY8" fmla="*/ 2180265 h 2561350"/>
                  <a:gd name="connsiteX9" fmla="*/ 1222152 w 2067063"/>
                  <a:gd name="connsiteY9" fmla="*/ 2167002 h 2561350"/>
                  <a:gd name="connsiteX10" fmla="*/ 1242025 w 2067063"/>
                  <a:gd name="connsiteY10" fmla="*/ 2275300 h 2561350"/>
                  <a:gd name="connsiteX11" fmla="*/ 791969 w 2067063"/>
                  <a:gd name="connsiteY11" fmla="*/ 2277680 h 2561350"/>
                  <a:gd name="connsiteX12" fmla="*/ 821902 w 2067063"/>
                  <a:gd name="connsiteY12" fmla="*/ 2167002 h 2561350"/>
                  <a:gd name="connsiteX13" fmla="*/ 128977 w 2067063"/>
                  <a:gd name="connsiteY13" fmla="*/ 2200159 h 2561350"/>
                  <a:gd name="connsiteX14" fmla="*/ 0 w 2067063"/>
                  <a:gd name="connsiteY14" fmla="*/ 1657531 h 2561350"/>
                  <a:gd name="connsiteX15" fmla="*/ 257433 w 2067063"/>
                  <a:gd name="connsiteY15" fmla="*/ 1557347 h 2561350"/>
                  <a:gd name="connsiteX16" fmla="*/ 239483 w 2067063"/>
                  <a:gd name="connsiteY16" fmla="*/ 1049619 h 2561350"/>
                  <a:gd name="connsiteX17" fmla="*/ 29065 w 2067063"/>
                  <a:gd name="connsiteY17" fmla="*/ 1005469 h 2561350"/>
                  <a:gd name="connsiteX18" fmla="*/ 100444 w 2067063"/>
                  <a:gd name="connsiteY18" fmla="*/ 369408 h 2561350"/>
                  <a:gd name="connsiteX19" fmla="*/ 826873 w 2067063"/>
                  <a:gd name="connsiteY19" fmla="*/ 389002 h 2561350"/>
                  <a:gd name="connsiteX20" fmla="*/ 791969 w 2067063"/>
                  <a:gd name="connsiteY20" fmla="*/ 283670 h 2561350"/>
                  <a:gd name="connsiteX21" fmla="*/ 1027712 w 2067063"/>
                  <a:gd name="connsiteY21" fmla="*/ 3 h 2561350"/>
                  <a:gd name="connsiteX0" fmla="*/ 1027712 w 2067063"/>
                  <a:gd name="connsiteY0" fmla="*/ 3 h 2561350"/>
                  <a:gd name="connsiteX1" fmla="*/ 1242025 w 2067063"/>
                  <a:gd name="connsiteY1" fmla="*/ 286050 h 2561350"/>
                  <a:gd name="connsiteX2" fmla="*/ 1219889 w 2067063"/>
                  <a:gd name="connsiteY2" fmla="*/ 389002 h 2561350"/>
                  <a:gd name="connsiteX3" fmla="*/ 1967384 w 2067063"/>
                  <a:gd name="connsiteY3" fmla="*/ 344364 h 2561350"/>
                  <a:gd name="connsiteX4" fmla="*/ 2066506 w 2067063"/>
                  <a:gd name="connsiteY4" fmla="*/ 961234 h 2561350"/>
                  <a:gd name="connsiteX5" fmla="*/ 1862717 w 2067063"/>
                  <a:gd name="connsiteY5" fmla="*/ 1056790 h 2561350"/>
                  <a:gd name="connsiteX6" fmla="*/ 1824721 w 2067063"/>
                  <a:gd name="connsiteY6" fmla="*/ 1531159 h 2561350"/>
                  <a:gd name="connsiteX7" fmla="*/ 2042416 w 2067063"/>
                  <a:gd name="connsiteY7" fmla="*/ 1619452 h 2561350"/>
                  <a:gd name="connsiteX8" fmla="*/ 1951283 w 2067063"/>
                  <a:gd name="connsiteY8" fmla="*/ 2180265 h 2561350"/>
                  <a:gd name="connsiteX9" fmla="*/ 1222152 w 2067063"/>
                  <a:gd name="connsiteY9" fmla="*/ 2167002 h 2561350"/>
                  <a:gd name="connsiteX10" fmla="*/ 1242025 w 2067063"/>
                  <a:gd name="connsiteY10" fmla="*/ 2275300 h 2561350"/>
                  <a:gd name="connsiteX11" fmla="*/ 791969 w 2067063"/>
                  <a:gd name="connsiteY11" fmla="*/ 2277680 h 2561350"/>
                  <a:gd name="connsiteX12" fmla="*/ 821902 w 2067063"/>
                  <a:gd name="connsiteY12" fmla="*/ 2167002 h 2561350"/>
                  <a:gd name="connsiteX13" fmla="*/ 128977 w 2067063"/>
                  <a:gd name="connsiteY13" fmla="*/ 2200159 h 2561350"/>
                  <a:gd name="connsiteX14" fmla="*/ 0 w 2067063"/>
                  <a:gd name="connsiteY14" fmla="*/ 1657531 h 2561350"/>
                  <a:gd name="connsiteX15" fmla="*/ 257433 w 2067063"/>
                  <a:gd name="connsiteY15" fmla="*/ 1557347 h 2561350"/>
                  <a:gd name="connsiteX16" fmla="*/ 239483 w 2067063"/>
                  <a:gd name="connsiteY16" fmla="*/ 1049619 h 2561350"/>
                  <a:gd name="connsiteX17" fmla="*/ 29065 w 2067063"/>
                  <a:gd name="connsiteY17" fmla="*/ 1005469 h 2561350"/>
                  <a:gd name="connsiteX18" fmla="*/ 100444 w 2067063"/>
                  <a:gd name="connsiteY18" fmla="*/ 369408 h 2561350"/>
                  <a:gd name="connsiteX19" fmla="*/ 826873 w 2067063"/>
                  <a:gd name="connsiteY19" fmla="*/ 389002 h 2561350"/>
                  <a:gd name="connsiteX20" fmla="*/ 791969 w 2067063"/>
                  <a:gd name="connsiteY20" fmla="*/ 283670 h 2561350"/>
                  <a:gd name="connsiteX21" fmla="*/ 1027712 w 2067063"/>
                  <a:gd name="connsiteY21" fmla="*/ 3 h 2561350"/>
                  <a:gd name="connsiteX0" fmla="*/ 1027712 w 2066650"/>
                  <a:gd name="connsiteY0" fmla="*/ 3 h 2561350"/>
                  <a:gd name="connsiteX1" fmla="*/ 1242025 w 2066650"/>
                  <a:gd name="connsiteY1" fmla="*/ 286050 h 2561350"/>
                  <a:gd name="connsiteX2" fmla="*/ 1219889 w 2066650"/>
                  <a:gd name="connsiteY2" fmla="*/ 389002 h 2561350"/>
                  <a:gd name="connsiteX3" fmla="*/ 1967384 w 2066650"/>
                  <a:gd name="connsiteY3" fmla="*/ 344364 h 2561350"/>
                  <a:gd name="connsiteX4" fmla="*/ 2066506 w 2066650"/>
                  <a:gd name="connsiteY4" fmla="*/ 961234 h 2561350"/>
                  <a:gd name="connsiteX5" fmla="*/ 1862717 w 2066650"/>
                  <a:gd name="connsiteY5" fmla="*/ 1056790 h 2561350"/>
                  <a:gd name="connsiteX6" fmla="*/ 1824721 w 2066650"/>
                  <a:gd name="connsiteY6" fmla="*/ 1531159 h 2561350"/>
                  <a:gd name="connsiteX7" fmla="*/ 2042416 w 2066650"/>
                  <a:gd name="connsiteY7" fmla="*/ 1619452 h 2561350"/>
                  <a:gd name="connsiteX8" fmla="*/ 1951283 w 2066650"/>
                  <a:gd name="connsiteY8" fmla="*/ 2180265 h 2561350"/>
                  <a:gd name="connsiteX9" fmla="*/ 1222152 w 2066650"/>
                  <a:gd name="connsiteY9" fmla="*/ 2167002 h 2561350"/>
                  <a:gd name="connsiteX10" fmla="*/ 1242025 w 2066650"/>
                  <a:gd name="connsiteY10" fmla="*/ 2275300 h 2561350"/>
                  <a:gd name="connsiteX11" fmla="*/ 791969 w 2066650"/>
                  <a:gd name="connsiteY11" fmla="*/ 2277680 h 2561350"/>
                  <a:gd name="connsiteX12" fmla="*/ 821902 w 2066650"/>
                  <a:gd name="connsiteY12" fmla="*/ 2167002 h 2561350"/>
                  <a:gd name="connsiteX13" fmla="*/ 128977 w 2066650"/>
                  <a:gd name="connsiteY13" fmla="*/ 2200159 h 2561350"/>
                  <a:gd name="connsiteX14" fmla="*/ 0 w 2066650"/>
                  <a:gd name="connsiteY14" fmla="*/ 1657531 h 2561350"/>
                  <a:gd name="connsiteX15" fmla="*/ 257433 w 2066650"/>
                  <a:gd name="connsiteY15" fmla="*/ 1557347 h 2561350"/>
                  <a:gd name="connsiteX16" fmla="*/ 239483 w 2066650"/>
                  <a:gd name="connsiteY16" fmla="*/ 1049619 h 2561350"/>
                  <a:gd name="connsiteX17" fmla="*/ 29065 w 2066650"/>
                  <a:gd name="connsiteY17" fmla="*/ 1005469 h 2561350"/>
                  <a:gd name="connsiteX18" fmla="*/ 100444 w 2066650"/>
                  <a:gd name="connsiteY18" fmla="*/ 369408 h 2561350"/>
                  <a:gd name="connsiteX19" fmla="*/ 826873 w 2066650"/>
                  <a:gd name="connsiteY19" fmla="*/ 389002 h 2561350"/>
                  <a:gd name="connsiteX20" fmla="*/ 791969 w 2066650"/>
                  <a:gd name="connsiteY20" fmla="*/ 283670 h 2561350"/>
                  <a:gd name="connsiteX21" fmla="*/ 1027712 w 2066650"/>
                  <a:gd name="connsiteY21" fmla="*/ 3 h 2561350"/>
                  <a:gd name="connsiteX0" fmla="*/ 1027712 w 2049409"/>
                  <a:gd name="connsiteY0" fmla="*/ 3 h 2561350"/>
                  <a:gd name="connsiteX1" fmla="*/ 1242025 w 2049409"/>
                  <a:gd name="connsiteY1" fmla="*/ 286050 h 2561350"/>
                  <a:gd name="connsiteX2" fmla="*/ 1219889 w 2049409"/>
                  <a:gd name="connsiteY2" fmla="*/ 389002 h 2561350"/>
                  <a:gd name="connsiteX3" fmla="*/ 1967384 w 2049409"/>
                  <a:gd name="connsiteY3" fmla="*/ 344364 h 2561350"/>
                  <a:gd name="connsiteX4" fmla="*/ 2049225 w 2049409"/>
                  <a:gd name="connsiteY4" fmla="*/ 926667 h 2561350"/>
                  <a:gd name="connsiteX5" fmla="*/ 1862717 w 2049409"/>
                  <a:gd name="connsiteY5" fmla="*/ 1056790 h 2561350"/>
                  <a:gd name="connsiteX6" fmla="*/ 1824721 w 2049409"/>
                  <a:gd name="connsiteY6" fmla="*/ 1531159 h 2561350"/>
                  <a:gd name="connsiteX7" fmla="*/ 2042416 w 2049409"/>
                  <a:gd name="connsiteY7" fmla="*/ 1619452 h 2561350"/>
                  <a:gd name="connsiteX8" fmla="*/ 1951283 w 2049409"/>
                  <a:gd name="connsiteY8" fmla="*/ 2180265 h 2561350"/>
                  <a:gd name="connsiteX9" fmla="*/ 1222152 w 2049409"/>
                  <a:gd name="connsiteY9" fmla="*/ 2167002 h 2561350"/>
                  <a:gd name="connsiteX10" fmla="*/ 1242025 w 2049409"/>
                  <a:gd name="connsiteY10" fmla="*/ 2275300 h 2561350"/>
                  <a:gd name="connsiteX11" fmla="*/ 791969 w 2049409"/>
                  <a:gd name="connsiteY11" fmla="*/ 2277680 h 2561350"/>
                  <a:gd name="connsiteX12" fmla="*/ 821902 w 2049409"/>
                  <a:gd name="connsiteY12" fmla="*/ 2167002 h 2561350"/>
                  <a:gd name="connsiteX13" fmla="*/ 128977 w 2049409"/>
                  <a:gd name="connsiteY13" fmla="*/ 2200159 h 2561350"/>
                  <a:gd name="connsiteX14" fmla="*/ 0 w 2049409"/>
                  <a:gd name="connsiteY14" fmla="*/ 1657531 h 2561350"/>
                  <a:gd name="connsiteX15" fmla="*/ 257433 w 2049409"/>
                  <a:gd name="connsiteY15" fmla="*/ 1557347 h 2561350"/>
                  <a:gd name="connsiteX16" fmla="*/ 239483 w 2049409"/>
                  <a:gd name="connsiteY16" fmla="*/ 1049619 h 2561350"/>
                  <a:gd name="connsiteX17" fmla="*/ 29065 w 2049409"/>
                  <a:gd name="connsiteY17" fmla="*/ 1005469 h 2561350"/>
                  <a:gd name="connsiteX18" fmla="*/ 100444 w 2049409"/>
                  <a:gd name="connsiteY18" fmla="*/ 369408 h 2561350"/>
                  <a:gd name="connsiteX19" fmla="*/ 826873 w 2049409"/>
                  <a:gd name="connsiteY19" fmla="*/ 389002 h 2561350"/>
                  <a:gd name="connsiteX20" fmla="*/ 791969 w 2049409"/>
                  <a:gd name="connsiteY20" fmla="*/ 283670 h 2561350"/>
                  <a:gd name="connsiteX21" fmla="*/ 1027712 w 2049409"/>
                  <a:gd name="connsiteY21" fmla="*/ 3 h 2561350"/>
                  <a:gd name="connsiteX0" fmla="*/ 1027712 w 2049338"/>
                  <a:gd name="connsiteY0" fmla="*/ 3 h 2561350"/>
                  <a:gd name="connsiteX1" fmla="*/ 1242025 w 2049338"/>
                  <a:gd name="connsiteY1" fmla="*/ 286050 h 2561350"/>
                  <a:gd name="connsiteX2" fmla="*/ 1219889 w 2049338"/>
                  <a:gd name="connsiteY2" fmla="*/ 389002 h 2561350"/>
                  <a:gd name="connsiteX3" fmla="*/ 1967384 w 2049338"/>
                  <a:gd name="connsiteY3" fmla="*/ 344364 h 2561350"/>
                  <a:gd name="connsiteX4" fmla="*/ 2049225 w 2049338"/>
                  <a:gd name="connsiteY4" fmla="*/ 926667 h 2561350"/>
                  <a:gd name="connsiteX5" fmla="*/ 1862717 w 2049338"/>
                  <a:gd name="connsiteY5" fmla="*/ 1056790 h 2561350"/>
                  <a:gd name="connsiteX6" fmla="*/ 1824721 w 2049338"/>
                  <a:gd name="connsiteY6" fmla="*/ 1531159 h 2561350"/>
                  <a:gd name="connsiteX7" fmla="*/ 2042416 w 2049338"/>
                  <a:gd name="connsiteY7" fmla="*/ 1619452 h 2561350"/>
                  <a:gd name="connsiteX8" fmla="*/ 1951283 w 2049338"/>
                  <a:gd name="connsiteY8" fmla="*/ 2180265 h 2561350"/>
                  <a:gd name="connsiteX9" fmla="*/ 1222152 w 2049338"/>
                  <a:gd name="connsiteY9" fmla="*/ 2167002 h 2561350"/>
                  <a:gd name="connsiteX10" fmla="*/ 1242025 w 2049338"/>
                  <a:gd name="connsiteY10" fmla="*/ 2275300 h 2561350"/>
                  <a:gd name="connsiteX11" fmla="*/ 791969 w 2049338"/>
                  <a:gd name="connsiteY11" fmla="*/ 2277680 h 2561350"/>
                  <a:gd name="connsiteX12" fmla="*/ 821902 w 2049338"/>
                  <a:gd name="connsiteY12" fmla="*/ 2167002 h 2561350"/>
                  <a:gd name="connsiteX13" fmla="*/ 128977 w 2049338"/>
                  <a:gd name="connsiteY13" fmla="*/ 2200159 h 2561350"/>
                  <a:gd name="connsiteX14" fmla="*/ 0 w 2049338"/>
                  <a:gd name="connsiteY14" fmla="*/ 1657531 h 2561350"/>
                  <a:gd name="connsiteX15" fmla="*/ 257433 w 2049338"/>
                  <a:gd name="connsiteY15" fmla="*/ 1557347 h 2561350"/>
                  <a:gd name="connsiteX16" fmla="*/ 239483 w 2049338"/>
                  <a:gd name="connsiteY16" fmla="*/ 1049619 h 2561350"/>
                  <a:gd name="connsiteX17" fmla="*/ 29065 w 2049338"/>
                  <a:gd name="connsiteY17" fmla="*/ 1005469 h 2561350"/>
                  <a:gd name="connsiteX18" fmla="*/ 100444 w 2049338"/>
                  <a:gd name="connsiteY18" fmla="*/ 369408 h 2561350"/>
                  <a:gd name="connsiteX19" fmla="*/ 826873 w 2049338"/>
                  <a:gd name="connsiteY19" fmla="*/ 389002 h 2561350"/>
                  <a:gd name="connsiteX20" fmla="*/ 791969 w 2049338"/>
                  <a:gd name="connsiteY20" fmla="*/ 283670 h 2561350"/>
                  <a:gd name="connsiteX21" fmla="*/ 1027712 w 2049338"/>
                  <a:gd name="connsiteY21" fmla="*/ 3 h 2561350"/>
                  <a:gd name="connsiteX0" fmla="*/ 1027712 w 2053522"/>
                  <a:gd name="connsiteY0" fmla="*/ 3 h 2561350"/>
                  <a:gd name="connsiteX1" fmla="*/ 1242025 w 2053522"/>
                  <a:gd name="connsiteY1" fmla="*/ 286050 h 2561350"/>
                  <a:gd name="connsiteX2" fmla="*/ 1219889 w 2053522"/>
                  <a:gd name="connsiteY2" fmla="*/ 389002 h 2561350"/>
                  <a:gd name="connsiteX3" fmla="*/ 1967384 w 2053522"/>
                  <a:gd name="connsiteY3" fmla="*/ 344364 h 2561350"/>
                  <a:gd name="connsiteX4" fmla="*/ 2049225 w 2053522"/>
                  <a:gd name="connsiteY4" fmla="*/ 926667 h 2561350"/>
                  <a:gd name="connsiteX5" fmla="*/ 1862717 w 2053522"/>
                  <a:gd name="connsiteY5" fmla="*/ 1056790 h 2561350"/>
                  <a:gd name="connsiteX6" fmla="*/ 1824721 w 2053522"/>
                  <a:gd name="connsiteY6" fmla="*/ 1531159 h 2561350"/>
                  <a:gd name="connsiteX7" fmla="*/ 2042416 w 2053522"/>
                  <a:gd name="connsiteY7" fmla="*/ 1619452 h 2561350"/>
                  <a:gd name="connsiteX8" fmla="*/ 1951283 w 2053522"/>
                  <a:gd name="connsiteY8" fmla="*/ 2180265 h 2561350"/>
                  <a:gd name="connsiteX9" fmla="*/ 1222152 w 2053522"/>
                  <a:gd name="connsiteY9" fmla="*/ 2167002 h 2561350"/>
                  <a:gd name="connsiteX10" fmla="*/ 1242025 w 2053522"/>
                  <a:gd name="connsiteY10" fmla="*/ 2275300 h 2561350"/>
                  <a:gd name="connsiteX11" fmla="*/ 791969 w 2053522"/>
                  <a:gd name="connsiteY11" fmla="*/ 2277680 h 2561350"/>
                  <a:gd name="connsiteX12" fmla="*/ 821902 w 2053522"/>
                  <a:gd name="connsiteY12" fmla="*/ 2167002 h 2561350"/>
                  <a:gd name="connsiteX13" fmla="*/ 128977 w 2053522"/>
                  <a:gd name="connsiteY13" fmla="*/ 2200159 h 2561350"/>
                  <a:gd name="connsiteX14" fmla="*/ 0 w 2053522"/>
                  <a:gd name="connsiteY14" fmla="*/ 1657531 h 2561350"/>
                  <a:gd name="connsiteX15" fmla="*/ 257433 w 2053522"/>
                  <a:gd name="connsiteY15" fmla="*/ 1557347 h 2561350"/>
                  <a:gd name="connsiteX16" fmla="*/ 239483 w 2053522"/>
                  <a:gd name="connsiteY16" fmla="*/ 1049619 h 2561350"/>
                  <a:gd name="connsiteX17" fmla="*/ 29065 w 2053522"/>
                  <a:gd name="connsiteY17" fmla="*/ 1005469 h 2561350"/>
                  <a:gd name="connsiteX18" fmla="*/ 100444 w 2053522"/>
                  <a:gd name="connsiteY18" fmla="*/ 369408 h 2561350"/>
                  <a:gd name="connsiteX19" fmla="*/ 826873 w 2053522"/>
                  <a:gd name="connsiteY19" fmla="*/ 389002 h 2561350"/>
                  <a:gd name="connsiteX20" fmla="*/ 791969 w 2053522"/>
                  <a:gd name="connsiteY20" fmla="*/ 283670 h 2561350"/>
                  <a:gd name="connsiteX21" fmla="*/ 1027712 w 2053522"/>
                  <a:gd name="connsiteY21" fmla="*/ 3 h 2561350"/>
                  <a:gd name="connsiteX0" fmla="*/ 1027712 w 2053521"/>
                  <a:gd name="connsiteY0" fmla="*/ 3 h 2561350"/>
                  <a:gd name="connsiteX1" fmla="*/ 1242025 w 2053521"/>
                  <a:gd name="connsiteY1" fmla="*/ 286050 h 2561350"/>
                  <a:gd name="connsiteX2" fmla="*/ 1219889 w 2053521"/>
                  <a:gd name="connsiteY2" fmla="*/ 389002 h 2561350"/>
                  <a:gd name="connsiteX3" fmla="*/ 1967384 w 2053521"/>
                  <a:gd name="connsiteY3" fmla="*/ 344364 h 2561350"/>
                  <a:gd name="connsiteX4" fmla="*/ 2049225 w 2053521"/>
                  <a:gd name="connsiteY4" fmla="*/ 926667 h 2561350"/>
                  <a:gd name="connsiteX5" fmla="*/ 1862717 w 2053521"/>
                  <a:gd name="connsiteY5" fmla="*/ 1056790 h 2561350"/>
                  <a:gd name="connsiteX6" fmla="*/ 1824721 w 2053521"/>
                  <a:gd name="connsiteY6" fmla="*/ 1531159 h 2561350"/>
                  <a:gd name="connsiteX7" fmla="*/ 2042416 w 2053521"/>
                  <a:gd name="connsiteY7" fmla="*/ 1619452 h 2561350"/>
                  <a:gd name="connsiteX8" fmla="*/ 1951283 w 2053521"/>
                  <a:gd name="connsiteY8" fmla="*/ 2180265 h 2561350"/>
                  <a:gd name="connsiteX9" fmla="*/ 1222152 w 2053521"/>
                  <a:gd name="connsiteY9" fmla="*/ 2167002 h 2561350"/>
                  <a:gd name="connsiteX10" fmla="*/ 1242025 w 2053521"/>
                  <a:gd name="connsiteY10" fmla="*/ 2275300 h 2561350"/>
                  <a:gd name="connsiteX11" fmla="*/ 791969 w 2053521"/>
                  <a:gd name="connsiteY11" fmla="*/ 2277680 h 2561350"/>
                  <a:gd name="connsiteX12" fmla="*/ 821902 w 2053521"/>
                  <a:gd name="connsiteY12" fmla="*/ 2167002 h 2561350"/>
                  <a:gd name="connsiteX13" fmla="*/ 128977 w 2053521"/>
                  <a:gd name="connsiteY13" fmla="*/ 2200159 h 2561350"/>
                  <a:gd name="connsiteX14" fmla="*/ 0 w 2053521"/>
                  <a:gd name="connsiteY14" fmla="*/ 1657531 h 2561350"/>
                  <a:gd name="connsiteX15" fmla="*/ 257433 w 2053521"/>
                  <a:gd name="connsiteY15" fmla="*/ 1557347 h 2561350"/>
                  <a:gd name="connsiteX16" fmla="*/ 239483 w 2053521"/>
                  <a:gd name="connsiteY16" fmla="*/ 1049619 h 2561350"/>
                  <a:gd name="connsiteX17" fmla="*/ 29065 w 2053521"/>
                  <a:gd name="connsiteY17" fmla="*/ 1005469 h 2561350"/>
                  <a:gd name="connsiteX18" fmla="*/ 100444 w 2053521"/>
                  <a:gd name="connsiteY18" fmla="*/ 369408 h 2561350"/>
                  <a:gd name="connsiteX19" fmla="*/ 826873 w 2053521"/>
                  <a:gd name="connsiteY19" fmla="*/ 389002 h 2561350"/>
                  <a:gd name="connsiteX20" fmla="*/ 791969 w 2053521"/>
                  <a:gd name="connsiteY20" fmla="*/ 283670 h 2561350"/>
                  <a:gd name="connsiteX21" fmla="*/ 1027712 w 2053521"/>
                  <a:gd name="connsiteY21" fmla="*/ 3 h 2561350"/>
                  <a:gd name="connsiteX0" fmla="*/ 1027712 w 2053521"/>
                  <a:gd name="connsiteY0" fmla="*/ 3 h 2561350"/>
                  <a:gd name="connsiteX1" fmla="*/ 1242025 w 2053521"/>
                  <a:gd name="connsiteY1" fmla="*/ 286050 h 2561350"/>
                  <a:gd name="connsiteX2" fmla="*/ 1219889 w 2053521"/>
                  <a:gd name="connsiteY2" fmla="*/ 389002 h 2561350"/>
                  <a:gd name="connsiteX3" fmla="*/ 1967384 w 2053521"/>
                  <a:gd name="connsiteY3" fmla="*/ 344364 h 2561350"/>
                  <a:gd name="connsiteX4" fmla="*/ 2049225 w 2053521"/>
                  <a:gd name="connsiteY4" fmla="*/ 926667 h 2561350"/>
                  <a:gd name="connsiteX5" fmla="*/ 1862717 w 2053521"/>
                  <a:gd name="connsiteY5" fmla="*/ 1056790 h 2561350"/>
                  <a:gd name="connsiteX6" fmla="*/ 1824721 w 2053521"/>
                  <a:gd name="connsiteY6" fmla="*/ 1531159 h 2561350"/>
                  <a:gd name="connsiteX7" fmla="*/ 2042416 w 2053521"/>
                  <a:gd name="connsiteY7" fmla="*/ 1619452 h 2561350"/>
                  <a:gd name="connsiteX8" fmla="*/ 1951283 w 2053521"/>
                  <a:gd name="connsiteY8" fmla="*/ 2180265 h 2561350"/>
                  <a:gd name="connsiteX9" fmla="*/ 1222152 w 2053521"/>
                  <a:gd name="connsiteY9" fmla="*/ 2167002 h 2561350"/>
                  <a:gd name="connsiteX10" fmla="*/ 1242025 w 2053521"/>
                  <a:gd name="connsiteY10" fmla="*/ 2275300 h 2561350"/>
                  <a:gd name="connsiteX11" fmla="*/ 791969 w 2053521"/>
                  <a:gd name="connsiteY11" fmla="*/ 2277680 h 2561350"/>
                  <a:gd name="connsiteX12" fmla="*/ 821902 w 2053521"/>
                  <a:gd name="connsiteY12" fmla="*/ 2167002 h 2561350"/>
                  <a:gd name="connsiteX13" fmla="*/ 128977 w 2053521"/>
                  <a:gd name="connsiteY13" fmla="*/ 2200159 h 2561350"/>
                  <a:gd name="connsiteX14" fmla="*/ 0 w 2053521"/>
                  <a:gd name="connsiteY14" fmla="*/ 1657531 h 2561350"/>
                  <a:gd name="connsiteX15" fmla="*/ 257433 w 2053521"/>
                  <a:gd name="connsiteY15" fmla="*/ 1557347 h 2561350"/>
                  <a:gd name="connsiteX16" fmla="*/ 239483 w 2053521"/>
                  <a:gd name="connsiteY16" fmla="*/ 1049619 h 2561350"/>
                  <a:gd name="connsiteX17" fmla="*/ 29065 w 2053521"/>
                  <a:gd name="connsiteY17" fmla="*/ 1005469 h 2561350"/>
                  <a:gd name="connsiteX18" fmla="*/ 100444 w 2053521"/>
                  <a:gd name="connsiteY18" fmla="*/ 369408 h 2561350"/>
                  <a:gd name="connsiteX19" fmla="*/ 826873 w 2053521"/>
                  <a:gd name="connsiteY19" fmla="*/ 389002 h 2561350"/>
                  <a:gd name="connsiteX20" fmla="*/ 791969 w 2053521"/>
                  <a:gd name="connsiteY20" fmla="*/ 283670 h 2561350"/>
                  <a:gd name="connsiteX21" fmla="*/ 1027712 w 2053521"/>
                  <a:gd name="connsiteY21" fmla="*/ 3 h 2561350"/>
                  <a:gd name="connsiteX0" fmla="*/ 1027712 w 2053521"/>
                  <a:gd name="connsiteY0" fmla="*/ 3 h 2561350"/>
                  <a:gd name="connsiteX1" fmla="*/ 1242025 w 2053521"/>
                  <a:gd name="connsiteY1" fmla="*/ 286050 h 2561350"/>
                  <a:gd name="connsiteX2" fmla="*/ 1219889 w 2053521"/>
                  <a:gd name="connsiteY2" fmla="*/ 389002 h 2561350"/>
                  <a:gd name="connsiteX3" fmla="*/ 1967384 w 2053521"/>
                  <a:gd name="connsiteY3" fmla="*/ 344364 h 2561350"/>
                  <a:gd name="connsiteX4" fmla="*/ 2049225 w 2053521"/>
                  <a:gd name="connsiteY4" fmla="*/ 926667 h 2561350"/>
                  <a:gd name="connsiteX5" fmla="*/ 1862717 w 2053521"/>
                  <a:gd name="connsiteY5" fmla="*/ 1056790 h 2561350"/>
                  <a:gd name="connsiteX6" fmla="*/ 1824721 w 2053521"/>
                  <a:gd name="connsiteY6" fmla="*/ 1531159 h 2561350"/>
                  <a:gd name="connsiteX7" fmla="*/ 2042416 w 2053521"/>
                  <a:gd name="connsiteY7" fmla="*/ 1619452 h 2561350"/>
                  <a:gd name="connsiteX8" fmla="*/ 1951283 w 2053521"/>
                  <a:gd name="connsiteY8" fmla="*/ 2180265 h 2561350"/>
                  <a:gd name="connsiteX9" fmla="*/ 1222152 w 2053521"/>
                  <a:gd name="connsiteY9" fmla="*/ 2167002 h 2561350"/>
                  <a:gd name="connsiteX10" fmla="*/ 1242025 w 2053521"/>
                  <a:gd name="connsiteY10" fmla="*/ 2275300 h 2561350"/>
                  <a:gd name="connsiteX11" fmla="*/ 791969 w 2053521"/>
                  <a:gd name="connsiteY11" fmla="*/ 2277680 h 2561350"/>
                  <a:gd name="connsiteX12" fmla="*/ 821902 w 2053521"/>
                  <a:gd name="connsiteY12" fmla="*/ 2167002 h 2561350"/>
                  <a:gd name="connsiteX13" fmla="*/ 128977 w 2053521"/>
                  <a:gd name="connsiteY13" fmla="*/ 2200159 h 2561350"/>
                  <a:gd name="connsiteX14" fmla="*/ 0 w 2053521"/>
                  <a:gd name="connsiteY14" fmla="*/ 1657531 h 2561350"/>
                  <a:gd name="connsiteX15" fmla="*/ 257433 w 2053521"/>
                  <a:gd name="connsiteY15" fmla="*/ 1557347 h 2561350"/>
                  <a:gd name="connsiteX16" fmla="*/ 239483 w 2053521"/>
                  <a:gd name="connsiteY16" fmla="*/ 1049619 h 2561350"/>
                  <a:gd name="connsiteX17" fmla="*/ 29065 w 2053521"/>
                  <a:gd name="connsiteY17" fmla="*/ 1005469 h 2561350"/>
                  <a:gd name="connsiteX18" fmla="*/ 100444 w 2053521"/>
                  <a:gd name="connsiteY18" fmla="*/ 369408 h 2561350"/>
                  <a:gd name="connsiteX19" fmla="*/ 826873 w 2053521"/>
                  <a:gd name="connsiteY19" fmla="*/ 389002 h 2561350"/>
                  <a:gd name="connsiteX20" fmla="*/ 791969 w 2053521"/>
                  <a:gd name="connsiteY20" fmla="*/ 283670 h 2561350"/>
                  <a:gd name="connsiteX21" fmla="*/ 1027712 w 2053521"/>
                  <a:gd name="connsiteY21" fmla="*/ 3 h 2561350"/>
                  <a:gd name="connsiteX0" fmla="*/ 1027712 w 2053521"/>
                  <a:gd name="connsiteY0" fmla="*/ 3 h 2561350"/>
                  <a:gd name="connsiteX1" fmla="*/ 1242025 w 2053521"/>
                  <a:gd name="connsiteY1" fmla="*/ 286050 h 2561350"/>
                  <a:gd name="connsiteX2" fmla="*/ 1219889 w 2053521"/>
                  <a:gd name="connsiteY2" fmla="*/ 389002 h 2561350"/>
                  <a:gd name="connsiteX3" fmla="*/ 1967384 w 2053521"/>
                  <a:gd name="connsiteY3" fmla="*/ 344364 h 2561350"/>
                  <a:gd name="connsiteX4" fmla="*/ 2049225 w 2053521"/>
                  <a:gd name="connsiteY4" fmla="*/ 926667 h 2561350"/>
                  <a:gd name="connsiteX5" fmla="*/ 1862717 w 2053521"/>
                  <a:gd name="connsiteY5" fmla="*/ 1056790 h 2561350"/>
                  <a:gd name="connsiteX6" fmla="*/ 1824721 w 2053521"/>
                  <a:gd name="connsiteY6" fmla="*/ 1531159 h 2561350"/>
                  <a:gd name="connsiteX7" fmla="*/ 2042416 w 2053521"/>
                  <a:gd name="connsiteY7" fmla="*/ 1619452 h 2561350"/>
                  <a:gd name="connsiteX8" fmla="*/ 1951283 w 2053521"/>
                  <a:gd name="connsiteY8" fmla="*/ 2180265 h 2561350"/>
                  <a:gd name="connsiteX9" fmla="*/ 1222152 w 2053521"/>
                  <a:gd name="connsiteY9" fmla="*/ 2167002 h 2561350"/>
                  <a:gd name="connsiteX10" fmla="*/ 1242025 w 2053521"/>
                  <a:gd name="connsiteY10" fmla="*/ 2275300 h 2561350"/>
                  <a:gd name="connsiteX11" fmla="*/ 791969 w 2053521"/>
                  <a:gd name="connsiteY11" fmla="*/ 2277680 h 2561350"/>
                  <a:gd name="connsiteX12" fmla="*/ 821902 w 2053521"/>
                  <a:gd name="connsiteY12" fmla="*/ 2167002 h 2561350"/>
                  <a:gd name="connsiteX13" fmla="*/ 128977 w 2053521"/>
                  <a:gd name="connsiteY13" fmla="*/ 2200159 h 2561350"/>
                  <a:gd name="connsiteX14" fmla="*/ 0 w 2053521"/>
                  <a:gd name="connsiteY14" fmla="*/ 1657531 h 2561350"/>
                  <a:gd name="connsiteX15" fmla="*/ 257433 w 2053521"/>
                  <a:gd name="connsiteY15" fmla="*/ 1557347 h 2561350"/>
                  <a:gd name="connsiteX16" fmla="*/ 239483 w 2053521"/>
                  <a:gd name="connsiteY16" fmla="*/ 1049619 h 2561350"/>
                  <a:gd name="connsiteX17" fmla="*/ 29065 w 2053521"/>
                  <a:gd name="connsiteY17" fmla="*/ 1005469 h 2561350"/>
                  <a:gd name="connsiteX18" fmla="*/ 100444 w 2053521"/>
                  <a:gd name="connsiteY18" fmla="*/ 369408 h 2561350"/>
                  <a:gd name="connsiteX19" fmla="*/ 826873 w 2053521"/>
                  <a:gd name="connsiteY19" fmla="*/ 389002 h 2561350"/>
                  <a:gd name="connsiteX20" fmla="*/ 791969 w 2053521"/>
                  <a:gd name="connsiteY20" fmla="*/ 283670 h 2561350"/>
                  <a:gd name="connsiteX21" fmla="*/ 1027712 w 2053521"/>
                  <a:gd name="connsiteY21" fmla="*/ 3 h 2561350"/>
                  <a:gd name="connsiteX0" fmla="*/ 1027712 w 2053521"/>
                  <a:gd name="connsiteY0" fmla="*/ 3 h 2561350"/>
                  <a:gd name="connsiteX1" fmla="*/ 1242025 w 2053521"/>
                  <a:gd name="connsiteY1" fmla="*/ 286050 h 2561350"/>
                  <a:gd name="connsiteX2" fmla="*/ 1219889 w 2053521"/>
                  <a:gd name="connsiteY2" fmla="*/ 389002 h 2561350"/>
                  <a:gd name="connsiteX3" fmla="*/ 1967384 w 2053521"/>
                  <a:gd name="connsiteY3" fmla="*/ 344364 h 2561350"/>
                  <a:gd name="connsiteX4" fmla="*/ 2049225 w 2053521"/>
                  <a:gd name="connsiteY4" fmla="*/ 926667 h 2561350"/>
                  <a:gd name="connsiteX5" fmla="*/ 1862717 w 2053521"/>
                  <a:gd name="connsiteY5" fmla="*/ 1056790 h 2561350"/>
                  <a:gd name="connsiteX6" fmla="*/ 1824721 w 2053521"/>
                  <a:gd name="connsiteY6" fmla="*/ 1531159 h 2561350"/>
                  <a:gd name="connsiteX7" fmla="*/ 2042416 w 2053521"/>
                  <a:gd name="connsiteY7" fmla="*/ 1619452 h 2561350"/>
                  <a:gd name="connsiteX8" fmla="*/ 1951283 w 2053521"/>
                  <a:gd name="connsiteY8" fmla="*/ 2180265 h 2561350"/>
                  <a:gd name="connsiteX9" fmla="*/ 1222152 w 2053521"/>
                  <a:gd name="connsiteY9" fmla="*/ 2167002 h 2561350"/>
                  <a:gd name="connsiteX10" fmla="*/ 1242025 w 2053521"/>
                  <a:gd name="connsiteY10" fmla="*/ 2275300 h 2561350"/>
                  <a:gd name="connsiteX11" fmla="*/ 791969 w 2053521"/>
                  <a:gd name="connsiteY11" fmla="*/ 2277680 h 2561350"/>
                  <a:gd name="connsiteX12" fmla="*/ 821902 w 2053521"/>
                  <a:gd name="connsiteY12" fmla="*/ 2167002 h 2561350"/>
                  <a:gd name="connsiteX13" fmla="*/ 128977 w 2053521"/>
                  <a:gd name="connsiteY13" fmla="*/ 2200159 h 2561350"/>
                  <a:gd name="connsiteX14" fmla="*/ 0 w 2053521"/>
                  <a:gd name="connsiteY14" fmla="*/ 1657531 h 2561350"/>
                  <a:gd name="connsiteX15" fmla="*/ 257433 w 2053521"/>
                  <a:gd name="connsiteY15" fmla="*/ 1557347 h 2561350"/>
                  <a:gd name="connsiteX16" fmla="*/ 239483 w 2053521"/>
                  <a:gd name="connsiteY16" fmla="*/ 1049619 h 2561350"/>
                  <a:gd name="connsiteX17" fmla="*/ 29065 w 2053521"/>
                  <a:gd name="connsiteY17" fmla="*/ 1005469 h 2561350"/>
                  <a:gd name="connsiteX18" fmla="*/ 100444 w 2053521"/>
                  <a:gd name="connsiteY18" fmla="*/ 369408 h 2561350"/>
                  <a:gd name="connsiteX19" fmla="*/ 826873 w 2053521"/>
                  <a:gd name="connsiteY19" fmla="*/ 389002 h 2561350"/>
                  <a:gd name="connsiteX20" fmla="*/ 791969 w 2053521"/>
                  <a:gd name="connsiteY20" fmla="*/ 283670 h 2561350"/>
                  <a:gd name="connsiteX21" fmla="*/ 1027712 w 2053521"/>
                  <a:gd name="connsiteY21" fmla="*/ 3 h 2561350"/>
                  <a:gd name="connsiteX0" fmla="*/ 1027712 w 2053521"/>
                  <a:gd name="connsiteY0" fmla="*/ 3 h 2561350"/>
                  <a:gd name="connsiteX1" fmla="*/ 1242025 w 2053521"/>
                  <a:gd name="connsiteY1" fmla="*/ 286050 h 2561350"/>
                  <a:gd name="connsiteX2" fmla="*/ 1219889 w 2053521"/>
                  <a:gd name="connsiteY2" fmla="*/ 389002 h 2561350"/>
                  <a:gd name="connsiteX3" fmla="*/ 1967384 w 2053521"/>
                  <a:gd name="connsiteY3" fmla="*/ 344364 h 2561350"/>
                  <a:gd name="connsiteX4" fmla="*/ 2049225 w 2053521"/>
                  <a:gd name="connsiteY4" fmla="*/ 926667 h 2561350"/>
                  <a:gd name="connsiteX5" fmla="*/ 1862717 w 2053521"/>
                  <a:gd name="connsiteY5" fmla="*/ 1056790 h 2561350"/>
                  <a:gd name="connsiteX6" fmla="*/ 1824721 w 2053521"/>
                  <a:gd name="connsiteY6" fmla="*/ 1531159 h 2561350"/>
                  <a:gd name="connsiteX7" fmla="*/ 2042416 w 2053521"/>
                  <a:gd name="connsiteY7" fmla="*/ 1619452 h 2561350"/>
                  <a:gd name="connsiteX8" fmla="*/ 1951283 w 2053521"/>
                  <a:gd name="connsiteY8" fmla="*/ 2180265 h 2561350"/>
                  <a:gd name="connsiteX9" fmla="*/ 1222152 w 2053521"/>
                  <a:gd name="connsiteY9" fmla="*/ 2167002 h 2561350"/>
                  <a:gd name="connsiteX10" fmla="*/ 1242025 w 2053521"/>
                  <a:gd name="connsiteY10" fmla="*/ 2275300 h 2561350"/>
                  <a:gd name="connsiteX11" fmla="*/ 791969 w 2053521"/>
                  <a:gd name="connsiteY11" fmla="*/ 2277680 h 2561350"/>
                  <a:gd name="connsiteX12" fmla="*/ 821902 w 2053521"/>
                  <a:gd name="connsiteY12" fmla="*/ 2167002 h 2561350"/>
                  <a:gd name="connsiteX13" fmla="*/ 128977 w 2053521"/>
                  <a:gd name="connsiteY13" fmla="*/ 2200159 h 2561350"/>
                  <a:gd name="connsiteX14" fmla="*/ 0 w 2053521"/>
                  <a:gd name="connsiteY14" fmla="*/ 1657531 h 2561350"/>
                  <a:gd name="connsiteX15" fmla="*/ 257433 w 2053521"/>
                  <a:gd name="connsiteY15" fmla="*/ 1557347 h 2561350"/>
                  <a:gd name="connsiteX16" fmla="*/ 239483 w 2053521"/>
                  <a:gd name="connsiteY16" fmla="*/ 1049619 h 2561350"/>
                  <a:gd name="connsiteX17" fmla="*/ 29065 w 2053521"/>
                  <a:gd name="connsiteY17" fmla="*/ 1005469 h 2561350"/>
                  <a:gd name="connsiteX18" fmla="*/ 100444 w 2053521"/>
                  <a:gd name="connsiteY18" fmla="*/ 369408 h 2561350"/>
                  <a:gd name="connsiteX19" fmla="*/ 826873 w 2053521"/>
                  <a:gd name="connsiteY19" fmla="*/ 389002 h 2561350"/>
                  <a:gd name="connsiteX20" fmla="*/ 791969 w 2053521"/>
                  <a:gd name="connsiteY20" fmla="*/ 283670 h 2561350"/>
                  <a:gd name="connsiteX21" fmla="*/ 1027712 w 2053521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4468 w 2040556"/>
                  <a:gd name="connsiteY15" fmla="*/ 1557347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4468 w 2040556"/>
                  <a:gd name="connsiteY15" fmla="*/ 1557347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4468 w 2040556"/>
                  <a:gd name="connsiteY15" fmla="*/ 1557347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4468 w 2040556"/>
                  <a:gd name="connsiteY15" fmla="*/ 1557347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61667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36129 w 2040556"/>
                  <a:gd name="connsiteY7" fmla="*/ 1616113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36129 w 2040556"/>
                  <a:gd name="connsiteY7" fmla="*/ 1616113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36129 w 2040556"/>
                  <a:gd name="connsiteY7" fmla="*/ 1616113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36129 w 2040556"/>
                  <a:gd name="connsiteY7" fmla="*/ 1616113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60129 h 2561350"/>
                  <a:gd name="connsiteX6" fmla="*/ 1811756 w 2040556"/>
                  <a:gd name="connsiteY6" fmla="*/ 1531159 h 2561350"/>
                  <a:gd name="connsiteX7" fmla="*/ 2036129 w 2040556"/>
                  <a:gd name="connsiteY7" fmla="*/ 1616113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040556" h="2561350">
                    <a:moveTo>
                      <a:pt x="1014747" y="3"/>
                    </a:moveTo>
                    <a:cubicBezTo>
                      <a:pt x="1183816" y="-691"/>
                      <a:pt x="1351799" y="120921"/>
                      <a:pt x="1229060" y="286050"/>
                    </a:cubicBezTo>
                    <a:cubicBezTo>
                      <a:pt x="1212950" y="315682"/>
                      <a:pt x="1201168" y="348101"/>
                      <a:pt x="1206924" y="389002"/>
                    </a:cubicBezTo>
                    <a:cubicBezTo>
                      <a:pt x="1211992" y="528261"/>
                      <a:pt x="1716654" y="452477"/>
                      <a:pt x="1954419" y="344364"/>
                    </a:cubicBezTo>
                    <a:cubicBezTo>
                      <a:pt x="1970498" y="474789"/>
                      <a:pt x="2061145" y="783619"/>
                      <a:pt x="2036260" y="926667"/>
                    </a:cubicBezTo>
                    <a:cubicBezTo>
                      <a:pt x="2027166" y="1024060"/>
                      <a:pt x="1970476" y="1153289"/>
                      <a:pt x="1849752" y="1060129"/>
                    </a:cubicBezTo>
                    <a:cubicBezTo>
                      <a:pt x="1475468" y="853624"/>
                      <a:pt x="1487545" y="1649324"/>
                      <a:pt x="1811756" y="1531159"/>
                    </a:cubicBezTo>
                    <a:cubicBezTo>
                      <a:pt x="1923754" y="1469515"/>
                      <a:pt x="1987209" y="1400411"/>
                      <a:pt x="2036129" y="1616113"/>
                    </a:cubicBezTo>
                    <a:cubicBezTo>
                      <a:pt x="2051136" y="1730790"/>
                      <a:pt x="1956393" y="2051666"/>
                      <a:pt x="1938318" y="2180265"/>
                    </a:cubicBezTo>
                    <a:cubicBezTo>
                      <a:pt x="1741694" y="2153739"/>
                      <a:pt x="1359392" y="2007849"/>
                      <a:pt x="1209187" y="2167002"/>
                    </a:cubicBezTo>
                    <a:cubicBezTo>
                      <a:pt x="1195706" y="2193452"/>
                      <a:pt x="1198508" y="2230274"/>
                      <a:pt x="1229060" y="2275300"/>
                    </a:cubicBezTo>
                    <a:cubicBezTo>
                      <a:pt x="1469566" y="2660267"/>
                      <a:pt x="567071" y="2652331"/>
                      <a:pt x="779004" y="2277680"/>
                    </a:cubicBezTo>
                    <a:cubicBezTo>
                      <a:pt x="817979" y="2223379"/>
                      <a:pt x="825787" y="2190096"/>
                      <a:pt x="808937" y="2167002"/>
                    </a:cubicBezTo>
                    <a:cubicBezTo>
                      <a:pt x="706169" y="2021111"/>
                      <a:pt x="364670" y="2147108"/>
                      <a:pt x="116012" y="2200159"/>
                    </a:cubicBezTo>
                    <a:cubicBezTo>
                      <a:pt x="57942" y="2073996"/>
                      <a:pt x="976" y="1794778"/>
                      <a:pt x="0" y="1657530"/>
                    </a:cubicBezTo>
                    <a:cubicBezTo>
                      <a:pt x="23569" y="1399547"/>
                      <a:pt x="142648" y="1475748"/>
                      <a:pt x="248790" y="1539671"/>
                    </a:cubicBezTo>
                    <a:cubicBezTo>
                      <a:pt x="563771" y="1555589"/>
                      <a:pt x="485163" y="925406"/>
                      <a:pt x="226518" y="1049619"/>
                    </a:cubicBezTo>
                    <a:cubicBezTo>
                      <a:pt x="150003" y="1086365"/>
                      <a:pt x="56561" y="1164379"/>
                      <a:pt x="16100" y="1005469"/>
                    </a:cubicBezTo>
                    <a:cubicBezTo>
                      <a:pt x="-32993" y="864734"/>
                      <a:pt x="47286" y="478570"/>
                      <a:pt x="87479" y="369408"/>
                    </a:cubicBezTo>
                    <a:cubicBezTo>
                      <a:pt x="483685" y="502036"/>
                      <a:pt x="775797" y="488473"/>
                      <a:pt x="813908" y="389002"/>
                    </a:cubicBezTo>
                    <a:cubicBezTo>
                      <a:pt x="824229" y="365427"/>
                      <a:pt x="814657" y="333342"/>
                      <a:pt x="779004" y="283670"/>
                    </a:cubicBezTo>
                    <a:cubicBezTo>
                      <a:pt x="673038" y="96344"/>
                      <a:pt x="845678" y="698"/>
                      <a:pt x="1014747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4">
                      <a:lumMod val="50000"/>
                    </a:schemeClr>
                  </a:gs>
                  <a:gs pos="100000">
                    <a:schemeClr val="accent4"/>
                  </a:gs>
                </a:gsLst>
                <a:lin ang="10800000" scaled="1"/>
                <a:tileRect/>
              </a:gradFill>
              <a:ln>
                <a:noFill/>
              </a:ln>
              <a:effectLst/>
              <a:sp3d prstMaterial="dkEdge">
                <a:bevelT w="50800" h="25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5"/>
              <p:cNvSpPr/>
              <p:nvPr/>
            </p:nvSpPr>
            <p:spPr>
              <a:xfrm flipV="1">
                <a:off x="6213670" y="5773350"/>
                <a:ext cx="1448109" cy="1792218"/>
              </a:xfrm>
              <a:custGeom>
                <a:avLst/>
                <a:gdLst>
                  <a:gd name="connsiteX0" fmla="*/ 872209 w 1795780"/>
                  <a:gd name="connsiteY0" fmla="*/ 3 h 2561350"/>
                  <a:gd name="connsiteX1" fmla="*/ 1086522 w 1795780"/>
                  <a:gd name="connsiteY1" fmla="*/ 286050 h 2561350"/>
                  <a:gd name="connsiteX2" fmla="*/ 1064386 w 1795780"/>
                  <a:gd name="connsiteY2" fmla="*/ 389002 h 2561350"/>
                  <a:gd name="connsiteX3" fmla="*/ 1795780 w 1795780"/>
                  <a:gd name="connsiteY3" fmla="*/ 389002 h 2561350"/>
                  <a:gd name="connsiteX4" fmla="*/ 1795780 w 1795780"/>
                  <a:gd name="connsiteY4" fmla="*/ 1063389 h 2561350"/>
                  <a:gd name="connsiteX5" fmla="*/ 1706462 w 1795780"/>
                  <a:gd name="connsiteY5" fmla="*/ 1037347 h 2561350"/>
                  <a:gd name="connsiteX6" fmla="*/ 1704082 w 1795780"/>
                  <a:gd name="connsiteY6" fmla="*/ 1487403 h 2561350"/>
                  <a:gd name="connsiteX7" fmla="*/ 1795780 w 1795780"/>
                  <a:gd name="connsiteY7" fmla="*/ 1449629 h 2561350"/>
                  <a:gd name="connsiteX8" fmla="*/ 1795780 w 1795780"/>
                  <a:gd name="connsiteY8" fmla="*/ 2167002 h 2561350"/>
                  <a:gd name="connsiteX9" fmla="*/ 1066649 w 1795780"/>
                  <a:gd name="connsiteY9" fmla="*/ 2167002 h 2561350"/>
                  <a:gd name="connsiteX10" fmla="*/ 1086522 w 1795780"/>
                  <a:gd name="connsiteY10" fmla="*/ 2275300 h 2561350"/>
                  <a:gd name="connsiteX11" fmla="*/ 636466 w 1795780"/>
                  <a:gd name="connsiteY11" fmla="*/ 2277680 h 2561350"/>
                  <a:gd name="connsiteX12" fmla="*/ 666399 w 1795780"/>
                  <a:gd name="connsiteY12" fmla="*/ 2167002 h 2561350"/>
                  <a:gd name="connsiteX13" fmla="*/ 0 w 1795780"/>
                  <a:gd name="connsiteY13" fmla="*/ 2167002 h 2561350"/>
                  <a:gd name="connsiteX14" fmla="*/ 0 w 1795780"/>
                  <a:gd name="connsiteY14" fmla="*/ 1458174 h 2561350"/>
                  <a:gd name="connsiteX15" fmla="*/ 94999 w 1795780"/>
                  <a:gd name="connsiteY15" fmla="*/ 1495354 h 2561350"/>
                  <a:gd name="connsiteX16" fmla="*/ 92619 w 1795780"/>
                  <a:gd name="connsiteY16" fmla="*/ 1045298 h 2561350"/>
                  <a:gd name="connsiteX17" fmla="*/ 0 w 1795780"/>
                  <a:gd name="connsiteY17" fmla="*/ 1071146 h 2561350"/>
                  <a:gd name="connsiteX18" fmla="*/ 0 w 1795780"/>
                  <a:gd name="connsiteY18" fmla="*/ 389002 h 2561350"/>
                  <a:gd name="connsiteX19" fmla="*/ 671370 w 1795780"/>
                  <a:gd name="connsiteY19" fmla="*/ 389002 h 2561350"/>
                  <a:gd name="connsiteX20" fmla="*/ 636466 w 1795780"/>
                  <a:gd name="connsiteY20" fmla="*/ 283670 h 2561350"/>
                  <a:gd name="connsiteX21" fmla="*/ 872209 w 1795780"/>
                  <a:gd name="connsiteY21" fmla="*/ 3 h 2561350"/>
                  <a:gd name="connsiteX0" fmla="*/ 872209 w 1795780"/>
                  <a:gd name="connsiteY0" fmla="*/ 3 h 2561350"/>
                  <a:gd name="connsiteX1" fmla="*/ 1086522 w 1795780"/>
                  <a:gd name="connsiteY1" fmla="*/ 286050 h 2561350"/>
                  <a:gd name="connsiteX2" fmla="*/ 1064386 w 1795780"/>
                  <a:gd name="connsiteY2" fmla="*/ 389002 h 2561350"/>
                  <a:gd name="connsiteX3" fmla="*/ 1795780 w 1795780"/>
                  <a:gd name="connsiteY3" fmla="*/ 389002 h 2561350"/>
                  <a:gd name="connsiteX4" fmla="*/ 1795780 w 1795780"/>
                  <a:gd name="connsiteY4" fmla="*/ 1063389 h 2561350"/>
                  <a:gd name="connsiteX5" fmla="*/ 1706462 w 1795780"/>
                  <a:gd name="connsiteY5" fmla="*/ 1037347 h 2561350"/>
                  <a:gd name="connsiteX6" fmla="*/ 1704082 w 1795780"/>
                  <a:gd name="connsiteY6" fmla="*/ 1487403 h 2561350"/>
                  <a:gd name="connsiteX7" fmla="*/ 1795780 w 1795780"/>
                  <a:gd name="connsiteY7" fmla="*/ 1449629 h 2561350"/>
                  <a:gd name="connsiteX8" fmla="*/ 1795780 w 1795780"/>
                  <a:gd name="connsiteY8" fmla="*/ 2167002 h 2561350"/>
                  <a:gd name="connsiteX9" fmla="*/ 1066649 w 1795780"/>
                  <a:gd name="connsiteY9" fmla="*/ 2167002 h 2561350"/>
                  <a:gd name="connsiteX10" fmla="*/ 1086522 w 1795780"/>
                  <a:gd name="connsiteY10" fmla="*/ 2275300 h 2561350"/>
                  <a:gd name="connsiteX11" fmla="*/ 636466 w 1795780"/>
                  <a:gd name="connsiteY11" fmla="*/ 2277680 h 2561350"/>
                  <a:gd name="connsiteX12" fmla="*/ 666399 w 1795780"/>
                  <a:gd name="connsiteY12" fmla="*/ 2167002 h 2561350"/>
                  <a:gd name="connsiteX13" fmla="*/ 0 w 1795780"/>
                  <a:gd name="connsiteY13" fmla="*/ 2167002 h 2561350"/>
                  <a:gd name="connsiteX14" fmla="*/ 0 w 1795780"/>
                  <a:gd name="connsiteY14" fmla="*/ 1458174 h 2561350"/>
                  <a:gd name="connsiteX15" fmla="*/ 94999 w 1795780"/>
                  <a:gd name="connsiteY15" fmla="*/ 1495354 h 2561350"/>
                  <a:gd name="connsiteX16" fmla="*/ 92619 w 1795780"/>
                  <a:gd name="connsiteY16" fmla="*/ 1045298 h 2561350"/>
                  <a:gd name="connsiteX17" fmla="*/ 0 w 1795780"/>
                  <a:gd name="connsiteY17" fmla="*/ 1071146 h 2561350"/>
                  <a:gd name="connsiteX18" fmla="*/ 0 w 1795780"/>
                  <a:gd name="connsiteY18" fmla="*/ 389002 h 2561350"/>
                  <a:gd name="connsiteX19" fmla="*/ 671370 w 1795780"/>
                  <a:gd name="connsiteY19" fmla="*/ 389002 h 2561350"/>
                  <a:gd name="connsiteX20" fmla="*/ 636466 w 1795780"/>
                  <a:gd name="connsiteY20" fmla="*/ 283670 h 2561350"/>
                  <a:gd name="connsiteX21" fmla="*/ 872209 w 179578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949187"/>
                  <a:gd name="connsiteY0" fmla="*/ 3 h 2561350"/>
                  <a:gd name="connsiteX1" fmla="*/ 1132942 w 1949187"/>
                  <a:gd name="connsiteY1" fmla="*/ 286050 h 2561350"/>
                  <a:gd name="connsiteX2" fmla="*/ 1110806 w 1949187"/>
                  <a:gd name="connsiteY2" fmla="*/ 389002 h 2561350"/>
                  <a:gd name="connsiteX3" fmla="*/ 1862094 w 1949187"/>
                  <a:gd name="connsiteY3" fmla="*/ 369108 h 2561350"/>
                  <a:gd name="connsiteX4" fmla="*/ 1842200 w 1949187"/>
                  <a:gd name="connsiteY4" fmla="*/ 1063389 h 2561350"/>
                  <a:gd name="connsiteX5" fmla="*/ 1752882 w 1949187"/>
                  <a:gd name="connsiteY5" fmla="*/ 1037347 h 2561350"/>
                  <a:gd name="connsiteX6" fmla="*/ 1750502 w 1949187"/>
                  <a:gd name="connsiteY6" fmla="*/ 1487403 h 2561350"/>
                  <a:gd name="connsiteX7" fmla="*/ 1842200 w 1949187"/>
                  <a:gd name="connsiteY7" fmla="*/ 1449629 h 2561350"/>
                  <a:gd name="connsiteX8" fmla="*/ 1842200 w 1949187"/>
                  <a:gd name="connsiteY8" fmla="*/ 2167002 h 2561350"/>
                  <a:gd name="connsiteX9" fmla="*/ 1113069 w 1949187"/>
                  <a:gd name="connsiteY9" fmla="*/ 2167002 h 2561350"/>
                  <a:gd name="connsiteX10" fmla="*/ 1132942 w 1949187"/>
                  <a:gd name="connsiteY10" fmla="*/ 2275300 h 2561350"/>
                  <a:gd name="connsiteX11" fmla="*/ 682886 w 1949187"/>
                  <a:gd name="connsiteY11" fmla="*/ 2277680 h 2561350"/>
                  <a:gd name="connsiteX12" fmla="*/ 712819 w 1949187"/>
                  <a:gd name="connsiteY12" fmla="*/ 2167002 h 2561350"/>
                  <a:gd name="connsiteX13" fmla="*/ 46420 w 1949187"/>
                  <a:gd name="connsiteY13" fmla="*/ 2167002 h 2561350"/>
                  <a:gd name="connsiteX14" fmla="*/ 46420 w 1949187"/>
                  <a:gd name="connsiteY14" fmla="*/ 1458174 h 2561350"/>
                  <a:gd name="connsiteX15" fmla="*/ 141419 w 1949187"/>
                  <a:gd name="connsiteY15" fmla="*/ 1495354 h 2561350"/>
                  <a:gd name="connsiteX16" fmla="*/ 139039 w 1949187"/>
                  <a:gd name="connsiteY16" fmla="*/ 1045298 h 2561350"/>
                  <a:gd name="connsiteX17" fmla="*/ 46420 w 1949187"/>
                  <a:gd name="connsiteY17" fmla="*/ 1071146 h 2561350"/>
                  <a:gd name="connsiteX18" fmla="*/ 0 w 1949187"/>
                  <a:gd name="connsiteY18" fmla="*/ 382371 h 2561350"/>
                  <a:gd name="connsiteX19" fmla="*/ 717790 w 1949187"/>
                  <a:gd name="connsiteY19" fmla="*/ 389002 h 2561350"/>
                  <a:gd name="connsiteX20" fmla="*/ 682886 w 1949187"/>
                  <a:gd name="connsiteY20" fmla="*/ 283670 h 2561350"/>
                  <a:gd name="connsiteX21" fmla="*/ 918629 w 1949187"/>
                  <a:gd name="connsiteY21" fmla="*/ 3 h 2561350"/>
                  <a:gd name="connsiteX0" fmla="*/ 918629 w 1966660"/>
                  <a:gd name="connsiteY0" fmla="*/ 3 h 2561350"/>
                  <a:gd name="connsiteX1" fmla="*/ 1132942 w 1966660"/>
                  <a:gd name="connsiteY1" fmla="*/ 286050 h 2561350"/>
                  <a:gd name="connsiteX2" fmla="*/ 1110806 w 1966660"/>
                  <a:gd name="connsiteY2" fmla="*/ 389002 h 2561350"/>
                  <a:gd name="connsiteX3" fmla="*/ 1862094 w 1966660"/>
                  <a:gd name="connsiteY3" fmla="*/ 369108 h 2561350"/>
                  <a:gd name="connsiteX4" fmla="*/ 1842200 w 1966660"/>
                  <a:gd name="connsiteY4" fmla="*/ 1063389 h 2561350"/>
                  <a:gd name="connsiteX5" fmla="*/ 1752882 w 1966660"/>
                  <a:gd name="connsiteY5" fmla="*/ 1037347 h 2561350"/>
                  <a:gd name="connsiteX6" fmla="*/ 1750502 w 1966660"/>
                  <a:gd name="connsiteY6" fmla="*/ 1487403 h 2561350"/>
                  <a:gd name="connsiteX7" fmla="*/ 1842200 w 1966660"/>
                  <a:gd name="connsiteY7" fmla="*/ 1449629 h 2561350"/>
                  <a:gd name="connsiteX8" fmla="*/ 1842200 w 1966660"/>
                  <a:gd name="connsiteY8" fmla="*/ 2167002 h 2561350"/>
                  <a:gd name="connsiteX9" fmla="*/ 1113069 w 1966660"/>
                  <a:gd name="connsiteY9" fmla="*/ 2167002 h 2561350"/>
                  <a:gd name="connsiteX10" fmla="*/ 1132942 w 1966660"/>
                  <a:gd name="connsiteY10" fmla="*/ 2275300 h 2561350"/>
                  <a:gd name="connsiteX11" fmla="*/ 682886 w 1966660"/>
                  <a:gd name="connsiteY11" fmla="*/ 2277680 h 2561350"/>
                  <a:gd name="connsiteX12" fmla="*/ 712819 w 1966660"/>
                  <a:gd name="connsiteY12" fmla="*/ 2167002 h 2561350"/>
                  <a:gd name="connsiteX13" fmla="*/ 46420 w 1966660"/>
                  <a:gd name="connsiteY13" fmla="*/ 2167002 h 2561350"/>
                  <a:gd name="connsiteX14" fmla="*/ 46420 w 1966660"/>
                  <a:gd name="connsiteY14" fmla="*/ 1458174 h 2561350"/>
                  <a:gd name="connsiteX15" fmla="*/ 141419 w 1966660"/>
                  <a:gd name="connsiteY15" fmla="*/ 1495354 h 2561350"/>
                  <a:gd name="connsiteX16" fmla="*/ 139039 w 1966660"/>
                  <a:gd name="connsiteY16" fmla="*/ 1045298 h 2561350"/>
                  <a:gd name="connsiteX17" fmla="*/ 46420 w 1966660"/>
                  <a:gd name="connsiteY17" fmla="*/ 1071146 h 2561350"/>
                  <a:gd name="connsiteX18" fmla="*/ 0 w 1966660"/>
                  <a:gd name="connsiteY18" fmla="*/ 382371 h 2561350"/>
                  <a:gd name="connsiteX19" fmla="*/ 717790 w 1966660"/>
                  <a:gd name="connsiteY19" fmla="*/ 389002 h 2561350"/>
                  <a:gd name="connsiteX20" fmla="*/ 682886 w 1966660"/>
                  <a:gd name="connsiteY20" fmla="*/ 283670 h 2561350"/>
                  <a:gd name="connsiteX21" fmla="*/ 918629 w 1966660"/>
                  <a:gd name="connsiteY21" fmla="*/ 3 h 2561350"/>
                  <a:gd name="connsiteX0" fmla="*/ 1023861 w 2071892"/>
                  <a:gd name="connsiteY0" fmla="*/ 3 h 2561350"/>
                  <a:gd name="connsiteX1" fmla="*/ 1238174 w 2071892"/>
                  <a:gd name="connsiteY1" fmla="*/ 286050 h 2561350"/>
                  <a:gd name="connsiteX2" fmla="*/ 1216038 w 2071892"/>
                  <a:gd name="connsiteY2" fmla="*/ 389002 h 2561350"/>
                  <a:gd name="connsiteX3" fmla="*/ 1967326 w 2071892"/>
                  <a:gd name="connsiteY3" fmla="*/ 369108 h 2561350"/>
                  <a:gd name="connsiteX4" fmla="*/ 1947432 w 2071892"/>
                  <a:gd name="connsiteY4" fmla="*/ 1063389 h 2561350"/>
                  <a:gd name="connsiteX5" fmla="*/ 1858114 w 2071892"/>
                  <a:gd name="connsiteY5" fmla="*/ 1037347 h 2561350"/>
                  <a:gd name="connsiteX6" fmla="*/ 1855734 w 2071892"/>
                  <a:gd name="connsiteY6" fmla="*/ 1487403 h 2561350"/>
                  <a:gd name="connsiteX7" fmla="*/ 1947432 w 2071892"/>
                  <a:gd name="connsiteY7" fmla="*/ 1449629 h 2561350"/>
                  <a:gd name="connsiteX8" fmla="*/ 1947432 w 2071892"/>
                  <a:gd name="connsiteY8" fmla="*/ 2167002 h 2561350"/>
                  <a:gd name="connsiteX9" fmla="*/ 1218301 w 2071892"/>
                  <a:gd name="connsiteY9" fmla="*/ 2167002 h 2561350"/>
                  <a:gd name="connsiteX10" fmla="*/ 1238174 w 2071892"/>
                  <a:gd name="connsiteY10" fmla="*/ 2275300 h 2561350"/>
                  <a:gd name="connsiteX11" fmla="*/ 788118 w 2071892"/>
                  <a:gd name="connsiteY11" fmla="*/ 2277680 h 2561350"/>
                  <a:gd name="connsiteX12" fmla="*/ 818051 w 2071892"/>
                  <a:gd name="connsiteY12" fmla="*/ 2167002 h 2561350"/>
                  <a:gd name="connsiteX13" fmla="*/ 151652 w 2071892"/>
                  <a:gd name="connsiteY13" fmla="*/ 2167002 h 2561350"/>
                  <a:gd name="connsiteX14" fmla="*/ 151652 w 2071892"/>
                  <a:gd name="connsiteY14" fmla="*/ 1458174 h 2561350"/>
                  <a:gd name="connsiteX15" fmla="*/ 246651 w 2071892"/>
                  <a:gd name="connsiteY15" fmla="*/ 1495354 h 2561350"/>
                  <a:gd name="connsiteX16" fmla="*/ 244271 w 2071892"/>
                  <a:gd name="connsiteY16" fmla="*/ 1045298 h 2561350"/>
                  <a:gd name="connsiteX17" fmla="*/ 151652 w 2071892"/>
                  <a:gd name="connsiteY17" fmla="*/ 1071146 h 2561350"/>
                  <a:gd name="connsiteX18" fmla="*/ 105232 w 2071892"/>
                  <a:gd name="connsiteY18" fmla="*/ 382371 h 2561350"/>
                  <a:gd name="connsiteX19" fmla="*/ 823022 w 2071892"/>
                  <a:gd name="connsiteY19" fmla="*/ 389002 h 2561350"/>
                  <a:gd name="connsiteX20" fmla="*/ 788118 w 2071892"/>
                  <a:gd name="connsiteY20" fmla="*/ 283670 h 2561350"/>
                  <a:gd name="connsiteX21" fmla="*/ 1023861 w 2071892"/>
                  <a:gd name="connsiteY21" fmla="*/ 3 h 2561350"/>
                  <a:gd name="connsiteX0" fmla="*/ 1039756 w 2087787"/>
                  <a:gd name="connsiteY0" fmla="*/ 3 h 2561350"/>
                  <a:gd name="connsiteX1" fmla="*/ 1254069 w 2087787"/>
                  <a:gd name="connsiteY1" fmla="*/ 286050 h 2561350"/>
                  <a:gd name="connsiteX2" fmla="*/ 1231933 w 2087787"/>
                  <a:gd name="connsiteY2" fmla="*/ 389002 h 2561350"/>
                  <a:gd name="connsiteX3" fmla="*/ 1983221 w 2087787"/>
                  <a:gd name="connsiteY3" fmla="*/ 369108 h 2561350"/>
                  <a:gd name="connsiteX4" fmla="*/ 1963327 w 2087787"/>
                  <a:gd name="connsiteY4" fmla="*/ 1063389 h 2561350"/>
                  <a:gd name="connsiteX5" fmla="*/ 1874009 w 2087787"/>
                  <a:gd name="connsiteY5" fmla="*/ 1037347 h 2561350"/>
                  <a:gd name="connsiteX6" fmla="*/ 1871629 w 2087787"/>
                  <a:gd name="connsiteY6" fmla="*/ 1487403 h 2561350"/>
                  <a:gd name="connsiteX7" fmla="*/ 1963327 w 2087787"/>
                  <a:gd name="connsiteY7" fmla="*/ 1449629 h 2561350"/>
                  <a:gd name="connsiteX8" fmla="*/ 1963327 w 2087787"/>
                  <a:gd name="connsiteY8" fmla="*/ 2167002 h 2561350"/>
                  <a:gd name="connsiteX9" fmla="*/ 1234196 w 2087787"/>
                  <a:gd name="connsiteY9" fmla="*/ 2167002 h 2561350"/>
                  <a:gd name="connsiteX10" fmla="*/ 1254069 w 2087787"/>
                  <a:gd name="connsiteY10" fmla="*/ 2275300 h 2561350"/>
                  <a:gd name="connsiteX11" fmla="*/ 804013 w 2087787"/>
                  <a:gd name="connsiteY11" fmla="*/ 2277680 h 2561350"/>
                  <a:gd name="connsiteX12" fmla="*/ 833946 w 2087787"/>
                  <a:gd name="connsiteY12" fmla="*/ 2167002 h 2561350"/>
                  <a:gd name="connsiteX13" fmla="*/ 167547 w 2087787"/>
                  <a:gd name="connsiteY13" fmla="*/ 2167002 h 2561350"/>
                  <a:gd name="connsiteX14" fmla="*/ 167547 w 2087787"/>
                  <a:gd name="connsiteY14" fmla="*/ 1458174 h 2561350"/>
                  <a:gd name="connsiteX15" fmla="*/ 262546 w 2087787"/>
                  <a:gd name="connsiteY15" fmla="*/ 1495354 h 2561350"/>
                  <a:gd name="connsiteX16" fmla="*/ 260166 w 2087787"/>
                  <a:gd name="connsiteY16" fmla="*/ 1045298 h 2561350"/>
                  <a:gd name="connsiteX17" fmla="*/ 167547 w 2087787"/>
                  <a:gd name="connsiteY17" fmla="*/ 1071146 h 2561350"/>
                  <a:gd name="connsiteX18" fmla="*/ 121127 w 2087787"/>
                  <a:gd name="connsiteY18" fmla="*/ 382371 h 2561350"/>
                  <a:gd name="connsiteX19" fmla="*/ 838917 w 2087787"/>
                  <a:gd name="connsiteY19" fmla="*/ 389002 h 2561350"/>
                  <a:gd name="connsiteX20" fmla="*/ 804013 w 2087787"/>
                  <a:gd name="connsiteY20" fmla="*/ 283670 h 2561350"/>
                  <a:gd name="connsiteX21" fmla="*/ 1039756 w 2087787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88885"/>
                  <a:gd name="connsiteY0" fmla="*/ 3 h 2561350"/>
                  <a:gd name="connsiteX1" fmla="*/ 1239747 w 2088885"/>
                  <a:gd name="connsiteY1" fmla="*/ 286050 h 2561350"/>
                  <a:gd name="connsiteX2" fmla="*/ 1217611 w 2088885"/>
                  <a:gd name="connsiteY2" fmla="*/ 389002 h 2561350"/>
                  <a:gd name="connsiteX3" fmla="*/ 1968899 w 2088885"/>
                  <a:gd name="connsiteY3" fmla="*/ 369108 h 2561350"/>
                  <a:gd name="connsiteX4" fmla="*/ 1949005 w 2088885"/>
                  <a:gd name="connsiteY4" fmla="*/ 1063389 h 2561350"/>
                  <a:gd name="connsiteX5" fmla="*/ 1859687 w 2088885"/>
                  <a:gd name="connsiteY5" fmla="*/ 1037347 h 2561350"/>
                  <a:gd name="connsiteX6" fmla="*/ 1857307 w 2088885"/>
                  <a:gd name="connsiteY6" fmla="*/ 1487403 h 2561350"/>
                  <a:gd name="connsiteX7" fmla="*/ 1949005 w 2088885"/>
                  <a:gd name="connsiteY7" fmla="*/ 1449629 h 2561350"/>
                  <a:gd name="connsiteX8" fmla="*/ 1949005 w 2088885"/>
                  <a:gd name="connsiteY8" fmla="*/ 2167002 h 2561350"/>
                  <a:gd name="connsiteX9" fmla="*/ 1219874 w 2088885"/>
                  <a:gd name="connsiteY9" fmla="*/ 2167002 h 2561350"/>
                  <a:gd name="connsiteX10" fmla="*/ 1239747 w 2088885"/>
                  <a:gd name="connsiteY10" fmla="*/ 2275300 h 2561350"/>
                  <a:gd name="connsiteX11" fmla="*/ 789691 w 2088885"/>
                  <a:gd name="connsiteY11" fmla="*/ 2277680 h 2561350"/>
                  <a:gd name="connsiteX12" fmla="*/ 819624 w 2088885"/>
                  <a:gd name="connsiteY12" fmla="*/ 2167002 h 2561350"/>
                  <a:gd name="connsiteX13" fmla="*/ 153225 w 2088885"/>
                  <a:gd name="connsiteY13" fmla="*/ 2167002 h 2561350"/>
                  <a:gd name="connsiteX14" fmla="*/ 153225 w 2088885"/>
                  <a:gd name="connsiteY14" fmla="*/ 1458174 h 2561350"/>
                  <a:gd name="connsiteX15" fmla="*/ 248224 w 2088885"/>
                  <a:gd name="connsiteY15" fmla="*/ 1495354 h 2561350"/>
                  <a:gd name="connsiteX16" fmla="*/ 245844 w 2088885"/>
                  <a:gd name="connsiteY16" fmla="*/ 1045298 h 2561350"/>
                  <a:gd name="connsiteX17" fmla="*/ 153225 w 2088885"/>
                  <a:gd name="connsiteY17" fmla="*/ 1071146 h 2561350"/>
                  <a:gd name="connsiteX18" fmla="*/ 106805 w 2088885"/>
                  <a:gd name="connsiteY18" fmla="*/ 382371 h 2561350"/>
                  <a:gd name="connsiteX19" fmla="*/ 824595 w 2088885"/>
                  <a:gd name="connsiteY19" fmla="*/ 389002 h 2561350"/>
                  <a:gd name="connsiteX20" fmla="*/ 789691 w 2088885"/>
                  <a:gd name="connsiteY20" fmla="*/ 283670 h 2561350"/>
                  <a:gd name="connsiteX21" fmla="*/ 1025434 w 208888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102756"/>
                  <a:gd name="connsiteY0" fmla="*/ 3 h 2561350"/>
                  <a:gd name="connsiteX1" fmla="*/ 1239747 w 2102756"/>
                  <a:gd name="connsiteY1" fmla="*/ 286050 h 2561350"/>
                  <a:gd name="connsiteX2" fmla="*/ 1217611 w 2102756"/>
                  <a:gd name="connsiteY2" fmla="*/ 389002 h 2561350"/>
                  <a:gd name="connsiteX3" fmla="*/ 1968899 w 2102756"/>
                  <a:gd name="connsiteY3" fmla="*/ 369108 h 2561350"/>
                  <a:gd name="connsiteX4" fmla="*/ 1949005 w 2102756"/>
                  <a:gd name="connsiteY4" fmla="*/ 1063389 h 2561350"/>
                  <a:gd name="connsiteX5" fmla="*/ 1859687 w 2102756"/>
                  <a:gd name="connsiteY5" fmla="*/ 1037347 h 2561350"/>
                  <a:gd name="connsiteX6" fmla="*/ 1857307 w 2102756"/>
                  <a:gd name="connsiteY6" fmla="*/ 1487403 h 2561350"/>
                  <a:gd name="connsiteX7" fmla="*/ 1995425 w 2102756"/>
                  <a:gd name="connsiteY7" fmla="*/ 1456260 h 2561350"/>
                  <a:gd name="connsiteX8" fmla="*/ 1949005 w 2102756"/>
                  <a:gd name="connsiteY8" fmla="*/ 2167002 h 2561350"/>
                  <a:gd name="connsiteX9" fmla="*/ 1219874 w 2102756"/>
                  <a:gd name="connsiteY9" fmla="*/ 2167002 h 2561350"/>
                  <a:gd name="connsiteX10" fmla="*/ 1239747 w 2102756"/>
                  <a:gd name="connsiteY10" fmla="*/ 2275300 h 2561350"/>
                  <a:gd name="connsiteX11" fmla="*/ 789691 w 2102756"/>
                  <a:gd name="connsiteY11" fmla="*/ 2277680 h 2561350"/>
                  <a:gd name="connsiteX12" fmla="*/ 819624 w 2102756"/>
                  <a:gd name="connsiteY12" fmla="*/ 2167002 h 2561350"/>
                  <a:gd name="connsiteX13" fmla="*/ 153225 w 2102756"/>
                  <a:gd name="connsiteY13" fmla="*/ 2167002 h 2561350"/>
                  <a:gd name="connsiteX14" fmla="*/ 153225 w 2102756"/>
                  <a:gd name="connsiteY14" fmla="*/ 1458174 h 2561350"/>
                  <a:gd name="connsiteX15" fmla="*/ 248224 w 2102756"/>
                  <a:gd name="connsiteY15" fmla="*/ 1495354 h 2561350"/>
                  <a:gd name="connsiteX16" fmla="*/ 245844 w 2102756"/>
                  <a:gd name="connsiteY16" fmla="*/ 1045298 h 2561350"/>
                  <a:gd name="connsiteX17" fmla="*/ 153225 w 2102756"/>
                  <a:gd name="connsiteY17" fmla="*/ 1071146 h 2561350"/>
                  <a:gd name="connsiteX18" fmla="*/ 106805 w 2102756"/>
                  <a:gd name="connsiteY18" fmla="*/ 382371 h 2561350"/>
                  <a:gd name="connsiteX19" fmla="*/ 824595 w 2102756"/>
                  <a:gd name="connsiteY19" fmla="*/ 389002 h 2561350"/>
                  <a:gd name="connsiteX20" fmla="*/ 789691 w 2102756"/>
                  <a:gd name="connsiteY20" fmla="*/ 283670 h 2561350"/>
                  <a:gd name="connsiteX21" fmla="*/ 1025434 w 2102756"/>
                  <a:gd name="connsiteY21" fmla="*/ 3 h 2561350"/>
                  <a:gd name="connsiteX0" fmla="*/ 1025434 w 2076232"/>
                  <a:gd name="connsiteY0" fmla="*/ 3 h 2561350"/>
                  <a:gd name="connsiteX1" fmla="*/ 1239747 w 2076232"/>
                  <a:gd name="connsiteY1" fmla="*/ 286050 h 2561350"/>
                  <a:gd name="connsiteX2" fmla="*/ 1217611 w 2076232"/>
                  <a:gd name="connsiteY2" fmla="*/ 389002 h 2561350"/>
                  <a:gd name="connsiteX3" fmla="*/ 1968899 w 2076232"/>
                  <a:gd name="connsiteY3" fmla="*/ 369108 h 2561350"/>
                  <a:gd name="connsiteX4" fmla="*/ 1949005 w 2076232"/>
                  <a:gd name="connsiteY4" fmla="*/ 1063389 h 2561350"/>
                  <a:gd name="connsiteX5" fmla="*/ 1859687 w 2076232"/>
                  <a:gd name="connsiteY5" fmla="*/ 1037347 h 2561350"/>
                  <a:gd name="connsiteX6" fmla="*/ 1857307 w 2076232"/>
                  <a:gd name="connsiteY6" fmla="*/ 1487403 h 2561350"/>
                  <a:gd name="connsiteX7" fmla="*/ 1995425 w 2076232"/>
                  <a:gd name="connsiteY7" fmla="*/ 1456260 h 2561350"/>
                  <a:gd name="connsiteX8" fmla="*/ 1949005 w 2076232"/>
                  <a:gd name="connsiteY8" fmla="*/ 2167002 h 2561350"/>
                  <a:gd name="connsiteX9" fmla="*/ 1219874 w 2076232"/>
                  <a:gd name="connsiteY9" fmla="*/ 2167002 h 2561350"/>
                  <a:gd name="connsiteX10" fmla="*/ 1239747 w 2076232"/>
                  <a:gd name="connsiteY10" fmla="*/ 2275300 h 2561350"/>
                  <a:gd name="connsiteX11" fmla="*/ 789691 w 2076232"/>
                  <a:gd name="connsiteY11" fmla="*/ 2277680 h 2561350"/>
                  <a:gd name="connsiteX12" fmla="*/ 819624 w 2076232"/>
                  <a:gd name="connsiteY12" fmla="*/ 2167002 h 2561350"/>
                  <a:gd name="connsiteX13" fmla="*/ 153225 w 2076232"/>
                  <a:gd name="connsiteY13" fmla="*/ 2167002 h 2561350"/>
                  <a:gd name="connsiteX14" fmla="*/ 153225 w 2076232"/>
                  <a:gd name="connsiteY14" fmla="*/ 1458174 h 2561350"/>
                  <a:gd name="connsiteX15" fmla="*/ 248224 w 2076232"/>
                  <a:gd name="connsiteY15" fmla="*/ 1495354 h 2561350"/>
                  <a:gd name="connsiteX16" fmla="*/ 245844 w 2076232"/>
                  <a:gd name="connsiteY16" fmla="*/ 1045298 h 2561350"/>
                  <a:gd name="connsiteX17" fmla="*/ 153225 w 2076232"/>
                  <a:gd name="connsiteY17" fmla="*/ 1071146 h 2561350"/>
                  <a:gd name="connsiteX18" fmla="*/ 106805 w 2076232"/>
                  <a:gd name="connsiteY18" fmla="*/ 382371 h 2561350"/>
                  <a:gd name="connsiteX19" fmla="*/ 824595 w 2076232"/>
                  <a:gd name="connsiteY19" fmla="*/ 389002 h 2561350"/>
                  <a:gd name="connsiteX20" fmla="*/ 789691 w 2076232"/>
                  <a:gd name="connsiteY20" fmla="*/ 283670 h 2561350"/>
                  <a:gd name="connsiteX21" fmla="*/ 1025434 w 2076232"/>
                  <a:gd name="connsiteY21" fmla="*/ 3 h 2561350"/>
                  <a:gd name="connsiteX0" fmla="*/ 1025434 w 2077711"/>
                  <a:gd name="connsiteY0" fmla="*/ 3 h 2561350"/>
                  <a:gd name="connsiteX1" fmla="*/ 1239747 w 2077711"/>
                  <a:gd name="connsiteY1" fmla="*/ 286050 h 2561350"/>
                  <a:gd name="connsiteX2" fmla="*/ 1217611 w 2077711"/>
                  <a:gd name="connsiteY2" fmla="*/ 389002 h 2561350"/>
                  <a:gd name="connsiteX3" fmla="*/ 1968899 w 2077711"/>
                  <a:gd name="connsiteY3" fmla="*/ 369108 h 2561350"/>
                  <a:gd name="connsiteX4" fmla="*/ 1949005 w 2077711"/>
                  <a:gd name="connsiteY4" fmla="*/ 1063389 h 2561350"/>
                  <a:gd name="connsiteX5" fmla="*/ 1859687 w 2077711"/>
                  <a:gd name="connsiteY5" fmla="*/ 1037347 h 2561350"/>
                  <a:gd name="connsiteX6" fmla="*/ 1857307 w 2077711"/>
                  <a:gd name="connsiteY6" fmla="*/ 1487403 h 2561350"/>
                  <a:gd name="connsiteX7" fmla="*/ 1995425 w 2077711"/>
                  <a:gd name="connsiteY7" fmla="*/ 1456260 h 2561350"/>
                  <a:gd name="connsiteX8" fmla="*/ 1949005 w 2077711"/>
                  <a:gd name="connsiteY8" fmla="*/ 2167002 h 2561350"/>
                  <a:gd name="connsiteX9" fmla="*/ 1219874 w 2077711"/>
                  <a:gd name="connsiteY9" fmla="*/ 2167002 h 2561350"/>
                  <a:gd name="connsiteX10" fmla="*/ 1239747 w 2077711"/>
                  <a:gd name="connsiteY10" fmla="*/ 2275300 h 2561350"/>
                  <a:gd name="connsiteX11" fmla="*/ 789691 w 2077711"/>
                  <a:gd name="connsiteY11" fmla="*/ 2277680 h 2561350"/>
                  <a:gd name="connsiteX12" fmla="*/ 819624 w 2077711"/>
                  <a:gd name="connsiteY12" fmla="*/ 2167002 h 2561350"/>
                  <a:gd name="connsiteX13" fmla="*/ 153225 w 2077711"/>
                  <a:gd name="connsiteY13" fmla="*/ 2167002 h 2561350"/>
                  <a:gd name="connsiteX14" fmla="*/ 153225 w 2077711"/>
                  <a:gd name="connsiteY14" fmla="*/ 1458174 h 2561350"/>
                  <a:gd name="connsiteX15" fmla="*/ 248224 w 2077711"/>
                  <a:gd name="connsiteY15" fmla="*/ 1495354 h 2561350"/>
                  <a:gd name="connsiteX16" fmla="*/ 245844 w 2077711"/>
                  <a:gd name="connsiteY16" fmla="*/ 1045298 h 2561350"/>
                  <a:gd name="connsiteX17" fmla="*/ 153225 w 2077711"/>
                  <a:gd name="connsiteY17" fmla="*/ 1071146 h 2561350"/>
                  <a:gd name="connsiteX18" fmla="*/ 106805 w 2077711"/>
                  <a:gd name="connsiteY18" fmla="*/ 382371 h 2561350"/>
                  <a:gd name="connsiteX19" fmla="*/ 824595 w 2077711"/>
                  <a:gd name="connsiteY19" fmla="*/ 389002 h 2561350"/>
                  <a:gd name="connsiteX20" fmla="*/ 789691 w 2077711"/>
                  <a:gd name="connsiteY20" fmla="*/ 283670 h 2561350"/>
                  <a:gd name="connsiteX21" fmla="*/ 1025434 w 2077711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57307 w 2082173"/>
                  <a:gd name="connsiteY6" fmla="*/ 1487403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57307 w 2082173"/>
                  <a:gd name="connsiteY6" fmla="*/ 1487403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1331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1331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13436 w 2082173"/>
                  <a:gd name="connsiteY14" fmla="*/ 1511225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38495 w 2095234"/>
                  <a:gd name="connsiteY0" fmla="*/ 3 h 2561350"/>
                  <a:gd name="connsiteX1" fmla="*/ 1252808 w 2095234"/>
                  <a:gd name="connsiteY1" fmla="*/ 286050 h 2561350"/>
                  <a:gd name="connsiteX2" fmla="*/ 1230672 w 2095234"/>
                  <a:gd name="connsiteY2" fmla="*/ 389002 h 2561350"/>
                  <a:gd name="connsiteX3" fmla="*/ 1981960 w 2095234"/>
                  <a:gd name="connsiteY3" fmla="*/ 369108 h 2561350"/>
                  <a:gd name="connsiteX4" fmla="*/ 1975328 w 2095234"/>
                  <a:gd name="connsiteY4" fmla="*/ 1096546 h 2561350"/>
                  <a:gd name="connsiteX5" fmla="*/ 1872748 w 2095234"/>
                  <a:gd name="connsiteY5" fmla="*/ 1037347 h 2561350"/>
                  <a:gd name="connsiteX6" fmla="*/ 1857106 w 2095234"/>
                  <a:gd name="connsiteY6" fmla="*/ 1520560 h 2561350"/>
                  <a:gd name="connsiteX7" fmla="*/ 2008486 w 2095234"/>
                  <a:gd name="connsiteY7" fmla="*/ 1456260 h 2561350"/>
                  <a:gd name="connsiteX8" fmla="*/ 1962066 w 2095234"/>
                  <a:gd name="connsiteY8" fmla="*/ 2180265 h 2561350"/>
                  <a:gd name="connsiteX9" fmla="*/ 1232935 w 2095234"/>
                  <a:gd name="connsiteY9" fmla="*/ 2167002 h 2561350"/>
                  <a:gd name="connsiteX10" fmla="*/ 1252808 w 2095234"/>
                  <a:gd name="connsiteY10" fmla="*/ 2275300 h 2561350"/>
                  <a:gd name="connsiteX11" fmla="*/ 802752 w 2095234"/>
                  <a:gd name="connsiteY11" fmla="*/ 2277680 h 2561350"/>
                  <a:gd name="connsiteX12" fmla="*/ 832685 w 2095234"/>
                  <a:gd name="connsiteY12" fmla="*/ 2167002 h 2561350"/>
                  <a:gd name="connsiteX13" fmla="*/ 139760 w 2095234"/>
                  <a:gd name="connsiteY13" fmla="*/ 2200159 h 2561350"/>
                  <a:gd name="connsiteX14" fmla="*/ 119866 w 2095234"/>
                  <a:gd name="connsiteY14" fmla="*/ 1497962 h 2561350"/>
                  <a:gd name="connsiteX15" fmla="*/ 281179 w 2095234"/>
                  <a:gd name="connsiteY15" fmla="*/ 1561668 h 2561350"/>
                  <a:gd name="connsiteX16" fmla="*/ 258905 w 2095234"/>
                  <a:gd name="connsiteY16" fmla="*/ 1045298 h 2561350"/>
                  <a:gd name="connsiteX17" fmla="*/ 146392 w 2095234"/>
                  <a:gd name="connsiteY17" fmla="*/ 1091040 h 2561350"/>
                  <a:gd name="connsiteX18" fmla="*/ 119866 w 2095234"/>
                  <a:gd name="connsiteY18" fmla="*/ 382371 h 2561350"/>
                  <a:gd name="connsiteX19" fmla="*/ 837656 w 2095234"/>
                  <a:gd name="connsiteY19" fmla="*/ 389002 h 2561350"/>
                  <a:gd name="connsiteX20" fmla="*/ 802752 w 2095234"/>
                  <a:gd name="connsiteY20" fmla="*/ 283670 h 2561350"/>
                  <a:gd name="connsiteX21" fmla="*/ 1038495 w 2095234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19868 w 2076607"/>
                  <a:gd name="connsiteY0" fmla="*/ 3 h 2561350"/>
                  <a:gd name="connsiteX1" fmla="*/ 1234181 w 2076607"/>
                  <a:gd name="connsiteY1" fmla="*/ 286050 h 2561350"/>
                  <a:gd name="connsiteX2" fmla="*/ 1212045 w 2076607"/>
                  <a:gd name="connsiteY2" fmla="*/ 389002 h 2561350"/>
                  <a:gd name="connsiteX3" fmla="*/ 1963333 w 2076607"/>
                  <a:gd name="connsiteY3" fmla="*/ 369108 h 2561350"/>
                  <a:gd name="connsiteX4" fmla="*/ 1956701 w 2076607"/>
                  <a:gd name="connsiteY4" fmla="*/ 1096546 h 2561350"/>
                  <a:gd name="connsiteX5" fmla="*/ 1854121 w 2076607"/>
                  <a:gd name="connsiteY5" fmla="*/ 1037347 h 2561350"/>
                  <a:gd name="connsiteX6" fmla="*/ 1838479 w 2076607"/>
                  <a:gd name="connsiteY6" fmla="*/ 1520560 h 2561350"/>
                  <a:gd name="connsiteX7" fmla="*/ 1989859 w 2076607"/>
                  <a:gd name="connsiteY7" fmla="*/ 1456260 h 2561350"/>
                  <a:gd name="connsiteX8" fmla="*/ 1943439 w 2076607"/>
                  <a:gd name="connsiteY8" fmla="*/ 2180265 h 2561350"/>
                  <a:gd name="connsiteX9" fmla="*/ 1214308 w 2076607"/>
                  <a:gd name="connsiteY9" fmla="*/ 2167002 h 2561350"/>
                  <a:gd name="connsiteX10" fmla="*/ 1234181 w 2076607"/>
                  <a:gd name="connsiteY10" fmla="*/ 2275300 h 2561350"/>
                  <a:gd name="connsiteX11" fmla="*/ 784125 w 2076607"/>
                  <a:gd name="connsiteY11" fmla="*/ 2277680 h 2561350"/>
                  <a:gd name="connsiteX12" fmla="*/ 814058 w 2076607"/>
                  <a:gd name="connsiteY12" fmla="*/ 2167002 h 2561350"/>
                  <a:gd name="connsiteX13" fmla="*/ 121133 w 2076607"/>
                  <a:gd name="connsiteY13" fmla="*/ 2200159 h 2561350"/>
                  <a:gd name="connsiteX14" fmla="*/ 101239 w 2076607"/>
                  <a:gd name="connsiteY14" fmla="*/ 1497962 h 2561350"/>
                  <a:gd name="connsiteX15" fmla="*/ 262552 w 2076607"/>
                  <a:gd name="connsiteY15" fmla="*/ 1561668 h 2561350"/>
                  <a:gd name="connsiteX16" fmla="*/ 240278 w 2076607"/>
                  <a:gd name="connsiteY16" fmla="*/ 1045298 h 2561350"/>
                  <a:gd name="connsiteX17" fmla="*/ 101239 w 2076607"/>
                  <a:gd name="connsiteY17" fmla="*/ 382371 h 2561350"/>
                  <a:gd name="connsiteX18" fmla="*/ 819029 w 2076607"/>
                  <a:gd name="connsiteY18" fmla="*/ 389002 h 2561350"/>
                  <a:gd name="connsiteX19" fmla="*/ 784125 w 2076607"/>
                  <a:gd name="connsiteY19" fmla="*/ 283670 h 2561350"/>
                  <a:gd name="connsiteX20" fmla="*/ 1019868 w 2076607"/>
                  <a:gd name="connsiteY20" fmla="*/ 3 h 2561350"/>
                  <a:gd name="connsiteX0" fmla="*/ 1019868 w 2076607"/>
                  <a:gd name="connsiteY0" fmla="*/ 3 h 2561350"/>
                  <a:gd name="connsiteX1" fmla="*/ 1234181 w 2076607"/>
                  <a:gd name="connsiteY1" fmla="*/ 286050 h 2561350"/>
                  <a:gd name="connsiteX2" fmla="*/ 1212045 w 2076607"/>
                  <a:gd name="connsiteY2" fmla="*/ 389002 h 2561350"/>
                  <a:gd name="connsiteX3" fmla="*/ 1963333 w 2076607"/>
                  <a:gd name="connsiteY3" fmla="*/ 369108 h 2561350"/>
                  <a:gd name="connsiteX4" fmla="*/ 1956701 w 2076607"/>
                  <a:gd name="connsiteY4" fmla="*/ 1096546 h 2561350"/>
                  <a:gd name="connsiteX5" fmla="*/ 1854121 w 2076607"/>
                  <a:gd name="connsiteY5" fmla="*/ 1037347 h 2561350"/>
                  <a:gd name="connsiteX6" fmla="*/ 1838479 w 2076607"/>
                  <a:gd name="connsiteY6" fmla="*/ 1520560 h 2561350"/>
                  <a:gd name="connsiteX7" fmla="*/ 1989859 w 2076607"/>
                  <a:gd name="connsiteY7" fmla="*/ 1456260 h 2561350"/>
                  <a:gd name="connsiteX8" fmla="*/ 1943439 w 2076607"/>
                  <a:gd name="connsiteY8" fmla="*/ 2180265 h 2561350"/>
                  <a:gd name="connsiteX9" fmla="*/ 1214308 w 2076607"/>
                  <a:gd name="connsiteY9" fmla="*/ 2167002 h 2561350"/>
                  <a:gd name="connsiteX10" fmla="*/ 1234181 w 2076607"/>
                  <a:gd name="connsiteY10" fmla="*/ 2275300 h 2561350"/>
                  <a:gd name="connsiteX11" fmla="*/ 784125 w 2076607"/>
                  <a:gd name="connsiteY11" fmla="*/ 2277680 h 2561350"/>
                  <a:gd name="connsiteX12" fmla="*/ 814058 w 2076607"/>
                  <a:gd name="connsiteY12" fmla="*/ 2167002 h 2561350"/>
                  <a:gd name="connsiteX13" fmla="*/ 121133 w 2076607"/>
                  <a:gd name="connsiteY13" fmla="*/ 2200159 h 2561350"/>
                  <a:gd name="connsiteX14" fmla="*/ 101239 w 2076607"/>
                  <a:gd name="connsiteY14" fmla="*/ 1497962 h 2561350"/>
                  <a:gd name="connsiteX15" fmla="*/ 262552 w 2076607"/>
                  <a:gd name="connsiteY15" fmla="*/ 1561668 h 2561350"/>
                  <a:gd name="connsiteX16" fmla="*/ 240278 w 2076607"/>
                  <a:gd name="connsiteY16" fmla="*/ 1045298 h 2561350"/>
                  <a:gd name="connsiteX17" fmla="*/ 136388 w 2076607"/>
                  <a:gd name="connsiteY17" fmla="*/ 727479 h 2561350"/>
                  <a:gd name="connsiteX18" fmla="*/ 101239 w 2076607"/>
                  <a:gd name="connsiteY18" fmla="*/ 382371 h 2561350"/>
                  <a:gd name="connsiteX19" fmla="*/ 819029 w 2076607"/>
                  <a:gd name="connsiteY19" fmla="*/ 389002 h 2561350"/>
                  <a:gd name="connsiteX20" fmla="*/ 784125 w 2076607"/>
                  <a:gd name="connsiteY20" fmla="*/ 283670 h 2561350"/>
                  <a:gd name="connsiteX21" fmla="*/ 1019868 w 2076607"/>
                  <a:gd name="connsiteY21" fmla="*/ 3 h 2561350"/>
                  <a:gd name="connsiteX0" fmla="*/ 1030195 w 2086934"/>
                  <a:gd name="connsiteY0" fmla="*/ 3 h 2561350"/>
                  <a:gd name="connsiteX1" fmla="*/ 1244508 w 2086934"/>
                  <a:gd name="connsiteY1" fmla="*/ 286050 h 2561350"/>
                  <a:gd name="connsiteX2" fmla="*/ 1222372 w 2086934"/>
                  <a:gd name="connsiteY2" fmla="*/ 389002 h 2561350"/>
                  <a:gd name="connsiteX3" fmla="*/ 1973660 w 2086934"/>
                  <a:gd name="connsiteY3" fmla="*/ 369108 h 2561350"/>
                  <a:gd name="connsiteX4" fmla="*/ 1967028 w 2086934"/>
                  <a:gd name="connsiteY4" fmla="*/ 1096546 h 2561350"/>
                  <a:gd name="connsiteX5" fmla="*/ 1864448 w 2086934"/>
                  <a:gd name="connsiteY5" fmla="*/ 1037347 h 2561350"/>
                  <a:gd name="connsiteX6" fmla="*/ 1848806 w 2086934"/>
                  <a:gd name="connsiteY6" fmla="*/ 1520560 h 2561350"/>
                  <a:gd name="connsiteX7" fmla="*/ 2000186 w 2086934"/>
                  <a:gd name="connsiteY7" fmla="*/ 1456260 h 2561350"/>
                  <a:gd name="connsiteX8" fmla="*/ 1953766 w 2086934"/>
                  <a:gd name="connsiteY8" fmla="*/ 2180265 h 2561350"/>
                  <a:gd name="connsiteX9" fmla="*/ 1224635 w 2086934"/>
                  <a:gd name="connsiteY9" fmla="*/ 2167002 h 2561350"/>
                  <a:gd name="connsiteX10" fmla="*/ 1244508 w 2086934"/>
                  <a:gd name="connsiteY10" fmla="*/ 2275300 h 2561350"/>
                  <a:gd name="connsiteX11" fmla="*/ 794452 w 2086934"/>
                  <a:gd name="connsiteY11" fmla="*/ 2277680 h 2561350"/>
                  <a:gd name="connsiteX12" fmla="*/ 824385 w 2086934"/>
                  <a:gd name="connsiteY12" fmla="*/ 2167002 h 2561350"/>
                  <a:gd name="connsiteX13" fmla="*/ 131460 w 2086934"/>
                  <a:gd name="connsiteY13" fmla="*/ 2200159 h 2561350"/>
                  <a:gd name="connsiteX14" fmla="*/ 111566 w 2086934"/>
                  <a:gd name="connsiteY14" fmla="*/ 1497962 h 2561350"/>
                  <a:gd name="connsiteX15" fmla="*/ 272879 w 2086934"/>
                  <a:gd name="connsiteY15" fmla="*/ 1561668 h 2561350"/>
                  <a:gd name="connsiteX16" fmla="*/ 250605 w 2086934"/>
                  <a:gd name="connsiteY16" fmla="*/ 1045298 h 2561350"/>
                  <a:gd name="connsiteX17" fmla="*/ 9943 w 2086934"/>
                  <a:gd name="connsiteY17" fmla="*/ 1018431 h 2561350"/>
                  <a:gd name="connsiteX18" fmla="*/ 111566 w 2086934"/>
                  <a:gd name="connsiteY18" fmla="*/ 382371 h 2561350"/>
                  <a:gd name="connsiteX19" fmla="*/ 829356 w 2086934"/>
                  <a:gd name="connsiteY19" fmla="*/ 389002 h 2561350"/>
                  <a:gd name="connsiteX20" fmla="*/ 794452 w 2086934"/>
                  <a:gd name="connsiteY20" fmla="*/ 283670 h 2561350"/>
                  <a:gd name="connsiteX21" fmla="*/ 1030195 w 2086934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270566 w 2084621"/>
                  <a:gd name="connsiteY14" fmla="*/ 1561668 h 2561350"/>
                  <a:gd name="connsiteX15" fmla="*/ 248292 w 2084621"/>
                  <a:gd name="connsiteY15" fmla="*/ 1045298 h 2561350"/>
                  <a:gd name="connsiteX16" fmla="*/ 7630 w 2084621"/>
                  <a:gd name="connsiteY16" fmla="*/ 1018431 h 2561350"/>
                  <a:gd name="connsiteX17" fmla="*/ 109253 w 2084621"/>
                  <a:gd name="connsiteY17" fmla="*/ 382371 h 2561350"/>
                  <a:gd name="connsiteX18" fmla="*/ 827043 w 2084621"/>
                  <a:gd name="connsiteY18" fmla="*/ 389002 h 2561350"/>
                  <a:gd name="connsiteX19" fmla="*/ 792139 w 2084621"/>
                  <a:gd name="connsiteY19" fmla="*/ 283670 h 2561350"/>
                  <a:gd name="connsiteX20" fmla="*/ 1027882 w 2084621"/>
                  <a:gd name="connsiteY20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76730 w 2084621"/>
                  <a:gd name="connsiteY14" fmla="*/ 1866419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33820 w 2090559"/>
                  <a:gd name="connsiteY0" fmla="*/ 3 h 2561350"/>
                  <a:gd name="connsiteX1" fmla="*/ 1248133 w 2090559"/>
                  <a:gd name="connsiteY1" fmla="*/ 286050 h 2561350"/>
                  <a:gd name="connsiteX2" fmla="*/ 1225997 w 2090559"/>
                  <a:gd name="connsiteY2" fmla="*/ 389002 h 2561350"/>
                  <a:gd name="connsiteX3" fmla="*/ 1977285 w 2090559"/>
                  <a:gd name="connsiteY3" fmla="*/ 369108 h 2561350"/>
                  <a:gd name="connsiteX4" fmla="*/ 1970653 w 2090559"/>
                  <a:gd name="connsiteY4" fmla="*/ 1096546 h 2561350"/>
                  <a:gd name="connsiteX5" fmla="*/ 1868073 w 2090559"/>
                  <a:gd name="connsiteY5" fmla="*/ 1037347 h 2561350"/>
                  <a:gd name="connsiteX6" fmla="*/ 1852431 w 2090559"/>
                  <a:gd name="connsiteY6" fmla="*/ 1520560 h 2561350"/>
                  <a:gd name="connsiteX7" fmla="*/ 2003811 w 2090559"/>
                  <a:gd name="connsiteY7" fmla="*/ 1456260 h 2561350"/>
                  <a:gd name="connsiteX8" fmla="*/ 1957391 w 2090559"/>
                  <a:gd name="connsiteY8" fmla="*/ 2180265 h 2561350"/>
                  <a:gd name="connsiteX9" fmla="*/ 1228260 w 2090559"/>
                  <a:gd name="connsiteY9" fmla="*/ 2167002 h 2561350"/>
                  <a:gd name="connsiteX10" fmla="*/ 1248133 w 2090559"/>
                  <a:gd name="connsiteY10" fmla="*/ 2275300 h 2561350"/>
                  <a:gd name="connsiteX11" fmla="*/ 798077 w 2090559"/>
                  <a:gd name="connsiteY11" fmla="*/ 2277680 h 2561350"/>
                  <a:gd name="connsiteX12" fmla="*/ 828010 w 2090559"/>
                  <a:gd name="connsiteY12" fmla="*/ 2167002 h 2561350"/>
                  <a:gd name="connsiteX13" fmla="*/ 135085 w 2090559"/>
                  <a:gd name="connsiteY13" fmla="*/ 2200159 h 2561350"/>
                  <a:gd name="connsiteX14" fmla="*/ 6108 w 2090559"/>
                  <a:gd name="connsiteY14" fmla="*/ 1657531 h 2561350"/>
                  <a:gd name="connsiteX15" fmla="*/ 276504 w 2090559"/>
                  <a:gd name="connsiteY15" fmla="*/ 1561668 h 2561350"/>
                  <a:gd name="connsiteX16" fmla="*/ 254230 w 2090559"/>
                  <a:gd name="connsiteY16" fmla="*/ 1045298 h 2561350"/>
                  <a:gd name="connsiteX17" fmla="*/ 13568 w 2090559"/>
                  <a:gd name="connsiteY17" fmla="*/ 1018431 h 2561350"/>
                  <a:gd name="connsiteX18" fmla="*/ 115191 w 2090559"/>
                  <a:gd name="connsiteY18" fmla="*/ 382371 h 2561350"/>
                  <a:gd name="connsiteX19" fmla="*/ 832981 w 2090559"/>
                  <a:gd name="connsiteY19" fmla="*/ 389002 h 2561350"/>
                  <a:gd name="connsiteX20" fmla="*/ 798077 w 2090559"/>
                  <a:gd name="connsiteY20" fmla="*/ 283670 h 2561350"/>
                  <a:gd name="connsiteX21" fmla="*/ 1033820 w 2090559"/>
                  <a:gd name="connsiteY21" fmla="*/ 3 h 2561350"/>
                  <a:gd name="connsiteX0" fmla="*/ 1032856 w 2089595"/>
                  <a:gd name="connsiteY0" fmla="*/ 3 h 2561350"/>
                  <a:gd name="connsiteX1" fmla="*/ 1247169 w 2089595"/>
                  <a:gd name="connsiteY1" fmla="*/ 286050 h 2561350"/>
                  <a:gd name="connsiteX2" fmla="*/ 1225033 w 2089595"/>
                  <a:gd name="connsiteY2" fmla="*/ 389002 h 2561350"/>
                  <a:gd name="connsiteX3" fmla="*/ 1976321 w 2089595"/>
                  <a:gd name="connsiteY3" fmla="*/ 369108 h 2561350"/>
                  <a:gd name="connsiteX4" fmla="*/ 1969689 w 2089595"/>
                  <a:gd name="connsiteY4" fmla="*/ 1096546 h 2561350"/>
                  <a:gd name="connsiteX5" fmla="*/ 1867109 w 2089595"/>
                  <a:gd name="connsiteY5" fmla="*/ 1037347 h 2561350"/>
                  <a:gd name="connsiteX6" fmla="*/ 1851467 w 2089595"/>
                  <a:gd name="connsiteY6" fmla="*/ 1520560 h 2561350"/>
                  <a:gd name="connsiteX7" fmla="*/ 2002847 w 2089595"/>
                  <a:gd name="connsiteY7" fmla="*/ 1456260 h 2561350"/>
                  <a:gd name="connsiteX8" fmla="*/ 1956427 w 2089595"/>
                  <a:gd name="connsiteY8" fmla="*/ 2180265 h 2561350"/>
                  <a:gd name="connsiteX9" fmla="*/ 1227296 w 2089595"/>
                  <a:gd name="connsiteY9" fmla="*/ 2167002 h 2561350"/>
                  <a:gd name="connsiteX10" fmla="*/ 1247169 w 2089595"/>
                  <a:gd name="connsiteY10" fmla="*/ 2275300 h 2561350"/>
                  <a:gd name="connsiteX11" fmla="*/ 797113 w 2089595"/>
                  <a:gd name="connsiteY11" fmla="*/ 2277680 h 2561350"/>
                  <a:gd name="connsiteX12" fmla="*/ 827046 w 2089595"/>
                  <a:gd name="connsiteY12" fmla="*/ 2167002 h 2561350"/>
                  <a:gd name="connsiteX13" fmla="*/ 134121 w 2089595"/>
                  <a:gd name="connsiteY13" fmla="*/ 2200159 h 2561350"/>
                  <a:gd name="connsiteX14" fmla="*/ 5144 w 2089595"/>
                  <a:gd name="connsiteY14" fmla="*/ 1657531 h 2561350"/>
                  <a:gd name="connsiteX15" fmla="*/ 275540 w 2089595"/>
                  <a:gd name="connsiteY15" fmla="*/ 1561668 h 2561350"/>
                  <a:gd name="connsiteX16" fmla="*/ 253266 w 2089595"/>
                  <a:gd name="connsiteY16" fmla="*/ 1045298 h 2561350"/>
                  <a:gd name="connsiteX17" fmla="*/ 12604 w 2089595"/>
                  <a:gd name="connsiteY17" fmla="*/ 1018431 h 2561350"/>
                  <a:gd name="connsiteX18" fmla="*/ 114227 w 2089595"/>
                  <a:gd name="connsiteY18" fmla="*/ 382371 h 2561350"/>
                  <a:gd name="connsiteX19" fmla="*/ 832017 w 2089595"/>
                  <a:gd name="connsiteY19" fmla="*/ 389002 h 2561350"/>
                  <a:gd name="connsiteX20" fmla="*/ 797113 w 2089595"/>
                  <a:gd name="connsiteY20" fmla="*/ 283670 h 2561350"/>
                  <a:gd name="connsiteX21" fmla="*/ 1032856 w 2089595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1863015 w 2081039"/>
                  <a:gd name="connsiteY4" fmla="*/ 1037347 h 2561350"/>
                  <a:gd name="connsiteX5" fmla="*/ 1847373 w 2081039"/>
                  <a:gd name="connsiteY5" fmla="*/ 1520560 h 2561350"/>
                  <a:gd name="connsiteX6" fmla="*/ 1998753 w 2081039"/>
                  <a:gd name="connsiteY6" fmla="*/ 1456260 h 2561350"/>
                  <a:gd name="connsiteX7" fmla="*/ 1952333 w 2081039"/>
                  <a:gd name="connsiteY7" fmla="*/ 2180265 h 2561350"/>
                  <a:gd name="connsiteX8" fmla="*/ 1223202 w 2081039"/>
                  <a:gd name="connsiteY8" fmla="*/ 2167002 h 2561350"/>
                  <a:gd name="connsiteX9" fmla="*/ 1243075 w 2081039"/>
                  <a:gd name="connsiteY9" fmla="*/ 2275300 h 2561350"/>
                  <a:gd name="connsiteX10" fmla="*/ 793019 w 2081039"/>
                  <a:gd name="connsiteY10" fmla="*/ 2277680 h 2561350"/>
                  <a:gd name="connsiteX11" fmla="*/ 822952 w 2081039"/>
                  <a:gd name="connsiteY11" fmla="*/ 2167002 h 2561350"/>
                  <a:gd name="connsiteX12" fmla="*/ 130027 w 2081039"/>
                  <a:gd name="connsiteY12" fmla="*/ 2200159 h 2561350"/>
                  <a:gd name="connsiteX13" fmla="*/ 1050 w 2081039"/>
                  <a:gd name="connsiteY13" fmla="*/ 1657531 h 2561350"/>
                  <a:gd name="connsiteX14" fmla="*/ 271446 w 2081039"/>
                  <a:gd name="connsiteY14" fmla="*/ 1561668 h 2561350"/>
                  <a:gd name="connsiteX15" fmla="*/ 249172 w 2081039"/>
                  <a:gd name="connsiteY15" fmla="*/ 1045298 h 2561350"/>
                  <a:gd name="connsiteX16" fmla="*/ 8510 w 2081039"/>
                  <a:gd name="connsiteY16" fmla="*/ 1018431 h 2561350"/>
                  <a:gd name="connsiteX17" fmla="*/ 110133 w 2081039"/>
                  <a:gd name="connsiteY17" fmla="*/ 382371 h 2561350"/>
                  <a:gd name="connsiteX18" fmla="*/ 827923 w 2081039"/>
                  <a:gd name="connsiteY18" fmla="*/ 389002 h 2561350"/>
                  <a:gd name="connsiteX19" fmla="*/ 793019 w 2081039"/>
                  <a:gd name="connsiteY19" fmla="*/ 283670 h 2561350"/>
                  <a:gd name="connsiteX20" fmla="*/ 1028762 w 2081039"/>
                  <a:gd name="connsiteY20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1933270 w 2081039"/>
                  <a:gd name="connsiteY4" fmla="*/ 764780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7307 w 2081039"/>
                  <a:gd name="connsiteY3" fmla="*/ 371595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7307 w 2081039"/>
                  <a:gd name="connsiteY3" fmla="*/ 371595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9793 w 2081039"/>
                  <a:gd name="connsiteY3" fmla="*/ 36164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9793 w 2081039"/>
                  <a:gd name="connsiteY3" fmla="*/ 36164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1952333 w 2072429"/>
                  <a:gd name="connsiteY7" fmla="*/ 2180265 h 2561350"/>
                  <a:gd name="connsiteX8" fmla="*/ 1223202 w 2072429"/>
                  <a:gd name="connsiteY8" fmla="*/ 2167002 h 2561350"/>
                  <a:gd name="connsiteX9" fmla="*/ 1243075 w 2072429"/>
                  <a:gd name="connsiteY9" fmla="*/ 2275300 h 2561350"/>
                  <a:gd name="connsiteX10" fmla="*/ 793019 w 2072429"/>
                  <a:gd name="connsiteY10" fmla="*/ 2277680 h 2561350"/>
                  <a:gd name="connsiteX11" fmla="*/ 822952 w 2072429"/>
                  <a:gd name="connsiteY11" fmla="*/ 2167002 h 2561350"/>
                  <a:gd name="connsiteX12" fmla="*/ 130027 w 2072429"/>
                  <a:gd name="connsiteY12" fmla="*/ 2200159 h 2561350"/>
                  <a:gd name="connsiteX13" fmla="*/ 1050 w 2072429"/>
                  <a:gd name="connsiteY13" fmla="*/ 1657531 h 2561350"/>
                  <a:gd name="connsiteX14" fmla="*/ 271446 w 2072429"/>
                  <a:gd name="connsiteY14" fmla="*/ 1561668 h 2561350"/>
                  <a:gd name="connsiteX15" fmla="*/ 249172 w 2072429"/>
                  <a:gd name="connsiteY15" fmla="*/ 1045298 h 2561350"/>
                  <a:gd name="connsiteX16" fmla="*/ 8510 w 2072429"/>
                  <a:gd name="connsiteY16" fmla="*/ 1018431 h 2561350"/>
                  <a:gd name="connsiteX17" fmla="*/ 110133 w 2072429"/>
                  <a:gd name="connsiteY17" fmla="*/ 382371 h 2561350"/>
                  <a:gd name="connsiteX18" fmla="*/ 827923 w 2072429"/>
                  <a:gd name="connsiteY18" fmla="*/ 389002 h 2561350"/>
                  <a:gd name="connsiteX19" fmla="*/ 793019 w 2072429"/>
                  <a:gd name="connsiteY19" fmla="*/ 283670 h 2561350"/>
                  <a:gd name="connsiteX20" fmla="*/ 1028762 w 2072429"/>
                  <a:gd name="connsiteY20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1890996 w 2072429"/>
                  <a:gd name="connsiteY7" fmla="*/ 1722186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47373 w 2072429"/>
                  <a:gd name="connsiteY5" fmla="*/ 1535481 h 2561350"/>
                  <a:gd name="connsiteX6" fmla="*/ 2065070 w 2072429"/>
                  <a:gd name="connsiteY6" fmla="*/ 1597847 h 2561350"/>
                  <a:gd name="connsiteX7" fmla="*/ 1952333 w 2072429"/>
                  <a:gd name="connsiteY7" fmla="*/ 2180265 h 2561350"/>
                  <a:gd name="connsiteX8" fmla="*/ 1223202 w 2072429"/>
                  <a:gd name="connsiteY8" fmla="*/ 2167002 h 2561350"/>
                  <a:gd name="connsiteX9" fmla="*/ 1243075 w 2072429"/>
                  <a:gd name="connsiteY9" fmla="*/ 2275300 h 2561350"/>
                  <a:gd name="connsiteX10" fmla="*/ 793019 w 2072429"/>
                  <a:gd name="connsiteY10" fmla="*/ 2277680 h 2561350"/>
                  <a:gd name="connsiteX11" fmla="*/ 822952 w 2072429"/>
                  <a:gd name="connsiteY11" fmla="*/ 2167002 h 2561350"/>
                  <a:gd name="connsiteX12" fmla="*/ 130027 w 2072429"/>
                  <a:gd name="connsiteY12" fmla="*/ 2200159 h 2561350"/>
                  <a:gd name="connsiteX13" fmla="*/ 1050 w 2072429"/>
                  <a:gd name="connsiteY13" fmla="*/ 1657531 h 2561350"/>
                  <a:gd name="connsiteX14" fmla="*/ 271446 w 2072429"/>
                  <a:gd name="connsiteY14" fmla="*/ 1561668 h 2561350"/>
                  <a:gd name="connsiteX15" fmla="*/ 249172 w 2072429"/>
                  <a:gd name="connsiteY15" fmla="*/ 1045298 h 2561350"/>
                  <a:gd name="connsiteX16" fmla="*/ 8510 w 2072429"/>
                  <a:gd name="connsiteY16" fmla="*/ 1018431 h 2561350"/>
                  <a:gd name="connsiteX17" fmla="*/ 110133 w 2072429"/>
                  <a:gd name="connsiteY17" fmla="*/ 382371 h 2561350"/>
                  <a:gd name="connsiteX18" fmla="*/ 827923 w 2072429"/>
                  <a:gd name="connsiteY18" fmla="*/ 389002 h 2561350"/>
                  <a:gd name="connsiteX19" fmla="*/ 793019 w 2072429"/>
                  <a:gd name="connsiteY19" fmla="*/ 283670 h 2561350"/>
                  <a:gd name="connsiteX20" fmla="*/ 1028762 w 2072429"/>
                  <a:gd name="connsiteY20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997927 w 2072429"/>
                  <a:gd name="connsiteY5" fmla="*/ 118007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1048 w 2072429"/>
                  <a:gd name="connsiteY5" fmla="*/ 1030865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1048 w 2072429"/>
                  <a:gd name="connsiteY5" fmla="*/ 1030865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069564" h="2561350">
                    <a:moveTo>
                      <a:pt x="1028762" y="3"/>
                    </a:moveTo>
                    <a:cubicBezTo>
                      <a:pt x="1197831" y="-691"/>
                      <a:pt x="1365814" y="120921"/>
                      <a:pt x="1243075" y="286050"/>
                    </a:cubicBezTo>
                    <a:cubicBezTo>
                      <a:pt x="1226965" y="315682"/>
                      <a:pt x="1215183" y="348101"/>
                      <a:pt x="1220939" y="389002"/>
                    </a:cubicBezTo>
                    <a:cubicBezTo>
                      <a:pt x="1226007" y="528261"/>
                      <a:pt x="1696102" y="461119"/>
                      <a:pt x="1959793" y="361648"/>
                    </a:cubicBezTo>
                    <a:cubicBezTo>
                      <a:pt x="2053648" y="496394"/>
                      <a:pt x="2070837" y="822506"/>
                      <a:pt x="2067556" y="961234"/>
                    </a:cubicBezTo>
                    <a:cubicBezTo>
                      <a:pt x="2071425" y="1080232"/>
                      <a:pt x="2014728" y="1106744"/>
                      <a:pt x="1881048" y="1030865"/>
                    </a:cubicBezTo>
                    <a:cubicBezTo>
                      <a:pt x="1483772" y="845572"/>
                      <a:pt x="1585020" y="1699608"/>
                      <a:pt x="1847373" y="1535481"/>
                    </a:cubicBezTo>
                    <a:cubicBezTo>
                      <a:pt x="1929125" y="1495441"/>
                      <a:pt x="2055039" y="1373504"/>
                      <a:pt x="2065070" y="1597847"/>
                    </a:cubicBezTo>
                    <a:cubicBezTo>
                      <a:pt x="2080077" y="1677957"/>
                      <a:pt x="2061145" y="2086235"/>
                      <a:pt x="1952333" y="2180265"/>
                    </a:cubicBezTo>
                    <a:cubicBezTo>
                      <a:pt x="1755709" y="2153739"/>
                      <a:pt x="1373407" y="2007849"/>
                      <a:pt x="1223202" y="2167002"/>
                    </a:cubicBezTo>
                    <a:cubicBezTo>
                      <a:pt x="1209721" y="2193452"/>
                      <a:pt x="1212523" y="2230274"/>
                      <a:pt x="1243075" y="2275300"/>
                    </a:cubicBezTo>
                    <a:cubicBezTo>
                      <a:pt x="1483581" y="2660267"/>
                      <a:pt x="581086" y="2652331"/>
                      <a:pt x="793019" y="2277680"/>
                    </a:cubicBezTo>
                    <a:cubicBezTo>
                      <a:pt x="831994" y="2223379"/>
                      <a:pt x="839802" y="2190096"/>
                      <a:pt x="822952" y="2167002"/>
                    </a:cubicBezTo>
                    <a:cubicBezTo>
                      <a:pt x="720184" y="2021111"/>
                      <a:pt x="378685" y="2147108"/>
                      <a:pt x="130027" y="2200159"/>
                    </a:cubicBezTo>
                    <a:cubicBezTo>
                      <a:pt x="37391" y="2130168"/>
                      <a:pt x="-7600" y="1771407"/>
                      <a:pt x="1050" y="1657531"/>
                    </a:cubicBezTo>
                    <a:cubicBezTo>
                      <a:pt x="24620" y="1416831"/>
                      <a:pt x="117773" y="1502066"/>
                      <a:pt x="271446" y="1561668"/>
                    </a:cubicBezTo>
                    <a:cubicBezTo>
                      <a:pt x="483628" y="1635999"/>
                      <a:pt x="591036" y="1022800"/>
                      <a:pt x="249172" y="1045298"/>
                    </a:cubicBezTo>
                    <a:cubicBezTo>
                      <a:pt x="168463" y="1050498"/>
                      <a:pt x="31683" y="1183628"/>
                      <a:pt x="8510" y="1018431"/>
                    </a:cubicBezTo>
                    <a:cubicBezTo>
                      <a:pt x="-14663" y="907943"/>
                      <a:pt x="13766" y="478572"/>
                      <a:pt x="110133" y="382371"/>
                    </a:cubicBezTo>
                    <a:cubicBezTo>
                      <a:pt x="506339" y="514999"/>
                      <a:pt x="789812" y="488473"/>
                      <a:pt x="827923" y="389002"/>
                    </a:cubicBezTo>
                    <a:cubicBezTo>
                      <a:pt x="838244" y="365427"/>
                      <a:pt x="828672" y="333342"/>
                      <a:pt x="793019" y="283670"/>
                    </a:cubicBezTo>
                    <a:cubicBezTo>
                      <a:pt x="687053" y="96344"/>
                      <a:pt x="859693" y="698"/>
                      <a:pt x="1028762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5">
                      <a:lumMod val="50000"/>
                    </a:schemeClr>
                  </a:gs>
                  <a:gs pos="100000">
                    <a:schemeClr val="accent5"/>
                  </a:gs>
                </a:gsLst>
                <a:lin ang="5400000" scaled="1"/>
                <a:tileRect/>
              </a:gradFill>
              <a:ln>
                <a:noFill/>
              </a:ln>
              <a:effectLst/>
              <a:sp3d prstMaterial="dkEdge">
                <a:bevelT w="50800" h="25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4388482" y="1097274"/>
              <a:ext cx="367037" cy="5126301"/>
              <a:chOff x="4388482" y="1097274"/>
              <a:chExt cx="367037" cy="512630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4388482" y="1097274"/>
                <a:ext cx="36703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n-US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388482" y="2232656"/>
                <a:ext cx="36703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388482" y="3368038"/>
                <a:ext cx="36703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388482" y="4503420"/>
                <a:ext cx="36703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388482" y="5638800"/>
                <a:ext cx="36703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</a:p>
            </p:txBody>
          </p:sp>
        </p:grpSp>
      </p:grpSp>
      <p:sp>
        <p:nvSpPr>
          <p:cNvPr id="50" name="TextBox 49"/>
          <p:cNvSpPr txBox="1"/>
          <p:nvPr/>
        </p:nvSpPr>
        <p:spPr>
          <a:xfrm>
            <a:off x="228600" y="42814"/>
            <a:ext cx="891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Aharoni" pitchFamily="2" charset="-79"/>
                <a:cs typeface="Aharoni" pitchFamily="2" charset="-79"/>
              </a:rPr>
              <a:t>Business Puzzle List Diagram</a:t>
            </a: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695833" y="2191524"/>
            <a:ext cx="5908655" cy="765528"/>
            <a:chOff x="205963" y="1255857"/>
            <a:chExt cx="5908655" cy="765528"/>
          </a:xfrm>
        </p:grpSpPr>
        <p:sp>
          <p:nvSpPr>
            <p:cNvPr id="58" name="TextBox 57"/>
            <p:cNvSpPr txBox="1"/>
            <p:nvPr/>
          </p:nvSpPr>
          <p:spPr>
            <a:xfrm>
              <a:off x="2032470" y="1255857"/>
              <a:ext cx="209410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 smtClean="0">
                  <a:cs typeface="Arial" pitchFamily="34" charset="0"/>
                </a:rPr>
                <a:t>Your</a:t>
              </a:r>
              <a:r>
                <a:rPr lang="en-US" sz="2200" b="1" dirty="0" smtClean="0">
                  <a:solidFill>
                    <a:schemeClr val="tx1"/>
                  </a:solidFill>
                  <a:cs typeface="Arial" pitchFamily="34" charset="0"/>
                </a:rPr>
                <a:t> text here</a:t>
              </a:r>
              <a:endParaRPr lang="en-US" sz="2200" b="1" dirty="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205963" y="1259422"/>
              <a:ext cx="5908655" cy="761963"/>
              <a:chOff x="205963" y="1259422"/>
              <a:chExt cx="5908655" cy="761963"/>
            </a:xfrm>
          </p:grpSpPr>
          <p:sp>
            <p:nvSpPr>
              <p:cNvPr id="61" name="Rounded Rectangle 60"/>
              <p:cNvSpPr/>
              <p:nvPr/>
            </p:nvSpPr>
            <p:spPr>
              <a:xfrm>
                <a:off x="344039" y="1259422"/>
                <a:ext cx="5770579" cy="761963"/>
              </a:xfrm>
              <a:prstGeom prst="roundRect">
                <a:avLst>
                  <a:gd name="adj" fmla="val 40104"/>
                </a:avLst>
              </a:prstGeom>
              <a:noFill/>
              <a:ln>
                <a:gradFill flip="none" rotWithShape="1">
                  <a:gsLst>
                    <a:gs pos="0">
                      <a:schemeClr val="accent2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1" dirty="0">
                  <a:solidFill>
                    <a:schemeClr val="tx1"/>
                  </a:solidFill>
                  <a:cs typeface="Arial" pitchFamily="34" charset="0"/>
                </a:endParaRPr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205963" y="1460468"/>
                <a:ext cx="377228" cy="373493"/>
              </a:xfrm>
              <a:prstGeom prst="ellipse">
                <a:avLst/>
              </a:prstGeom>
              <a:gradFill flip="none" rotWithShape="1">
                <a:gsLst>
                  <a:gs pos="75000">
                    <a:schemeClr val="accent2"/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0" name="Rectangle 59"/>
            <p:cNvSpPr/>
            <p:nvPr/>
          </p:nvSpPr>
          <p:spPr>
            <a:xfrm>
              <a:off x="598723" y="1625383"/>
              <a:ext cx="531268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 smtClean="0"/>
                <a:t>Download this awesome diagram.Bring your presentation to life. 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95833" y="3319776"/>
            <a:ext cx="5908655" cy="765528"/>
            <a:chOff x="205963" y="1255857"/>
            <a:chExt cx="5908655" cy="765528"/>
          </a:xfrm>
        </p:grpSpPr>
        <p:sp>
          <p:nvSpPr>
            <p:cNvPr id="70" name="TextBox 69"/>
            <p:cNvSpPr txBox="1"/>
            <p:nvPr/>
          </p:nvSpPr>
          <p:spPr>
            <a:xfrm>
              <a:off x="2032470" y="1255857"/>
              <a:ext cx="209410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 smtClean="0">
                  <a:solidFill>
                    <a:schemeClr val="tx1"/>
                  </a:solidFill>
                  <a:cs typeface="Arial" pitchFamily="34" charset="0"/>
                </a:rPr>
                <a:t>Put text here</a:t>
              </a:r>
              <a:endParaRPr lang="en-US" sz="2200" b="1" dirty="0"/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205963" y="1259422"/>
              <a:ext cx="5908655" cy="761963"/>
              <a:chOff x="205963" y="1259422"/>
              <a:chExt cx="5908655" cy="761963"/>
            </a:xfrm>
          </p:grpSpPr>
          <p:sp>
            <p:nvSpPr>
              <p:cNvPr id="73" name="Rounded Rectangle 72"/>
              <p:cNvSpPr/>
              <p:nvPr/>
            </p:nvSpPr>
            <p:spPr>
              <a:xfrm>
                <a:off x="344039" y="1259422"/>
                <a:ext cx="5770579" cy="761963"/>
              </a:xfrm>
              <a:prstGeom prst="roundRect">
                <a:avLst>
                  <a:gd name="adj" fmla="val 40104"/>
                </a:avLst>
              </a:prstGeom>
              <a:noFill/>
              <a:ln>
                <a:gradFill flip="none" rotWithShape="1">
                  <a:gsLst>
                    <a:gs pos="0">
                      <a:schemeClr val="tx2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1" dirty="0">
                  <a:solidFill>
                    <a:schemeClr val="tx1"/>
                  </a:solidFill>
                  <a:cs typeface="Arial" pitchFamily="34" charset="0"/>
                </a:endParaRPr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205963" y="1460468"/>
                <a:ext cx="377228" cy="373493"/>
              </a:xfrm>
              <a:prstGeom prst="ellipse">
                <a:avLst/>
              </a:prstGeom>
              <a:gradFill flip="none" rotWithShape="1">
                <a:gsLst>
                  <a:gs pos="75000">
                    <a:schemeClr val="tx2"/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2" name="Rectangle 71"/>
            <p:cNvSpPr/>
            <p:nvPr/>
          </p:nvSpPr>
          <p:spPr>
            <a:xfrm>
              <a:off x="598723" y="1625383"/>
              <a:ext cx="531268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 smtClean="0"/>
                <a:t>Download this awesome diagram.Bring your presentation to life. </a:t>
              </a: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695833" y="4458863"/>
            <a:ext cx="5908655" cy="765528"/>
            <a:chOff x="205963" y="1255857"/>
            <a:chExt cx="5908655" cy="765528"/>
          </a:xfrm>
        </p:grpSpPr>
        <p:sp>
          <p:nvSpPr>
            <p:cNvPr id="82" name="TextBox 81"/>
            <p:cNvSpPr txBox="1"/>
            <p:nvPr/>
          </p:nvSpPr>
          <p:spPr>
            <a:xfrm>
              <a:off x="2032470" y="1255857"/>
              <a:ext cx="209410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 smtClean="0">
                  <a:cs typeface="Arial" pitchFamily="34" charset="0"/>
                </a:rPr>
                <a:t>Your</a:t>
              </a:r>
              <a:r>
                <a:rPr lang="en-US" sz="2200" b="1" dirty="0" smtClean="0">
                  <a:solidFill>
                    <a:schemeClr val="tx1"/>
                  </a:solidFill>
                  <a:cs typeface="Arial" pitchFamily="34" charset="0"/>
                </a:rPr>
                <a:t> text here</a:t>
              </a:r>
              <a:endParaRPr lang="en-US" sz="2200" b="1" dirty="0"/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205963" y="1259422"/>
              <a:ext cx="5908655" cy="761963"/>
              <a:chOff x="205963" y="1259422"/>
              <a:chExt cx="5908655" cy="761963"/>
            </a:xfrm>
          </p:grpSpPr>
          <p:sp>
            <p:nvSpPr>
              <p:cNvPr id="85" name="Rounded Rectangle 84"/>
              <p:cNvSpPr/>
              <p:nvPr/>
            </p:nvSpPr>
            <p:spPr>
              <a:xfrm>
                <a:off x="344039" y="1259422"/>
                <a:ext cx="5770579" cy="761963"/>
              </a:xfrm>
              <a:prstGeom prst="roundRect">
                <a:avLst>
                  <a:gd name="adj" fmla="val 40104"/>
                </a:avLst>
              </a:prstGeom>
              <a:noFill/>
              <a:ln>
                <a:gradFill flip="none" rotWithShape="1">
                  <a:gsLst>
                    <a:gs pos="0">
                      <a:schemeClr val="accent4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1" dirty="0">
                  <a:solidFill>
                    <a:schemeClr val="tx1"/>
                  </a:solidFill>
                  <a:cs typeface="Arial" pitchFamily="34" charset="0"/>
                </a:endParaRPr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205963" y="1460468"/>
                <a:ext cx="377228" cy="373493"/>
              </a:xfrm>
              <a:prstGeom prst="ellipse">
                <a:avLst/>
              </a:prstGeom>
              <a:gradFill flip="none" rotWithShape="1">
                <a:gsLst>
                  <a:gs pos="75000">
                    <a:schemeClr val="accent4"/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4" name="Rectangle 83"/>
            <p:cNvSpPr/>
            <p:nvPr/>
          </p:nvSpPr>
          <p:spPr>
            <a:xfrm>
              <a:off x="598723" y="1625383"/>
              <a:ext cx="531268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 smtClean="0"/>
                <a:t>Download this awesome diagram.Bring your presentation to life. </a:t>
              </a: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695833" y="5588568"/>
            <a:ext cx="5908655" cy="765528"/>
            <a:chOff x="205963" y="1255857"/>
            <a:chExt cx="5908655" cy="765528"/>
          </a:xfrm>
        </p:grpSpPr>
        <p:sp>
          <p:nvSpPr>
            <p:cNvPr id="100" name="TextBox 99"/>
            <p:cNvSpPr txBox="1"/>
            <p:nvPr/>
          </p:nvSpPr>
          <p:spPr>
            <a:xfrm>
              <a:off x="2032470" y="1255857"/>
              <a:ext cx="209410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 smtClean="0">
                  <a:solidFill>
                    <a:schemeClr val="tx1"/>
                  </a:solidFill>
                  <a:cs typeface="Arial" pitchFamily="34" charset="0"/>
                </a:rPr>
                <a:t>Put text here</a:t>
              </a:r>
              <a:endParaRPr lang="en-US" sz="2200" b="1" dirty="0"/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205963" y="1259422"/>
              <a:ext cx="5908655" cy="761963"/>
              <a:chOff x="205963" y="1259422"/>
              <a:chExt cx="5908655" cy="761963"/>
            </a:xfrm>
          </p:grpSpPr>
          <p:sp>
            <p:nvSpPr>
              <p:cNvPr id="103" name="Rounded Rectangle 102"/>
              <p:cNvSpPr/>
              <p:nvPr/>
            </p:nvSpPr>
            <p:spPr>
              <a:xfrm>
                <a:off x="344039" y="1259422"/>
                <a:ext cx="5770579" cy="761963"/>
              </a:xfrm>
              <a:prstGeom prst="roundRect">
                <a:avLst>
                  <a:gd name="adj" fmla="val 40104"/>
                </a:avLst>
              </a:prstGeom>
              <a:noFill/>
              <a:ln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1" dirty="0">
                  <a:solidFill>
                    <a:schemeClr val="tx1"/>
                  </a:solidFill>
                  <a:cs typeface="Arial" pitchFamily="34" charset="0"/>
                </a:endParaRPr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205963" y="1460468"/>
                <a:ext cx="377228" cy="373493"/>
              </a:xfrm>
              <a:prstGeom prst="ellipse">
                <a:avLst/>
              </a:prstGeom>
              <a:gradFill flip="none" rotWithShape="1">
                <a:gsLst>
                  <a:gs pos="75000">
                    <a:schemeClr val="accent5"/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2" name="Rectangle 101"/>
            <p:cNvSpPr/>
            <p:nvPr/>
          </p:nvSpPr>
          <p:spPr>
            <a:xfrm>
              <a:off x="598723" y="1625383"/>
              <a:ext cx="531268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 smtClean="0"/>
                <a:t>Download this awesome diagram.Bring your presentation to life.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84640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8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0118" t="6458" r="5058" b="26042"/>
          <a:stretch/>
        </p:blipFill>
        <p:spPr bwMode="auto">
          <a:xfrm>
            <a:off x="6238658" y="2377318"/>
            <a:ext cx="1203352" cy="3094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412" t="34375" r="35294" b="22292"/>
          <a:stretch/>
        </p:blipFill>
        <p:spPr bwMode="auto">
          <a:xfrm>
            <a:off x="72577" y="2228755"/>
            <a:ext cx="1476006" cy="23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82738"/>
          <a:stretch/>
        </p:blipFill>
        <p:spPr bwMode="auto">
          <a:xfrm>
            <a:off x="1981200" y="1173480"/>
            <a:ext cx="6934200" cy="765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4915417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Select the shape to change the </a:t>
            </a:r>
            <a:r>
              <a:rPr lang="en-US" dirty="0" smtClean="0"/>
              <a:t>color 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>
                <a:latin typeface="Calibri" charset="0"/>
                <a:cs typeface="Calibri" charset="0"/>
              </a:rPr>
              <a:t>Go to Design Tab then “</a:t>
            </a:r>
            <a:r>
              <a:rPr lang="en-GB" dirty="0" err="1" smtClean="0">
                <a:latin typeface="Calibri" charset="0"/>
                <a:cs typeface="Calibri" charset="0"/>
              </a:rPr>
              <a:t>Colors</a:t>
            </a:r>
            <a:r>
              <a:rPr lang="en-GB" dirty="0" smtClean="0">
                <a:latin typeface="Calibri" charset="0"/>
                <a:cs typeface="Calibri" charset="0"/>
              </a:rPr>
              <a:t>”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Calibri" charset="0"/>
                <a:cs typeface="Calibri" charset="0"/>
              </a:rPr>
              <a:t>Choose </a:t>
            </a:r>
            <a:r>
              <a:rPr lang="en-GB" dirty="0" smtClean="0">
                <a:latin typeface="Calibri" charset="0"/>
                <a:cs typeface="Calibri" charset="0"/>
              </a:rPr>
              <a:t>any theme </a:t>
            </a:r>
            <a:r>
              <a:rPr lang="en-GB" dirty="0" err="1" smtClean="0">
                <a:latin typeface="Calibri" charset="0"/>
                <a:cs typeface="Calibri" charset="0"/>
              </a:rPr>
              <a:t>color</a:t>
            </a:r>
            <a:r>
              <a:rPr lang="en-GB" dirty="0" smtClean="0">
                <a:latin typeface="Calibri" charset="0"/>
                <a:cs typeface="Calibri" charset="0"/>
              </a:rPr>
              <a:t> “Built In” depending </a:t>
            </a:r>
            <a:r>
              <a:rPr lang="en-GB" dirty="0">
                <a:latin typeface="Calibri" charset="0"/>
                <a:cs typeface="Calibri" charset="0"/>
              </a:rPr>
              <a:t>on the appearance of the object</a:t>
            </a:r>
            <a:r>
              <a:rPr lang="en-GB" dirty="0" smtClean="0">
                <a:latin typeface="Calibri" charset="0"/>
                <a:cs typeface="Calibri" charset="0"/>
              </a:rPr>
              <a:t>. </a:t>
            </a:r>
            <a:endParaRPr lang="en-GB" dirty="0">
              <a:latin typeface="Calibri" charset="0"/>
              <a:cs typeface="Calibri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3048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Edit Color by Theme Colors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1600200"/>
            <a:ext cx="649357" cy="64935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1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00600" y="609600"/>
            <a:ext cx="649357" cy="64935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2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49406" y="2049152"/>
            <a:ext cx="649357" cy="64935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3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6381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30" y="685800"/>
            <a:ext cx="9141503" cy="6180090"/>
          </a:xfrm>
          <a:prstGeom prst="rect">
            <a:avLst/>
          </a:prstGeom>
          <a:gradFill flip="none" rotWithShape="1">
            <a:gsLst>
              <a:gs pos="100000">
                <a:srgbClr val="EFF8FF"/>
              </a:gs>
              <a:gs pos="43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135004" y="6480062"/>
            <a:ext cx="929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/>
              <a:t>Your Logo</a:t>
            </a:r>
            <a:endParaRPr lang="en-US" sz="1400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6509948" y="600905"/>
            <a:ext cx="1603762" cy="6150070"/>
            <a:chOff x="6509948" y="600905"/>
            <a:chExt cx="1603762" cy="6150070"/>
          </a:xfrm>
          <a:effectLst>
            <a:outerShdw blurRad="63500" sx="101000" sy="101000" algn="ctr" rotWithShape="0">
              <a:prstClr val="black">
                <a:alpha val="25000"/>
              </a:prstClr>
            </a:outerShdw>
          </a:effectLst>
        </p:grpSpPr>
        <p:grpSp>
          <p:nvGrpSpPr>
            <p:cNvPr id="14" name="Group 13"/>
            <p:cNvGrpSpPr/>
            <p:nvPr/>
          </p:nvGrpSpPr>
          <p:grpSpPr>
            <a:xfrm>
              <a:off x="6509948" y="600905"/>
              <a:ext cx="1603762" cy="6150070"/>
              <a:chOff x="6034506" y="660368"/>
              <a:chExt cx="1800678" cy="6905200"/>
            </a:xfrm>
            <a:scene3d>
              <a:camera prst="orthographicFront"/>
              <a:lightRig rig="threePt" dir="t"/>
            </a:scene3d>
          </p:grpSpPr>
          <p:sp>
            <p:nvSpPr>
              <p:cNvPr id="21" name="Rectangle 5"/>
              <p:cNvSpPr/>
              <p:nvPr/>
            </p:nvSpPr>
            <p:spPr>
              <a:xfrm>
                <a:off x="6206359" y="660368"/>
                <a:ext cx="1447870" cy="1792218"/>
              </a:xfrm>
              <a:custGeom>
                <a:avLst/>
                <a:gdLst>
                  <a:gd name="connsiteX0" fmla="*/ 872209 w 1795780"/>
                  <a:gd name="connsiteY0" fmla="*/ 3 h 2561350"/>
                  <a:gd name="connsiteX1" fmla="*/ 1086522 w 1795780"/>
                  <a:gd name="connsiteY1" fmla="*/ 286050 h 2561350"/>
                  <a:gd name="connsiteX2" fmla="*/ 1064386 w 1795780"/>
                  <a:gd name="connsiteY2" fmla="*/ 389002 h 2561350"/>
                  <a:gd name="connsiteX3" fmla="*/ 1795780 w 1795780"/>
                  <a:gd name="connsiteY3" fmla="*/ 389002 h 2561350"/>
                  <a:gd name="connsiteX4" fmla="*/ 1795780 w 1795780"/>
                  <a:gd name="connsiteY4" fmla="*/ 1063389 h 2561350"/>
                  <a:gd name="connsiteX5" fmla="*/ 1706462 w 1795780"/>
                  <a:gd name="connsiteY5" fmla="*/ 1037347 h 2561350"/>
                  <a:gd name="connsiteX6" fmla="*/ 1704082 w 1795780"/>
                  <a:gd name="connsiteY6" fmla="*/ 1487403 h 2561350"/>
                  <a:gd name="connsiteX7" fmla="*/ 1795780 w 1795780"/>
                  <a:gd name="connsiteY7" fmla="*/ 1449629 h 2561350"/>
                  <a:gd name="connsiteX8" fmla="*/ 1795780 w 1795780"/>
                  <a:gd name="connsiteY8" fmla="*/ 2167002 h 2561350"/>
                  <a:gd name="connsiteX9" fmla="*/ 1066649 w 1795780"/>
                  <a:gd name="connsiteY9" fmla="*/ 2167002 h 2561350"/>
                  <a:gd name="connsiteX10" fmla="*/ 1086522 w 1795780"/>
                  <a:gd name="connsiteY10" fmla="*/ 2275300 h 2561350"/>
                  <a:gd name="connsiteX11" fmla="*/ 636466 w 1795780"/>
                  <a:gd name="connsiteY11" fmla="*/ 2277680 h 2561350"/>
                  <a:gd name="connsiteX12" fmla="*/ 666399 w 1795780"/>
                  <a:gd name="connsiteY12" fmla="*/ 2167002 h 2561350"/>
                  <a:gd name="connsiteX13" fmla="*/ 0 w 1795780"/>
                  <a:gd name="connsiteY13" fmla="*/ 2167002 h 2561350"/>
                  <a:gd name="connsiteX14" fmla="*/ 0 w 1795780"/>
                  <a:gd name="connsiteY14" fmla="*/ 1458174 h 2561350"/>
                  <a:gd name="connsiteX15" fmla="*/ 94999 w 1795780"/>
                  <a:gd name="connsiteY15" fmla="*/ 1495354 h 2561350"/>
                  <a:gd name="connsiteX16" fmla="*/ 92619 w 1795780"/>
                  <a:gd name="connsiteY16" fmla="*/ 1045298 h 2561350"/>
                  <a:gd name="connsiteX17" fmla="*/ 0 w 1795780"/>
                  <a:gd name="connsiteY17" fmla="*/ 1071146 h 2561350"/>
                  <a:gd name="connsiteX18" fmla="*/ 0 w 1795780"/>
                  <a:gd name="connsiteY18" fmla="*/ 389002 h 2561350"/>
                  <a:gd name="connsiteX19" fmla="*/ 671370 w 1795780"/>
                  <a:gd name="connsiteY19" fmla="*/ 389002 h 2561350"/>
                  <a:gd name="connsiteX20" fmla="*/ 636466 w 1795780"/>
                  <a:gd name="connsiteY20" fmla="*/ 283670 h 2561350"/>
                  <a:gd name="connsiteX21" fmla="*/ 872209 w 1795780"/>
                  <a:gd name="connsiteY21" fmla="*/ 3 h 2561350"/>
                  <a:gd name="connsiteX0" fmla="*/ 872209 w 1795780"/>
                  <a:gd name="connsiteY0" fmla="*/ 3 h 2561350"/>
                  <a:gd name="connsiteX1" fmla="*/ 1086522 w 1795780"/>
                  <a:gd name="connsiteY1" fmla="*/ 286050 h 2561350"/>
                  <a:gd name="connsiteX2" fmla="*/ 1064386 w 1795780"/>
                  <a:gd name="connsiteY2" fmla="*/ 389002 h 2561350"/>
                  <a:gd name="connsiteX3" fmla="*/ 1795780 w 1795780"/>
                  <a:gd name="connsiteY3" fmla="*/ 389002 h 2561350"/>
                  <a:gd name="connsiteX4" fmla="*/ 1795780 w 1795780"/>
                  <a:gd name="connsiteY4" fmla="*/ 1063389 h 2561350"/>
                  <a:gd name="connsiteX5" fmla="*/ 1706462 w 1795780"/>
                  <a:gd name="connsiteY5" fmla="*/ 1037347 h 2561350"/>
                  <a:gd name="connsiteX6" fmla="*/ 1704082 w 1795780"/>
                  <a:gd name="connsiteY6" fmla="*/ 1487403 h 2561350"/>
                  <a:gd name="connsiteX7" fmla="*/ 1795780 w 1795780"/>
                  <a:gd name="connsiteY7" fmla="*/ 1449629 h 2561350"/>
                  <a:gd name="connsiteX8" fmla="*/ 1795780 w 1795780"/>
                  <a:gd name="connsiteY8" fmla="*/ 2167002 h 2561350"/>
                  <a:gd name="connsiteX9" fmla="*/ 1066649 w 1795780"/>
                  <a:gd name="connsiteY9" fmla="*/ 2167002 h 2561350"/>
                  <a:gd name="connsiteX10" fmla="*/ 1086522 w 1795780"/>
                  <a:gd name="connsiteY10" fmla="*/ 2275300 h 2561350"/>
                  <a:gd name="connsiteX11" fmla="*/ 636466 w 1795780"/>
                  <a:gd name="connsiteY11" fmla="*/ 2277680 h 2561350"/>
                  <a:gd name="connsiteX12" fmla="*/ 666399 w 1795780"/>
                  <a:gd name="connsiteY12" fmla="*/ 2167002 h 2561350"/>
                  <a:gd name="connsiteX13" fmla="*/ 0 w 1795780"/>
                  <a:gd name="connsiteY13" fmla="*/ 2167002 h 2561350"/>
                  <a:gd name="connsiteX14" fmla="*/ 0 w 1795780"/>
                  <a:gd name="connsiteY14" fmla="*/ 1458174 h 2561350"/>
                  <a:gd name="connsiteX15" fmla="*/ 94999 w 1795780"/>
                  <a:gd name="connsiteY15" fmla="*/ 1495354 h 2561350"/>
                  <a:gd name="connsiteX16" fmla="*/ 92619 w 1795780"/>
                  <a:gd name="connsiteY16" fmla="*/ 1045298 h 2561350"/>
                  <a:gd name="connsiteX17" fmla="*/ 0 w 1795780"/>
                  <a:gd name="connsiteY17" fmla="*/ 1071146 h 2561350"/>
                  <a:gd name="connsiteX18" fmla="*/ 0 w 1795780"/>
                  <a:gd name="connsiteY18" fmla="*/ 389002 h 2561350"/>
                  <a:gd name="connsiteX19" fmla="*/ 671370 w 1795780"/>
                  <a:gd name="connsiteY19" fmla="*/ 389002 h 2561350"/>
                  <a:gd name="connsiteX20" fmla="*/ 636466 w 1795780"/>
                  <a:gd name="connsiteY20" fmla="*/ 283670 h 2561350"/>
                  <a:gd name="connsiteX21" fmla="*/ 872209 w 179578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949187"/>
                  <a:gd name="connsiteY0" fmla="*/ 3 h 2561350"/>
                  <a:gd name="connsiteX1" fmla="*/ 1132942 w 1949187"/>
                  <a:gd name="connsiteY1" fmla="*/ 286050 h 2561350"/>
                  <a:gd name="connsiteX2" fmla="*/ 1110806 w 1949187"/>
                  <a:gd name="connsiteY2" fmla="*/ 389002 h 2561350"/>
                  <a:gd name="connsiteX3" fmla="*/ 1862094 w 1949187"/>
                  <a:gd name="connsiteY3" fmla="*/ 369108 h 2561350"/>
                  <a:gd name="connsiteX4" fmla="*/ 1842200 w 1949187"/>
                  <a:gd name="connsiteY4" fmla="*/ 1063389 h 2561350"/>
                  <a:gd name="connsiteX5" fmla="*/ 1752882 w 1949187"/>
                  <a:gd name="connsiteY5" fmla="*/ 1037347 h 2561350"/>
                  <a:gd name="connsiteX6" fmla="*/ 1750502 w 1949187"/>
                  <a:gd name="connsiteY6" fmla="*/ 1487403 h 2561350"/>
                  <a:gd name="connsiteX7" fmla="*/ 1842200 w 1949187"/>
                  <a:gd name="connsiteY7" fmla="*/ 1449629 h 2561350"/>
                  <a:gd name="connsiteX8" fmla="*/ 1842200 w 1949187"/>
                  <a:gd name="connsiteY8" fmla="*/ 2167002 h 2561350"/>
                  <a:gd name="connsiteX9" fmla="*/ 1113069 w 1949187"/>
                  <a:gd name="connsiteY9" fmla="*/ 2167002 h 2561350"/>
                  <a:gd name="connsiteX10" fmla="*/ 1132942 w 1949187"/>
                  <a:gd name="connsiteY10" fmla="*/ 2275300 h 2561350"/>
                  <a:gd name="connsiteX11" fmla="*/ 682886 w 1949187"/>
                  <a:gd name="connsiteY11" fmla="*/ 2277680 h 2561350"/>
                  <a:gd name="connsiteX12" fmla="*/ 712819 w 1949187"/>
                  <a:gd name="connsiteY12" fmla="*/ 2167002 h 2561350"/>
                  <a:gd name="connsiteX13" fmla="*/ 46420 w 1949187"/>
                  <a:gd name="connsiteY13" fmla="*/ 2167002 h 2561350"/>
                  <a:gd name="connsiteX14" fmla="*/ 46420 w 1949187"/>
                  <a:gd name="connsiteY14" fmla="*/ 1458174 h 2561350"/>
                  <a:gd name="connsiteX15" fmla="*/ 141419 w 1949187"/>
                  <a:gd name="connsiteY15" fmla="*/ 1495354 h 2561350"/>
                  <a:gd name="connsiteX16" fmla="*/ 139039 w 1949187"/>
                  <a:gd name="connsiteY16" fmla="*/ 1045298 h 2561350"/>
                  <a:gd name="connsiteX17" fmla="*/ 46420 w 1949187"/>
                  <a:gd name="connsiteY17" fmla="*/ 1071146 h 2561350"/>
                  <a:gd name="connsiteX18" fmla="*/ 0 w 1949187"/>
                  <a:gd name="connsiteY18" fmla="*/ 382371 h 2561350"/>
                  <a:gd name="connsiteX19" fmla="*/ 717790 w 1949187"/>
                  <a:gd name="connsiteY19" fmla="*/ 389002 h 2561350"/>
                  <a:gd name="connsiteX20" fmla="*/ 682886 w 1949187"/>
                  <a:gd name="connsiteY20" fmla="*/ 283670 h 2561350"/>
                  <a:gd name="connsiteX21" fmla="*/ 918629 w 1949187"/>
                  <a:gd name="connsiteY21" fmla="*/ 3 h 2561350"/>
                  <a:gd name="connsiteX0" fmla="*/ 918629 w 1966660"/>
                  <a:gd name="connsiteY0" fmla="*/ 3 h 2561350"/>
                  <a:gd name="connsiteX1" fmla="*/ 1132942 w 1966660"/>
                  <a:gd name="connsiteY1" fmla="*/ 286050 h 2561350"/>
                  <a:gd name="connsiteX2" fmla="*/ 1110806 w 1966660"/>
                  <a:gd name="connsiteY2" fmla="*/ 389002 h 2561350"/>
                  <a:gd name="connsiteX3" fmla="*/ 1862094 w 1966660"/>
                  <a:gd name="connsiteY3" fmla="*/ 369108 h 2561350"/>
                  <a:gd name="connsiteX4" fmla="*/ 1842200 w 1966660"/>
                  <a:gd name="connsiteY4" fmla="*/ 1063389 h 2561350"/>
                  <a:gd name="connsiteX5" fmla="*/ 1752882 w 1966660"/>
                  <a:gd name="connsiteY5" fmla="*/ 1037347 h 2561350"/>
                  <a:gd name="connsiteX6" fmla="*/ 1750502 w 1966660"/>
                  <a:gd name="connsiteY6" fmla="*/ 1487403 h 2561350"/>
                  <a:gd name="connsiteX7" fmla="*/ 1842200 w 1966660"/>
                  <a:gd name="connsiteY7" fmla="*/ 1449629 h 2561350"/>
                  <a:gd name="connsiteX8" fmla="*/ 1842200 w 1966660"/>
                  <a:gd name="connsiteY8" fmla="*/ 2167002 h 2561350"/>
                  <a:gd name="connsiteX9" fmla="*/ 1113069 w 1966660"/>
                  <a:gd name="connsiteY9" fmla="*/ 2167002 h 2561350"/>
                  <a:gd name="connsiteX10" fmla="*/ 1132942 w 1966660"/>
                  <a:gd name="connsiteY10" fmla="*/ 2275300 h 2561350"/>
                  <a:gd name="connsiteX11" fmla="*/ 682886 w 1966660"/>
                  <a:gd name="connsiteY11" fmla="*/ 2277680 h 2561350"/>
                  <a:gd name="connsiteX12" fmla="*/ 712819 w 1966660"/>
                  <a:gd name="connsiteY12" fmla="*/ 2167002 h 2561350"/>
                  <a:gd name="connsiteX13" fmla="*/ 46420 w 1966660"/>
                  <a:gd name="connsiteY13" fmla="*/ 2167002 h 2561350"/>
                  <a:gd name="connsiteX14" fmla="*/ 46420 w 1966660"/>
                  <a:gd name="connsiteY14" fmla="*/ 1458174 h 2561350"/>
                  <a:gd name="connsiteX15" fmla="*/ 141419 w 1966660"/>
                  <a:gd name="connsiteY15" fmla="*/ 1495354 h 2561350"/>
                  <a:gd name="connsiteX16" fmla="*/ 139039 w 1966660"/>
                  <a:gd name="connsiteY16" fmla="*/ 1045298 h 2561350"/>
                  <a:gd name="connsiteX17" fmla="*/ 46420 w 1966660"/>
                  <a:gd name="connsiteY17" fmla="*/ 1071146 h 2561350"/>
                  <a:gd name="connsiteX18" fmla="*/ 0 w 1966660"/>
                  <a:gd name="connsiteY18" fmla="*/ 382371 h 2561350"/>
                  <a:gd name="connsiteX19" fmla="*/ 717790 w 1966660"/>
                  <a:gd name="connsiteY19" fmla="*/ 389002 h 2561350"/>
                  <a:gd name="connsiteX20" fmla="*/ 682886 w 1966660"/>
                  <a:gd name="connsiteY20" fmla="*/ 283670 h 2561350"/>
                  <a:gd name="connsiteX21" fmla="*/ 918629 w 1966660"/>
                  <a:gd name="connsiteY21" fmla="*/ 3 h 2561350"/>
                  <a:gd name="connsiteX0" fmla="*/ 1023861 w 2071892"/>
                  <a:gd name="connsiteY0" fmla="*/ 3 h 2561350"/>
                  <a:gd name="connsiteX1" fmla="*/ 1238174 w 2071892"/>
                  <a:gd name="connsiteY1" fmla="*/ 286050 h 2561350"/>
                  <a:gd name="connsiteX2" fmla="*/ 1216038 w 2071892"/>
                  <a:gd name="connsiteY2" fmla="*/ 389002 h 2561350"/>
                  <a:gd name="connsiteX3" fmla="*/ 1967326 w 2071892"/>
                  <a:gd name="connsiteY3" fmla="*/ 369108 h 2561350"/>
                  <a:gd name="connsiteX4" fmla="*/ 1947432 w 2071892"/>
                  <a:gd name="connsiteY4" fmla="*/ 1063389 h 2561350"/>
                  <a:gd name="connsiteX5" fmla="*/ 1858114 w 2071892"/>
                  <a:gd name="connsiteY5" fmla="*/ 1037347 h 2561350"/>
                  <a:gd name="connsiteX6" fmla="*/ 1855734 w 2071892"/>
                  <a:gd name="connsiteY6" fmla="*/ 1487403 h 2561350"/>
                  <a:gd name="connsiteX7" fmla="*/ 1947432 w 2071892"/>
                  <a:gd name="connsiteY7" fmla="*/ 1449629 h 2561350"/>
                  <a:gd name="connsiteX8" fmla="*/ 1947432 w 2071892"/>
                  <a:gd name="connsiteY8" fmla="*/ 2167002 h 2561350"/>
                  <a:gd name="connsiteX9" fmla="*/ 1218301 w 2071892"/>
                  <a:gd name="connsiteY9" fmla="*/ 2167002 h 2561350"/>
                  <a:gd name="connsiteX10" fmla="*/ 1238174 w 2071892"/>
                  <a:gd name="connsiteY10" fmla="*/ 2275300 h 2561350"/>
                  <a:gd name="connsiteX11" fmla="*/ 788118 w 2071892"/>
                  <a:gd name="connsiteY11" fmla="*/ 2277680 h 2561350"/>
                  <a:gd name="connsiteX12" fmla="*/ 818051 w 2071892"/>
                  <a:gd name="connsiteY12" fmla="*/ 2167002 h 2561350"/>
                  <a:gd name="connsiteX13" fmla="*/ 151652 w 2071892"/>
                  <a:gd name="connsiteY13" fmla="*/ 2167002 h 2561350"/>
                  <a:gd name="connsiteX14" fmla="*/ 151652 w 2071892"/>
                  <a:gd name="connsiteY14" fmla="*/ 1458174 h 2561350"/>
                  <a:gd name="connsiteX15" fmla="*/ 246651 w 2071892"/>
                  <a:gd name="connsiteY15" fmla="*/ 1495354 h 2561350"/>
                  <a:gd name="connsiteX16" fmla="*/ 244271 w 2071892"/>
                  <a:gd name="connsiteY16" fmla="*/ 1045298 h 2561350"/>
                  <a:gd name="connsiteX17" fmla="*/ 151652 w 2071892"/>
                  <a:gd name="connsiteY17" fmla="*/ 1071146 h 2561350"/>
                  <a:gd name="connsiteX18" fmla="*/ 105232 w 2071892"/>
                  <a:gd name="connsiteY18" fmla="*/ 382371 h 2561350"/>
                  <a:gd name="connsiteX19" fmla="*/ 823022 w 2071892"/>
                  <a:gd name="connsiteY19" fmla="*/ 389002 h 2561350"/>
                  <a:gd name="connsiteX20" fmla="*/ 788118 w 2071892"/>
                  <a:gd name="connsiteY20" fmla="*/ 283670 h 2561350"/>
                  <a:gd name="connsiteX21" fmla="*/ 1023861 w 2071892"/>
                  <a:gd name="connsiteY21" fmla="*/ 3 h 2561350"/>
                  <a:gd name="connsiteX0" fmla="*/ 1039756 w 2087787"/>
                  <a:gd name="connsiteY0" fmla="*/ 3 h 2561350"/>
                  <a:gd name="connsiteX1" fmla="*/ 1254069 w 2087787"/>
                  <a:gd name="connsiteY1" fmla="*/ 286050 h 2561350"/>
                  <a:gd name="connsiteX2" fmla="*/ 1231933 w 2087787"/>
                  <a:gd name="connsiteY2" fmla="*/ 389002 h 2561350"/>
                  <a:gd name="connsiteX3" fmla="*/ 1983221 w 2087787"/>
                  <a:gd name="connsiteY3" fmla="*/ 369108 h 2561350"/>
                  <a:gd name="connsiteX4" fmla="*/ 1963327 w 2087787"/>
                  <a:gd name="connsiteY4" fmla="*/ 1063389 h 2561350"/>
                  <a:gd name="connsiteX5" fmla="*/ 1874009 w 2087787"/>
                  <a:gd name="connsiteY5" fmla="*/ 1037347 h 2561350"/>
                  <a:gd name="connsiteX6" fmla="*/ 1871629 w 2087787"/>
                  <a:gd name="connsiteY6" fmla="*/ 1487403 h 2561350"/>
                  <a:gd name="connsiteX7" fmla="*/ 1963327 w 2087787"/>
                  <a:gd name="connsiteY7" fmla="*/ 1449629 h 2561350"/>
                  <a:gd name="connsiteX8" fmla="*/ 1963327 w 2087787"/>
                  <a:gd name="connsiteY8" fmla="*/ 2167002 h 2561350"/>
                  <a:gd name="connsiteX9" fmla="*/ 1234196 w 2087787"/>
                  <a:gd name="connsiteY9" fmla="*/ 2167002 h 2561350"/>
                  <a:gd name="connsiteX10" fmla="*/ 1254069 w 2087787"/>
                  <a:gd name="connsiteY10" fmla="*/ 2275300 h 2561350"/>
                  <a:gd name="connsiteX11" fmla="*/ 804013 w 2087787"/>
                  <a:gd name="connsiteY11" fmla="*/ 2277680 h 2561350"/>
                  <a:gd name="connsiteX12" fmla="*/ 833946 w 2087787"/>
                  <a:gd name="connsiteY12" fmla="*/ 2167002 h 2561350"/>
                  <a:gd name="connsiteX13" fmla="*/ 167547 w 2087787"/>
                  <a:gd name="connsiteY13" fmla="*/ 2167002 h 2561350"/>
                  <a:gd name="connsiteX14" fmla="*/ 167547 w 2087787"/>
                  <a:gd name="connsiteY14" fmla="*/ 1458174 h 2561350"/>
                  <a:gd name="connsiteX15" fmla="*/ 262546 w 2087787"/>
                  <a:gd name="connsiteY15" fmla="*/ 1495354 h 2561350"/>
                  <a:gd name="connsiteX16" fmla="*/ 260166 w 2087787"/>
                  <a:gd name="connsiteY16" fmla="*/ 1045298 h 2561350"/>
                  <a:gd name="connsiteX17" fmla="*/ 167547 w 2087787"/>
                  <a:gd name="connsiteY17" fmla="*/ 1071146 h 2561350"/>
                  <a:gd name="connsiteX18" fmla="*/ 121127 w 2087787"/>
                  <a:gd name="connsiteY18" fmla="*/ 382371 h 2561350"/>
                  <a:gd name="connsiteX19" fmla="*/ 838917 w 2087787"/>
                  <a:gd name="connsiteY19" fmla="*/ 389002 h 2561350"/>
                  <a:gd name="connsiteX20" fmla="*/ 804013 w 2087787"/>
                  <a:gd name="connsiteY20" fmla="*/ 283670 h 2561350"/>
                  <a:gd name="connsiteX21" fmla="*/ 1039756 w 2087787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88885"/>
                  <a:gd name="connsiteY0" fmla="*/ 3 h 2561350"/>
                  <a:gd name="connsiteX1" fmla="*/ 1239747 w 2088885"/>
                  <a:gd name="connsiteY1" fmla="*/ 286050 h 2561350"/>
                  <a:gd name="connsiteX2" fmla="*/ 1217611 w 2088885"/>
                  <a:gd name="connsiteY2" fmla="*/ 389002 h 2561350"/>
                  <a:gd name="connsiteX3" fmla="*/ 1968899 w 2088885"/>
                  <a:gd name="connsiteY3" fmla="*/ 369108 h 2561350"/>
                  <a:gd name="connsiteX4" fmla="*/ 1949005 w 2088885"/>
                  <a:gd name="connsiteY4" fmla="*/ 1063389 h 2561350"/>
                  <a:gd name="connsiteX5" fmla="*/ 1859687 w 2088885"/>
                  <a:gd name="connsiteY5" fmla="*/ 1037347 h 2561350"/>
                  <a:gd name="connsiteX6" fmla="*/ 1857307 w 2088885"/>
                  <a:gd name="connsiteY6" fmla="*/ 1487403 h 2561350"/>
                  <a:gd name="connsiteX7" fmla="*/ 1949005 w 2088885"/>
                  <a:gd name="connsiteY7" fmla="*/ 1449629 h 2561350"/>
                  <a:gd name="connsiteX8" fmla="*/ 1949005 w 2088885"/>
                  <a:gd name="connsiteY8" fmla="*/ 2167002 h 2561350"/>
                  <a:gd name="connsiteX9" fmla="*/ 1219874 w 2088885"/>
                  <a:gd name="connsiteY9" fmla="*/ 2167002 h 2561350"/>
                  <a:gd name="connsiteX10" fmla="*/ 1239747 w 2088885"/>
                  <a:gd name="connsiteY10" fmla="*/ 2275300 h 2561350"/>
                  <a:gd name="connsiteX11" fmla="*/ 789691 w 2088885"/>
                  <a:gd name="connsiteY11" fmla="*/ 2277680 h 2561350"/>
                  <a:gd name="connsiteX12" fmla="*/ 819624 w 2088885"/>
                  <a:gd name="connsiteY12" fmla="*/ 2167002 h 2561350"/>
                  <a:gd name="connsiteX13" fmla="*/ 153225 w 2088885"/>
                  <a:gd name="connsiteY13" fmla="*/ 2167002 h 2561350"/>
                  <a:gd name="connsiteX14" fmla="*/ 153225 w 2088885"/>
                  <a:gd name="connsiteY14" fmla="*/ 1458174 h 2561350"/>
                  <a:gd name="connsiteX15" fmla="*/ 248224 w 2088885"/>
                  <a:gd name="connsiteY15" fmla="*/ 1495354 h 2561350"/>
                  <a:gd name="connsiteX16" fmla="*/ 245844 w 2088885"/>
                  <a:gd name="connsiteY16" fmla="*/ 1045298 h 2561350"/>
                  <a:gd name="connsiteX17" fmla="*/ 153225 w 2088885"/>
                  <a:gd name="connsiteY17" fmla="*/ 1071146 h 2561350"/>
                  <a:gd name="connsiteX18" fmla="*/ 106805 w 2088885"/>
                  <a:gd name="connsiteY18" fmla="*/ 382371 h 2561350"/>
                  <a:gd name="connsiteX19" fmla="*/ 824595 w 2088885"/>
                  <a:gd name="connsiteY19" fmla="*/ 389002 h 2561350"/>
                  <a:gd name="connsiteX20" fmla="*/ 789691 w 2088885"/>
                  <a:gd name="connsiteY20" fmla="*/ 283670 h 2561350"/>
                  <a:gd name="connsiteX21" fmla="*/ 1025434 w 208888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102756"/>
                  <a:gd name="connsiteY0" fmla="*/ 3 h 2561350"/>
                  <a:gd name="connsiteX1" fmla="*/ 1239747 w 2102756"/>
                  <a:gd name="connsiteY1" fmla="*/ 286050 h 2561350"/>
                  <a:gd name="connsiteX2" fmla="*/ 1217611 w 2102756"/>
                  <a:gd name="connsiteY2" fmla="*/ 389002 h 2561350"/>
                  <a:gd name="connsiteX3" fmla="*/ 1968899 w 2102756"/>
                  <a:gd name="connsiteY3" fmla="*/ 369108 h 2561350"/>
                  <a:gd name="connsiteX4" fmla="*/ 1949005 w 2102756"/>
                  <a:gd name="connsiteY4" fmla="*/ 1063389 h 2561350"/>
                  <a:gd name="connsiteX5" fmla="*/ 1859687 w 2102756"/>
                  <a:gd name="connsiteY5" fmla="*/ 1037347 h 2561350"/>
                  <a:gd name="connsiteX6" fmla="*/ 1857307 w 2102756"/>
                  <a:gd name="connsiteY6" fmla="*/ 1487403 h 2561350"/>
                  <a:gd name="connsiteX7" fmla="*/ 1995425 w 2102756"/>
                  <a:gd name="connsiteY7" fmla="*/ 1456260 h 2561350"/>
                  <a:gd name="connsiteX8" fmla="*/ 1949005 w 2102756"/>
                  <a:gd name="connsiteY8" fmla="*/ 2167002 h 2561350"/>
                  <a:gd name="connsiteX9" fmla="*/ 1219874 w 2102756"/>
                  <a:gd name="connsiteY9" fmla="*/ 2167002 h 2561350"/>
                  <a:gd name="connsiteX10" fmla="*/ 1239747 w 2102756"/>
                  <a:gd name="connsiteY10" fmla="*/ 2275300 h 2561350"/>
                  <a:gd name="connsiteX11" fmla="*/ 789691 w 2102756"/>
                  <a:gd name="connsiteY11" fmla="*/ 2277680 h 2561350"/>
                  <a:gd name="connsiteX12" fmla="*/ 819624 w 2102756"/>
                  <a:gd name="connsiteY12" fmla="*/ 2167002 h 2561350"/>
                  <a:gd name="connsiteX13" fmla="*/ 153225 w 2102756"/>
                  <a:gd name="connsiteY13" fmla="*/ 2167002 h 2561350"/>
                  <a:gd name="connsiteX14" fmla="*/ 153225 w 2102756"/>
                  <a:gd name="connsiteY14" fmla="*/ 1458174 h 2561350"/>
                  <a:gd name="connsiteX15" fmla="*/ 248224 w 2102756"/>
                  <a:gd name="connsiteY15" fmla="*/ 1495354 h 2561350"/>
                  <a:gd name="connsiteX16" fmla="*/ 245844 w 2102756"/>
                  <a:gd name="connsiteY16" fmla="*/ 1045298 h 2561350"/>
                  <a:gd name="connsiteX17" fmla="*/ 153225 w 2102756"/>
                  <a:gd name="connsiteY17" fmla="*/ 1071146 h 2561350"/>
                  <a:gd name="connsiteX18" fmla="*/ 106805 w 2102756"/>
                  <a:gd name="connsiteY18" fmla="*/ 382371 h 2561350"/>
                  <a:gd name="connsiteX19" fmla="*/ 824595 w 2102756"/>
                  <a:gd name="connsiteY19" fmla="*/ 389002 h 2561350"/>
                  <a:gd name="connsiteX20" fmla="*/ 789691 w 2102756"/>
                  <a:gd name="connsiteY20" fmla="*/ 283670 h 2561350"/>
                  <a:gd name="connsiteX21" fmla="*/ 1025434 w 2102756"/>
                  <a:gd name="connsiteY21" fmla="*/ 3 h 2561350"/>
                  <a:gd name="connsiteX0" fmla="*/ 1025434 w 2076232"/>
                  <a:gd name="connsiteY0" fmla="*/ 3 h 2561350"/>
                  <a:gd name="connsiteX1" fmla="*/ 1239747 w 2076232"/>
                  <a:gd name="connsiteY1" fmla="*/ 286050 h 2561350"/>
                  <a:gd name="connsiteX2" fmla="*/ 1217611 w 2076232"/>
                  <a:gd name="connsiteY2" fmla="*/ 389002 h 2561350"/>
                  <a:gd name="connsiteX3" fmla="*/ 1968899 w 2076232"/>
                  <a:gd name="connsiteY3" fmla="*/ 369108 h 2561350"/>
                  <a:gd name="connsiteX4" fmla="*/ 1949005 w 2076232"/>
                  <a:gd name="connsiteY4" fmla="*/ 1063389 h 2561350"/>
                  <a:gd name="connsiteX5" fmla="*/ 1859687 w 2076232"/>
                  <a:gd name="connsiteY5" fmla="*/ 1037347 h 2561350"/>
                  <a:gd name="connsiteX6" fmla="*/ 1857307 w 2076232"/>
                  <a:gd name="connsiteY6" fmla="*/ 1487403 h 2561350"/>
                  <a:gd name="connsiteX7" fmla="*/ 1995425 w 2076232"/>
                  <a:gd name="connsiteY7" fmla="*/ 1456260 h 2561350"/>
                  <a:gd name="connsiteX8" fmla="*/ 1949005 w 2076232"/>
                  <a:gd name="connsiteY8" fmla="*/ 2167002 h 2561350"/>
                  <a:gd name="connsiteX9" fmla="*/ 1219874 w 2076232"/>
                  <a:gd name="connsiteY9" fmla="*/ 2167002 h 2561350"/>
                  <a:gd name="connsiteX10" fmla="*/ 1239747 w 2076232"/>
                  <a:gd name="connsiteY10" fmla="*/ 2275300 h 2561350"/>
                  <a:gd name="connsiteX11" fmla="*/ 789691 w 2076232"/>
                  <a:gd name="connsiteY11" fmla="*/ 2277680 h 2561350"/>
                  <a:gd name="connsiteX12" fmla="*/ 819624 w 2076232"/>
                  <a:gd name="connsiteY12" fmla="*/ 2167002 h 2561350"/>
                  <a:gd name="connsiteX13" fmla="*/ 153225 w 2076232"/>
                  <a:gd name="connsiteY13" fmla="*/ 2167002 h 2561350"/>
                  <a:gd name="connsiteX14" fmla="*/ 153225 w 2076232"/>
                  <a:gd name="connsiteY14" fmla="*/ 1458174 h 2561350"/>
                  <a:gd name="connsiteX15" fmla="*/ 248224 w 2076232"/>
                  <a:gd name="connsiteY15" fmla="*/ 1495354 h 2561350"/>
                  <a:gd name="connsiteX16" fmla="*/ 245844 w 2076232"/>
                  <a:gd name="connsiteY16" fmla="*/ 1045298 h 2561350"/>
                  <a:gd name="connsiteX17" fmla="*/ 153225 w 2076232"/>
                  <a:gd name="connsiteY17" fmla="*/ 1071146 h 2561350"/>
                  <a:gd name="connsiteX18" fmla="*/ 106805 w 2076232"/>
                  <a:gd name="connsiteY18" fmla="*/ 382371 h 2561350"/>
                  <a:gd name="connsiteX19" fmla="*/ 824595 w 2076232"/>
                  <a:gd name="connsiteY19" fmla="*/ 389002 h 2561350"/>
                  <a:gd name="connsiteX20" fmla="*/ 789691 w 2076232"/>
                  <a:gd name="connsiteY20" fmla="*/ 283670 h 2561350"/>
                  <a:gd name="connsiteX21" fmla="*/ 1025434 w 2076232"/>
                  <a:gd name="connsiteY21" fmla="*/ 3 h 2561350"/>
                  <a:gd name="connsiteX0" fmla="*/ 1025434 w 2077711"/>
                  <a:gd name="connsiteY0" fmla="*/ 3 h 2561350"/>
                  <a:gd name="connsiteX1" fmla="*/ 1239747 w 2077711"/>
                  <a:gd name="connsiteY1" fmla="*/ 286050 h 2561350"/>
                  <a:gd name="connsiteX2" fmla="*/ 1217611 w 2077711"/>
                  <a:gd name="connsiteY2" fmla="*/ 389002 h 2561350"/>
                  <a:gd name="connsiteX3" fmla="*/ 1968899 w 2077711"/>
                  <a:gd name="connsiteY3" fmla="*/ 369108 h 2561350"/>
                  <a:gd name="connsiteX4" fmla="*/ 1949005 w 2077711"/>
                  <a:gd name="connsiteY4" fmla="*/ 1063389 h 2561350"/>
                  <a:gd name="connsiteX5" fmla="*/ 1859687 w 2077711"/>
                  <a:gd name="connsiteY5" fmla="*/ 1037347 h 2561350"/>
                  <a:gd name="connsiteX6" fmla="*/ 1857307 w 2077711"/>
                  <a:gd name="connsiteY6" fmla="*/ 1487403 h 2561350"/>
                  <a:gd name="connsiteX7" fmla="*/ 1995425 w 2077711"/>
                  <a:gd name="connsiteY7" fmla="*/ 1456260 h 2561350"/>
                  <a:gd name="connsiteX8" fmla="*/ 1949005 w 2077711"/>
                  <a:gd name="connsiteY8" fmla="*/ 2167002 h 2561350"/>
                  <a:gd name="connsiteX9" fmla="*/ 1219874 w 2077711"/>
                  <a:gd name="connsiteY9" fmla="*/ 2167002 h 2561350"/>
                  <a:gd name="connsiteX10" fmla="*/ 1239747 w 2077711"/>
                  <a:gd name="connsiteY10" fmla="*/ 2275300 h 2561350"/>
                  <a:gd name="connsiteX11" fmla="*/ 789691 w 2077711"/>
                  <a:gd name="connsiteY11" fmla="*/ 2277680 h 2561350"/>
                  <a:gd name="connsiteX12" fmla="*/ 819624 w 2077711"/>
                  <a:gd name="connsiteY12" fmla="*/ 2167002 h 2561350"/>
                  <a:gd name="connsiteX13" fmla="*/ 153225 w 2077711"/>
                  <a:gd name="connsiteY13" fmla="*/ 2167002 h 2561350"/>
                  <a:gd name="connsiteX14" fmla="*/ 153225 w 2077711"/>
                  <a:gd name="connsiteY14" fmla="*/ 1458174 h 2561350"/>
                  <a:gd name="connsiteX15" fmla="*/ 248224 w 2077711"/>
                  <a:gd name="connsiteY15" fmla="*/ 1495354 h 2561350"/>
                  <a:gd name="connsiteX16" fmla="*/ 245844 w 2077711"/>
                  <a:gd name="connsiteY16" fmla="*/ 1045298 h 2561350"/>
                  <a:gd name="connsiteX17" fmla="*/ 153225 w 2077711"/>
                  <a:gd name="connsiteY17" fmla="*/ 1071146 h 2561350"/>
                  <a:gd name="connsiteX18" fmla="*/ 106805 w 2077711"/>
                  <a:gd name="connsiteY18" fmla="*/ 382371 h 2561350"/>
                  <a:gd name="connsiteX19" fmla="*/ 824595 w 2077711"/>
                  <a:gd name="connsiteY19" fmla="*/ 389002 h 2561350"/>
                  <a:gd name="connsiteX20" fmla="*/ 789691 w 2077711"/>
                  <a:gd name="connsiteY20" fmla="*/ 283670 h 2561350"/>
                  <a:gd name="connsiteX21" fmla="*/ 1025434 w 2077711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57307 w 2082173"/>
                  <a:gd name="connsiteY6" fmla="*/ 1487403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57307 w 2082173"/>
                  <a:gd name="connsiteY6" fmla="*/ 1487403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1331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1331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13436 w 2082173"/>
                  <a:gd name="connsiteY14" fmla="*/ 1511225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38495 w 2095234"/>
                  <a:gd name="connsiteY0" fmla="*/ 3 h 2561350"/>
                  <a:gd name="connsiteX1" fmla="*/ 1252808 w 2095234"/>
                  <a:gd name="connsiteY1" fmla="*/ 286050 h 2561350"/>
                  <a:gd name="connsiteX2" fmla="*/ 1230672 w 2095234"/>
                  <a:gd name="connsiteY2" fmla="*/ 389002 h 2561350"/>
                  <a:gd name="connsiteX3" fmla="*/ 1981960 w 2095234"/>
                  <a:gd name="connsiteY3" fmla="*/ 369108 h 2561350"/>
                  <a:gd name="connsiteX4" fmla="*/ 1975328 w 2095234"/>
                  <a:gd name="connsiteY4" fmla="*/ 1096546 h 2561350"/>
                  <a:gd name="connsiteX5" fmla="*/ 1872748 w 2095234"/>
                  <a:gd name="connsiteY5" fmla="*/ 1037347 h 2561350"/>
                  <a:gd name="connsiteX6" fmla="*/ 1857106 w 2095234"/>
                  <a:gd name="connsiteY6" fmla="*/ 1520560 h 2561350"/>
                  <a:gd name="connsiteX7" fmla="*/ 2008486 w 2095234"/>
                  <a:gd name="connsiteY7" fmla="*/ 1456260 h 2561350"/>
                  <a:gd name="connsiteX8" fmla="*/ 1962066 w 2095234"/>
                  <a:gd name="connsiteY8" fmla="*/ 2180265 h 2561350"/>
                  <a:gd name="connsiteX9" fmla="*/ 1232935 w 2095234"/>
                  <a:gd name="connsiteY9" fmla="*/ 2167002 h 2561350"/>
                  <a:gd name="connsiteX10" fmla="*/ 1252808 w 2095234"/>
                  <a:gd name="connsiteY10" fmla="*/ 2275300 h 2561350"/>
                  <a:gd name="connsiteX11" fmla="*/ 802752 w 2095234"/>
                  <a:gd name="connsiteY11" fmla="*/ 2277680 h 2561350"/>
                  <a:gd name="connsiteX12" fmla="*/ 832685 w 2095234"/>
                  <a:gd name="connsiteY12" fmla="*/ 2167002 h 2561350"/>
                  <a:gd name="connsiteX13" fmla="*/ 139760 w 2095234"/>
                  <a:gd name="connsiteY13" fmla="*/ 2200159 h 2561350"/>
                  <a:gd name="connsiteX14" fmla="*/ 119866 w 2095234"/>
                  <a:gd name="connsiteY14" fmla="*/ 1497962 h 2561350"/>
                  <a:gd name="connsiteX15" fmla="*/ 281179 w 2095234"/>
                  <a:gd name="connsiteY15" fmla="*/ 1561668 h 2561350"/>
                  <a:gd name="connsiteX16" fmla="*/ 258905 w 2095234"/>
                  <a:gd name="connsiteY16" fmla="*/ 1045298 h 2561350"/>
                  <a:gd name="connsiteX17" fmla="*/ 146392 w 2095234"/>
                  <a:gd name="connsiteY17" fmla="*/ 1091040 h 2561350"/>
                  <a:gd name="connsiteX18" fmla="*/ 119866 w 2095234"/>
                  <a:gd name="connsiteY18" fmla="*/ 382371 h 2561350"/>
                  <a:gd name="connsiteX19" fmla="*/ 837656 w 2095234"/>
                  <a:gd name="connsiteY19" fmla="*/ 389002 h 2561350"/>
                  <a:gd name="connsiteX20" fmla="*/ 802752 w 2095234"/>
                  <a:gd name="connsiteY20" fmla="*/ 283670 h 2561350"/>
                  <a:gd name="connsiteX21" fmla="*/ 1038495 w 2095234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19868 w 2076607"/>
                  <a:gd name="connsiteY0" fmla="*/ 3 h 2561350"/>
                  <a:gd name="connsiteX1" fmla="*/ 1234181 w 2076607"/>
                  <a:gd name="connsiteY1" fmla="*/ 286050 h 2561350"/>
                  <a:gd name="connsiteX2" fmla="*/ 1212045 w 2076607"/>
                  <a:gd name="connsiteY2" fmla="*/ 389002 h 2561350"/>
                  <a:gd name="connsiteX3" fmla="*/ 1963333 w 2076607"/>
                  <a:gd name="connsiteY3" fmla="*/ 369108 h 2561350"/>
                  <a:gd name="connsiteX4" fmla="*/ 1956701 w 2076607"/>
                  <a:gd name="connsiteY4" fmla="*/ 1096546 h 2561350"/>
                  <a:gd name="connsiteX5" fmla="*/ 1854121 w 2076607"/>
                  <a:gd name="connsiteY5" fmla="*/ 1037347 h 2561350"/>
                  <a:gd name="connsiteX6" fmla="*/ 1838479 w 2076607"/>
                  <a:gd name="connsiteY6" fmla="*/ 1520560 h 2561350"/>
                  <a:gd name="connsiteX7" fmla="*/ 1989859 w 2076607"/>
                  <a:gd name="connsiteY7" fmla="*/ 1456260 h 2561350"/>
                  <a:gd name="connsiteX8" fmla="*/ 1943439 w 2076607"/>
                  <a:gd name="connsiteY8" fmla="*/ 2180265 h 2561350"/>
                  <a:gd name="connsiteX9" fmla="*/ 1214308 w 2076607"/>
                  <a:gd name="connsiteY9" fmla="*/ 2167002 h 2561350"/>
                  <a:gd name="connsiteX10" fmla="*/ 1234181 w 2076607"/>
                  <a:gd name="connsiteY10" fmla="*/ 2275300 h 2561350"/>
                  <a:gd name="connsiteX11" fmla="*/ 784125 w 2076607"/>
                  <a:gd name="connsiteY11" fmla="*/ 2277680 h 2561350"/>
                  <a:gd name="connsiteX12" fmla="*/ 814058 w 2076607"/>
                  <a:gd name="connsiteY12" fmla="*/ 2167002 h 2561350"/>
                  <a:gd name="connsiteX13" fmla="*/ 121133 w 2076607"/>
                  <a:gd name="connsiteY13" fmla="*/ 2200159 h 2561350"/>
                  <a:gd name="connsiteX14" fmla="*/ 101239 w 2076607"/>
                  <a:gd name="connsiteY14" fmla="*/ 1497962 h 2561350"/>
                  <a:gd name="connsiteX15" fmla="*/ 262552 w 2076607"/>
                  <a:gd name="connsiteY15" fmla="*/ 1561668 h 2561350"/>
                  <a:gd name="connsiteX16" fmla="*/ 240278 w 2076607"/>
                  <a:gd name="connsiteY16" fmla="*/ 1045298 h 2561350"/>
                  <a:gd name="connsiteX17" fmla="*/ 101239 w 2076607"/>
                  <a:gd name="connsiteY17" fmla="*/ 382371 h 2561350"/>
                  <a:gd name="connsiteX18" fmla="*/ 819029 w 2076607"/>
                  <a:gd name="connsiteY18" fmla="*/ 389002 h 2561350"/>
                  <a:gd name="connsiteX19" fmla="*/ 784125 w 2076607"/>
                  <a:gd name="connsiteY19" fmla="*/ 283670 h 2561350"/>
                  <a:gd name="connsiteX20" fmla="*/ 1019868 w 2076607"/>
                  <a:gd name="connsiteY20" fmla="*/ 3 h 2561350"/>
                  <a:gd name="connsiteX0" fmla="*/ 1019868 w 2076607"/>
                  <a:gd name="connsiteY0" fmla="*/ 3 h 2561350"/>
                  <a:gd name="connsiteX1" fmla="*/ 1234181 w 2076607"/>
                  <a:gd name="connsiteY1" fmla="*/ 286050 h 2561350"/>
                  <a:gd name="connsiteX2" fmla="*/ 1212045 w 2076607"/>
                  <a:gd name="connsiteY2" fmla="*/ 389002 h 2561350"/>
                  <a:gd name="connsiteX3" fmla="*/ 1963333 w 2076607"/>
                  <a:gd name="connsiteY3" fmla="*/ 369108 h 2561350"/>
                  <a:gd name="connsiteX4" fmla="*/ 1956701 w 2076607"/>
                  <a:gd name="connsiteY4" fmla="*/ 1096546 h 2561350"/>
                  <a:gd name="connsiteX5" fmla="*/ 1854121 w 2076607"/>
                  <a:gd name="connsiteY5" fmla="*/ 1037347 h 2561350"/>
                  <a:gd name="connsiteX6" fmla="*/ 1838479 w 2076607"/>
                  <a:gd name="connsiteY6" fmla="*/ 1520560 h 2561350"/>
                  <a:gd name="connsiteX7" fmla="*/ 1989859 w 2076607"/>
                  <a:gd name="connsiteY7" fmla="*/ 1456260 h 2561350"/>
                  <a:gd name="connsiteX8" fmla="*/ 1943439 w 2076607"/>
                  <a:gd name="connsiteY8" fmla="*/ 2180265 h 2561350"/>
                  <a:gd name="connsiteX9" fmla="*/ 1214308 w 2076607"/>
                  <a:gd name="connsiteY9" fmla="*/ 2167002 h 2561350"/>
                  <a:gd name="connsiteX10" fmla="*/ 1234181 w 2076607"/>
                  <a:gd name="connsiteY10" fmla="*/ 2275300 h 2561350"/>
                  <a:gd name="connsiteX11" fmla="*/ 784125 w 2076607"/>
                  <a:gd name="connsiteY11" fmla="*/ 2277680 h 2561350"/>
                  <a:gd name="connsiteX12" fmla="*/ 814058 w 2076607"/>
                  <a:gd name="connsiteY12" fmla="*/ 2167002 h 2561350"/>
                  <a:gd name="connsiteX13" fmla="*/ 121133 w 2076607"/>
                  <a:gd name="connsiteY13" fmla="*/ 2200159 h 2561350"/>
                  <a:gd name="connsiteX14" fmla="*/ 101239 w 2076607"/>
                  <a:gd name="connsiteY14" fmla="*/ 1497962 h 2561350"/>
                  <a:gd name="connsiteX15" fmla="*/ 262552 w 2076607"/>
                  <a:gd name="connsiteY15" fmla="*/ 1561668 h 2561350"/>
                  <a:gd name="connsiteX16" fmla="*/ 240278 w 2076607"/>
                  <a:gd name="connsiteY16" fmla="*/ 1045298 h 2561350"/>
                  <a:gd name="connsiteX17" fmla="*/ 136388 w 2076607"/>
                  <a:gd name="connsiteY17" fmla="*/ 727479 h 2561350"/>
                  <a:gd name="connsiteX18" fmla="*/ 101239 w 2076607"/>
                  <a:gd name="connsiteY18" fmla="*/ 382371 h 2561350"/>
                  <a:gd name="connsiteX19" fmla="*/ 819029 w 2076607"/>
                  <a:gd name="connsiteY19" fmla="*/ 389002 h 2561350"/>
                  <a:gd name="connsiteX20" fmla="*/ 784125 w 2076607"/>
                  <a:gd name="connsiteY20" fmla="*/ 283670 h 2561350"/>
                  <a:gd name="connsiteX21" fmla="*/ 1019868 w 2076607"/>
                  <a:gd name="connsiteY21" fmla="*/ 3 h 2561350"/>
                  <a:gd name="connsiteX0" fmla="*/ 1030195 w 2086934"/>
                  <a:gd name="connsiteY0" fmla="*/ 3 h 2561350"/>
                  <a:gd name="connsiteX1" fmla="*/ 1244508 w 2086934"/>
                  <a:gd name="connsiteY1" fmla="*/ 286050 h 2561350"/>
                  <a:gd name="connsiteX2" fmla="*/ 1222372 w 2086934"/>
                  <a:gd name="connsiteY2" fmla="*/ 389002 h 2561350"/>
                  <a:gd name="connsiteX3" fmla="*/ 1973660 w 2086934"/>
                  <a:gd name="connsiteY3" fmla="*/ 369108 h 2561350"/>
                  <a:gd name="connsiteX4" fmla="*/ 1967028 w 2086934"/>
                  <a:gd name="connsiteY4" fmla="*/ 1096546 h 2561350"/>
                  <a:gd name="connsiteX5" fmla="*/ 1864448 w 2086934"/>
                  <a:gd name="connsiteY5" fmla="*/ 1037347 h 2561350"/>
                  <a:gd name="connsiteX6" fmla="*/ 1848806 w 2086934"/>
                  <a:gd name="connsiteY6" fmla="*/ 1520560 h 2561350"/>
                  <a:gd name="connsiteX7" fmla="*/ 2000186 w 2086934"/>
                  <a:gd name="connsiteY7" fmla="*/ 1456260 h 2561350"/>
                  <a:gd name="connsiteX8" fmla="*/ 1953766 w 2086934"/>
                  <a:gd name="connsiteY8" fmla="*/ 2180265 h 2561350"/>
                  <a:gd name="connsiteX9" fmla="*/ 1224635 w 2086934"/>
                  <a:gd name="connsiteY9" fmla="*/ 2167002 h 2561350"/>
                  <a:gd name="connsiteX10" fmla="*/ 1244508 w 2086934"/>
                  <a:gd name="connsiteY10" fmla="*/ 2275300 h 2561350"/>
                  <a:gd name="connsiteX11" fmla="*/ 794452 w 2086934"/>
                  <a:gd name="connsiteY11" fmla="*/ 2277680 h 2561350"/>
                  <a:gd name="connsiteX12" fmla="*/ 824385 w 2086934"/>
                  <a:gd name="connsiteY12" fmla="*/ 2167002 h 2561350"/>
                  <a:gd name="connsiteX13" fmla="*/ 131460 w 2086934"/>
                  <a:gd name="connsiteY13" fmla="*/ 2200159 h 2561350"/>
                  <a:gd name="connsiteX14" fmla="*/ 111566 w 2086934"/>
                  <a:gd name="connsiteY14" fmla="*/ 1497962 h 2561350"/>
                  <a:gd name="connsiteX15" fmla="*/ 272879 w 2086934"/>
                  <a:gd name="connsiteY15" fmla="*/ 1561668 h 2561350"/>
                  <a:gd name="connsiteX16" fmla="*/ 250605 w 2086934"/>
                  <a:gd name="connsiteY16" fmla="*/ 1045298 h 2561350"/>
                  <a:gd name="connsiteX17" fmla="*/ 9943 w 2086934"/>
                  <a:gd name="connsiteY17" fmla="*/ 1018431 h 2561350"/>
                  <a:gd name="connsiteX18" fmla="*/ 111566 w 2086934"/>
                  <a:gd name="connsiteY18" fmla="*/ 382371 h 2561350"/>
                  <a:gd name="connsiteX19" fmla="*/ 829356 w 2086934"/>
                  <a:gd name="connsiteY19" fmla="*/ 389002 h 2561350"/>
                  <a:gd name="connsiteX20" fmla="*/ 794452 w 2086934"/>
                  <a:gd name="connsiteY20" fmla="*/ 283670 h 2561350"/>
                  <a:gd name="connsiteX21" fmla="*/ 1030195 w 2086934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270566 w 2084621"/>
                  <a:gd name="connsiteY14" fmla="*/ 1561668 h 2561350"/>
                  <a:gd name="connsiteX15" fmla="*/ 248292 w 2084621"/>
                  <a:gd name="connsiteY15" fmla="*/ 1045298 h 2561350"/>
                  <a:gd name="connsiteX16" fmla="*/ 7630 w 2084621"/>
                  <a:gd name="connsiteY16" fmla="*/ 1018431 h 2561350"/>
                  <a:gd name="connsiteX17" fmla="*/ 109253 w 2084621"/>
                  <a:gd name="connsiteY17" fmla="*/ 382371 h 2561350"/>
                  <a:gd name="connsiteX18" fmla="*/ 827043 w 2084621"/>
                  <a:gd name="connsiteY18" fmla="*/ 389002 h 2561350"/>
                  <a:gd name="connsiteX19" fmla="*/ 792139 w 2084621"/>
                  <a:gd name="connsiteY19" fmla="*/ 283670 h 2561350"/>
                  <a:gd name="connsiteX20" fmla="*/ 1027882 w 2084621"/>
                  <a:gd name="connsiteY20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76730 w 2084621"/>
                  <a:gd name="connsiteY14" fmla="*/ 1866419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33820 w 2090559"/>
                  <a:gd name="connsiteY0" fmla="*/ 3 h 2561350"/>
                  <a:gd name="connsiteX1" fmla="*/ 1248133 w 2090559"/>
                  <a:gd name="connsiteY1" fmla="*/ 286050 h 2561350"/>
                  <a:gd name="connsiteX2" fmla="*/ 1225997 w 2090559"/>
                  <a:gd name="connsiteY2" fmla="*/ 389002 h 2561350"/>
                  <a:gd name="connsiteX3" fmla="*/ 1977285 w 2090559"/>
                  <a:gd name="connsiteY3" fmla="*/ 369108 h 2561350"/>
                  <a:gd name="connsiteX4" fmla="*/ 1970653 w 2090559"/>
                  <a:gd name="connsiteY4" fmla="*/ 1096546 h 2561350"/>
                  <a:gd name="connsiteX5" fmla="*/ 1868073 w 2090559"/>
                  <a:gd name="connsiteY5" fmla="*/ 1037347 h 2561350"/>
                  <a:gd name="connsiteX6" fmla="*/ 1852431 w 2090559"/>
                  <a:gd name="connsiteY6" fmla="*/ 1520560 h 2561350"/>
                  <a:gd name="connsiteX7" fmla="*/ 2003811 w 2090559"/>
                  <a:gd name="connsiteY7" fmla="*/ 1456260 h 2561350"/>
                  <a:gd name="connsiteX8" fmla="*/ 1957391 w 2090559"/>
                  <a:gd name="connsiteY8" fmla="*/ 2180265 h 2561350"/>
                  <a:gd name="connsiteX9" fmla="*/ 1228260 w 2090559"/>
                  <a:gd name="connsiteY9" fmla="*/ 2167002 h 2561350"/>
                  <a:gd name="connsiteX10" fmla="*/ 1248133 w 2090559"/>
                  <a:gd name="connsiteY10" fmla="*/ 2275300 h 2561350"/>
                  <a:gd name="connsiteX11" fmla="*/ 798077 w 2090559"/>
                  <a:gd name="connsiteY11" fmla="*/ 2277680 h 2561350"/>
                  <a:gd name="connsiteX12" fmla="*/ 828010 w 2090559"/>
                  <a:gd name="connsiteY12" fmla="*/ 2167002 h 2561350"/>
                  <a:gd name="connsiteX13" fmla="*/ 135085 w 2090559"/>
                  <a:gd name="connsiteY13" fmla="*/ 2200159 h 2561350"/>
                  <a:gd name="connsiteX14" fmla="*/ 6108 w 2090559"/>
                  <a:gd name="connsiteY14" fmla="*/ 1657531 h 2561350"/>
                  <a:gd name="connsiteX15" fmla="*/ 276504 w 2090559"/>
                  <a:gd name="connsiteY15" fmla="*/ 1561668 h 2561350"/>
                  <a:gd name="connsiteX16" fmla="*/ 254230 w 2090559"/>
                  <a:gd name="connsiteY16" fmla="*/ 1045298 h 2561350"/>
                  <a:gd name="connsiteX17" fmla="*/ 13568 w 2090559"/>
                  <a:gd name="connsiteY17" fmla="*/ 1018431 h 2561350"/>
                  <a:gd name="connsiteX18" fmla="*/ 115191 w 2090559"/>
                  <a:gd name="connsiteY18" fmla="*/ 382371 h 2561350"/>
                  <a:gd name="connsiteX19" fmla="*/ 832981 w 2090559"/>
                  <a:gd name="connsiteY19" fmla="*/ 389002 h 2561350"/>
                  <a:gd name="connsiteX20" fmla="*/ 798077 w 2090559"/>
                  <a:gd name="connsiteY20" fmla="*/ 283670 h 2561350"/>
                  <a:gd name="connsiteX21" fmla="*/ 1033820 w 2090559"/>
                  <a:gd name="connsiteY21" fmla="*/ 3 h 2561350"/>
                  <a:gd name="connsiteX0" fmla="*/ 1032856 w 2089595"/>
                  <a:gd name="connsiteY0" fmla="*/ 3 h 2561350"/>
                  <a:gd name="connsiteX1" fmla="*/ 1247169 w 2089595"/>
                  <a:gd name="connsiteY1" fmla="*/ 286050 h 2561350"/>
                  <a:gd name="connsiteX2" fmla="*/ 1225033 w 2089595"/>
                  <a:gd name="connsiteY2" fmla="*/ 389002 h 2561350"/>
                  <a:gd name="connsiteX3" fmla="*/ 1976321 w 2089595"/>
                  <a:gd name="connsiteY3" fmla="*/ 369108 h 2561350"/>
                  <a:gd name="connsiteX4" fmla="*/ 1969689 w 2089595"/>
                  <a:gd name="connsiteY4" fmla="*/ 1096546 h 2561350"/>
                  <a:gd name="connsiteX5" fmla="*/ 1867109 w 2089595"/>
                  <a:gd name="connsiteY5" fmla="*/ 1037347 h 2561350"/>
                  <a:gd name="connsiteX6" fmla="*/ 1851467 w 2089595"/>
                  <a:gd name="connsiteY6" fmla="*/ 1520560 h 2561350"/>
                  <a:gd name="connsiteX7" fmla="*/ 2002847 w 2089595"/>
                  <a:gd name="connsiteY7" fmla="*/ 1456260 h 2561350"/>
                  <a:gd name="connsiteX8" fmla="*/ 1956427 w 2089595"/>
                  <a:gd name="connsiteY8" fmla="*/ 2180265 h 2561350"/>
                  <a:gd name="connsiteX9" fmla="*/ 1227296 w 2089595"/>
                  <a:gd name="connsiteY9" fmla="*/ 2167002 h 2561350"/>
                  <a:gd name="connsiteX10" fmla="*/ 1247169 w 2089595"/>
                  <a:gd name="connsiteY10" fmla="*/ 2275300 h 2561350"/>
                  <a:gd name="connsiteX11" fmla="*/ 797113 w 2089595"/>
                  <a:gd name="connsiteY11" fmla="*/ 2277680 h 2561350"/>
                  <a:gd name="connsiteX12" fmla="*/ 827046 w 2089595"/>
                  <a:gd name="connsiteY12" fmla="*/ 2167002 h 2561350"/>
                  <a:gd name="connsiteX13" fmla="*/ 134121 w 2089595"/>
                  <a:gd name="connsiteY13" fmla="*/ 2200159 h 2561350"/>
                  <a:gd name="connsiteX14" fmla="*/ 5144 w 2089595"/>
                  <a:gd name="connsiteY14" fmla="*/ 1657531 h 2561350"/>
                  <a:gd name="connsiteX15" fmla="*/ 275540 w 2089595"/>
                  <a:gd name="connsiteY15" fmla="*/ 1561668 h 2561350"/>
                  <a:gd name="connsiteX16" fmla="*/ 253266 w 2089595"/>
                  <a:gd name="connsiteY16" fmla="*/ 1045298 h 2561350"/>
                  <a:gd name="connsiteX17" fmla="*/ 12604 w 2089595"/>
                  <a:gd name="connsiteY17" fmla="*/ 1018431 h 2561350"/>
                  <a:gd name="connsiteX18" fmla="*/ 114227 w 2089595"/>
                  <a:gd name="connsiteY18" fmla="*/ 382371 h 2561350"/>
                  <a:gd name="connsiteX19" fmla="*/ 832017 w 2089595"/>
                  <a:gd name="connsiteY19" fmla="*/ 389002 h 2561350"/>
                  <a:gd name="connsiteX20" fmla="*/ 797113 w 2089595"/>
                  <a:gd name="connsiteY20" fmla="*/ 283670 h 2561350"/>
                  <a:gd name="connsiteX21" fmla="*/ 1032856 w 2089595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1863015 w 2081039"/>
                  <a:gd name="connsiteY4" fmla="*/ 1037347 h 2561350"/>
                  <a:gd name="connsiteX5" fmla="*/ 1847373 w 2081039"/>
                  <a:gd name="connsiteY5" fmla="*/ 1520560 h 2561350"/>
                  <a:gd name="connsiteX6" fmla="*/ 1998753 w 2081039"/>
                  <a:gd name="connsiteY6" fmla="*/ 1456260 h 2561350"/>
                  <a:gd name="connsiteX7" fmla="*/ 1952333 w 2081039"/>
                  <a:gd name="connsiteY7" fmla="*/ 2180265 h 2561350"/>
                  <a:gd name="connsiteX8" fmla="*/ 1223202 w 2081039"/>
                  <a:gd name="connsiteY8" fmla="*/ 2167002 h 2561350"/>
                  <a:gd name="connsiteX9" fmla="*/ 1243075 w 2081039"/>
                  <a:gd name="connsiteY9" fmla="*/ 2275300 h 2561350"/>
                  <a:gd name="connsiteX10" fmla="*/ 793019 w 2081039"/>
                  <a:gd name="connsiteY10" fmla="*/ 2277680 h 2561350"/>
                  <a:gd name="connsiteX11" fmla="*/ 822952 w 2081039"/>
                  <a:gd name="connsiteY11" fmla="*/ 2167002 h 2561350"/>
                  <a:gd name="connsiteX12" fmla="*/ 130027 w 2081039"/>
                  <a:gd name="connsiteY12" fmla="*/ 2200159 h 2561350"/>
                  <a:gd name="connsiteX13" fmla="*/ 1050 w 2081039"/>
                  <a:gd name="connsiteY13" fmla="*/ 1657531 h 2561350"/>
                  <a:gd name="connsiteX14" fmla="*/ 271446 w 2081039"/>
                  <a:gd name="connsiteY14" fmla="*/ 1561668 h 2561350"/>
                  <a:gd name="connsiteX15" fmla="*/ 249172 w 2081039"/>
                  <a:gd name="connsiteY15" fmla="*/ 1045298 h 2561350"/>
                  <a:gd name="connsiteX16" fmla="*/ 8510 w 2081039"/>
                  <a:gd name="connsiteY16" fmla="*/ 1018431 h 2561350"/>
                  <a:gd name="connsiteX17" fmla="*/ 110133 w 2081039"/>
                  <a:gd name="connsiteY17" fmla="*/ 382371 h 2561350"/>
                  <a:gd name="connsiteX18" fmla="*/ 827923 w 2081039"/>
                  <a:gd name="connsiteY18" fmla="*/ 389002 h 2561350"/>
                  <a:gd name="connsiteX19" fmla="*/ 793019 w 2081039"/>
                  <a:gd name="connsiteY19" fmla="*/ 283670 h 2561350"/>
                  <a:gd name="connsiteX20" fmla="*/ 1028762 w 2081039"/>
                  <a:gd name="connsiteY20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1933270 w 2081039"/>
                  <a:gd name="connsiteY4" fmla="*/ 764780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7307 w 2081039"/>
                  <a:gd name="connsiteY3" fmla="*/ 371595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7307 w 2081039"/>
                  <a:gd name="connsiteY3" fmla="*/ 371595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9793 w 2081039"/>
                  <a:gd name="connsiteY3" fmla="*/ 36164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9793 w 2081039"/>
                  <a:gd name="connsiteY3" fmla="*/ 36164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1952333 w 2072429"/>
                  <a:gd name="connsiteY7" fmla="*/ 2180265 h 2561350"/>
                  <a:gd name="connsiteX8" fmla="*/ 1223202 w 2072429"/>
                  <a:gd name="connsiteY8" fmla="*/ 2167002 h 2561350"/>
                  <a:gd name="connsiteX9" fmla="*/ 1243075 w 2072429"/>
                  <a:gd name="connsiteY9" fmla="*/ 2275300 h 2561350"/>
                  <a:gd name="connsiteX10" fmla="*/ 793019 w 2072429"/>
                  <a:gd name="connsiteY10" fmla="*/ 2277680 h 2561350"/>
                  <a:gd name="connsiteX11" fmla="*/ 822952 w 2072429"/>
                  <a:gd name="connsiteY11" fmla="*/ 2167002 h 2561350"/>
                  <a:gd name="connsiteX12" fmla="*/ 130027 w 2072429"/>
                  <a:gd name="connsiteY12" fmla="*/ 2200159 h 2561350"/>
                  <a:gd name="connsiteX13" fmla="*/ 1050 w 2072429"/>
                  <a:gd name="connsiteY13" fmla="*/ 1657531 h 2561350"/>
                  <a:gd name="connsiteX14" fmla="*/ 271446 w 2072429"/>
                  <a:gd name="connsiteY14" fmla="*/ 1561668 h 2561350"/>
                  <a:gd name="connsiteX15" fmla="*/ 249172 w 2072429"/>
                  <a:gd name="connsiteY15" fmla="*/ 1045298 h 2561350"/>
                  <a:gd name="connsiteX16" fmla="*/ 8510 w 2072429"/>
                  <a:gd name="connsiteY16" fmla="*/ 1018431 h 2561350"/>
                  <a:gd name="connsiteX17" fmla="*/ 110133 w 2072429"/>
                  <a:gd name="connsiteY17" fmla="*/ 382371 h 2561350"/>
                  <a:gd name="connsiteX18" fmla="*/ 827923 w 2072429"/>
                  <a:gd name="connsiteY18" fmla="*/ 389002 h 2561350"/>
                  <a:gd name="connsiteX19" fmla="*/ 793019 w 2072429"/>
                  <a:gd name="connsiteY19" fmla="*/ 283670 h 2561350"/>
                  <a:gd name="connsiteX20" fmla="*/ 1028762 w 2072429"/>
                  <a:gd name="connsiteY20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1890996 w 2072429"/>
                  <a:gd name="connsiteY7" fmla="*/ 1722186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47373 w 2072429"/>
                  <a:gd name="connsiteY5" fmla="*/ 1535481 h 2561350"/>
                  <a:gd name="connsiteX6" fmla="*/ 2065070 w 2072429"/>
                  <a:gd name="connsiteY6" fmla="*/ 1597847 h 2561350"/>
                  <a:gd name="connsiteX7" fmla="*/ 1952333 w 2072429"/>
                  <a:gd name="connsiteY7" fmla="*/ 2180265 h 2561350"/>
                  <a:gd name="connsiteX8" fmla="*/ 1223202 w 2072429"/>
                  <a:gd name="connsiteY8" fmla="*/ 2167002 h 2561350"/>
                  <a:gd name="connsiteX9" fmla="*/ 1243075 w 2072429"/>
                  <a:gd name="connsiteY9" fmla="*/ 2275300 h 2561350"/>
                  <a:gd name="connsiteX10" fmla="*/ 793019 w 2072429"/>
                  <a:gd name="connsiteY10" fmla="*/ 2277680 h 2561350"/>
                  <a:gd name="connsiteX11" fmla="*/ 822952 w 2072429"/>
                  <a:gd name="connsiteY11" fmla="*/ 2167002 h 2561350"/>
                  <a:gd name="connsiteX12" fmla="*/ 130027 w 2072429"/>
                  <a:gd name="connsiteY12" fmla="*/ 2200159 h 2561350"/>
                  <a:gd name="connsiteX13" fmla="*/ 1050 w 2072429"/>
                  <a:gd name="connsiteY13" fmla="*/ 1657531 h 2561350"/>
                  <a:gd name="connsiteX14" fmla="*/ 271446 w 2072429"/>
                  <a:gd name="connsiteY14" fmla="*/ 1561668 h 2561350"/>
                  <a:gd name="connsiteX15" fmla="*/ 249172 w 2072429"/>
                  <a:gd name="connsiteY15" fmla="*/ 1045298 h 2561350"/>
                  <a:gd name="connsiteX16" fmla="*/ 8510 w 2072429"/>
                  <a:gd name="connsiteY16" fmla="*/ 1018431 h 2561350"/>
                  <a:gd name="connsiteX17" fmla="*/ 110133 w 2072429"/>
                  <a:gd name="connsiteY17" fmla="*/ 382371 h 2561350"/>
                  <a:gd name="connsiteX18" fmla="*/ 827923 w 2072429"/>
                  <a:gd name="connsiteY18" fmla="*/ 389002 h 2561350"/>
                  <a:gd name="connsiteX19" fmla="*/ 793019 w 2072429"/>
                  <a:gd name="connsiteY19" fmla="*/ 283670 h 2561350"/>
                  <a:gd name="connsiteX20" fmla="*/ 1028762 w 2072429"/>
                  <a:gd name="connsiteY20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997927 w 2072429"/>
                  <a:gd name="connsiteY5" fmla="*/ 118007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1048 w 2072429"/>
                  <a:gd name="connsiteY5" fmla="*/ 1030865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1048 w 2072429"/>
                  <a:gd name="connsiteY5" fmla="*/ 1030865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9052 w 2069854"/>
                  <a:gd name="connsiteY0" fmla="*/ 3 h 2561350"/>
                  <a:gd name="connsiteX1" fmla="*/ 1243365 w 2069854"/>
                  <a:gd name="connsiteY1" fmla="*/ 286050 h 2561350"/>
                  <a:gd name="connsiteX2" fmla="*/ 1221229 w 2069854"/>
                  <a:gd name="connsiteY2" fmla="*/ 389002 h 2561350"/>
                  <a:gd name="connsiteX3" fmla="*/ 1960083 w 2069854"/>
                  <a:gd name="connsiteY3" fmla="*/ 361648 h 2561350"/>
                  <a:gd name="connsiteX4" fmla="*/ 2067846 w 2069854"/>
                  <a:gd name="connsiteY4" fmla="*/ 961234 h 2561350"/>
                  <a:gd name="connsiteX5" fmla="*/ 1881338 w 2069854"/>
                  <a:gd name="connsiteY5" fmla="*/ 1030865 h 2561350"/>
                  <a:gd name="connsiteX6" fmla="*/ 1847663 w 2069854"/>
                  <a:gd name="connsiteY6" fmla="*/ 1535481 h 2561350"/>
                  <a:gd name="connsiteX7" fmla="*/ 2065360 w 2069854"/>
                  <a:gd name="connsiteY7" fmla="*/ 1597847 h 2561350"/>
                  <a:gd name="connsiteX8" fmla="*/ 1952623 w 2069854"/>
                  <a:gd name="connsiteY8" fmla="*/ 2180265 h 2561350"/>
                  <a:gd name="connsiteX9" fmla="*/ 1223492 w 2069854"/>
                  <a:gd name="connsiteY9" fmla="*/ 2167002 h 2561350"/>
                  <a:gd name="connsiteX10" fmla="*/ 1243365 w 2069854"/>
                  <a:gd name="connsiteY10" fmla="*/ 2275300 h 2561350"/>
                  <a:gd name="connsiteX11" fmla="*/ 793309 w 2069854"/>
                  <a:gd name="connsiteY11" fmla="*/ 2277680 h 2561350"/>
                  <a:gd name="connsiteX12" fmla="*/ 823242 w 2069854"/>
                  <a:gd name="connsiteY12" fmla="*/ 2167002 h 2561350"/>
                  <a:gd name="connsiteX13" fmla="*/ 117884 w 2069854"/>
                  <a:gd name="connsiteY13" fmla="*/ 2215080 h 2561350"/>
                  <a:gd name="connsiteX14" fmla="*/ 1340 w 2069854"/>
                  <a:gd name="connsiteY14" fmla="*/ 1657531 h 2561350"/>
                  <a:gd name="connsiteX15" fmla="*/ 271736 w 2069854"/>
                  <a:gd name="connsiteY15" fmla="*/ 1561668 h 2561350"/>
                  <a:gd name="connsiteX16" fmla="*/ 249462 w 2069854"/>
                  <a:gd name="connsiteY16" fmla="*/ 1045298 h 2561350"/>
                  <a:gd name="connsiteX17" fmla="*/ 8800 w 2069854"/>
                  <a:gd name="connsiteY17" fmla="*/ 1018431 h 2561350"/>
                  <a:gd name="connsiteX18" fmla="*/ 110423 w 2069854"/>
                  <a:gd name="connsiteY18" fmla="*/ 382371 h 2561350"/>
                  <a:gd name="connsiteX19" fmla="*/ 828213 w 2069854"/>
                  <a:gd name="connsiteY19" fmla="*/ 389002 h 2561350"/>
                  <a:gd name="connsiteX20" fmla="*/ 793309 w 2069854"/>
                  <a:gd name="connsiteY20" fmla="*/ 283670 h 2561350"/>
                  <a:gd name="connsiteX21" fmla="*/ 1029052 w 2069854"/>
                  <a:gd name="connsiteY21" fmla="*/ 3 h 2561350"/>
                  <a:gd name="connsiteX0" fmla="*/ 1029052 w 2069854"/>
                  <a:gd name="connsiteY0" fmla="*/ 3 h 2561350"/>
                  <a:gd name="connsiteX1" fmla="*/ 1243365 w 2069854"/>
                  <a:gd name="connsiteY1" fmla="*/ 286050 h 2561350"/>
                  <a:gd name="connsiteX2" fmla="*/ 1221229 w 2069854"/>
                  <a:gd name="connsiteY2" fmla="*/ 389002 h 2561350"/>
                  <a:gd name="connsiteX3" fmla="*/ 1960083 w 2069854"/>
                  <a:gd name="connsiteY3" fmla="*/ 361648 h 2561350"/>
                  <a:gd name="connsiteX4" fmla="*/ 2067846 w 2069854"/>
                  <a:gd name="connsiteY4" fmla="*/ 961234 h 2561350"/>
                  <a:gd name="connsiteX5" fmla="*/ 1881338 w 2069854"/>
                  <a:gd name="connsiteY5" fmla="*/ 1030865 h 2561350"/>
                  <a:gd name="connsiteX6" fmla="*/ 1847663 w 2069854"/>
                  <a:gd name="connsiteY6" fmla="*/ 1535481 h 2561350"/>
                  <a:gd name="connsiteX7" fmla="*/ 2065360 w 2069854"/>
                  <a:gd name="connsiteY7" fmla="*/ 1597847 h 2561350"/>
                  <a:gd name="connsiteX8" fmla="*/ 1952623 w 2069854"/>
                  <a:gd name="connsiteY8" fmla="*/ 2180265 h 2561350"/>
                  <a:gd name="connsiteX9" fmla="*/ 1223492 w 2069854"/>
                  <a:gd name="connsiteY9" fmla="*/ 2167002 h 2561350"/>
                  <a:gd name="connsiteX10" fmla="*/ 1243365 w 2069854"/>
                  <a:gd name="connsiteY10" fmla="*/ 2275300 h 2561350"/>
                  <a:gd name="connsiteX11" fmla="*/ 793309 w 2069854"/>
                  <a:gd name="connsiteY11" fmla="*/ 2277680 h 2561350"/>
                  <a:gd name="connsiteX12" fmla="*/ 823242 w 2069854"/>
                  <a:gd name="connsiteY12" fmla="*/ 2167002 h 2561350"/>
                  <a:gd name="connsiteX13" fmla="*/ 117884 w 2069854"/>
                  <a:gd name="connsiteY13" fmla="*/ 2215080 h 2561350"/>
                  <a:gd name="connsiteX14" fmla="*/ 1340 w 2069854"/>
                  <a:gd name="connsiteY14" fmla="*/ 1657531 h 2561350"/>
                  <a:gd name="connsiteX15" fmla="*/ 271736 w 2069854"/>
                  <a:gd name="connsiteY15" fmla="*/ 1561668 h 2561350"/>
                  <a:gd name="connsiteX16" fmla="*/ 249462 w 2069854"/>
                  <a:gd name="connsiteY16" fmla="*/ 1045298 h 2561350"/>
                  <a:gd name="connsiteX17" fmla="*/ 8800 w 2069854"/>
                  <a:gd name="connsiteY17" fmla="*/ 1018431 h 2561350"/>
                  <a:gd name="connsiteX18" fmla="*/ 110423 w 2069854"/>
                  <a:gd name="connsiteY18" fmla="*/ 382371 h 2561350"/>
                  <a:gd name="connsiteX19" fmla="*/ 828213 w 2069854"/>
                  <a:gd name="connsiteY19" fmla="*/ 389002 h 2561350"/>
                  <a:gd name="connsiteX20" fmla="*/ 793309 w 2069854"/>
                  <a:gd name="connsiteY20" fmla="*/ 283670 h 2561350"/>
                  <a:gd name="connsiteX21" fmla="*/ 1029052 w 2069854"/>
                  <a:gd name="connsiteY21" fmla="*/ 3 h 2561350"/>
                  <a:gd name="connsiteX0" fmla="*/ 1029052 w 2069854"/>
                  <a:gd name="connsiteY0" fmla="*/ 3 h 2561350"/>
                  <a:gd name="connsiteX1" fmla="*/ 1243365 w 2069854"/>
                  <a:gd name="connsiteY1" fmla="*/ 286050 h 2561350"/>
                  <a:gd name="connsiteX2" fmla="*/ 1221229 w 2069854"/>
                  <a:gd name="connsiteY2" fmla="*/ 389002 h 2561350"/>
                  <a:gd name="connsiteX3" fmla="*/ 1960083 w 2069854"/>
                  <a:gd name="connsiteY3" fmla="*/ 361648 h 2561350"/>
                  <a:gd name="connsiteX4" fmla="*/ 2067846 w 2069854"/>
                  <a:gd name="connsiteY4" fmla="*/ 961234 h 2561350"/>
                  <a:gd name="connsiteX5" fmla="*/ 1881338 w 2069854"/>
                  <a:gd name="connsiteY5" fmla="*/ 1030865 h 2561350"/>
                  <a:gd name="connsiteX6" fmla="*/ 1847663 w 2069854"/>
                  <a:gd name="connsiteY6" fmla="*/ 1535481 h 2561350"/>
                  <a:gd name="connsiteX7" fmla="*/ 2065360 w 2069854"/>
                  <a:gd name="connsiteY7" fmla="*/ 1597847 h 2561350"/>
                  <a:gd name="connsiteX8" fmla="*/ 1952623 w 2069854"/>
                  <a:gd name="connsiteY8" fmla="*/ 2180265 h 2561350"/>
                  <a:gd name="connsiteX9" fmla="*/ 1223492 w 2069854"/>
                  <a:gd name="connsiteY9" fmla="*/ 2167002 h 2561350"/>
                  <a:gd name="connsiteX10" fmla="*/ 1243365 w 2069854"/>
                  <a:gd name="connsiteY10" fmla="*/ 2275300 h 2561350"/>
                  <a:gd name="connsiteX11" fmla="*/ 793309 w 2069854"/>
                  <a:gd name="connsiteY11" fmla="*/ 2277680 h 2561350"/>
                  <a:gd name="connsiteX12" fmla="*/ 723771 w 2069854"/>
                  <a:gd name="connsiteY12" fmla="*/ 2109806 h 2561350"/>
                  <a:gd name="connsiteX13" fmla="*/ 117884 w 2069854"/>
                  <a:gd name="connsiteY13" fmla="*/ 2215080 h 2561350"/>
                  <a:gd name="connsiteX14" fmla="*/ 1340 w 2069854"/>
                  <a:gd name="connsiteY14" fmla="*/ 1657531 h 2561350"/>
                  <a:gd name="connsiteX15" fmla="*/ 271736 w 2069854"/>
                  <a:gd name="connsiteY15" fmla="*/ 1561668 h 2561350"/>
                  <a:gd name="connsiteX16" fmla="*/ 249462 w 2069854"/>
                  <a:gd name="connsiteY16" fmla="*/ 1045298 h 2561350"/>
                  <a:gd name="connsiteX17" fmla="*/ 8800 w 2069854"/>
                  <a:gd name="connsiteY17" fmla="*/ 1018431 h 2561350"/>
                  <a:gd name="connsiteX18" fmla="*/ 110423 w 2069854"/>
                  <a:gd name="connsiteY18" fmla="*/ 382371 h 2561350"/>
                  <a:gd name="connsiteX19" fmla="*/ 828213 w 2069854"/>
                  <a:gd name="connsiteY19" fmla="*/ 389002 h 2561350"/>
                  <a:gd name="connsiteX20" fmla="*/ 793309 w 2069854"/>
                  <a:gd name="connsiteY20" fmla="*/ 283670 h 2561350"/>
                  <a:gd name="connsiteX21" fmla="*/ 1029052 w 2069854"/>
                  <a:gd name="connsiteY21" fmla="*/ 3 h 2561350"/>
                  <a:gd name="connsiteX0" fmla="*/ 1029052 w 2069854"/>
                  <a:gd name="connsiteY0" fmla="*/ 3 h 2561350"/>
                  <a:gd name="connsiteX1" fmla="*/ 1243365 w 2069854"/>
                  <a:gd name="connsiteY1" fmla="*/ 286050 h 2561350"/>
                  <a:gd name="connsiteX2" fmla="*/ 1221229 w 2069854"/>
                  <a:gd name="connsiteY2" fmla="*/ 389002 h 2561350"/>
                  <a:gd name="connsiteX3" fmla="*/ 1960083 w 2069854"/>
                  <a:gd name="connsiteY3" fmla="*/ 361648 h 2561350"/>
                  <a:gd name="connsiteX4" fmla="*/ 2067846 w 2069854"/>
                  <a:gd name="connsiteY4" fmla="*/ 961234 h 2561350"/>
                  <a:gd name="connsiteX5" fmla="*/ 1881338 w 2069854"/>
                  <a:gd name="connsiteY5" fmla="*/ 1030865 h 2561350"/>
                  <a:gd name="connsiteX6" fmla="*/ 1847663 w 2069854"/>
                  <a:gd name="connsiteY6" fmla="*/ 1535481 h 2561350"/>
                  <a:gd name="connsiteX7" fmla="*/ 2065360 w 2069854"/>
                  <a:gd name="connsiteY7" fmla="*/ 1597847 h 2561350"/>
                  <a:gd name="connsiteX8" fmla="*/ 1952623 w 2069854"/>
                  <a:gd name="connsiteY8" fmla="*/ 2180265 h 2561350"/>
                  <a:gd name="connsiteX9" fmla="*/ 1223492 w 2069854"/>
                  <a:gd name="connsiteY9" fmla="*/ 2167002 h 2561350"/>
                  <a:gd name="connsiteX10" fmla="*/ 1243365 w 2069854"/>
                  <a:gd name="connsiteY10" fmla="*/ 2275300 h 2561350"/>
                  <a:gd name="connsiteX11" fmla="*/ 793309 w 2069854"/>
                  <a:gd name="connsiteY11" fmla="*/ 2277680 h 2561350"/>
                  <a:gd name="connsiteX12" fmla="*/ 723771 w 2069854"/>
                  <a:gd name="connsiteY12" fmla="*/ 2109806 h 2561350"/>
                  <a:gd name="connsiteX13" fmla="*/ 117884 w 2069854"/>
                  <a:gd name="connsiteY13" fmla="*/ 2215080 h 2561350"/>
                  <a:gd name="connsiteX14" fmla="*/ 1340 w 2069854"/>
                  <a:gd name="connsiteY14" fmla="*/ 1657531 h 2561350"/>
                  <a:gd name="connsiteX15" fmla="*/ 271736 w 2069854"/>
                  <a:gd name="connsiteY15" fmla="*/ 1561668 h 2561350"/>
                  <a:gd name="connsiteX16" fmla="*/ 249462 w 2069854"/>
                  <a:gd name="connsiteY16" fmla="*/ 1045298 h 2561350"/>
                  <a:gd name="connsiteX17" fmla="*/ 8800 w 2069854"/>
                  <a:gd name="connsiteY17" fmla="*/ 1018431 h 2561350"/>
                  <a:gd name="connsiteX18" fmla="*/ 110423 w 2069854"/>
                  <a:gd name="connsiteY18" fmla="*/ 382371 h 2561350"/>
                  <a:gd name="connsiteX19" fmla="*/ 828213 w 2069854"/>
                  <a:gd name="connsiteY19" fmla="*/ 389002 h 2561350"/>
                  <a:gd name="connsiteX20" fmla="*/ 793309 w 2069854"/>
                  <a:gd name="connsiteY20" fmla="*/ 283670 h 2561350"/>
                  <a:gd name="connsiteX21" fmla="*/ 1029052 w 2069854"/>
                  <a:gd name="connsiteY21" fmla="*/ 3 h 2561350"/>
                  <a:gd name="connsiteX0" fmla="*/ 1029052 w 2069854"/>
                  <a:gd name="connsiteY0" fmla="*/ 3 h 2561350"/>
                  <a:gd name="connsiteX1" fmla="*/ 1243365 w 2069854"/>
                  <a:gd name="connsiteY1" fmla="*/ 286050 h 2561350"/>
                  <a:gd name="connsiteX2" fmla="*/ 1221229 w 2069854"/>
                  <a:gd name="connsiteY2" fmla="*/ 389002 h 2561350"/>
                  <a:gd name="connsiteX3" fmla="*/ 1960083 w 2069854"/>
                  <a:gd name="connsiteY3" fmla="*/ 361648 h 2561350"/>
                  <a:gd name="connsiteX4" fmla="*/ 2067846 w 2069854"/>
                  <a:gd name="connsiteY4" fmla="*/ 961234 h 2561350"/>
                  <a:gd name="connsiteX5" fmla="*/ 1881338 w 2069854"/>
                  <a:gd name="connsiteY5" fmla="*/ 1030865 h 2561350"/>
                  <a:gd name="connsiteX6" fmla="*/ 1847663 w 2069854"/>
                  <a:gd name="connsiteY6" fmla="*/ 1535481 h 2561350"/>
                  <a:gd name="connsiteX7" fmla="*/ 2065360 w 2069854"/>
                  <a:gd name="connsiteY7" fmla="*/ 1597847 h 2561350"/>
                  <a:gd name="connsiteX8" fmla="*/ 1952623 w 2069854"/>
                  <a:gd name="connsiteY8" fmla="*/ 2180265 h 2561350"/>
                  <a:gd name="connsiteX9" fmla="*/ 1223492 w 2069854"/>
                  <a:gd name="connsiteY9" fmla="*/ 2167002 h 2561350"/>
                  <a:gd name="connsiteX10" fmla="*/ 1243365 w 2069854"/>
                  <a:gd name="connsiteY10" fmla="*/ 2275300 h 2561350"/>
                  <a:gd name="connsiteX11" fmla="*/ 793309 w 2069854"/>
                  <a:gd name="connsiteY11" fmla="*/ 2277680 h 2561350"/>
                  <a:gd name="connsiteX12" fmla="*/ 723771 w 2069854"/>
                  <a:gd name="connsiteY12" fmla="*/ 2109806 h 2561350"/>
                  <a:gd name="connsiteX13" fmla="*/ 117884 w 2069854"/>
                  <a:gd name="connsiteY13" fmla="*/ 2215080 h 2561350"/>
                  <a:gd name="connsiteX14" fmla="*/ 1340 w 2069854"/>
                  <a:gd name="connsiteY14" fmla="*/ 1657531 h 2561350"/>
                  <a:gd name="connsiteX15" fmla="*/ 271736 w 2069854"/>
                  <a:gd name="connsiteY15" fmla="*/ 1561668 h 2561350"/>
                  <a:gd name="connsiteX16" fmla="*/ 249462 w 2069854"/>
                  <a:gd name="connsiteY16" fmla="*/ 1045298 h 2561350"/>
                  <a:gd name="connsiteX17" fmla="*/ 8800 w 2069854"/>
                  <a:gd name="connsiteY17" fmla="*/ 1018431 h 2561350"/>
                  <a:gd name="connsiteX18" fmla="*/ 110423 w 2069854"/>
                  <a:gd name="connsiteY18" fmla="*/ 382371 h 2561350"/>
                  <a:gd name="connsiteX19" fmla="*/ 828213 w 2069854"/>
                  <a:gd name="connsiteY19" fmla="*/ 389002 h 2561350"/>
                  <a:gd name="connsiteX20" fmla="*/ 793309 w 2069854"/>
                  <a:gd name="connsiteY20" fmla="*/ 283670 h 2561350"/>
                  <a:gd name="connsiteX21" fmla="*/ 1029052 w 2069854"/>
                  <a:gd name="connsiteY21" fmla="*/ 3 h 2561350"/>
                  <a:gd name="connsiteX0" fmla="*/ 1029052 w 2069854"/>
                  <a:gd name="connsiteY0" fmla="*/ 3 h 2561350"/>
                  <a:gd name="connsiteX1" fmla="*/ 1243365 w 2069854"/>
                  <a:gd name="connsiteY1" fmla="*/ 286050 h 2561350"/>
                  <a:gd name="connsiteX2" fmla="*/ 1221229 w 2069854"/>
                  <a:gd name="connsiteY2" fmla="*/ 389002 h 2561350"/>
                  <a:gd name="connsiteX3" fmla="*/ 1960083 w 2069854"/>
                  <a:gd name="connsiteY3" fmla="*/ 361648 h 2561350"/>
                  <a:gd name="connsiteX4" fmla="*/ 2067846 w 2069854"/>
                  <a:gd name="connsiteY4" fmla="*/ 961234 h 2561350"/>
                  <a:gd name="connsiteX5" fmla="*/ 1881338 w 2069854"/>
                  <a:gd name="connsiteY5" fmla="*/ 1030865 h 2561350"/>
                  <a:gd name="connsiteX6" fmla="*/ 1847663 w 2069854"/>
                  <a:gd name="connsiteY6" fmla="*/ 1535481 h 2561350"/>
                  <a:gd name="connsiteX7" fmla="*/ 2065360 w 2069854"/>
                  <a:gd name="connsiteY7" fmla="*/ 1597847 h 2561350"/>
                  <a:gd name="connsiteX8" fmla="*/ 1952623 w 2069854"/>
                  <a:gd name="connsiteY8" fmla="*/ 2180265 h 2561350"/>
                  <a:gd name="connsiteX9" fmla="*/ 1223492 w 2069854"/>
                  <a:gd name="connsiteY9" fmla="*/ 2167002 h 2561350"/>
                  <a:gd name="connsiteX10" fmla="*/ 1243365 w 2069854"/>
                  <a:gd name="connsiteY10" fmla="*/ 2275300 h 2561350"/>
                  <a:gd name="connsiteX11" fmla="*/ 793309 w 2069854"/>
                  <a:gd name="connsiteY11" fmla="*/ 2277680 h 2561350"/>
                  <a:gd name="connsiteX12" fmla="*/ 723771 w 2069854"/>
                  <a:gd name="connsiteY12" fmla="*/ 2109806 h 2561350"/>
                  <a:gd name="connsiteX13" fmla="*/ 117884 w 2069854"/>
                  <a:gd name="connsiteY13" fmla="*/ 2215080 h 2561350"/>
                  <a:gd name="connsiteX14" fmla="*/ 1340 w 2069854"/>
                  <a:gd name="connsiteY14" fmla="*/ 1657531 h 2561350"/>
                  <a:gd name="connsiteX15" fmla="*/ 271736 w 2069854"/>
                  <a:gd name="connsiteY15" fmla="*/ 1561668 h 2561350"/>
                  <a:gd name="connsiteX16" fmla="*/ 249462 w 2069854"/>
                  <a:gd name="connsiteY16" fmla="*/ 1045298 h 2561350"/>
                  <a:gd name="connsiteX17" fmla="*/ 8800 w 2069854"/>
                  <a:gd name="connsiteY17" fmla="*/ 1018431 h 2561350"/>
                  <a:gd name="connsiteX18" fmla="*/ 110423 w 2069854"/>
                  <a:gd name="connsiteY18" fmla="*/ 382371 h 2561350"/>
                  <a:gd name="connsiteX19" fmla="*/ 828213 w 2069854"/>
                  <a:gd name="connsiteY19" fmla="*/ 389002 h 2561350"/>
                  <a:gd name="connsiteX20" fmla="*/ 793309 w 2069854"/>
                  <a:gd name="connsiteY20" fmla="*/ 283670 h 2561350"/>
                  <a:gd name="connsiteX21" fmla="*/ 1029052 w 2069854"/>
                  <a:gd name="connsiteY21" fmla="*/ 3 h 2561350"/>
                  <a:gd name="connsiteX0" fmla="*/ 1029052 w 2069854"/>
                  <a:gd name="connsiteY0" fmla="*/ 3 h 2561350"/>
                  <a:gd name="connsiteX1" fmla="*/ 1243365 w 2069854"/>
                  <a:gd name="connsiteY1" fmla="*/ 286050 h 2561350"/>
                  <a:gd name="connsiteX2" fmla="*/ 1221229 w 2069854"/>
                  <a:gd name="connsiteY2" fmla="*/ 389002 h 2561350"/>
                  <a:gd name="connsiteX3" fmla="*/ 1960083 w 2069854"/>
                  <a:gd name="connsiteY3" fmla="*/ 361648 h 2561350"/>
                  <a:gd name="connsiteX4" fmla="*/ 2067846 w 2069854"/>
                  <a:gd name="connsiteY4" fmla="*/ 961234 h 2561350"/>
                  <a:gd name="connsiteX5" fmla="*/ 1881338 w 2069854"/>
                  <a:gd name="connsiteY5" fmla="*/ 1030865 h 2561350"/>
                  <a:gd name="connsiteX6" fmla="*/ 1847663 w 2069854"/>
                  <a:gd name="connsiteY6" fmla="*/ 1535481 h 2561350"/>
                  <a:gd name="connsiteX7" fmla="*/ 2065360 w 2069854"/>
                  <a:gd name="connsiteY7" fmla="*/ 1597847 h 2561350"/>
                  <a:gd name="connsiteX8" fmla="*/ 1952623 w 2069854"/>
                  <a:gd name="connsiteY8" fmla="*/ 2180265 h 2561350"/>
                  <a:gd name="connsiteX9" fmla="*/ 1223492 w 2069854"/>
                  <a:gd name="connsiteY9" fmla="*/ 2167002 h 2561350"/>
                  <a:gd name="connsiteX10" fmla="*/ 1243365 w 2069854"/>
                  <a:gd name="connsiteY10" fmla="*/ 2275300 h 2561350"/>
                  <a:gd name="connsiteX11" fmla="*/ 793309 w 2069854"/>
                  <a:gd name="connsiteY11" fmla="*/ 2277680 h 2561350"/>
                  <a:gd name="connsiteX12" fmla="*/ 723771 w 2069854"/>
                  <a:gd name="connsiteY12" fmla="*/ 2109806 h 2561350"/>
                  <a:gd name="connsiteX13" fmla="*/ 117884 w 2069854"/>
                  <a:gd name="connsiteY13" fmla="*/ 2215080 h 2561350"/>
                  <a:gd name="connsiteX14" fmla="*/ 1340 w 2069854"/>
                  <a:gd name="connsiteY14" fmla="*/ 1657531 h 2561350"/>
                  <a:gd name="connsiteX15" fmla="*/ 271736 w 2069854"/>
                  <a:gd name="connsiteY15" fmla="*/ 1561668 h 2561350"/>
                  <a:gd name="connsiteX16" fmla="*/ 249462 w 2069854"/>
                  <a:gd name="connsiteY16" fmla="*/ 1045298 h 2561350"/>
                  <a:gd name="connsiteX17" fmla="*/ 8800 w 2069854"/>
                  <a:gd name="connsiteY17" fmla="*/ 1018431 h 2561350"/>
                  <a:gd name="connsiteX18" fmla="*/ 110423 w 2069854"/>
                  <a:gd name="connsiteY18" fmla="*/ 382371 h 2561350"/>
                  <a:gd name="connsiteX19" fmla="*/ 828213 w 2069854"/>
                  <a:gd name="connsiteY19" fmla="*/ 389002 h 2561350"/>
                  <a:gd name="connsiteX20" fmla="*/ 793309 w 2069854"/>
                  <a:gd name="connsiteY20" fmla="*/ 283670 h 2561350"/>
                  <a:gd name="connsiteX21" fmla="*/ 1029052 w 2069854"/>
                  <a:gd name="connsiteY21" fmla="*/ 3 h 2561350"/>
                  <a:gd name="connsiteX0" fmla="*/ 1029052 w 2069854"/>
                  <a:gd name="connsiteY0" fmla="*/ 3 h 2561350"/>
                  <a:gd name="connsiteX1" fmla="*/ 1243365 w 2069854"/>
                  <a:gd name="connsiteY1" fmla="*/ 286050 h 2561350"/>
                  <a:gd name="connsiteX2" fmla="*/ 1221229 w 2069854"/>
                  <a:gd name="connsiteY2" fmla="*/ 389002 h 2561350"/>
                  <a:gd name="connsiteX3" fmla="*/ 1960083 w 2069854"/>
                  <a:gd name="connsiteY3" fmla="*/ 361648 h 2561350"/>
                  <a:gd name="connsiteX4" fmla="*/ 2067846 w 2069854"/>
                  <a:gd name="connsiteY4" fmla="*/ 961234 h 2561350"/>
                  <a:gd name="connsiteX5" fmla="*/ 1881338 w 2069854"/>
                  <a:gd name="connsiteY5" fmla="*/ 1030865 h 2561350"/>
                  <a:gd name="connsiteX6" fmla="*/ 1847663 w 2069854"/>
                  <a:gd name="connsiteY6" fmla="*/ 1535481 h 2561350"/>
                  <a:gd name="connsiteX7" fmla="*/ 2065360 w 2069854"/>
                  <a:gd name="connsiteY7" fmla="*/ 1597847 h 2561350"/>
                  <a:gd name="connsiteX8" fmla="*/ 1952623 w 2069854"/>
                  <a:gd name="connsiteY8" fmla="*/ 2180265 h 2561350"/>
                  <a:gd name="connsiteX9" fmla="*/ 1223492 w 2069854"/>
                  <a:gd name="connsiteY9" fmla="*/ 2167002 h 2561350"/>
                  <a:gd name="connsiteX10" fmla="*/ 1243365 w 2069854"/>
                  <a:gd name="connsiteY10" fmla="*/ 2275300 h 2561350"/>
                  <a:gd name="connsiteX11" fmla="*/ 803256 w 2069854"/>
                  <a:gd name="connsiteY11" fmla="*/ 2277680 h 2561350"/>
                  <a:gd name="connsiteX12" fmla="*/ 723771 w 2069854"/>
                  <a:gd name="connsiteY12" fmla="*/ 2109806 h 2561350"/>
                  <a:gd name="connsiteX13" fmla="*/ 117884 w 2069854"/>
                  <a:gd name="connsiteY13" fmla="*/ 2215080 h 2561350"/>
                  <a:gd name="connsiteX14" fmla="*/ 1340 w 2069854"/>
                  <a:gd name="connsiteY14" fmla="*/ 1657531 h 2561350"/>
                  <a:gd name="connsiteX15" fmla="*/ 271736 w 2069854"/>
                  <a:gd name="connsiteY15" fmla="*/ 1561668 h 2561350"/>
                  <a:gd name="connsiteX16" fmla="*/ 249462 w 2069854"/>
                  <a:gd name="connsiteY16" fmla="*/ 1045298 h 2561350"/>
                  <a:gd name="connsiteX17" fmla="*/ 8800 w 2069854"/>
                  <a:gd name="connsiteY17" fmla="*/ 1018431 h 2561350"/>
                  <a:gd name="connsiteX18" fmla="*/ 110423 w 2069854"/>
                  <a:gd name="connsiteY18" fmla="*/ 382371 h 2561350"/>
                  <a:gd name="connsiteX19" fmla="*/ 828213 w 2069854"/>
                  <a:gd name="connsiteY19" fmla="*/ 389002 h 2561350"/>
                  <a:gd name="connsiteX20" fmla="*/ 793309 w 2069854"/>
                  <a:gd name="connsiteY20" fmla="*/ 283670 h 2561350"/>
                  <a:gd name="connsiteX21" fmla="*/ 1029052 w 2069854"/>
                  <a:gd name="connsiteY21" fmla="*/ 3 h 2561350"/>
                  <a:gd name="connsiteX0" fmla="*/ 1029052 w 2069854"/>
                  <a:gd name="connsiteY0" fmla="*/ 3 h 2561350"/>
                  <a:gd name="connsiteX1" fmla="*/ 1243365 w 2069854"/>
                  <a:gd name="connsiteY1" fmla="*/ 286050 h 2561350"/>
                  <a:gd name="connsiteX2" fmla="*/ 1221229 w 2069854"/>
                  <a:gd name="connsiteY2" fmla="*/ 389002 h 2561350"/>
                  <a:gd name="connsiteX3" fmla="*/ 1960083 w 2069854"/>
                  <a:gd name="connsiteY3" fmla="*/ 361648 h 2561350"/>
                  <a:gd name="connsiteX4" fmla="*/ 2067846 w 2069854"/>
                  <a:gd name="connsiteY4" fmla="*/ 961234 h 2561350"/>
                  <a:gd name="connsiteX5" fmla="*/ 1881338 w 2069854"/>
                  <a:gd name="connsiteY5" fmla="*/ 1030865 h 2561350"/>
                  <a:gd name="connsiteX6" fmla="*/ 1847663 w 2069854"/>
                  <a:gd name="connsiteY6" fmla="*/ 1535481 h 2561350"/>
                  <a:gd name="connsiteX7" fmla="*/ 2065360 w 2069854"/>
                  <a:gd name="connsiteY7" fmla="*/ 1597847 h 2561350"/>
                  <a:gd name="connsiteX8" fmla="*/ 1952623 w 2069854"/>
                  <a:gd name="connsiteY8" fmla="*/ 2180265 h 2561350"/>
                  <a:gd name="connsiteX9" fmla="*/ 1223492 w 2069854"/>
                  <a:gd name="connsiteY9" fmla="*/ 2167002 h 2561350"/>
                  <a:gd name="connsiteX10" fmla="*/ 1243365 w 2069854"/>
                  <a:gd name="connsiteY10" fmla="*/ 2275300 h 2561350"/>
                  <a:gd name="connsiteX11" fmla="*/ 803256 w 2069854"/>
                  <a:gd name="connsiteY11" fmla="*/ 2277680 h 2561350"/>
                  <a:gd name="connsiteX12" fmla="*/ 723771 w 2069854"/>
                  <a:gd name="connsiteY12" fmla="*/ 2109806 h 2561350"/>
                  <a:gd name="connsiteX13" fmla="*/ 117884 w 2069854"/>
                  <a:gd name="connsiteY13" fmla="*/ 2215080 h 2561350"/>
                  <a:gd name="connsiteX14" fmla="*/ 1340 w 2069854"/>
                  <a:gd name="connsiteY14" fmla="*/ 1657531 h 2561350"/>
                  <a:gd name="connsiteX15" fmla="*/ 271736 w 2069854"/>
                  <a:gd name="connsiteY15" fmla="*/ 1561668 h 2561350"/>
                  <a:gd name="connsiteX16" fmla="*/ 249462 w 2069854"/>
                  <a:gd name="connsiteY16" fmla="*/ 1045298 h 2561350"/>
                  <a:gd name="connsiteX17" fmla="*/ 8800 w 2069854"/>
                  <a:gd name="connsiteY17" fmla="*/ 1018431 h 2561350"/>
                  <a:gd name="connsiteX18" fmla="*/ 110423 w 2069854"/>
                  <a:gd name="connsiteY18" fmla="*/ 382371 h 2561350"/>
                  <a:gd name="connsiteX19" fmla="*/ 828213 w 2069854"/>
                  <a:gd name="connsiteY19" fmla="*/ 389002 h 2561350"/>
                  <a:gd name="connsiteX20" fmla="*/ 793309 w 2069854"/>
                  <a:gd name="connsiteY20" fmla="*/ 283670 h 2561350"/>
                  <a:gd name="connsiteX21" fmla="*/ 1029052 w 2069854"/>
                  <a:gd name="connsiteY21" fmla="*/ 3 h 2561350"/>
                  <a:gd name="connsiteX0" fmla="*/ 1029052 w 2069854"/>
                  <a:gd name="connsiteY0" fmla="*/ 3 h 2561350"/>
                  <a:gd name="connsiteX1" fmla="*/ 1243365 w 2069854"/>
                  <a:gd name="connsiteY1" fmla="*/ 286050 h 2561350"/>
                  <a:gd name="connsiteX2" fmla="*/ 1221229 w 2069854"/>
                  <a:gd name="connsiteY2" fmla="*/ 389002 h 2561350"/>
                  <a:gd name="connsiteX3" fmla="*/ 1960083 w 2069854"/>
                  <a:gd name="connsiteY3" fmla="*/ 361648 h 2561350"/>
                  <a:gd name="connsiteX4" fmla="*/ 2067846 w 2069854"/>
                  <a:gd name="connsiteY4" fmla="*/ 961234 h 2561350"/>
                  <a:gd name="connsiteX5" fmla="*/ 1881338 w 2069854"/>
                  <a:gd name="connsiteY5" fmla="*/ 1030865 h 2561350"/>
                  <a:gd name="connsiteX6" fmla="*/ 1847663 w 2069854"/>
                  <a:gd name="connsiteY6" fmla="*/ 1535481 h 2561350"/>
                  <a:gd name="connsiteX7" fmla="*/ 2065360 w 2069854"/>
                  <a:gd name="connsiteY7" fmla="*/ 1597847 h 2561350"/>
                  <a:gd name="connsiteX8" fmla="*/ 1952623 w 2069854"/>
                  <a:gd name="connsiteY8" fmla="*/ 2180265 h 2561350"/>
                  <a:gd name="connsiteX9" fmla="*/ 1223492 w 2069854"/>
                  <a:gd name="connsiteY9" fmla="*/ 2167002 h 2561350"/>
                  <a:gd name="connsiteX10" fmla="*/ 1243365 w 2069854"/>
                  <a:gd name="connsiteY10" fmla="*/ 2275300 h 2561350"/>
                  <a:gd name="connsiteX11" fmla="*/ 803256 w 2069854"/>
                  <a:gd name="connsiteY11" fmla="*/ 2277680 h 2561350"/>
                  <a:gd name="connsiteX12" fmla="*/ 723771 w 2069854"/>
                  <a:gd name="connsiteY12" fmla="*/ 2109806 h 2561350"/>
                  <a:gd name="connsiteX13" fmla="*/ 117884 w 2069854"/>
                  <a:gd name="connsiteY13" fmla="*/ 2215080 h 2561350"/>
                  <a:gd name="connsiteX14" fmla="*/ 1340 w 2069854"/>
                  <a:gd name="connsiteY14" fmla="*/ 1657531 h 2561350"/>
                  <a:gd name="connsiteX15" fmla="*/ 271736 w 2069854"/>
                  <a:gd name="connsiteY15" fmla="*/ 1561668 h 2561350"/>
                  <a:gd name="connsiteX16" fmla="*/ 249462 w 2069854"/>
                  <a:gd name="connsiteY16" fmla="*/ 1045298 h 2561350"/>
                  <a:gd name="connsiteX17" fmla="*/ 8800 w 2069854"/>
                  <a:gd name="connsiteY17" fmla="*/ 1018431 h 2561350"/>
                  <a:gd name="connsiteX18" fmla="*/ 110423 w 2069854"/>
                  <a:gd name="connsiteY18" fmla="*/ 382371 h 2561350"/>
                  <a:gd name="connsiteX19" fmla="*/ 828213 w 2069854"/>
                  <a:gd name="connsiteY19" fmla="*/ 389002 h 2561350"/>
                  <a:gd name="connsiteX20" fmla="*/ 793309 w 2069854"/>
                  <a:gd name="connsiteY20" fmla="*/ 283670 h 2561350"/>
                  <a:gd name="connsiteX21" fmla="*/ 1029052 w 2069854"/>
                  <a:gd name="connsiteY21" fmla="*/ 3 h 2561350"/>
                  <a:gd name="connsiteX0" fmla="*/ 1029052 w 2069854"/>
                  <a:gd name="connsiteY0" fmla="*/ 3 h 2561350"/>
                  <a:gd name="connsiteX1" fmla="*/ 1243365 w 2069854"/>
                  <a:gd name="connsiteY1" fmla="*/ 286050 h 2561350"/>
                  <a:gd name="connsiteX2" fmla="*/ 1221229 w 2069854"/>
                  <a:gd name="connsiteY2" fmla="*/ 389002 h 2561350"/>
                  <a:gd name="connsiteX3" fmla="*/ 1960083 w 2069854"/>
                  <a:gd name="connsiteY3" fmla="*/ 361648 h 2561350"/>
                  <a:gd name="connsiteX4" fmla="*/ 2067846 w 2069854"/>
                  <a:gd name="connsiteY4" fmla="*/ 961234 h 2561350"/>
                  <a:gd name="connsiteX5" fmla="*/ 1881338 w 2069854"/>
                  <a:gd name="connsiteY5" fmla="*/ 1030865 h 2561350"/>
                  <a:gd name="connsiteX6" fmla="*/ 1847663 w 2069854"/>
                  <a:gd name="connsiteY6" fmla="*/ 1535481 h 2561350"/>
                  <a:gd name="connsiteX7" fmla="*/ 2065360 w 2069854"/>
                  <a:gd name="connsiteY7" fmla="*/ 1597847 h 2561350"/>
                  <a:gd name="connsiteX8" fmla="*/ 1952623 w 2069854"/>
                  <a:gd name="connsiteY8" fmla="*/ 2187725 h 2561350"/>
                  <a:gd name="connsiteX9" fmla="*/ 1223492 w 2069854"/>
                  <a:gd name="connsiteY9" fmla="*/ 2167002 h 2561350"/>
                  <a:gd name="connsiteX10" fmla="*/ 1243365 w 2069854"/>
                  <a:gd name="connsiteY10" fmla="*/ 2275300 h 2561350"/>
                  <a:gd name="connsiteX11" fmla="*/ 803256 w 2069854"/>
                  <a:gd name="connsiteY11" fmla="*/ 2277680 h 2561350"/>
                  <a:gd name="connsiteX12" fmla="*/ 723771 w 2069854"/>
                  <a:gd name="connsiteY12" fmla="*/ 2109806 h 2561350"/>
                  <a:gd name="connsiteX13" fmla="*/ 117884 w 2069854"/>
                  <a:gd name="connsiteY13" fmla="*/ 2215080 h 2561350"/>
                  <a:gd name="connsiteX14" fmla="*/ 1340 w 2069854"/>
                  <a:gd name="connsiteY14" fmla="*/ 1657531 h 2561350"/>
                  <a:gd name="connsiteX15" fmla="*/ 271736 w 2069854"/>
                  <a:gd name="connsiteY15" fmla="*/ 1561668 h 2561350"/>
                  <a:gd name="connsiteX16" fmla="*/ 249462 w 2069854"/>
                  <a:gd name="connsiteY16" fmla="*/ 1045298 h 2561350"/>
                  <a:gd name="connsiteX17" fmla="*/ 8800 w 2069854"/>
                  <a:gd name="connsiteY17" fmla="*/ 1018431 h 2561350"/>
                  <a:gd name="connsiteX18" fmla="*/ 110423 w 2069854"/>
                  <a:gd name="connsiteY18" fmla="*/ 382371 h 2561350"/>
                  <a:gd name="connsiteX19" fmla="*/ 828213 w 2069854"/>
                  <a:gd name="connsiteY19" fmla="*/ 389002 h 2561350"/>
                  <a:gd name="connsiteX20" fmla="*/ 793309 w 2069854"/>
                  <a:gd name="connsiteY20" fmla="*/ 283670 h 2561350"/>
                  <a:gd name="connsiteX21" fmla="*/ 1029052 w 2069854"/>
                  <a:gd name="connsiteY21" fmla="*/ 3 h 2561350"/>
                  <a:gd name="connsiteX0" fmla="*/ 1029052 w 2069223"/>
                  <a:gd name="connsiteY0" fmla="*/ 3 h 2561350"/>
                  <a:gd name="connsiteX1" fmla="*/ 1243365 w 2069223"/>
                  <a:gd name="connsiteY1" fmla="*/ 286050 h 2561350"/>
                  <a:gd name="connsiteX2" fmla="*/ 1221229 w 2069223"/>
                  <a:gd name="connsiteY2" fmla="*/ 389002 h 2561350"/>
                  <a:gd name="connsiteX3" fmla="*/ 1960083 w 2069223"/>
                  <a:gd name="connsiteY3" fmla="*/ 361648 h 2561350"/>
                  <a:gd name="connsiteX4" fmla="*/ 2067846 w 2069223"/>
                  <a:gd name="connsiteY4" fmla="*/ 961234 h 2561350"/>
                  <a:gd name="connsiteX5" fmla="*/ 1881338 w 2069223"/>
                  <a:gd name="connsiteY5" fmla="*/ 1030865 h 2561350"/>
                  <a:gd name="connsiteX6" fmla="*/ 1847663 w 2069223"/>
                  <a:gd name="connsiteY6" fmla="*/ 1535481 h 2561350"/>
                  <a:gd name="connsiteX7" fmla="*/ 2065360 w 2069223"/>
                  <a:gd name="connsiteY7" fmla="*/ 1597847 h 2561350"/>
                  <a:gd name="connsiteX8" fmla="*/ 1945162 w 2069223"/>
                  <a:gd name="connsiteY8" fmla="*/ 2187725 h 2561350"/>
                  <a:gd name="connsiteX9" fmla="*/ 1223492 w 2069223"/>
                  <a:gd name="connsiteY9" fmla="*/ 2167002 h 2561350"/>
                  <a:gd name="connsiteX10" fmla="*/ 1243365 w 2069223"/>
                  <a:gd name="connsiteY10" fmla="*/ 2275300 h 2561350"/>
                  <a:gd name="connsiteX11" fmla="*/ 803256 w 2069223"/>
                  <a:gd name="connsiteY11" fmla="*/ 2277680 h 2561350"/>
                  <a:gd name="connsiteX12" fmla="*/ 723771 w 2069223"/>
                  <a:gd name="connsiteY12" fmla="*/ 2109806 h 2561350"/>
                  <a:gd name="connsiteX13" fmla="*/ 117884 w 2069223"/>
                  <a:gd name="connsiteY13" fmla="*/ 2215080 h 2561350"/>
                  <a:gd name="connsiteX14" fmla="*/ 1340 w 2069223"/>
                  <a:gd name="connsiteY14" fmla="*/ 1657531 h 2561350"/>
                  <a:gd name="connsiteX15" fmla="*/ 271736 w 2069223"/>
                  <a:gd name="connsiteY15" fmla="*/ 1561668 h 2561350"/>
                  <a:gd name="connsiteX16" fmla="*/ 249462 w 2069223"/>
                  <a:gd name="connsiteY16" fmla="*/ 1045298 h 2561350"/>
                  <a:gd name="connsiteX17" fmla="*/ 8800 w 2069223"/>
                  <a:gd name="connsiteY17" fmla="*/ 1018431 h 2561350"/>
                  <a:gd name="connsiteX18" fmla="*/ 110423 w 2069223"/>
                  <a:gd name="connsiteY18" fmla="*/ 382371 h 2561350"/>
                  <a:gd name="connsiteX19" fmla="*/ 828213 w 2069223"/>
                  <a:gd name="connsiteY19" fmla="*/ 389002 h 2561350"/>
                  <a:gd name="connsiteX20" fmla="*/ 793309 w 2069223"/>
                  <a:gd name="connsiteY20" fmla="*/ 283670 h 2561350"/>
                  <a:gd name="connsiteX21" fmla="*/ 1029052 w 2069223"/>
                  <a:gd name="connsiteY21" fmla="*/ 3 h 2561350"/>
                  <a:gd name="connsiteX0" fmla="*/ 1029052 w 2069223"/>
                  <a:gd name="connsiteY0" fmla="*/ 3 h 2561350"/>
                  <a:gd name="connsiteX1" fmla="*/ 1243365 w 2069223"/>
                  <a:gd name="connsiteY1" fmla="*/ 286050 h 2561350"/>
                  <a:gd name="connsiteX2" fmla="*/ 1221229 w 2069223"/>
                  <a:gd name="connsiteY2" fmla="*/ 389002 h 2561350"/>
                  <a:gd name="connsiteX3" fmla="*/ 1960083 w 2069223"/>
                  <a:gd name="connsiteY3" fmla="*/ 361648 h 2561350"/>
                  <a:gd name="connsiteX4" fmla="*/ 2067846 w 2069223"/>
                  <a:gd name="connsiteY4" fmla="*/ 961234 h 2561350"/>
                  <a:gd name="connsiteX5" fmla="*/ 1881338 w 2069223"/>
                  <a:gd name="connsiteY5" fmla="*/ 1030865 h 2561350"/>
                  <a:gd name="connsiteX6" fmla="*/ 1847663 w 2069223"/>
                  <a:gd name="connsiteY6" fmla="*/ 1535481 h 2561350"/>
                  <a:gd name="connsiteX7" fmla="*/ 2065360 w 2069223"/>
                  <a:gd name="connsiteY7" fmla="*/ 1597847 h 2561350"/>
                  <a:gd name="connsiteX8" fmla="*/ 1945162 w 2069223"/>
                  <a:gd name="connsiteY8" fmla="*/ 2187725 h 2561350"/>
                  <a:gd name="connsiteX9" fmla="*/ 1223492 w 2069223"/>
                  <a:gd name="connsiteY9" fmla="*/ 2167002 h 2561350"/>
                  <a:gd name="connsiteX10" fmla="*/ 1243365 w 2069223"/>
                  <a:gd name="connsiteY10" fmla="*/ 2275300 h 2561350"/>
                  <a:gd name="connsiteX11" fmla="*/ 803256 w 2069223"/>
                  <a:gd name="connsiteY11" fmla="*/ 2277680 h 2561350"/>
                  <a:gd name="connsiteX12" fmla="*/ 723771 w 2069223"/>
                  <a:gd name="connsiteY12" fmla="*/ 2109806 h 2561350"/>
                  <a:gd name="connsiteX13" fmla="*/ 117884 w 2069223"/>
                  <a:gd name="connsiteY13" fmla="*/ 2215080 h 2561350"/>
                  <a:gd name="connsiteX14" fmla="*/ 1340 w 2069223"/>
                  <a:gd name="connsiteY14" fmla="*/ 1657531 h 2561350"/>
                  <a:gd name="connsiteX15" fmla="*/ 271736 w 2069223"/>
                  <a:gd name="connsiteY15" fmla="*/ 1561668 h 2561350"/>
                  <a:gd name="connsiteX16" fmla="*/ 249462 w 2069223"/>
                  <a:gd name="connsiteY16" fmla="*/ 1045298 h 2561350"/>
                  <a:gd name="connsiteX17" fmla="*/ 8800 w 2069223"/>
                  <a:gd name="connsiteY17" fmla="*/ 1018431 h 2561350"/>
                  <a:gd name="connsiteX18" fmla="*/ 110423 w 2069223"/>
                  <a:gd name="connsiteY18" fmla="*/ 382371 h 2561350"/>
                  <a:gd name="connsiteX19" fmla="*/ 828213 w 2069223"/>
                  <a:gd name="connsiteY19" fmla="*/ 389002 h 2561350"/>
                  <a:gd name="connsiteX20" fmla="*/ 793309 w 2069223"/>
                  <a:gd name="connsiteY20" fmla="*/ 283670 h 2561350"/>
                  <a:gd name="connsiteX21" fmla="*/ 1029052 w 2069223"/>
                  <a:gd name="connsiteY21" fmla="*/ 3 h 2561350"/>
                  <a:gd name="connsiteX0" fmla="*/ 1029052 w 2069223"/>
                  <a:gd name="connsiteY0" fmla="*/ 3 h 2561350"/>
                  <a:gd name="connsiteX1" fmla="*/ 1243365 w 2069223"/>
                  <a:gd name="connsiteY1" fmla="*/ 286050 h 2561350"/>
                  <a:gd name="connsiteX2" fmla="*/ 1221229 w 2069223"/>
                  <a:gd name="connsiteY2" fmla="*/ 389002 h 2561350"/>
                  <a:gd name="connsiteX3" fmla="*/ 1960083 w 2069223"/>
                  <a:gd name="connsiteY3" fmla="*/ 361648 h 2561350"/>
                  <a:gd name="connsiteX4" fmla="*/ 2067846 w 2069223"/>
                  <a:gd name="connsiteY4" fmla="*/ 961234 h 2561350"/>
                  <a:gd name="connsiteX5" fmla="*/ 1881338 w 2069223"/>
                  <a:gd name="connsiteY5" fmla="*/ 1030865 h 2561350"/>
                  <a:gd name="connsiteX6" fmla="*/ 1847663 w 2069223"/>
                  <a:gd name="connsiteY6" fmla="*/ 1535481 h 2561350"/>
                  <a:gd name="connsiteX7" fmla="*/ 2065360 w 2069223"/>
                  <a:gd name="connsiteY7" fmla="*/ 1597847 h 2561350"/>
                  <a:gd name="connsiteX8" fmla="*/ 1945162 w 2069223"/>
                  <a:gd name="connsiteY8" fmla="*/ 2187725 h 2561350"/>
                  <a:gd name="connsiteX9" fmla="*/ 1223492 w 2069223"/>
                  <a:gd name="connsiteY9" fmla="*/ 2167002 h 2561350"/>
                  <a:gd name="connsiteX10" fmla="*/ 1243365 w 2069223"/>
                  <a:gd name="connsiteY10" fmla="*/ 2275300 h 2561350"/>
                  <a:gd name="connsiteX11" fmla="*/ 803256 w 2069223"/>
                  <a:gd name="connsiteY11" fmla="*/ 2277680 h 2561350"/>
                  <a:gd name="connsiteX12" fmla="*/ 723771 w 2069223"/>
                  <a:gd name="connsiteY12" fmla="*/ 2109806 h 2561350"/>
                  <a:gd name="connsiteX13" fmla="*/ 117884 w 2069223"/>
                  <a:gd name="connsiteY13" fmla="*/ 2215080 h 2561350"/>
                  <a:gd name="connsiteX14" fmla="*/ 1340 w 2069223"/>
                  <a:gd name="connsiteY14" fmla="*/ 1657531 h 2561350"/>
                  <a:gd name="connsiteX15" fmla="*/ 271736 w 2069223"/>
                  <a:gd name="connsiteY15" fmla="*/ 1561668 h 2561350"/>
                  <a:gd name="connsiteX16" fmla="*/ 249462 w 2069223"/>
                  <a:gd name="connsiteY16" fmla="*/ 1045298 h 2561350"/>
                  <a:gd name="connsiteX17" fmla="*/ 8800 w 2069223"/>
                  <a:gd name="connsiteY17" fmla="*/ 1018431 h 2561350"/>
                  <a:gd name="connsiteX18" fmla="*/ 110423 w 2069223"/>
                  <a:gd name="connsiteY18" fmla="*/ 382371 h 2561350"/>
                  <a:gd name="connsiteX19" fmla="*/ 828213 w 2069223"/>
                  <a:gd name="connsiteY19" fmla="*/ 389002 h 2561350"/>
                  <a:gd name="connsiteX20" fmla="*/ 793309 w 2069223"/>
                  <a:gd name="connsiteY20" fmla="*/ 283670 h 2561350"/>
                  <a:gd name="connsiteX21" fmla="*/ 1029052 w 2069223"/>
                  <a:gd name="connsiteY21" fmla="*/ 3 h 2561350"/>
                  <a:gd name="connsiteX0" fmla="*/ 1029052 w 2069223"/>
                  <a:gd name="connsiteY0" fmla="*/ 3 h 2561350"/>
                  <a:gd name="connsiteX1" fmla="*/ 1243365 w 2069223"/>
                  <a:gd name="connsiteY1" fmla="*/ 286050 h 2561350"/>
                  <a:gd name="connsiteX2" fmla="*/ 1221229 w 2069223"/>
                  <a:gd name="connsiteY2" fmla="*/ 389002 h 2561350"/>
                  <a:gd name="connsiteX3" fmla="*/ 1960083 w 2069223"/>
                  <a:gd name="connsiteY3" fmla="*/ 361648 h 2561350"/>
                  <a:gd name="connsiteX4" fmla="*/ 2067846 w 2069223"/>
                  <a:gd name="connsiteY4" fmla="*/ 961234 h 2561350"/>
                  <a:gd name="connsiteX5" fmla="*/ 1881338 w 2069223"/>
                  <a:gd name="connsiteY5" fmla="*/ 1030865 h 2561350"/>
                  <a:gd name="connsiteX6" fmla="*/ 1847663 w 2069223"/>
                  <a:gd name="connsiteY6" fmla="*/ 1535481 h 2561350"/>
                  <a:gd name="connsiteX7" fmla="*/ 2065360 w 2069223"/>
                  <a:gd name="connsiteY7" fmla="*/ 1597847 h 2561350"/>
                  <a:gd name="connsiteX8" fmla="*/ 1945162 w 2069223"/>
                  <a:gd name="connsiteY8" fmla="*/ 2187725 h 2561350"/>
                  <a:gd name="connsiteX9" fmla="*/ 1223492 w 2069223"/>
                  <a:gd name="connsiteY9" fmla="*/ 2167002 h 2561350"/>
                  <a:gd name="connsiteX10" fmla="*/ 1243365 w 2069223"/>
                  <a:gd name="connsiteY10" fmla="*/ 2275300 h 2561350"/>
                  <a:gd name="connsiteX11" fmla="*/ 803256 w 2069223"/>
                  <a:gd name="connsiteY11" fmla="*/ 2277680 h 2561350"/>
                  <a:gd name="connsiteX12" fmla="*/ 723771 w 2069223"/>
                  <a:gd name="connsiteY12" fmla="*/ 2109806 h 2561350"/>
                  <a:gd name="connsiteX13" fmla="*/ 117884 w 2069223"/>
                  <a:gd name="connsiteY13" fmla="*/ 2215080 h 2561350"/>
                  <a:gd name="connsiteX14" fmla="*/ 1340 w 2069223"/>
                  <a:gd name="connsiteY14" fmla="*/ 1657531 h 2561350"/>
                  <a:gd name="connsiteX15" fmla="*/ 271736 w 2069223"/>
                  <a:gd name="connsiteY15" fmla="*/ 1561668 h 2561350"/>
                  <a:gd name="connsiteX16" fmla="*/ 249462 w 2069223"/>
                  <a:gd name="connsiteY16" fmla="*/ 1045298 h 2561350"/>
                  <a:gd name="connsiteX17" fmla="*/ 8800 w 2069223"/>
                  <a:gd name="connsiteY17" fmla="*/ 1018431 h 2561350"/>
                  <a:gd name="connsiteX18" fmla="*/ 110423 w 2069223"/>
                  <a:gd name="connsiteY18" fmla="*/ 382371 h 2561350"/>
                  <a:gd name="connsiteX19" fmla="*/ 828213 w 2069223"/>
                  <a:gd name="connsiteY19" fmla="*/ 389002 h 2561350"/>
                  <a:gd name="connsiteX20" fmla="*/ 793309 w 2069223"/>
                  <a:gd name="connsiteY20" fmla="*/ 283670 h 2561350"/>
                  <a:gd name="connsiteX21" fmla="*/ 1029052 w 2069223"/>
                  <a:gd name="connsiteY21" fmla="*/ 3 h 2561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069223" h="2561350">
                    <a:moveTo>
                      <a:pt x="1029052" y="3"/>
                    </a:moveTo>
                    <a:cubicBezTo>
                      <a:pt x="1198121" y="-691"/>
                      <a:pt x="1366104" y="120921"/>
                      <a:pt x="1243365" y="286050"/>
                    </a:cubicBezTo>
                    <a:cubicBezTo>
                      <a:pt x="1227255" y="315682"/>
                      <a:pt x="1215473" y="348101"/>
                      <a:pt x="1221229" y="389002"/>
                    </a:cubicBezTo>
                    <a:cubicBezTo>
                      <a:pt x="1226297" y="528261"/>
                      <a:pt x="1696392" y="461119"/>
                      <a:pt x="1960083" y="361648"/>
                    </a:cubicBezTo>
                    <a:cubicBezTo>
                      <a:pt x="2053938" y="496394"/>
                      <a:pt x="2071127" y="822506"/>
                      <a:pt x="2067846" y="961234"/>
                    </a:cubicBezTo>
                    <a:cubicBezTo>
                      <a:pt x="2071715" y="1080232"/>
                      <a:pt x="2015018" y="1106744"/>
                      <a:pt x="1881338" y="1030865"/>
                    </a:cubicBezTo>
                    <a:cubicBezTo>
                      <a:pt x="1484062" y="845572"/>
                      <a:pt x="1585310" y="1699608"/>
                      <a:pt x="1847663" y="1535481"/>
                    </a:cubicBezTo>
                    <a:cubicBezTo>
                      <a:pt x="1929415" y="1495441"/>
                      <a:pt x="2055329" y="1373504"/>
                      <a:pt x="2065360" y="1597847"/>
                    </a:cubicBezTo>
                    <a:cubicBezTo>
                      <a:pt x="2080367" y="1677957"/>
                      <a:pt x="2053974" y="2093695"/>
                      <a:pt x="1945162" y="2187725"/>
                    </a:cubicBezTo>
                    <a:cubicBezTo>
                      <a:pt x="1805733" y="2151252"/>
                      <a:pt x="1398565" y="2030230"/>
                      <a:pt x="1223492" y="2167002"/>
                    </a:cubicBezTo>
                    <a:cubicBezTo>
                      <a:pt x="1210011" y="2193452"/>
                      <a:pt x="1212813" y="2230274"/>
                      <a:pt x="1243365" y="2275300"/>
                    </a:cubicBezTo>
                    <a:cubicBezTo>
                      <a:pt x="1483871" y="2660267"/>
                      <a:pt x="591323" y="2652331"/>
                      <a:pt x="803256" y="2277680"/>
                    </a:cubicBezTo>
                    <a:cubicBezTo>
                      <a:pt x="852179" y="2213432"/>
                      <a:pt x="836244" y="2132321"/>
                      <a:pt x="723771" y="2109806"/>
                    </a:cubicBezTo>
                    <a:cubicBezTo>
                      <a:pt x="609542" y="2086940"/>
                      <a:pt x="401355" y="2119754"/>
                      <a:pt x="117884" y="2215080"/>
                    </a:cubicBezTo>
                    <a:cubicBezTo>
                      <a:pt x="25248" y="2145089"/>
                      <a:pt x="-7310" y="1771407"/>
                      <a:pt x="1340" y="1657531"/>
                    </a:cubicBezTo>
                    <a:cubicBezTo>
                      <a:pt x="24910" y="1416831"/>
                      <a:pt x="118063" y="1502066"/>
                      <a:pt x="271736" y="1561668"/>
                    </a:cubicBezTo>
                    <a:cubicBezTo>
                      <a:pt x="483918" y="1635999"/>
                      <a:pt x="591326" y="1022800"/>
                      <a:pt x="249462" y="1045298"/>
                    </a:cubicBezTo>
                    <a:cubicBezTo>
                      <a:pt x="168753" y="1050498"/>
                      <a:pt x="31973" y="1183628"/>
                      <a:pt x="8800" y="1018431"/>
                    </a:cubicBezTo>
                    <a:cubicBezTo>
                      <a:pt x="-14373" y="907943"/>
                      <a:pt x="14056" y="478572"/>
                      <a:pt x="110423" y="382371"/>
                    </a:cubicBezTo>
                    <a:cubicBezTo>
                      <a:pt x="506629" y="514999"/>
                      <a:pt x="790102" y="488473"/>
                      <a:pt x="828213" y="389002"/>
                    </a:cubicBezTo>
                    <a:cubicBezTo>
                      <a:pt x="838534" y="365427"/>
                      <a:pt x="828962" y="333342"/>
                      <a:pt x="793309" y="283670"/>
                    </a:cubicBezTo>
                    <a:cubicBezTo>
                      <a:pt x="687343" y="96344"/>
                      <a:pt x="859983" y="698"/>
                      <a:pt x="1029052" y="3"/>
                    </a:cubicBezTo>
                    <a:close/>
                  </a:path>
                </a:pathLst>
              </a:custGeom>
              <a:gradFill flip="none" rotWithShape="1">
                <a:gsLst>
                  <a:gs pos="94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</a:gsLst>
                <a:lin ang="5400000" scaled="1"/>
                <a:tileRect/>
              </a:gradFill>
              <a:ln>
                <a:noFill/>
              </a:ln>
              <a:effectLst/>
              <a:sp3d prstMaterial="dkEdge">
                <a:bevelT w="50800" h="25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5"/>
              <p:cNvSpPr/>
              <p:nvPr/>
            </p:nvSpPr>
            <p:spPr>
              <a:xfrm rot="5400000">
                <a:off x="6216710" y="1947991"/>
                <a:ext cx="1427811" cy="1792219"/>
              </a:xfrm>
              <a:custGeom>
                <a:avLst/>
                <a:gdLst>
                  <a:gd name="connsiteX0" fmla="*/ 872209 w 1795780"/>
                  <a:gd name="connsiteY0" fmla="*/ 3 h 2561350"/>
                  <a:gd name="connsiteX1" fmla="*/ 1086522 w 1795780"/>
                  <a:gd name="connsiteY1" fmla="*/ 286050 h 2561350"/>
                  <a:gd name="connsiteX2" fmla="*/ 1064386 w 1795780"/>
                  <a:gd name="connsiteY2" fmla="*/ 389002 h 2561350"/>
                  <a:gd name="connsiteX3" fmla="*/ 1795780 w 1795780"/>
                  <a:gd name="connsiteY3" fmla="*/ 389002 h 2561350"/>
                  <a:gd name="connsiteX4" fmla="*/ 1795780 w 1795780"/>
                  <a:gd name="connsiteY4" fmla="*/ 1063389 h 2561350"/>
                  <a:gd name="connsiteX5" fmla="*/ 1706462 w 1795780"/>
                  <a:gd name="connsiteY5" fmla="*/ 1037347 h 2561350"/>
                  <a:gd name="connsiteX6" fmla="*/ 1704082 w 1795780"/>
                  <a:gd name="connsiteY6" fmla="*/ 1487403 h 2561350"/>
                  <a:gd name="connsiteX7" fmla="*/ 1795780 w 1795780"/>
                  <a:gd name="connsiteY7" fmla="*/ 1449629 h 2561350"/>
                  <a:gd name="connsiteX8" fmla="*/ 1795780 w 1795780"/>
                  <a:gd name="connsiteY8" fmla="*/ 2167002 h 2561350"/>
                  <a:gd name="connsiteX9" fmla="*/ 1066649 w 1795780"/>
                  <a:gd name="connsiteY9" fmla="*/ 2167002 h 2561350"/>
                  <a:gd name="connsiteX10" fmla="*/ 1086522 w 1795780"/>
                  <a:gd name="connsiteY10" fmla="*/ 2275300 h 2561350"/>
                  <a:gd name="connsiteX11" fmla="*/ 636466 w 1795780"/>
                  <a:gd name="connsiteY11" fmla="*/ 2277680 h 2561350"/>
                  <a:gd name="connsiteX12" fmla="*/ 666399 w 1795780"/>
                  <a:gd name="connsiteY12" fmla="*/ 2167002 h 2561350"/>
                  <a:gd name="connsiteX13" fmla="*/ 0 w 1795780"/>
                  <a:gd name="connsiteY13" fmla="*/ 2167002 h 2561350"/>
                  <a:gd name="connsiteX14" fmla="*/ 0 w 1795780"/>
                  <a:gd name="connsiteY14" fmla="*/ 1458174 h 2561350"/>
                  <a:gd name="connsiteX15" fmla="*/ 94999 w 1795780"/>
                  <a:gd name="connsiteY15" fmla="*/ 1495354 h 2561350"/>
                  <a:gd name="connsiteX16" fmla="*/ 92619 w 1795780"/>
                  <a:gd name="connsiteY16" fmla="*/ 1045298 h 2561350"/>
                  <a:gd name="connsiteX17" fmla="*/ 0 w 1795780"/>
                  <a:gd name="connsiteY17" fmla="*/ 1071146 h 2561350"/>
                  <a:gd name="connsiteX18" fmla="*/ 0 w 1795780"/>
                  <a:gd name="connsiteY18" fmla="*/ 389002 h 2561350"/>
                  <a:gd name="connsiteX19" fmla="*/ 671370 w 1795780"/>
                  <a:gd name="connsiteY19" fmla="*/ 389002 h 2561350"/>
                  <a:gd name="connsiteX20" fmla="*/ 636466 w 1795780"/>
                  <a:gd name="connsiteY20" fmla="*/ 283670 h 2561350"/>
                  <a:gd name="connsiteX21" fmla="*/ 872209 w 1795780"/>
                  <a:gd name="connsiteY21" fmla="*/ 3 h 2561350"/>
                  <a:gd name="connsiteX0" fmla="*/ 872209 w 1795780"/>
                  <a:gd name="connsiteY0" fmla="*/ 3 h 2561350"/>
                  <a:gd name="connsiteX1" fmla="*/ 1086522 w 1795780"/>
                  <a:gd name="connsiteY1" fmla="*/ 286050 h 2561350"/>
                  <a:gd name="connsiteX2" fmla="*/ 1064386 w 1795780"/>
                  <a:gd name="connsiteY2" fmla="*/ 389002 h 2561350"/>
                  <a:gd name="connsiteX3" fmla="*/ 1795780 w 1795780"/>
                  <a:gd name="connsiteY3" fmla="*/ 389002 h 2561350"/>
                  <a:gd name="connsiteX4" fmla="*/ 1795780 w 1795780"/>
                  <a:gd name="connsiteY4" fmla="*/ 1063389 h 2561350"/>
                  <a:gd name="connsiteX5" fmla="*/ 1706462 w 1795780"/>
                  <a:gd name="connsiteY5" fmla="*/ 1037347 h 2561350"/>
                  <a:gd name="connsiteX6" fmla="*/ 1704082 w 1795780"/>
                  <a:gd name="connsiteY6" fmla="*/ 1487403 h 2561350"/>
                  <a:gd name="connsiteX7" fmla="*/ 1795780 w 1795780"/>
                  <a:gd name="connsiteY7" fmla="*/ 1449629 h 2561350"/>
                  <a:gd name="connsiteX8" fmla="*/ 1795780 w 1795780"/>
                  <a:gd name="connsiteY8" fmla="*/ 2167002 h 2561350"/>
                  <a:gd name="connsiteX9" fmla="*/ 1066649 w 1795780"/>
                  <a:gd name="connsiteY9" fmla="*/ 2167002 h 2561350"/>
                  <a:gd name="connsiteX10" fmla="*/ 1086522 w 1795780"/>
                  <a:gd name="connsiteY10" fmla="*/ 2275300 h 2561350"/>
                  <a:gd name="connsiteX11" fmla="*/ 636466 w 1795780"/>
                  <a:gd name="connsiteY11" fmla="*/ 2277680 h 2561350"/>
                  <a:gd name="connsiteX12" fmla="*/ 666399 w 1795780"/>
                  <a:gd name="connsiteY12" fmla="*/ 2167002 h 2561350"/>
                  <a:gd name="connsiteX13" fmla="*/ 0 w 1795780"/>
                  <a:gd name="connsiteY13" fmla="*/ 2167002 h 2561350"/>
                  <a:gd name="connsiteX14" fmla="*/ 0 w 1795780"/>
                  <a:gd name="connsiteY14" fmla="*/ 1458174 h 2561350"/>
                  <a:gd name="connsiteX15" fmla="*/ 94999 w 1795780"/>
                  <a:gd name="connsiteY15" fmla="*/ 1495354 h 2561350"/>
                  <a:gd name="connsiteX16" fmla="*/ 92619 w 1795780"/>
                  <a:gd name="connsiteY16" fmla="*/ 1045298 h 2561350"/>
                  <a:gd name="connsiteX17" fmla="*/ 0 w 1795780"/>
                  <a:gd name="connsiteY17" fmla="*/ 1071146 h 2561350"/>
                  <a:gd name="connsiteX18" fmla="*/ 0 w 1795780"/>
                  <a:gd name="connsiteY18" fmla="*/ 389002 h 2561350"/>
                  <a:gd name="connsiteX19" fmla="*/ 671370 w 1795780"/>
                  <a:gd name="connsiteY19" fmla="*/ 389002 h 2561350"/>
                  <a:gd name="connsiteX20" fmla="*/ 636466 w 1795780"/>
                  <a:gd name="connsiteY20" fmla="*/ 283670 h 2561350"/>
                  <a:gd name="connsiteX21" fmla="*/ 872209 w 179578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949187"/>
                  <a:gd name="connsiteY0" fmla="*/ 3 h 2561350"/>
                  <a:gd name="connsiteX1" fmla="*/ 1132942 w 1949187"/>
                  <a:gd name="connsiteY1" fmla="*/ 286050 h 2561350"/>
                  <a:gd name="connsiteX2" fmla="*/ 1110806 w 1949187"/>
                  <a:gd name="connsiteY2" fmla="*/ 389002 h 2561350"/>
                  <a:gd name="connsiteX3" fmla="*/ 1862094 w 1949187"/>
                  <a:gd name="connsiteY3" fmla="*/ 369108 h 2561350"/>
                  <a:gd name="connsiteX4" fmla="*/ 1842200 w 1949187"/>
                  <a:gd name="connsiteY4" fmla="*/ 1063389 h 2561350"/>
                  <a:gd name="connsiteX5" fmla="*/ 1752882 w 1949187"/>
                  <a:gd name="connsiteY5" fmla="*/ 1037347 h 2561350"/>
                  <a:gd name="connsiteX6" fmla="*/ 1750502 w 1949187"/>
                  <a:gd name="connsiteY6" fmla="*/ 1487403 h 2561350"/>
                  <a:gd name="connsiteX7" fmla="*/ 1842200 w 1949187"/>
                  <a:gd name="connsiteY7" fmla="*/ 1449629 h 2561350"/>
                  <a:gd name="connsiteX8" fmla="*/ 1842200 w 1949187"/>
                  <a:gd name="connsiteY8" fmla="*/ 2167002 h 2561350"/>
                  <a:gd name="connsiteX9" fmla="*/ 1113069 w 1949187"/>
                  <a:gd name="connsiteY9" fmla="*/ 2167002 h 2561350"/>
                  <a:gd name="connsiteX10" fmla="*/ 1132942 w 1949187"/>
                  <a:gd name="connsiteY10" fmla="*/ 2275300 h 2561350"/>
                  <a:gd name="connsiteX11" fmla="*/ 682886 w 1949187"/>
                  <a:gd name="connsiteY11" fmla="*/ 2277680 h 2561350"/>
                  <a:gd name="connsiteX12" fmla="*/ 712819 w 1949187"/>
                  <a:gd name="connsiteY12" fmla="*/ 2167002 h 2561350"/>
                  <a:gd name="connsiteX13" fmla="*/ 46420 w 1949187"/>
                  <a:gd name="connsiteY13" fmla="*/ 2167002 h 2561350"/>
                  <a:gd name="connsiteX14" fmla="*/ 46420 w 1949187"/>
                  <a:gd name="connsiteY14" fmla="*/ 1458174 h 2561350"/>
                  <a:gd name="connsiteX15" fmla="*/ 141419 w 1949187"/>
                  <a:gd name="connsiteY15" fmla="*/ 1495354 h 2561350"/>
                  <a:gd name="connsiteX16" fmla="*/ 139039 w 1949187"/>
                  <a:gd name="connsiteY16" fmla="*/ 1045298 h 2561350"/>
                  <a:gd name="connsiteX17" fmla="*/ 46420 w 1949187"/>
                  <a:gd name="connsiteY17" fmla="*/ 1071146 h 2561350"/>
                  <a:gd name="connsiteX18" fmla="*/ 0 w 1949187"/>
                  <a:gd name="connsiteY18" fmla="*/ 382371 h 2561350"/>
                  <a:gd name="connsiteX19" fmla="*/ 717790 w 1949187"/>
                  <a:gd name="connsiteY19" fmla="*/ 389002 h 2561350"/>
                  <a:gd name="connsiteX20" fmla="*/ 682886 w 1949187"/>
                  <a:gd name="connsiteY20" fmla="*/ 283670 h 2561350"/>
                  <a:gd name="connsiteX21" fmla="*/ 918629 w 1949187"/>
                  <a:gd name="connsiteY21" fmla="*/ 3 h 2561350"/>
                  <a:gd name="connsiteX0" fmla="*/ 918629 w 1966660"/>
                  <a:gd name="connsiteY0" fmla="*/ 3 h 2561350"/>
                  <a:gd name="connsiteX1" fmla="*/ 1132942 w 1966660"/>
                  <a:gd name="connsiteY1" fmla="*/ 286050 h 2561350"/>
                  <a:gd name="connsiteX2" fmla="*/ 1110806 w 1966660"/>
                  <a:gd name="connsiteY2" fmla="*/ 389002 h 2561350"/>
                  <a:gd name="connsiteX3" fmla="*/ 1862094 w 1966660"/>
                  <a:gd name="connsiteY3" fmla="*/ 369108 h 2561350"/>
                  <a:gd name="connsiteX4" fmla="*/ 1842200 w 1966660"/>
                  <a:gd name="connsiteY4" fmla="*/ 1063389 h 2561350"/>
                  <a:gd name="connsiteX5" fmla="*/ 1752882 w 1966660"/>
                  <a:gd name="connsiteY5" fmla="*/ 1037347 h 2561350"/>
                  <a:gd name="connsiteX6" fmla="*/ 1750502 w 1966660"/>
                  <a:gd name="connsiteY6" fmla="*/ 1487403 h 2561350"/>
                  <a:gd name="connsiteX7" fmla="*/ 1842200 w 1966660"/>
                  <a:gd name="connsiteY7" fmla="*/ 1449629 h 2561350"/>
                  <a:gd name="connsiteX8" fmla="*/ 1842200 w 1966660"/>
                  <a:gd name="connsiteY8" fmla="*/ 2167002 h 2561350"/>
                  <a:gd name="connsiteX9" fmla="*/ 1113069 w 1966660"/>
                  <a:gd name="connsiteY9" fmla="*/ 2167002 h 2561350"/>
                  <a:gd name="connsiteX10" fmla="*/ 1132942 w 1966660"/>
                  <a:gd name="connsiteY10" fmla="*/ 2275300 h 2561350"/>
                  <a:gd name="connsiteX11" fmla="*/ 682886 w 1966660"/>
                  <a:gd name="connsiteY11" fmla="*/ 2277680 h 2561350"/>
                  <a:gd name="connsiteX12" fmla="*/ 712819 w 1966660"/>
                  <a:gd name="connsiteY12" fmla="*/ 2167002 h 2561350"/>
                  <a:gd name="connsiteX13" fmla="*/ 46420 w 1966660"/>
                  <a:gd name="connsiteY13" fmla="*/ 2167002 h 2561350"/>
                  <a:gd name="connsiteX14" fmla="*/ 46420 w 1966660"/>
                  <a:gd name="connsiteY14" fmla="*/ 1458174 h 2561350"/>
                  <a:gd name="connsiteX15" fmla="*/ 141419 w 1966660"/>
                  <a:gd name="connsiteY15" fmla="*/ 1495354 h 2561350"/>
                  <a:gd name="connsiteX16" fmla="*/ 139039 w 1966660"/>
                  <a:gd name="connsiteY16" fmla="*/ 1045298 h 2561350"/>
                  <a:gd name="connsiteX17" fmla="*/ 46420 w 1966660"/>
                  <a:gd name="connsiteY17" fmla="*/ 1071146 h 2561350"/>
                  <a:gd name="connsiteX18" fmla="*/ 0 w 1966660"/>
                  <a:gd name="connsiteY18" fmla="*/ 382371 h 2561350"/>
                  <a:gd name="connsiteX19" fmla="*/ 717790 w 1966660"/>
                  <a:gd name="connsiteY19" fmla="*/ 389002 h 2561350"/>
                  <a:gd name="connsiteX20" fmla="*/ 682886 w 1966660"/>
                  <a:gd name="connsiteY20" fmla="*/ 283670 h 2561350"/>
                  <a:gd name="connsiteX21" fmla="*/ 918629 w 1966660"/>
                  <a:gd name="connsiteY21" fmla="*/ 3 h 2561350"/>
                  <a:gd name="connsiteX0" fmla="*/ 1023861 w 2071892"/>
                  <a:gd name="connsiteY0" fmla="*/ 3 h 2561350"/>
                  <a:gd name="connsiteX1" fmla="*/ 1238174 w 2071892"/>
                  <a:gd name="connsiteY1" fmla="*/ 286050 h 2561350"/>
                  <a:gd name="connsiteX2" fmla="*/ 1216038 w 2071892"/>
                  <a:gd name="connsiteY2" fmla="*/ 389002 h 2561350"/>
                  <a:gd name="connsiteX3" fmla="*/ 1967326 w 2071892"/>
                  <a:gd name="connsiteY3" fmla="*/ 369108 h 2561350"/>
                  <a:gd name="connsiteX4" fmla="*/ 1947432 w 2071892"/>
                  <a:gd name="connsiteY4" fmla="*/ 1063389 h 2561350"/>
                  <a:gd name="connsiteX5" fmla="*/ 1858114 w 2071892"/>
                  <a:gd name="connsiteY5" fmla="*/ 1037347 h 2561350"/>
                  <a:gd name="connsiteX6" fmla="*/ 1855734 w 2071892"/>
                  <a:gd name="connsiteY6" fmla="*/ 1487403 h 2561350"/>
                  <a:gd name="connsiteX7" fmla="*/ 1947432 w 2071892"/>
                  <a:gd name="connsiteY7" fmla="*/ 1449629 h 2561350"/>
                  <a:gd name="connsiteX8" fmla="*/ 1947432 w 2071892"/>
                  <a:gd name="connsiteY8" fmla="*/ 2167002 h 2561350"/>
                  <a:gd name="connsiteX9" fmla="*/ 1218301 w 2071892"/>
                  <a:gd name="connsiteY9" fmla="*/ 2167002 h 2561350"/>
                  <a:gd name="connsiteX10" fmla="*/ 1238174 w 2071892"/>
                  <a:gd name="connsiteY10" fmla="*/ 2275300 h 2561350"/>
                  <a:gd name="connsiteX11" fmla="*/ 788118 w 2071892"/>
                  <a:gd name="connsiteY11" fmla="*/ 2277680 h 2561350"/>
                  <a:gd name="connsiteX12" fmla="*/ 818051 w 2071892"/>
                  <a:gd name="connsiteY12" fmla="*/ 2167002 h 2561350"/>
                  <a:gd name="connsiteX13" fmla="*/ 151652 w 2071892"/>
                  <a:gd name="connsiteY13" fmla="*/ 2167002 h 2561350"/>
                  <a:gd name="connsiteX14" fmla="*/ 151652 w 2071892"/>
                  <a:gd name="connsiteY14" fmla="*/ 1458174 h 2561350"/>
                  <a:gd name="connsiteX15" fmla="*/ 246651 w 2071892"/>
                  <a:gd name="connsiteY15" fmla="*/ 1495354 h 2561350"/>
                  <a:gd name="connsiteX16" fmla="*/ 244271 w 2071892"/>
                  <a:gd name="connsiteY16" fmla="*/ 1045298 h 2561350"/>
                  <a:gd name="connsiteX17" fmla="*/ 151652 w 2071892"/>
                  <a:gd name="connsiteY17" fmla="*/ 1071146 h 2561350"/>
                  <a:gd name="connsiteX18" fmla="*/ 105232 w 2071892"/>
                  <a:gd name="connsiteY18" fmla="*/ 382371 h 2561350"/>
                  <a:gd name="connsiteX19" fmla="*/ 823022 w 2071892"/>
                  <a:gd name="connsiteY19" fmla="*/ 389002 h 2561350"/>
                  <a:gd name="connsiteX20" fmla="*/ 788118 w 2071892"/>
                  <a:gd name="connsiteY20" fmla="*/ 283670 h 2561350"/>
                  <a:gd name="connsiteX21" fmla="*/ 1023861 w 2071892"/>
                  <a:gd name="connsiteY21" fmla="*/ 3 h 2561350"/>
                  <a:gd name="connsiteX0" fmla="*/ 1039756 w 2087787"/>
                  <a:gd name="connsiteY0" fmla="*/ 3 h 2561350"/>
                  <a:gd name="connsiteX1" fmla="*/ 1254069 w 2087787"/>
                  <a:gd name="connsiteY1" fmla="*/ 286050 h 2561350"/>
                  <a:gd name="connsiteX2" fmla="*/ 1231933 w 2087787"/>
                  <a:gd name="connsiteY2" fmla="*/ 389002 h 2561350"/>
                  <a:gd name="connsiteX3" fmla="*/ 1983221 w 2087787"/>
                  <a:gd name="connsiteY3" fmla="*/ 369108 h 2561350"/>
                  <a:gd name="connsiteX4" fmla="*/ 1963327 w 2087787"/>
                  <a:gd name="connsiteY4" fmla="*/ 1063389 h 2561350"/>
                  <a:gd name="connsiteX5" fmla="*/ 1874009 w 2087787"/>
                  <a:gd name="connsiteY5" fmla="*/ 1037347 h 2561350"/>
                  <a:gd name="connsiteX6" fmla="*/ 1871629 w 2087787"/>
                  <a:gd name="connsiteY6" fmla="*/ 1487403 h 2561350"/>
                  <a:gd name="connsiteX7" fmla="*/ 1963327 w 2087787"/>
                  <a:gd name="connsiteY7" fmla="*/ 1449629 h 2561350"/>
                  <a:gd name="connsiteX8" fmla="*/ 1963327 w 2087787"/>
                  <a:gd name="connsiteY8" fmla="*/ 2167002 h 2561350"/>
                  <a:gd name="connsiteX9" fmla="*/ 1234196 w 2087787"/>
                  <a:gd name="connsiteY9" fmla="*/ 2167002 h 2561350"/>
                  <a:gd name="connsiteX10" fmla="*/ 1254069 w 2087787"/>
                  <a:gd name="connsiteY10" fmla="*/ 2275300 h 2561350"/>
                  <a:gd name="connsiteX11" fmla="*/ 804013 w 2087787"/>
                  <a:gd name="connsiteY11" fmla="*/ 2277680 h 2561350"/>
                  <a:gd name="connsiteX12" fmla="*/ 833946 w 2087787"/>
                  <a:gd name="connsiteY12" fmla="*/ 2167002 h 2561350"/>
                  <a:gd name="connsiteX13" fmla="*/ 167547 w 2087787"/>
                  <a:gd name="connsiteY13" fmla="*/ 2167002 h 2561350"/>
                  <a:gd name="connsiteX14" fmla="*/ 167547 w 2087787"/>
                  <a:gd name="connsiteY14" fmla="*/ 1458174 h 2561350"/>
                  <a:gd name="connsiteX15" fmla="*/ 262546 w 2087787"/>
                  <a:gd name="connsiteY15" fmla="*/ 1495354 h 2561350"/>
                  <a:gd name="connsiteX16" fmla="*/ 260166 w 2087787"/>
                  <a:gd name="connsiteY16" fmla="*/ 1045298 h 2561350"/>
                  <a:gd name="connsiteX17" fmla="*/ 167547 w 2087787"/>
                  <a:gd name="connsiteY17" fmla="*/ 1071146 h 2561350"/>
                  <a:gd name="connsiteX18" fmla="*/ 121127 w 2087787"/>
                  <a:gd name="connsiteY18" fmla="*/ 382371 h 2561350"/>
                  <a:gd name="connsiteX19" fmla="*/ 838917 w 2087787"/>
                  <a:gd name="connsiteY19" fmla="*/ 389002 h 2561350"/>
                  <a:gd name="connsiteX20" fmla="*/ 804013 w 2087787"/>
                  <a:gd name="connsiteY20" fmla="*/ 283670 h 2561350"/>
                  <a:gd name="connsiteX21" fmla="*/ 1039756 w 2087787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88885"/>
                  <a:gd name="connsiteY0" fmla="*/ 3 h 2561350"/>
                  <a:gd name="connsiteX1" fmla="*/ 1239747 w 2088885"/>
                  <a:gd name="connsiteY1" fmla="*/ 286050 h 2561350"/>
                  <a:gd name="connsiteX2" fmla="*/ 1217611 w 2088885"/>
                  <a:gd name="connsiteY2" fmla="*/ 389002 h 2561350"/>
                  <a:gd name="connsiteX3" fmla="*/ 1968899 w 2088885"/>
                  <a:gd name="connsiteY3" fmla="*/ 369108 h 2561350"/>
                  <a:gd name="connsiteX4" fmla="*/ 1949005 w 2088885"/>
                  <a:gd name="connsiteY4" fmla="*/ 1063389 h 2561350"/>
                  <a:gd name="connsiteX5" fmla="*/ 1859687 w 2088885"/>
                  <a:gd name="connsiteY5" fmla="*/ 1037347 h 2561350"/>
                  <a:gd name="connsiteX6" fmla="*/ 1857307 w 2088885"/>
                  <a:gd name="connsiteY6" fmla="*/ 1487403 h 2561350"/>
                  <a:gd name="connsiteX7" fmla="*/ 1949005 w 2088885"/>
                  <a:gd name="connsiteY7" fmla="*/ 1449629 h 2561350"/>
                  <a:gd name="connsiteX8" fmla="*/ 1949005 w 2088885"/>
                  <a:gd name="connsiteY8" fmla="*/ 2167002 h 2561350"/>
                  <a:gd name="connsiteX9" fmla="*/ 1219874 w 2088885"/>
                  <a:gd name="connsiteY9" fmla="*/ 2167002 h 2561350"/>
                  <a:gd name="connsiteX10" fmla="*/ 1239747 w 2088885"/>
                  <a:gd name="connsiteY10" fmla="*/ 2275300 h 2561350"/>
                  <a:gd name="connsiteX11" fmla="*/ 789691 w 2088885"/>
                  <a:gd name="connsiteY11" fmla="*/ 2277680 h 2561350"/>
                  <a:gd name="connsiteX12" fmla="*/ 819624 w 2088885"/>
                  <a:gd name="connsiteY12" fmla="*/ 2167002 h 2561350"/>
                  <a:gd name="connsiteX13" fmla="*/ 153225 w 2088885"/>
                  <a:gd name="connsiteY13" fmla="*/ 2167002 h 2561350"/>
                  <a:gd name="connsiteX14" fmla="*/ 153225 w 2088885"/>
                  <a:gd name="connsiteY14" fmla="*/ 1458174 h 2561350"/>
                  <a:gd name="connsiteX15" fmla="*/ 248224 w 2088885"/>
                  <a:gd name="connsiteY15" fmla="*/ 1495354 h 2561350"/>
                  <a:gd name="connsiteX16" fmla="*/ 245844 w 2088885"/>
                  <a:gd name="connsiteY16" fmla="*/ 1045298 h 2561350"/>
                  <a:gd name="connsiteX17" fmla="*/ 153225 w 2088885"/>
                  <a:gd name="connsiteY17" fmla="*/ 1071146 h 2561350"/>
                  <a:gd name="connsiteX18" fmla="*/ 106805 w 2088885"/>
                  <a:gd name="connsiteY18" fmla="*/ 382371 h 2561350"/>
                  <a:gd name="connsiteX19" fmla="*/ 824595 w 2088885"/>
                  <a:gd name="connsiteY19" fmla="*/ 389002 h 2561350"/>
                  <a:gd name="connsiteX20" fmla="*/ 789691 w 2088885"/>
                  <a:gd name="connsiteY20" fmla="*/ 283670 h 2561350"/>
                  <a:gd name="connsiteX21" fmla="*/ 1025434 w 208888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102756"/>
                  <a:gd name="connsiteY0" fmla="*/ 3 h 2561350"/>
                  <a:gd name="connsiteX1" fmla="*/ 1239747 w 2102756"/>
                  <a:gd name="connsiteY1" fmla="*/ 286050 h 2561350"/>
                  <a:gd name="connsiteX2" fmla="*/ 1217611 w 2102756"/>
                  <a:gd name="connsiteY2" fmla="*/ 389002 h 2561350"/>
                  <a:gd name="connsiteX3" fmla="*/ 1968899 w 2102756"/>
                  <a:gd name="connsiteY3" fmla="*/ 369108 h 2561350"/>
                  <a:gd name="connsiteX4" fmla="*/ 1949005 w 2102756"/>
                  <a:gd name="connsiteY4" fmla="*/ 1063389 h 2561350"/>
                  <a:gd name="connsiteX5" fmla="*/ 1859687 w 2102756"/>
                  <a:gd name="connsiteY5" fmla="*/ 1037347 h 2561350"/>
                  <a:gd name="connsiteX6" fmla="*/ 1857307 w 2102756"/>
                  <a:gd name="connsiteY6" fmla="*/ 1487403 h 2561350"/>
                  <a:gd name="connsiteX7" fmla="*/ 1995425 w 2102756"/>
                  <a:gd name="connsiteY7" fmla="*/ 1456260 h 2561350"/>
                  <a:gd name="connsiteX8" fmla="*/ 1949005 w 2102756"/>
                  <a:gd name="connsiteY8" fmla="*/ 2167002 h 2561350"/>
                  <a:gd name="connsiteX9" fmla="*/ 1219874 w 2102756"/>
                  <a:gd name="connsiteY9" fmla="*/ 2167002 h 2561350"/>
                  <a:gd name="connsiteX10" fmla="*/ 1239747 w 2102756"/>
                  <a:gd name="connsiteY10" fmla="*/ 2275300 h 2561350"/>
                  <a:gd name="connsiteX11" fmla="*/ 789691 w 2102756"/>
                  <a:gd name="connsiteY11" fmla="*/ 2277680 h 2561350"/>
                  <a:gd name="connsiteX12" fmla="*/ 819624 w 2102756"/>
                  <a:gd name="connsiteY12" fmla="*/ 2167002 h 2561350"/>
                  <a:gd name="connsiteX13" fmla="*/ 153225 w 2102756"/>
                  <a:gd name="connsiteY13" fmla="*/ 2167002 h 2561350"/>
                  <a:gd name="connsiteX14" fmla="*/ 153225 w 2102756"/>
                  <a:gd name="connsiteY14" fmla="*/ 1458174 h 2561350"/>
                  <a:gd name="connsiteX15" fmla="*/ 248224 w 2102756"/>
                  <a:gd name="connsiteY15" fmla="*/ 1495354 h 2561350"/>
                  <a:gd name="connsiteX16" fmla="*/ 245844 w 2102756"/>
                  <a:gd name="connsiteY16" fmla="*/ 1045298 h 2561350"/>
                  <a:gd name="connsiteX17" fmla="*/ 153225 w 2102756"/>
                  <a:gd name="connsiteY17" fmla="*/ 1071146 h 2561350"/>
                  <a:gd name="connsiteX18" fmla="*/ 106805 w 2102756"/>
                  <a:gd name="connsiteY18" fmla="*/ 382371 h 2561350"/>
                  <a:gd name="connsiteX19" fmla="*/ 824595 w 2102756"/>
                  <a:gd name="connsiteY19" fmla="*/ 389002 h 2561350"/>
                  <a:gd name="connsiteX20" fmla="*/ 789691 w 2102756"/>
                  <a:gd name="connsiteY20" fmla="*/ 283670 h 2561350"/>
                  <a:gd name="connsiteX21" fmla="*/ 1025434 w 2102756"/>
                  <a:gd name="connsiteY21" fmla="*/ 3 h 2561350"/>
                  <a:gd name="connsiteX0" fmla="*/ 1025434 w 2076232"/>
                  <a:gd name="connsiteY0" fmla="*/ 3 h 2561350"/>
                  <a:gd name="connsiteX1" fmla="*/ 1239747 w 2076232"/>
                  <a:gd name="connsiteY1" fmla="*/ 286050 h 2561350"/>
                  <a:gd name="connsiteX2" fmla="*/ 1217611 w 2076232"/>
                  <a:gd name="connsiteY2" fmla="*/ 389002 h 2561350"/>
                  <a:gd name="connsiteX3" fmla="*/ 1968899 w 2076232"/>
                  <a:gd name="connsiteY3" fmla="*/ 369108 h 2561350"/>
                  <a:gd name="connsiteX4" fmla="*/ 1949005 w 2076232"/>
                  <a:gd name="connsiteY4" fmla="*/ 1063389 h 2561350"/>
                  <a:gd name="connsiteX5" fmla="*/ 1859687 w 2076232"/>
                  <a:gd name="connsiteY5" fmla="*/ 1037347 h 2561350"/>
                  <a:gd name="connsiteX6" fmla="*/ 1857307 w 2076232"/>
                  <a:gd name="connsiteY6" fmla="*/ 1487403 h 2561350"/>
                  <a:gd name="connsiteX7" fmla="*/ 1995425 w 2076232"/>
                  <a:gd name="connsiteY7" fmla="*/ 1456260 h 2561350"/>
                  <a:gd name="connsiteX8" fmla="*/ 1949005 w 2076232"/>
                  <a:gd name="connsiteY8" fmla="*/ 2167002 h 2561350"/>
                  <a:gd name="connsiteX9" fmla="*/ 1219874 w 2076232"/>
                  <a:gd name="connsiteY9" fmla="*/ 2167002 h 2561350"/>
                  <a:gd name="connsiteX10" fmla="*/ 1239747 w 2076232"/>
                  <a:gd name="connsiteY10" fmla="*/ 2275300 h 2561350"/>
                  <a:gd name="connsiteX11" fmla="*/ 789691 w 2076232"/>
                  <a:gd name="connsiteY11" fmla="*/ 2277680 h 2561350"/>
                  <a:gd name="connsiteX12" fmla="*/ 819624 w 2076232"/>
                  <a:gd name="connsiteY12" fmla="*/ 2167002 h 2561350"/>
                  <a:gd name="connsiteX13" fmla="*/ 153225 w 2076232"/>
                  <a:gd name="connsiteY13" fmla="*/ 2167002 h 2561350"/>
                  <a:gd name="connsiteX14" fmla="*/ 153225 w 2076232"/>
                  <a:gd name="connsiteY14" fmla="*/ 1458174 h 2561350"/>
                  <a:gd name="connsiteX15" fmla="*/ 248224 w 2076232"/>
                  <a:gd name="connsiteY15" fmla="*/ 1495354 h 2561350"/>
                  <a:gd name="connsiteX16" fmla="*/ 245844 w 2076232"/>
                  <a:gd name="connsiteY16" fmla="*/ 1045298 h 2561350"/>
                  <a:gd name="connsiteX17" fmla="*/ 153225 w 2076232"/>
                  <a:gd name="connsiteY17" fmla="*/ 1071146 h 2561350"/>
                  <a:gd name="connsiteX18" fmla="*/ 106805 w 2076232"/>
                  <a:gd name="connsiteY18" fmla="*/ 382371 h 2561350"/>
                  <a:gd name="connsiteX19" fmla="*/ 824595 w 2076232"/>
                  <a:gd name="connsiteY19" fmla="*/ 389002 h 2561350"/>
                  <a:gd name="connsiteX20" fmla="*/ 789691 w 2076232"/>
                  <a:gd name="connsiteY20" fmla="*/ 283670 h 2561350"/>
                  <a:gd name="connsiteX21" fmla="*/ 1025434 w 2076232"/>
                  <a:gd name="connsiteY21" fmla="*/ 3 h 2561350"/>
                  <a:gd name="connsiteX0" fmla="*/ 1025434 w 2077711"/>
                  <a:gd name="connsiteY0" fmla="*/ 3 h 2561350"/>
                  <a:gd name="connsiteX1" fmla="*/ 1239747 w 2077711"/>
                  <a:gd name="connsiteY1" fmla="*/ 286050 h 2561350"/>
                  <a:gd name="connsiteX2" fmla="*/ 1217611 w 2077711"/>
                  <a:gd name="connsiteY2" fmla="*/ 389002 h 2561350"/>
                  <a:gd name="connsiteX3" fmla="*/ 1968899 w 2077711"/>
                  <a:gd name="connsiteY3" fmla="*/ 369108 h 2561350"/>
                  <a:gd name="connsiteX4" fmla="*/ 1949005 w 2077711"/>
                  <a:gd name="connsiteY4" fmla="*/ 1063389 h 2561350"/>
                  <a:gd name="connsiteX5" fmla="*/ 1859687 w 2077711"/>
                  <a:gd name="connsiteY5" fmla="*/ 1037347 h 2561350"/>
                  <a:gd name="connsiteX6" fmla="*/ 1857307 w 2077711"/>
                  <a:gd name="connsiteY6" fmla="*/ 1487403 h 2561350"/>
                  <a:gd name="connsiteX7" fmla="*/ 1995425 w 2077711"/>
                  <a:gd name="connsiteY7" fmla="*/ 1456260 h 2561350"/>
                  <a:gd name="connsiteX8" fmla="*/ 1949005 w 2077711"/>
                  <a:gd name="connsiteY8" fmla="*/ 2167002 h 2561350"/>
                  <a:gd name="connsiteX9" fmla="*/ 1219874 w 2077711"/>
                  <a:gd name="connsiteY9" fmla="*/ 2167002 h 2561350"/>
                  <a:gd name="connsiteX10" fmla="*/ 1239747 w 2077711"/>
                  <a:gd name="connsiteY10" fmla="*/ 2275300 h 2561350"/>
                  <a:gd name="connsiteX11" fmla="*/ 789691 w 2077711"/>
                  <a:gd name="connsiteY11" fmla="*/ 2277680 h 2561350"/>
                  <a:gd name="connsiteX12" fmla="*/ 819624 w 2077711"/>
                  <a:gd name="connsiteY12" fmla="*/ 2167002 h 2561350"/>
                  <a:gd name="connsiteX13" fmla="*/ 153225 w 2077711"/>
                  <a:gd name="connsiteY13" fmla="*/ 2167002 h 2561350"/>
                  <a:gd name="connsiteX14" fmla="*/ 153225 w 2077711"/>
                  <a:gd name="connsiteY14" fmla="*/ 1458174 h 2561350"/>
                  <a:gd name="connsiteX15" fmla="*/ 248224 w 2077711"/>
                  <a:gd name="connsiteY15" fmla="*/ 1495354 h 2561350"/>
                  <a:gd name="connsiteX16" fmla="*/ 245844 w 2077711"/>
                  <a:gd name="connsiteY16" fmla="*/ 1045298 h 2561350"/>
                  <a:gd name="connsiteX17" fmla="*/ 153225 w 2077711"/>
                  <a:gd name="connsiteY17" fmla="*/ 1071146 h 2561350"/>
                  <a:gd name="connsiteX18" fmla="*/ 106805 w 2077711"/>
                  <a:gd name="connsiteY18" fmla="*/ 382371 h 2561350"/>
                  <a:gd name="connsiteX19" fmla="*/ 824595 w 2077711"/>
                  <a:gd name="connsiteY19" fmla="*/ 389002 h 2561350"/>
                  <a:gd name="connsiteX20" fmla="*/ 789691 w 2077711"/>
                  <a:gd name="connsiteY20" fmla="*/ 283670 h 2561350"/>
                  <a:gd name="connsiteX21" fmla="*/ 1025434 w 2077711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57307 w 2082173"/>
                  <a:gd name="connsiteY6" fmla="*/ 1487403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57307 w 2082173"/>
                  <a:gd name="connsiteY6" fmla="*/ 1487403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1331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1331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13436 w 2082173"/>
                  <a:gd name="connsiteY14" fmla="*/ 1511225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38495 w 2095234"/>
                  <a:gd name="connsiteY0" fmla="*/ 3 h 2561350"/>
                  <a:gd name="connsiteX1" fmla="*/ 1252808 w 2095234"/>
                  <a:gd name="connsiteY1" fmla="*/ 286050 h 2561350"/>
                  <a:gd name="connsiteX2" fmla="*/ 1230672 w 2095234"/>
                  <a:gd name="connsiteY2" fmla="*/ 389002 h 2561350"/>
                  <a:gd name="connsiteX3" fmla="*/ 1981960 w 2095234"/>
                  <a:gd name="connsiteY3" fmla="*/ 369108 h 2561350"/>
                  <a:gd name="connsiteX4" fmla="*/ 1975328 w 2095234"/>
                  <a:gd name="connsiteY4" fmla="*/ 1096546 h 2561350"/>
                  <a:gd name="connsiteX5" fmla="*/ 1872748 w 2095234"/>
                  <a:gd name="connsiteY5" fmla="*/ 1037347 h 2561350"/>
                  <a:gd name="connsiteX6" fmla="*/ 1857106 w 2095234"/>
                  <a:gd name="connsiteY6" fmla="*/ 1520560 h 2561350"/>
                  <a:gd name="connsiteX7" fmla="*/ 2008486 w 2095234"/>
                  <a:gd name="connsiteY7" fmla="*/ 1456260 h 2561350"/>
                  <a:gd name="connsiteX8" fmla="*/ 1962066 w 2095234"/>
                  <a:gd name="connsiteY8" fmla="*/ 2180265 h 2561350"/>
                  <a:gd name="connsiteX9" fmla="*/ 1232935 w 2095234"/>
                  <a:gd name="connsiteY9" fmla="*/ 2167002 h 2561350"/>
                  <a:gd name="connsiteX10" fmla="*/ 1252808 w 2095234"/>
                  <a:gd name="connsiteY10" fmla="*/ 2275300 h 2561350"/>
                  <a:gd name="connsiteX11" fmla="*/ 802752 w 2095234"/>
                  <a:gd name="connsiteY11" fmla="*/ 2277680 h 2561350"/>
                  <a:gd name="connsiteX12" fmla="*/ 832685 w 2095234"/>
                  <a:gd name="connsiteY12" fmla="*/ 2167002 h 2561350"/>
                  <a:gd name="connsiteX13" fmla="*/ 139760 w 2095234"/>
                  <a:gd name="connsiteY13" fmla="*/ 2200159 h 2561350"/>
                  <a:gd name="connsiteX14" fmla="*/ 119866 w 2095234"/>
                  <a:gd name="connsiteY14" fmla="*/ 1497962 h 2561350"/>
                  <a:gd name="connsiteX15" fmla="*/ 281179 w 2095234"/>
                  <a:gd name="connsiteY15" fmla="*/ 1561668 h 2561350"/>
                  <a:gd name="connsiteX16" fmla="*/ 258905 w 2095234"/>
                  <a:gd name="connsiteY16" fmla="*/ 1045298 h 2561350"/>
                  <a:gd name="connsiteX17" fmla="*/ 146392 w 2095234"/>
                  <a:gd name="connsiteY17" fmla="*/ 1091040 h 2561350"/>
                  <a:gd name="connsiteX18" fmla="*/ 119866 w 2095234"/>
                  <a:gd name="connsiteY18" fmla="*/ 382371 h 2561350"/>
                  <a:gd name="connsiteX19" fmla="*/ 837656 w 2095234"/>
                  <a:gd name="connsiteY19" fmla="*/ 389002 h 2561350"/>
                  <a:gd name="connsiteX20" fmla="*/ 802752 w 2095234"/>
                  <a:gd name="connsiteY20" fmla="*/ 283670 h 2561350"/>
                  <a:gd name="connsiteX21" fmla="*/ 1038495 w 2095234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19868 w 2076607"/>
                  <a:gd name="connsiteY0" fmla="*/ 3 h 2561350"/>
                  <a:gd name="connsiteX1" fmla="*/ 1234181 w 2076607"/>
                  <a:gd name="connsiteY1" fmla="*/ 286050 h 2561350"/>
                  <a:gd name="connsiteX2" fmla="*/ 1212045 w 2076607"/>
                  <a:gd name="connsiteY2" fmla="*/ 389002 h 2561350"/>
                  <a:gd name="connsiteX3" fmla="*/ 1963333 w 2076607"/>
                  <a:gd name="connsiteY3" fmla="*/ 369108 h 2561350"/>
                  <a:gd name="connsiteX4" fmla="*/ 1956701 w 2076607"/>
                  <a:gd name="connsiteY4" fmla="*/ 1096546 h 2561350"/>
                  <a:gd name="connsiteX5" fmla="*/ 1854121 w 2076607"/>
                  <a:gd name="connsiteY5" fmla="*/ 1037347 h 2561350"/>
                  <a:gd name="connsiteX6" fmla="*/ 1838479 w 2076607"/>
                  <a:gd name="connsiteY6" fmla="*/ 1520560 h 2561350"/>
                  <a:gd name="connsiteX7" fmla="*/ 1989859 w 2076607"/>
                  <a:gd name="connsiteY7" fmla="*/ 1456260 h 2561350"/>
                  <a:gd name="connsiteX8" fmla="*/ 1943439 w 2076607"/>
                  <a:gd name="connsiteY8" fmla="*/ 2180265 h 2561350"/>
                  <a:gd name="connsiteX9" fmla="*/ 1214308 w 2076607"/>
                  <a:gd name="connsiteY9" fmla="*/ 2167002 h 2561350"/>
                  <a:gd name="connsiteX10" fmla="*/ 1234181 w 2076607"/>
                  <a:gd name="connsiteY10" fmla="*/ 2275300 h 2561350"/>
                  <a:gd name="connsiteX11" fmla="*/ 784125 w 2076607"/>
                  <a:gd name="connsiteY11" fmla="*/ 2277680 h 2561350"/>
                  <a:gd name="connsiteX12" fmla="*/ 814058 w 2076607"/>
                  <a:gd name="connsiteY12" fmla="*/ 2167002 h 2561350"/>
                  <a:gd name="connsiteX13" fmla="*/ 121133 w 2076607"/>
                  <a:gd name="connsiteY13" fmla="*/ 2200159 h 2561350"/>
                  <a:gd name="connsiteX14" fmla="*/ 101239 w 2076607"/>
                  <a:gd name="connsiteY14" fmla="*/ 1497962 h 2561350"/>
                  <a:gd name="connsiteX15" fmla="*/ 262552 w 2076607"/>
                  <a:gd name="connsiteY15" fmla="*/ 1561668 h 2561350"/>
                  <a:gd name="connsiteX16" fmla="*/ 240278 w 2076607"/>
                  <a:gd name="connsiteY16" fmla="*/ 1045298 h 2561350"/>
                  <a:gd name="connsiteX17" fmla="*/ 101239 w 2076607"/>
                  <a:gd name="connsiteY17" fmla="*/ 382371 h 2561350"/>
                  <a:gd name="connsiteX18" fmla="*/ 819029 w 2076607"/>
                  <a:gd name="connsiteY18" fmla="*/ 389002 h 2561350"/>
                  <a:gd name="connsiteX19" fmla="*/ 784125 w 2076607"/>
                  <a:gd name="connsiteY19" fmla="*/ 283670 h 2561350"/>
                  <a:gd name="connsiteX20" fmla="*/ 1019868 w 2076607"/>
                  <a:gd name="connsiteY20" fmla="*/ 3 h 2561350"/>
                  <a:gd name="connsiteX0" fmla="*/ 1019868 w 2076607"/>
                  <a:gd name="connsiteY0" fmla="*/ 3 h 2561350"/>
                  <a:gd name="connsiteX1" fmla="*/ 1234181 w 2076607"/>
                  <a:gd name="connsiteY1" fmla="*/ 286050 h 2561350"/>
                  <a:gd name="connsiteX2" fmla="*/ 1212045 w 2076607"/>
                  <a:gd name="connsiteY2" fmla="*/ 389002 h 2561350"/>
                  <a:gd name="connsiteX3" fmla="*/ 1963333 w 2076607"/>
                  <a:gd name="connsiteY3" fmla="*/ 369108 h 2561350"/>
                  <a:gd name="connsiteX4" fmla="*/ 1956701 w 2076607"/>
                  <a:gd name="connsiteY4" fmla="*/ 1096546 h 2561350"/>
                  <a:gd name="connsiteX5" fmla="*/ 1854121 w 2076607"/>
                  <a:gd name="connsiteY5" fmla="*/ 1037347 h 2561350"/>
                  <a:gd name="connsiteX6" fmla="*/ 1838479 w 2076607"/>
                  <a:gd name="connsiteY6" fmla="*/ 1520560 h 2561350"/>
                  <a:gd name="connsiteX7" fmla="*/ 1989859 w 2076607"/>
                  <a:gd name="connsiteY7" fmla="*/ 1456260 h 2561350"/>
                  <a:gd name="connsiteX8" fmla="*/ 1943439 w 2076607"/>
                  <a:gd name="connsiteY8" fmla="*/ 2180265 h 2561350"/>
                  <a:gd name="connsiteX9" fmla="*/ 1214308 w 2076607"/>
                  <a:gd name="connsiteY9" fmla="*/ 2167002 h 2561350"/>
                  <a:gd name="connsiteX10" fmla="*/ 1234181 w 2076607"/>
                  <a:gd name="connsiteY10" fmla="*/ 2275300 h 2561350"/>
                  <a:gd name="connsiteX11" fmla="*/ 784125 w 2076607"/>
                  <a:gd name="connsiteY11" fmla="*/ 2277680 h 2561350"/>
                  <a:gd name="connsiteX12" fmla="*/ 814058 w 2076607"/>
                  <a:gd name="connsiteY12" fmla="*/ 2167002 h 2561350"/>
                  <a:gd name="connsiteX13" fmla="*/ 121133 w 2076607"/>
                  <a:gd name="connsiteY13" fmla="*/ 2200159 h 2561350"/>
                  <a:gd name="connsiteX14" fmla="*/ 101239 w 2076607"/>
                  <a:gd name="connsiteY14" fmla="*/ 1497962 h 2561350"/>
                  <a:gd name="connsiteX15" fmla="*/ 262552 w 2076607"/>
                  <a:gd name="connsiteY15" fmla="*/ 1561668 h 2561350"/>
                  <a:gd name="connsiteX16" fmla="*/ 240278 w 2076607"/>
                  <a:gd name="connsiteY16" fmla="*/ 1045298 h 2561350"/>
                  <a:gd name="connsiteX17" fmla="*/ 136388 w 2076607"/>
                  <a:gd name="connsiteY17" fmla="*/ 727479 h 2561350"/>
                  <a:gd name="connsiteX18" fmla="*/ 101239 w 2076607"/>
                  <a:gd name="connsiteY18" fmla="*/ 382371 h 2561350"/>
                  <a:gd name="connsiteX19" fmla="*/ 819029 w 2076607"/>
                  <a:gd name="connsiteY19" fmla="*/ 389002 h 2561350"/>
                  <a:gd name="connsiteX20" fmla="*/ 784125 w 2076607"/>
                  <a:gd name="connsiteY20" fmla="*/ 283670 h 2561350"/>
                  <a:gd name="connsiteX21" fmla="*/ 1019868 w 2076607"/>
                  <a:gd name="connsiteY21" fmla="*/ 3 h 2561350"/>
                  <a:gd name="connsiteX0" fmla="*/ 1030195 w 2086934"/>
                  <a:gd name="connsiteY0" fmla="*/ 3 h 2561350"/>
                  <a:gd name="connsiteX1" fmla="*/ 1244508 w 2086934"/>
                  <a:gd name="connsiteY1" fmla="*/ 286050 h 2561350"/>
                  <a:gd name="connsiteX2" fmla="*/ 1222372 w 2086934"/>
                  <a:gd name="connsiteY2" fmla="*/ 389002 h 2561350"/>
                  <a:gd name="connsiteX3" fmla="*/ 1973660 w 2086934"/>
                  <a:gd name="connsiteY3" fmla="*/ 369108 h 2561350"/>
                  <a:gd name="connsiteX4" fmla="*/ 1967028 w 2086934"/>
                  <a:gd name="connsiteY4" fmla="*/ 1096546 h 2561350"/>
                  <a:gd name="connsiteX5" fmla="*/ 1864448 w 2086934"/>
                  <a:gd name="connsiteY5" fmla="*/ 1037347 h 2561350"/>
                  <a:gd name="connsiteX6" fmla="*/ 1848806 w 2086934"/>
                  <a:gd name="connsiteY6" fmla="*/ 1520560 h 2561350"/>
                  <a:gd name="connsiteX7" fmla="*/ 2000186 w 2086934"/>
                  <a:gd name="connsiteY7" fmla="*/ 1456260 h 2561350"/>
                  <a:gd name="connsiteX8" fmla="*/ 1953766 w 2086934"/>
                  <a:gd name="connsiteY8" fmla="*/ 2180265 h 2561350"/>
                  <a:gd name="connsiteX9" fmla="*/ 1224635 w 2086934"/>
                  <a:gd name="connsiteY9" fmla="*/ 2167002 h 2561350"/>
                  <a:gd name="connsiteX10" fmla="*/ 1244508 w 2086934"/>
                  <a:gd name="connsiteY10" fmla="*/ 2275300 h 2561350"/>
                  <a:gd name="connsiteX11" fmla="*/ 794452 w 2086934"/>
                  <a:gd name="connsiteY11" fmla="*/ 2277680 h 2561350"/>
                  <a:gd name="connsiteX12" fmla="*/ 824385 w 2086934"/>
                  <a:gd name="connsiteY12" fmla="*/ 2167002 h 2561350"/>
                  <a:gd name="connsiteX13" fmla="*/ 131460 w 2086934"/>
                  <a:gd name="connsiteY13" fmla="*/ 2200159 h 2561350"/>
                  <a:gd name="connsiteX14" fmla="*/ 111566 w 2086934"/>
                  <a:gd name="connsiteY14" fmla="*/ 1497962 h 2561350"/>
                  <a:gd name="connsiteX15" fmla="*/ 272879 w 2086934"/>
                  <a:gd name="connsiteY15" fmla="*/ 1561668 h 2561350"/>
                  <a:gd name="connsiteX16" fmla="*/ 250605 w 2086934"/>
                  <a:gd name="connsiteY16" fmla="*/ 1045298 h 2561350"/>
                  <a:gd name="connsiteX17" fmla="*/ 9943 w 2086934"/>
                  <a:gd name="connsiteY17" fmla="*/ 1018431 h 2561350"/>
                  <a:gd name="connsiteX18" fmla="*/ 111566 w 2086934"/>
                  <a:gd name="connsiteY18" fmla="*/ 382371 h 2561350"/>
                  <a:gd name="connsiteX19" fmla="*/ 829356 w 2086934"/>
                  <a:gd name="connsiteY19" fmla="*/ 389002 h 2561350"/>
                  <a:gd name="connsiteX20" fmla="*/ 794452 w 2086934"/>
                  <a:gd name="connsiteY20" fmla="*/ 283670 h 2561350"/>
                  <a:gd name="connsiteX21" fmla="*/ 1030195 w 2086934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270566 w 2084621"/>
                  <a:gd name="connsiteY14" fmla="*/ 1561668 h 2561350"/>
                  <a:gd name="connsiteX15" fmla="*/ 248292 w 2084621"/>
                  <a:gd name="connsiteY15" fmla="*/ 1045298 h 2561350"/>
                  <a:gd name="connsiteX16" fmla="*/ 7630 w 2084621"/>
                  <a:gd name="connsiteY16" fmla="*/ 1018431 h 2561350"/>
                  <a:gd name="connsiteX17" fmla="*/ 109253 w 2084621"/>
                  <a:gd name="connsiteY17" fmla="*/ 382371 h 2561350"/>
                  <a:gd name="connsiteX18" fmla="*/ 827043 w 2084621"/>
                  <a:gd name="connsiteY18" fmla="*/ 389002 h 2561350"/>
                  <a:gd name="connsiteX19" fmla="*/ 792139 w 2084621"/>
                  <a:gd name="connsiteY19" fmla="*/ 283670 h 2561350"/>
                  <a:gd name="connsiteX20" fmla="*/ 1027882 w 2084621"/>
                  <a:gd name="connsiteY20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76730 w 2084621"/>
                  <a:gd name="connsiteY14" fmla="*/ 1866419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33820 w 2090559"/>
                  <a:gd name="connsiteY0" fmla="*/ 3 h 2561350"/>
                  <a:gd name="connsiteX1" fmla="*/ 1248133 w 2090559"/>
                  <a:gd name="connsiteY1" fmla="*/ 286050 h 2561350"/>
                  <a:gd name="connsiteX2" fmla="*/ 1225997 w 2090559"/>
                  <a:gd name="connsiteY2" fmla="*/ 389002 h 2561350"/>
                  <a:gd name="connsiteX3" fmla="*/ 1977285 w 2090559"/>
                  <a:gd name="connsiteY3" fmla="*/ 369108 h 2561350"/>
                  <a:gd name="connsiteX4" fmla="*/ 1970653 w 2090559"/>
                  <a:gd name="connsiteY4" fmla="*/ 1096546 h 2561350"/>
                  <a:gd name="connsiteX5" fmla="*/ 1868073 w 2090559"/>
                  <a:gd name="connsiteY5" fmla="*/ 1037347 h 2561350"/>
                  <a:gd name="connsiteX6" fmla="*/ 1852431 w 2090559"/>
                  <a:gd name="connsiteY6" fmla="*/ 1520560 h 2561350"/>
                  <a:gd name="connsiteX7" fmla="*/ 2003811 w 2090559"/>
                  <a:gd name="connsiteY7" fmla="*/ 1456260 h 2561350"/>
                  <a:gd name="connsiteX8" fmla="*/ 1957391 w 2090559"/>
                  <a:gd name="connsiteY8" fmla="*/ 2180265 h 2561350"/>
                  <a:gd name="connsiteX9" fmla="*/ 1228260 w 2090559"/>
                  <a:gd name="connsiteY9" fmla="*/ 2167002 h 2561350"/>
                  <a:gd name="connsiteX10" fmla="*/ 1248133 w 2090559"/>
                  <a:gd name="connsiteY10" fmla="*/ 2275300 h 2561350"/>
                  <a:gd name="connsiteX11" fmla="*/ 798077 w 2090559"/>
                  <a:gd name="connsiteY11" fmla="*/ 2277680 h 2561350"/>
                  <a:gd name="connsiteX12" fmla="*/ 828010 w 2090559"/>
                  <a:gd name="connsiteY12" fmla="*/ 2167002 h 2561350"/>
                  <a:gd name="connsiteX13" fmla="*/ 135085 w 2090559"/>
                  <a:gd name="connsiteY13" fmla="*/ 2200159 h 2561350"/>
                  <a:gd name="connsiteX14" fmla="*/ 6108 w 2090559"/>
                  <a:gd name="connsiteY14" fmla="*/ 1657531 h 2561350"/>
                  <a:gd name="connsiteX15" fmla="*/ 276504 w 2090559"/>
                  <a:gd name="connsiteY15" fmla="*/ 1561668 h 2561350"/>
                  <a:gd name="connsiteX16" fmla="*/ 254230 w 2090559"/>
                  <a:gd name="connsiteY16" fmla="*/ 1045298 h 2561350"/>
                  <a:gd name="connsiteX17" fmla="*/ 13568 w 2090559"/>
                  <a:gd name="connsiteY17" fmla="*/ 1018431 h 2561350"/>
                  <a:gd name="connsiteX18" fmla="*/ 115191 w 2090559"/>
                  <a:gd name="connsiteY18" fmla="*/ 382371 h 2561350"/>
                  <a:gd name="connsiteX19" fmla="*/ 832981 w 2090559"/>
                  <a:gd name="connsiteY19" fmla="*/ 389002 h 2561350"/>
                  <a:gd name="connsiteX20" fmla="*/ 798077 w 2090559"/>
                  <a:gd name="connsiteY20" fmla="*/ 283670 h 2561350"/>
                  <a:gd name="connsiteX21" fmla="*/ 1033820 w 2090559"/>
                  <a:gd name="connsiteY21" fmla="*/ 3 h 2561350"/>
                  <a:gd name="connsiteX0" fmla="*/ 1032856 w 2089595"/>
                  <a:gd name="connsiteY0" fmla="*/ 3 h 2561350"/>
                  <a:gd name="connsiteX1" fmla="*/ 1247169 w 2089595"/>
                  <a:gd name="connsiteY1" fmla="*/ 286050 h 2561350"/>
                  <a:gd name="connsiteX2" fmla="*/ 1225033 w 2089595"/>
                  <a:gd name="connsiteY2" fmla="*/ 389002 h 2561350"/>
                  <a:gd name="connsiteX3" fmla="*/ 1976321 w 2089595"/>
                  <a:gd name="connsiteY3" fmla="*/ 369108 h 2561350"/>
                  <a:gd name="connsiteX4" fmla="*/ 1969689 w 2089595"/>
                  <a:gd name="connsiteY4" fmla="*/ 1096546 h 2561350"/>
                  <a:gd name="connsiteX5" fmla="*/ 1867109 w 2089595"/>
                  <a:gd name="connsiteY5" fmla="*/ 1037347 h 2561350"/>
                  <a:gd name="connsiteX6" fmla="*/ 1851467 w 2089595"/>
                  <a:gd name="connsiteY6" fmla="*/ 1520560 h 2561350"/>
                  <a:gd name="connsiteX7" fmla="*/ 2002847 w 2089595"/>
                  <a:gd name="connsiteY7" fmla="*/ 1456260 h 2561350"/>
                  <a:gd name="connsiteX8" fmla="*/ 1956427 w 2089595"/>
                  <a:gd name="connsiteY8" fmla="*/ 2180265 h 2561350"/>
                  <a:gd name="connsiteX9" fmla="*/ 1227296 w 2089595"/>
                  <a:gd name="connsiteY9" fmla="*/ 2167002 h 2561350"/>
                  <a:gd name="connsiteX10" fmla="*/ 1247169 w 2089595"/>
                  <a:gd name="connsiteY10" fmla="*/ 2275300 h 2561350"/>
                  <a:gd name="connsiteX11" fmla="*/ 797113 w 2089595"/>
                  <a:gd name="connsiteY11" fmla="*/ 2277680 h 2561350"/>
                  <a:gd name="connsiteX12" fmla="*/ 827046 w 2089595"/>
                  <a:gd name="connsiteY12" fmla="*/ 2167002 h 2561350"/>
                  <a:gd name="connsiteX13" fmla="*/ 134121 w 2089595"/>
                  <a:gd name="connsiteY13" fmla="*/ 2200159 h 2561350"/>
                  <a:gd name="connsiteX14" fmla="*/ 5144 w 2089595"/>
                  <a:gd name="connsiteY14" fmla="*/ 1657531 h 2561350"/>
                  <a:gd name="connsiteX15" fmla="*/ 275540 w 2089595"/>
                  <a:gd name="connsiteY15" fmla="*/ 1561668 h 2561350"/>
                  <a:gd name="connsiteX16" fmla="*/ 253266 w 2089595"/>
                  <a:gd name="connsiteY16" fmla="*/ 1045298 h 2561350"/>
                  <a:gd name="connsiteX17" fmla="*/ 12604 w 2089595"/>
                  <a:gd name="connsiteY17" fmla="*/ 1018431 h 2561350"/>
                  <a:gd name="connsiteX18" fmla="*/ 114227 w 2089595"/>
                  <a:gd name="connsiteY18" fmla="*/ 382371 h 2561350"/>
                  <a:gd name="connsiteX19" fmla="*/ 832017 w 2089595"/>
                  <a:gd name="connsiteY19" fmla="*/ 389002 h 2561350"/>
                  <a:gd name="connsiteX20" fmla="*/ 797113 w 2089595"/>
                  <a:gd name="connsiteY20" fmla="*/ 283670 h 2561350"/>
                  <a:gd name="connsiteX21" fmla="*/ 1032856 w 2089595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1863015 w 2081039"/>
                  <a:gd name="connsiteY4" fmla="*/ 1037347 h 2561350"/>
                  <a:gd name="connsiteX5" fmla="*/ 1847373 w 2081039"/>
                  <a:gd name="connsiteY5" fmla="*/ 1520560 h 2561350"/>
                  <a:gd name="connsiteX6" fmla="*/ 1998753 w 2081039"/>
                  <a:gd name="connsiteY6" fmla="*/ 1456260 h 2561350"/>
                  <a:gd name="connsiteX7" fmla="*/ 1952333 w 2081039"/>
                  <a:gd name="connsiteY7" fmla="*/ 2180265 h 2561350"/>
                  <a:gd name="connsiteX8" fmla="*/ 1223202 w 2081039"/>
                  <a:gd name="connsiteY8" fmla="*/ 2167002 h 2561350"/>
                  <a:gd name="connsiteX9" fmla="*/ 1243075 w 2081039"/>
                  <a:gd name="connsiteY9" fmla="*/ 2275300 h 2561350"/>
                  <a:gd name="connsiteX10" fmla="*/ 793019 w 2081039"/>
                  <a:gd name="connsiteY10" fmla="*/ 2277680 h 2561350"/>
                  <a:gd name="connsiteX11" fmla="*/ 822952 w 2081039"/>
                  <a:gd name="connsiteY11" fmla="*/ 2167002 h 2561350"/>
                  <a:gd name="connsiteX12" fmla="*/ 130027 w 2081039"/>
                  <a:gd name="connsiteY12" fmla="*/ 2200159 h 2561350"/>
                  <a:gd name="connsiteX13" fmla="*/ 1050 w 2081039"/>
                  <a:gd name="connsiteY13" fmla="*/ 1657531 h 2561350"/>
                  <a:gd name="connsiteX14" fmla="*/ 271446 w 2081039"/>
                  <a:gd name="connsiteY14" fmla="*/ 1561668 h 2561350"/>
                  <a:gd name="connsiteX15" fmla="*/ 249172 w 2081039"/>
                  <a:gd name="connsiteY15" fmla="*/ 1045298 h 2561350"/>
                  <a:gd name="connsiteX16" fmla="*/ 8510 w 2081039"/>
                  <a:gd name="connsiteY16" fmla="*/ 1018431 h 2561350"/>
                  <a:gd name="connsiteX17" fmla="*/ 110133 w 2081039"/>
                  <a:gd name="connsiteY17" fmla="*/ 382371 h 2561350"/>
                  <a:gd name="connsiteX18" fmla="*/ 827923 w 2081039"/>
                  <a:gd name="connsiteY18" fmla="*/ 389002 h 2561350"/>
                  <a:gd name="connsiteX19" fmla="*/ 793019 w 2081039"/>
                  <a:gd name="connsiteY19" fmla="*/ 283670 h 2561350"/>
                  <a:gd name="connsiteX20" fmla="*/ 1028762 w 2081039"/>
                  <a:gd name="connsiteY20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1933270 w 2081039"/>
                  <a:gd name="connsiteY4" fmla="*/ 764780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7307 w 2081039"/>
                  <a:gd name="connsiteY3" fmla="*/ 371595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7307 w 2081039"/>
                  <a:gd name="connsiteY3" fmla="*/ 371595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9793 w 2081039"/>
                  <a:gd name="connsiteY3" fmla="*/ 36164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9793 w 2081039"/>
                  <a:gd name="connsiteY3" fmla="*/ 36164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1952333 w 2072429"/>
                  <a:gd name="connsiteY7" fmla="*/ 2180265 h 2561350"/>
                  <a:gd name="connsiteX8" fmla="*/ 1223202 w 2072429"/>
                  <a:gd name="connsiteY8" fmla="*/ 2167002 h 2561350"/>
                  <a:gd name="connsiteX9" fmla="*/ 1243075 w 2072429"/>
                  <a:gd name="connsiteY9" fmla="*/ 2275300 h 2561350"/>
                  <a:gd name="connsiteX10" fmla="*/ 793019 w 2072429"/>
                  <a:gd name="connsiteY10" fmla="*/ 2277680 h 2561350"/>
                  <a:gd name="connsiteX11" fmla="*/ 822952 w 2072429"/>
                  <a:gd name="connsiteY11" fmla="*/ 2167002 h 2561350"/>
                  <a:gd name="connsiteX12" fmla="*/ 130027 w 2072429"/>
                  <a:gd name="connsiteY12" fmla="*/ 2200159 h 2561350"/>
                  <a:gd name="connsiteX13" fmla="*/ 1050 w 2072429"/>
                  <a:gd name="connsiteY13" fmla="*/ 1657531 h 2561350"/>
                  <a:gd name="connsiteX14" fmla="*/ 271446 w 2072429"/>
                  <a:gd name="connsiteY14" fmla="*/ 1561668 h 2561350"/>
                  <a:gd name="connsiteX15" fmla="*/ 249172 w 2072429"/>
                  <a:gd name="connsiteY15" fmla="*/ 1045298 h 2561350"/>
                  <a:gd name="connsiteX16" fmla="*/ 8510 w 2072429"/>
                  <a:gd name="connsiteY16" fmla="*/ 1018431 h 2561350"/>
                  <a:gd name="connsiteX17" fmla="*/ 110133 w 2072429"/>
                  <a:gd name="connsiteY17" fmla="*/ 382371 h 2561350"/>
                  <a:gd name="connsiteX18" fmla="*/ 827923 w 2072429"/>
                  <a:gd name="connsiteY18" fmla="*/ 389002 h 2561350"/>
                  <a:gd name="connsiteX19" fmla="*/ 793019 w 2072429"/>
                  <a:gd name="connsiteY19" fmla="*/ 283670 h 2561350"/>
                  <a:gd name="connsiteX20" fmla="*/ 1028762 w 2072429"/>
                  <a:gd name="connsiteY20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1890996 w 2072429"/>
                  <a:gd name="connsiteY7" fmla="*/ 1722186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47373 w 2072429"/>
                  <a:gd name="connsiteY5" fmla="*/ 1535481 h 2561350"/>
                  <a:gd name="connsiteX6" fmla="*/ 2065070 w 2072429"/>
                  <a:gd name="connsiteY6" fmla="*/ 1597847 h 2561350"/>
                  <a:gd name="connsiteX7" fmla="*/ 1952333 w 2072429"/>
                  <a:gd name="connsiteY7" fmla="*/ 2180265 h 2561350"/>
                  <a:gd name="connsiteX8" fmla="*/ 1223202 w 2072429"/>
                  <a:gd name="connsiteY8" fmla="*/ 2167002 h 2561350"/>
                  <a:gd name="connsiteX9" fmla="*/ 1243075 w 2072429"/>
                  <a:gd name="connsiteY9" fmla="*/ 2275300 h 2561350"/>
                  <a:gd name="connsiteX10" fmla="*/ 793019 w 2072429"/>
                  <a:gd name="connsiteY10" fmla="*/ 2277680 h 2561350"/>
                  <a:gd name="connsiteX11" fmla="*/ 822952 w 2072429"/>
                  <a:gd name="connsiteY11" fmla="*/ 2167002 h 2561350"/>
                  <a:gd name="connsiteX12" fmla="*/ 130027 w 2072429"/>
                  <a:gd name="connsiteY12" fmla="*/ 2200159 h 2561350"/>
                  <a:gd name="connsiteX13" fmla="*/ 1050 w 2072429"/>
                  <a:gd name="connsiteY13" fmla="*/ 1657531 h 2561350"/>
                  <a:gd name="connsiteX14" fmla="*/ 271446 w 2072429"/>
                  <a:gd name="connsiteY14" fmla="*/ 1561668 h 2561350"/>
                  <a:gd name="connsiteX15" fmla="*/ 249172 w 2072429"/>
                  <a:gd name="connsiteY15" fmla="*/ 1045298 h 2561350"/>
                  <a:gd name="connsiteX16" fmla="*/ 8510 w 2072429"/>
                  <a:gd name="connsiteY16" fmla="*/ 1018431 h 2561350"/>
                  <a:gd name="connsiteX17" fmla="*/ 110133 w 2072429"/>
                  <a:gd name="connsiteY17" fmla="*/ 382371 h 2561350"/>
                  <a:gd name="connsiteX18" fmla="*/ 827923 w 2072429"/>
                  <a:gd name="connsiteY18" fmla="*/ 389002 h 2561350"/>
                  <a:gd name="connsiteX19" fmla="*/ 793019 w 2072429"/>
                  <a:gd name="connsiteY19" fmla="*/ 283670 h 2561350"/>
                  <a:gd name="connsiteX20" fmla="*/ 1028762 w 2072429"/>
                  <a:gd name="connsiteY20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997927 w 2072429"/>
                  <a:gd name="connsiteY5" fmla="*/ 118007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1048 w 2072429"/>
                  <a:gd name="connsiteY5" fmla="*/ 1030865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1048 w 2072429"/>
                  <a:gd name="connsiteY5" fmla="*/ 1030865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70777 w 2069564"/>
                  <a:gd name="connsiteY16" fmla="*/ 1028015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70777 w 2069564"/>
                  <a:gd name="connsiteY16" fmla="*/ 1028015 h 2561350"/>
                  <a:gd name="connsiteX17" fmla="*/ 30115 w 2069564"/>
                  <a:gd name="connsiteY17" fmla="*/ 1005469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70777 w 2069564"/>
                  <a:gd name="connsiteY16" fmla="*/ 1028015 h 2561350"/>
                  <a:gd name="connsiteX17" fmla="*/ 30115 w 2069564"/>
                  <a:gd name="connsiteY17" fmla="*/ 1005469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58483 w 2069564"/>
                  <a:gd name="connsiteY15" fmla="*/ 1557347 h 2561350"/>
                  <a:gd name="connsiteX16" fmla="*/ 270777 w 2069564"/>
                  <a:gd name="connsiteY16" fmla="*/ 1028015 h 2561350"/>
                  <a:gd name="connsiteX17" fmla="*/ 30115 w 2069564"/>
                  <a:gd name="connsiteY17" fmla="*/ 1005469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58483 w 2069564"/>
                  <a:gd name="connsiteY15" fmla="*/ 1557347 h 2561350"/>
                  <a:gd name="connsiteX16" fmla="*/ 270777 w 2069564"/>
                  <a:gd name="connsiteY16" fmla="*/ 1028015 h 2561350"/>
                  <a:gd name="connsiteX17" fmla="*/ 30115 w 2069564"/>
                  <a:gd name="connsiteY17" fmla="*/ 1005469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362 w 2069164"/>
                  <a:gd name="connsiteY0" fmla="*/ 3 h 2561350"/>
                  <a:gd name="connsiteX1" fmla="*/ 1242675 w 2069164"/>
                  <a:gd name="connsiteY1" fmla="*/ 286050 h 2561350"/>
                  <a:gd name="connsiteX2" fmla="*/ 1220539 w 2069164"/>
                  <a:gd name="connsiteY2" fmla="*/ 389002 h 2561350"/>
                  <a:gd name="connsiteX3" fmla="*/ 1959393 w 2069164"/>
                  <a:gd name="connsiteY3" fmla="*/ 361648 h 2561350"/>
                  <a:gd name="connsiteX4" fmla="*/ 2067156 w 2069164"/>
                  <a:gd name="connsiteY4" fmla="*/ 961234 h 2561350"/>
                  <a:gd name="connsiteX5" fmla="*/ 1880648 w 2069164"/>
                  <a:gd name="connsiteY5" fmla="*/ 1030865 h 2561350"/>
                  <a:gd name="connsiteX6" fmla="*/ 1846973 w 2069164"/>
                  <a:gd name="connsiteY6" fmla="*/ 1535481 h 2561350"/>
                  <a:gd name="connsiteX7" fmla="*/ 2064670 w 2069164"/>
                  <a:gd name="connsiteY7" fmla="*/ 1597847 h 2561350"/>
                  <a:gd name="connsiteX8" fmla="*/ 1951933 w 2069164"/>
                  <a:gd name="connsiteY8" fmla="*/ 2180265 h 2561350"/>
                  <a:gd name="connsiteX9" fmla="*/ 1222802 w 2069164"/>
                  <a:gd name="connsiteY9" fmla="*/ 2167002 h 2561350"/>
                  <a:gd name="connsiteX10" fmla="*/ 1242675 w 2069164"/>
                  <a:gd name="connsiteY10" fmla="*/ 2275300 h 2561350"/>
                  <a:gd name="connsiteX11" fmla="*/ 792619 w 2069164"/>
                  <a:gd name="connsiteY11" fmla="*/ 2277680 h 2561350"/>
                  <a:gd name="connsiteX12" fmla="*/ 822552 w 2069164"/>
                  <a:gd name="connsiteY12" fmla="*/ 2167002 h 2561350"/>
                  <a:gd name="connsiteX13" fmla="*/ 129627 w 2069164"/>
                  <a:gd name="connsiteY13" fmla="*/ 2200159 h 2561350"/>
                  <a:gd name="connsiteX14" fmla="*/ 650 w 2069164"/>
                  <a:gd name="connsiteY14" fmla="*/ 1657531 h 2561350"/>
                  <a:gd name="connsiteX15" fmla="*/ 258083 w 2069164"/>
                  <a:gd name="connsiteY15" fmla="*/ 1557347 h 2561350"/>
                  <a:gd name="connsiteX16" fmla="*/ 270377 w 2069164"/>
                  <a:gd name="connsiteY16" fmla="*/ 1028015 h 2561350"/>
                  <a:gd name="connsiteX17" fmla="*/ 29715 w 2069164"/>
                  <a:gd name="connsiteY17" fmla="*/ 1005469 h 2561350"/>
                  <a:gd name="connsiteX18" fmla="*/ 109733 w 2069164"/>
                  <a:gd name="connsiteY18" fmla="*/ 382371 h 2561350"/>
                  <a:gd name="connsiteX19" fmla="*/ 827523 w 2069164"/>
                  <a:gd name="connsiteY19" fmla="*/ 389002 h 2561350"/>
                  <a:gd name="connsiteX20" fmla="*/ 792619 w 2069164"/>
                  <a:gd name="connsiteY20" fmla="*/ 283670 h 2561350"/>
                  <a:gd name="connsiteX21" fmla="*/ 1028362 w 206916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69727 w 2068514"/>
                  <a:gd name="connsiteY16" fmla="*/ 1028015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69727 w 2068514"/>
                  <a:gd name="connsiteY16" fmla="*/ 1028015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24721 w 2068514"/>
                  <a:gd name="connsiteY6" fmla="*/ 1531159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24721 w 2068514"/>
                  <a:gd name="connsiteY6" fmla="*/ 1531159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24721 w 2068514"/>
                  <a:gd name="connsiteY6" fmla="*/ 1531159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24721 w 2068514"/>
                  <a:gd name="connsiteY6" fmla="*/ 1531159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24721 w 2068514"/>
                  <a:gd name="connsiteY6" fmla="*/ 1531159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64020 w 2066875"/>
                  <a:gd name="connsiteY7" fmla="*/ 1597847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19452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19452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19452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952"/>
                  <a:gd name="connsiteY0" fmla="*/ 3 h 2561350"/>
                  <a:gd name="connsiteX1" fmla="*/ 1242025 w 2066952"/>
                  <a:gd name="connsiteY1" fmla="*/ 286050 h 2561350"/>
                  <a:gd name="connsiteX2" fmla="*/ 1219889 w 2066952"/>
                  <a:gd name="connsiteY2" fmla="*/ 389002 h 2561350"/>
                  <a:gd name="connsiteX3" fmla="*/ 1963063 w 2066952"/>
                  <a:gd name="connsiteY3" fmla="*/ 357327 h 2561350"/>
                  <a:gd name="connsiteX4" fmla="*/ 2066506 w 2066952"/>
                  <a:gd name="connsiteY4" fmla="*/ 961234 h 2561350"/>
                  <a:gd name="connsiteX5" fmla="*/ 1862717 w 2066952"/>
                  <a:gd name="connsiteY5" fmla="*/ 1056790 h 2561350"/>
                  <a:gd name="connsiteX6" fmla="*/ 1824721 w 2066952"/>
                  <a:gd name="connsiteY6" fmla="*/ 1531159 h 2561350"/>
                  <a:gd name="connsiteX7" fmla="*/ 2042416 w 2066952"/>
                  <a:gd name="connsiteY7" fmla="*/ 1619452 h 2561350"/>
                  <a:gd name="connsiteX8" fmla="*/ 1951283 w 2066952"/>
                  <a:gd name="connsiteY8" fmla="*/ 2180265 h 2561350"/>
                  <a:gd name="connsiteX9" fmla="*/ 1222152 w 2066952"/>
                  <a:gd name="connsiteY9" fmla="*/ 2167002 h 2561350"/>
                  <a:gd name="connsiteX10" fmla="*/ 1242025 w 2066952"/>
                  <a:gd name="connsiteY10" fmla="*/ 2275300 h 2561350"/>
                  <a:gd name="connsiteX11" fmla="*/ 791969 w 2066952"/>
                  <a:gd name="connsiteY11" fmla="*/ 2277680 h 2561350"/>
                  <a:gd name="connsiteX12" fmla="*/ 821902 w 2066952"/>
                  <a:gd name="connsiteY12" fmla="*/ 2167002 h 2561350"/>
                  <a:gd name="connsiteX13" fmla="*/ 128977 w 2066952"/>
                  <a:gd name="connsiteY13" fmla="*/ 2200159 h 2561350"/>
                  <a:gd name="connsiteX14" fmla="*/ 0 w 2066952"/>
                  <a:gd name="connsiteY14" fmla="*/ 1657531 h 2561350"/>
                  <a:gd name="connsiteX15" fmla="*/ 257433 w 2066952"/>
                  <a:gd name="connsiteY15" fmla="*/ 1557347 h 2561350"/>
                  <a:gd name="connsiteX16" fmla="*/ 239483 w 2066952"/>
                  <a:gd name="connsiteY16" fmla="*/ 1049619 h 2561350"/>
                  <a:gd name="connsiteX17" fmla="*/ 29065 w 2066952"/>
                  <a:gd name="connsiteY17" fmla="*/ 1005469 h 2561350"/>
                  <a:gd name="connsiteX18" fmla="*/ 100444 w 2066952"/>
                  <a:gd name="connsiteY18" fmla="*/ 369408 h 2561350"/>
                  <a:gd name="connsiteX19" fmla="*/ 826873 w 2066952"/>
                  <a:gd name="connsiteY19" fmla="*/ 389002 h 2561350"/>
                  <a:gd name="connsiteX20" fmla="*/ 791969 w 2066952"/>
                  <a:gd name="connsiteY20" fmla="*/ 283670 h 2561350"/>
                  <a:gd name="connsiteX21" fmla="*/ 1027712 w 2066952"/>
                  <a:gd name="connsiteY21" fmla="*/ 3 h 2561350"/>
                  <a:gd name="connsiteX0" fmla="*/ 1027712 w 2067063"/>
                  <a:gd name="connsiteY0" fmla="*/ 3 h 2561350"/>
                  <a:gd name="connsiteX1" fmla="*/ 1242025 w 2067063"/>
                  <a:gd name="connsiteY1" fmla="*/ 286050 h 2561350"/>
                  <a:gd name="connsiteX2" fmla="*/ 1219889 w 2067063"/>
                  <a:gd name="connsiteY2" fmla="*/ 389002 h 2561350"/>
                  <a:gd name="connsiteX3" fmla="*/ 1967384 w 2067063"/>
                  <a:gd name="connsiteY3" fmla="*/ 344364 h 2561350"/>
                  <a:gd name="connsiteX4" fmla="*/ 2066506 w 2067063"/>
                  <a:gd name="connsiteY4" fmla="*/ 961234 h 2561350"/>
                  <a:gd name="connsiteX5" fmla="*/ 1862717 w 2067063"/>
                  <a:gd name="connsiteY5" fmla="*/ 1056790 h 2561350"/>
                  <a:gd name="connsiteX6" fmla="*/ 1824721 w 2067063"/>
                  <a:gd name="connsiteY6" fmla="*/ 1531159 h 2561350"/>
                  <a:gd name="connsiteX7" fmla="*/ 2042416 w 2067063"/>
                  <a:gd name="connsiteY7" fmla="*/ 1619452 h 2561350"/>
                  <a:gd name="connsiteX8" fmla="*/ 1951283 w 2067063"/>
                  <a:gd name="connsiteY8" fmla="*/ 2180265 h 2561350"/>
                  <a:gd name="connsiteX9" fmla="*/ 1222152 w 2067063"/>
                  <a:gd name="connsiteY9" fmla="*/ 2167002 h 2561350"/>
                  <a:gd name="connsiteX10" fmla="*/ 1242025 w 2067063"/>
                  <a:gd name="connsiteY10" fmla="*/ 2275300 h 2561350"/>
                  <a:gd name="connsiteX11" fmla="*/ 791969 w 2067063"/>
                  <a:gd name="connsiteY11" fmla="*/ 2277680 h 2561350"/>
                  <a:gd name="connsiteX12" fmla="*/ 821902 w 2067063"/>
                  <a:gd name="connsiteY12" fmla="*/ 2167002 h 2561350"/>
                  <a:gd name="connsiteX13" fmla="*/ 128977 w 2067063"/>
                  <a:gd name="connsiteY13" fmla="*/ 2200159 h 2561350"/>
                  <a:gd name="connsiteX14" fmla="*/ 0 w 2067063"/>
                  <a:gd name="connsiteY14" fmla="*/ 1657531 h 2561350"/>
                  <a:gd name="connsiteX15" fmla="*/ 257433 w 2067063"/>
                  <a:gd name="connsiteY15" fmla="*/ 1557347 h 2561350"/>
                  <a:gd name="connsiteX16" fmla="*/ 239483 w 2067063"/>
                  <a:gd name="connsiteY16" fmla="*/ 1049619 h 2561350"/>
                  <a:gd name="connsiteX17" fmla="*/ 29065 w 2067063"/>
                  <a:gd name="connsiteY17" fmla="*/ 1005469 h 2561350"/>
                  <a:gd name="connsiteX18" fmla="*/ 100444 w 2067063"/>
                  <a:gd name="connsiteY18" fmla="*/ 369408 h 2561350"/>
                  <a:gd name="connsiteX19" fmla="*/ 826873 w 2067063"/>
                  <a:gd name="connsiteY19" fmla="*/ 389002 h 2561350"/>
                  <a:gd name="connsiteX20" fmla="*/ 791969 w 2067063"/>
                  <a:gd name="connsiteY20" fmla="*/ 283670 h 2561350"/>
                  <a:gd name="connsiteX21" fmla="*/ 1027712 w 2067063"/>
                  <a:gd name="connsiteY21" fmla="*/ 3 h 2561350"/>
                  <a:gd name="connsiteX0" fmla="*/ 1027712 w 2067063"/>
                  <a:gd name="connsiteY0" fmla="*/ 3 h 2561350"/>
                  <a:gd name="connsiteX1" fmla="*/ 1242025 w 2067063"/>
                  <a:gd name="connsiteY1" fmla="*/ 286050 h 2561350"/>
                  <a:gd name="connsiteX2" fmla="*/ 1219889 w 2067063"/>
                  <a:gd name="connsiteY2" fmla="*/ 389002 h 2561350"/>
                  <a:gd name="connsiteX3" fmla="*/ 1967384 w 2067063"/>
                  <a:gd name="connsiteY3" fmla="*/ 344364 h 2561350"/>
                  <a:gd name="connsiteX4" fmla="*/ 2066506 w 2067063"/>
                  <a:gd name="connsiteY4" fmla="*/ 961234 h 2561350"/>
                  <a:gd name="connsiteX5" fmla="*/ 1862717 w 2067063"/>
                  <a:gd name="connsiteY5" fmla="*/ 1056790 h 2561350"/>
                  <a:gd name="connsiteX6" fmla="*/ 1824721 w 2067063"/>
                  <a:gd name="connsiteY6" fmla="*/ 1531159 h 2561350"/>
                  <a:gd name="connsiteX7" fmla="*/ 2042416 w 2067063"/>
                  <a:gd name="connsiteY7" fmla="*/ 1619452 h 2561350"/>
                  <a:gd name="connsiteX8" fmla="*/ 1951283 w 2067063"/>
                  <a:gd name="connsiteY8" fmla="*/ 2180265 h 2561350"/>
                  <a:gd name="connsiteX9" fmla="*/ 1222152 w 2067063"/>
                  <a:gd name="connsiteY9" fmla="*/ 2167002 h 2561350"/>
                  <a:gd name="connsiteX10" fmla="*/ 1242025 w 2067063"/>
                  <a:gd name="connsiteY10" fmla="*/ 2275300 h 2561350"/>
                  <a:gd name="connsiteX11" fmla="*/ 791969 w 2067063"/>
                  <a:gd name="connsiteY11" fmla="*/ 2277680 h 2561350"/>
                  <a:gd name="connsiteX12" fmla="*/ 821902 w 2067063"/>
                  <a:gd name="connsiteY12" fmla="*/ 2167002 h 2561350"/>
                  <a:gd name="connsiteX13" fmla="*/ 128977 w 2067063"/>
                  <a:gd name="connsiteY13" fmla="*/ 2200159 h 2561350"/>
                  <a:gd name="connsiteX14" fmla="*/ 0 w 2067063"/>
                  <a:gd name="connsiteY14" fmla="*/ 1657531 h 2561350"/>
                  <a:gd name="connsiteX15" fmla="*/ 257433 w 2067063"/>
                  <a:gd name="connsiteY15" fmla="*/ 1557347 h 2561350"/>
                  <a:gd name="connsiteX16" fmla="*/ 239483 w 2067063"/>
                  <a:gd name="connsiteY16" fmla="*/ 1049619 h 2561350"/>
                  <a:gd name="connsiteX17" fmla="*/ 29065 w 2067063"/>
                  <a:gd name="connsiteY17" fmla="*/ 1005469 h 2561350"/>
                  <a:gd name="connsiteX18" fmla="*/ 100444 w 2067063"/>
                  <a:gd name="connsiteY18" fmla="*/ 369408 h 2561350"/>
                  <a:gd name="connsiteX19" fmla="*/ 826873 w 2067063"/>
                  <a:gd name="connsiteY19" fmla="*/ 389002 h 2561350"/>
                  <a:gd name="connsiteX20" fmla="*/ 791969 w 2067063"/>
                  <a:gd name="connsiteY20" fmla="*/ 283670 h 2561350"/>
                  <a:gd name="connsiteX21" fmla="*/ 1027712 w 2067063"/>
                  <a:gd name="connsiteY21" fmla="*/ 3 h 2561350"/>
                  <a:gd name="connsiteX0" fmla="*/ 1027712 w 2066650"/>
                  <a:gd name="connsiteY0" fmla="*/ 3 h 2561350"/>
                  <a:gd name="connsiteX1" fmla="*/ 1242025 w 2066650"/>
                  <a:gd name="connsiteY1" fmla="*/ 286050 h 2561350"/>
                  <a:gd name="connsiteX2" fmla="*/ 1219889 w 2066650"/>
                  <a:gd name="connsiteY2" fmla="*/ 389002 h 2561350"/>
                  <a:gd name="connsiteX3" fmla="*/ 1967384 w 2066650"/>
                  <a:gd name="connsiteY3" fmla="*/ 344364 h 2561350"/>
                  <a:gd name="connsiteX4" fmla="*/ 2066506 w 2066650"/>
                  <a:gd name="connsiteY4" fmla="*/ 961234 h 2561350"/>
                  <a:gd name="connsiteX5" fmla="*/ 1862717 w 2066650"/>
                  <a:gd name="connsiteY5" fmla="*/ 1056790 h 2561350"/>
                  <a:gd name="connsiteX6" fmla="*/ 1824721 w 2066650"/>
                  <a:gd name="connsiteY6" fmla="*/ 1531159 h 2561350"/>
                  <a:gd name="connsiteX7" fmla="*/ 2042416 w 2066650"/>
                  <a:gd name="connsiteY7" fmla="*/ 1619452 h 2561350"/>
                  <a:gd name="connsiteX8" fmla="*/ 1951283 w 2066650"/>
                  <a:gd name="connsiteY8" fmla="*/ 2180265 h 2561350"/>
                  <a:gd name="connsiteX9" fmla="*/ 1222152 w 2066650"/>
                  <a:gd name="connsiteY9" fmla="*/ 2167002 h 2561350"/>
                  <a:gd name="connsiteX10" fmla="*/ 1242025 w 2066650"/>
                  <a:gd name="connsiteY10" fmla="*/ 2275300 h 2561350"/>
                  <a:gd name="connsiteX11" fmla="*/ 791969 w 2066650"/>
                  <a:gd name="connsiteY11" fmla="*/ 2277680 h 2561350"/>
                  <a:gd name="connsiteX12" fmla="*/ 821902 w 2066650"/>
                  <a:gd name="connsiteY12" fmla="*/ 2167002 h 2561350"/>
                  <a:gd name="connsiteX13" fmla="*/ 128977 w 2066650"/>
                  <a:gd name="connsiteY13" fmla="*/ 2200159 h 2561350"/>
                  <a:gd name="connsiteX14" fmla="*/ 0 w 2066650"/>
                  <a:gd name="connsiteY14" fmla="*/ 1657531 h 2561350"/>
                  <a:gd name="connsiteX15" fmla="*/ 257433 w 2066650"/>
                  <a:gd name="connsiteY15" fmla="*/ 1557347 h 2561350"/>
                  <a:gd name="connsiteX16" fmla="*/ 239483 w 2066650"/>
                  <a:gd name="connsiteY16" fmla="*/ 1049619 h 2561350"/>
                  <a:gd name="connsiteX17" fmla="*/ 29065 w 2066650"/>
                  <a:gd name="connsiteY17" fmla="*/ 1005469 h 2561350"/>
                  <a:gd name="connsiteX18" fmla="*/ 100444 w 2066650"/>
                  <a:gd name="connsiteY18" fmla="*/ 369408 h 2561350"/>
                  <a:gd name="connsiteX19" fmla="*/ 826873 w 2066650"/>
                  <a:gd name="connsiteY19" fmla="*/ 389002 h 2561350"/>
                  <a:gd name="connsiteX20" fmla="*/ 791969 w 2066650"/>
                  <a:gd name="connsiteY20" fmla="*/ 283670 h 2561350"/>
                  <a:gd name="connsiteX21" fmla="*/ 1027712 w 2066650"/>
                  <a:gd name="connsiteY21" fmla="*/ 3 h 2561350"/>
                  <a:gd name="connsiteX0" fmla="*/ 1027712 w 2049409"/>
                  <a:gd name="connsiteY0" fmla="*/ 3 h 2561350"/>
                  <a:gd name="connsiteX1" fmla="*/ 1242025 w 2049409"/>
                  <a:gd name="connsiteY1" fmla="*/ 286050 h 2561350"/>
                  <a:gd name="connsiteX2" fmla="*/ 1219889 w 2049409"/>
                  <a:gd name="connsiteY2" fmla="*/ 389002 h 2561350"/>
                  <a:gd name="connsiteX3" fmla="*/ 1967384 w 2049409"/>
                  <a:gd name="connsiteY3" fmla="*/ 344364 h 2561350"/>
                  <a:gd name="connsiteX4" fmla="*/ 2049225 w 2049409"/>
                  <a:gd name="connsiteY4" fmla="*/ 926667 h 2561350"/>
                  <a:gd name="connsiteX5" fmla="*/ 1862717 w 2049409"/>
                  <a:gd name="connsiteY5" fmla="*/ 1056790 h 2561350"/>
                  <a:gd name="connsiteX6" fmla="*/ 1824721 w 2049409"/>
                  <a:gd name="connsiteY6" fmla="*/ 1531159 h 2561350"/>
                  <a:gd name="connsiteX7" fmla="*/ 2042416 w 2049409"/>
                  <a:gd name="connsiteY7" fmla="*/ 1619452 h 2561350"/>
                  <a:gd name="connsiteX8" fmla="*/ 1951283 w 2049409"/>
                  <a:gd name="connsiteY8" fmla="*/ 2180265 h 2561350"/>
                  <a:gd name="connsiteX9" fmla="*/ 1222152 w 2049409"/>
                  <a:gd name="connsiteY9" fmla="*/ 2167002 h 2561350"/>
                  <a:gd name="connsiteX10" fmla="*/ 1242025 w 2049409"/>
                  <a:gd name="connsiteY10" fmla="*/ 2275300 h 2561350"/>
                  <a:gd name="connsiteX11" fmla="*/ 791969 w 2049409"/>
                  <a:gd name="connsiteY11" fmla="*/ 2277680 h 2561350"/>
                  <a:gd name="connsiteX12" fmla="*/ 821902 w 2049409"/>
                  <a:gd name="connsiteY12" fmla="*/ 2167002 h 2561350"/>
                  <a:gd name="connsiteX13" fmla="*/ 128977 w 2049409"/>
                  <a:gd name="connsiteY13" fmla="*/ 2200159 h 2561350"/>
                  <a:gd name="connsiteX14" fmla="*/ 0 w 2049409"/>
                  <a:gd name="connsiteY14" fmla="*/ 1657531 h 2561350"/>
                  <a:gd name="connsiteX15" fmla="*/ 257433 w 2049409"/>
                  <a:gd name="connsiteY15" fmla="*/ 1557347 h 2561350"/>
                  <a:gd name="connsiteX16" fmla="*/ 239483 w 2049409"/>
                  <a:gd name="connsiteY16" fmla="*/ 1049619 h 2561350"/>
                  <a:gd name="connsiteX17" fmla="*/ 29065 w 2049409"/>
                  <a:gd name="connsiteY17" fmla="*/ 1005469 h 2561350"/>
                  <a:gd name="connsiteX18" fmla="*/ 100444 w 2049409"/>
                  <a:gd name="connsiteY18" fmla="*/ 369408 h 2561350"/>
                  <a:gd name="connsiteX19" fmla="*/ 826873 w 2049409"/>
                  <a:gd name="connsiteY19" fmla="*/ 389002 h 2561350"/>
                  <a:gd name="connsiteX20" fmla="*/ 791969 w 2049409"/>
                  <a:gd name="connsiteY20" fmla="*/ 283670 h 2561350"/>
                  <a:gd name="connsiteX21" fmla="*/ 1027712 w 2049409"/>
                  <a:gd name="connsiteY21" fmla="*/ 3 h 2561350"/>
                  <a:gd name="connsiteX0" fmla="*/ 1027712 w 2049338"/>
                  <a:gd name="connsiteY0" fmla="*/ 3 h 2561350"/>
                  <a:gd name="connsiteX1" fmla="*/ 1242025 w 2049338"/>
                  <a:gd name="connsiteY1" fmla="*/ 286050 h 2561350"/>
                  <a:gd name="connsiteX2" fmla="*/ 1219889 w 2049338"/>
                  <a:gd name="connsiteY2" fmla="*/ 389002 h 2561350"/>
                  <a:gd name="connsiteX3" fmla="*/ 1967384 w 2049338"/>
                  <a:gd name="connsiteY3" fmla="*/ 344364 h 2561350"/>
                  <a:gd name="connsiteX4" fmla="*/ 2049225 w 2049338"/>
                  <a:gd name="connsiteY4" fmla="*/ 926667 h 2561350"/>
                  <a:gd name="connsiteX5" fmla="*/ 1862717 w 2049338"/>
                  <a:gd name="connsiteY5" fmla="*/ 1056790 h 2561350"/>
                  <a:gd name="connsiteX6" fmla="*/ 1824721 w 2049338"/>
                  <a:gd name="connsiteY6" fmla="*/ 1531159 h 2561350"/>
                  <a:gd name="connsiteX7" fmla="*/ 2042416 w 2049338"/>
                  <a:gd name="connsiteY7" fmla="*/ 1619452 h 2561350"/>
                  <a:gd name="connsiteX8" fmla="*/ 1951283 w 2049338"/>
                  <a:gd name="connsiteY8" fmla="*/ 2180265 h 2561350"/>
                  <a:gd name="connsiteX9" fmla="*/ 1222152 w 2049338"/>
                  <a:gd name="connsiteY9" fmla="*/ 2167002 h 2561350"/>
                  <a:gd name="connsiteX10" fmla="*/ 1242025 w 2049338"/>
                  <a:gd name="connsiteY10" fmla="*/ 2275300 h 2561350"/>
                  <a:gd name="connsiteX11" fmla="*/ 791969 w 2049338"/>
                  <a:gd name="connsiteY11" fmla="*/ 2277680 h 2561350"/>
                  <a:gd name="connsiteX12" fmla="*/ 821902 w 2049338"/>
                  <a:gd name="connsiteY12" fmla="*/ 2167002 h 2561350"/>
                  <a:gd name="connsiteX13" fmla="*/ 128977 w 2049338"/>
                  <a:gd name="connsiteY13" fmla="*/ 2200159 h 2561350"/>
                  <a:gd name="connsiteX14" fmla="*/ 0 w 2049338"/>
                  <a:gd name="connsiteY14" fmla="*/ 1657531 h 2561350"/>
                  <a:gd name="connsiteX15" fmla="*/ 257433 w 2049338"/>
                  <a:gd name="connsiteY15" fmla="*/ 1557347 h 2561350"/>
                  <a:gd name="connsiteX16" fmla="*/ 239483 w 2049338"/>
                  <a:gd name="connsiteY16" fmla="*/ 1049619 h 2561350"/>
                  <a:gd name="connsiteX17" fmla="*/ 29065 w 2049338"/>
                  <a:gd name="connsiteY17" fmla="*/ 1005469 h 2561350"/>
                  <a:gd name="connsiteX18" fmla="*/ 100444 w 2049338"/>
                  <a:gd name="connsiteY18" fmla="*/ 369408 h 2561350"/>
                  <a:gd name="connsiteX19" fmla="*/ 826873 w 2049338"/>
                  <a:gd name="connsiteY19" fmla="*/ 389002 h 2561350"/>
                  <a:gd name="connsiteX20" fmla="*/ 791969 w 2049338"/>
                  <a:gd name="connsiteY20" fmla="*/ 283670 h 2561350"/>
                  <a:gd name="connsiteX21" fmla="*/ 1027712 w 2049338"/>
                  <a:gd name="connsiteY21" fmla="*/ 3 h 2561350"/>
                  <a:gd name="connsiteX0" fmla="*/ 1027712 w 2053522"/>
                  <a:gd name="connsiteY0" fmla="*/ 3 h 2561350"/>
                  <a:gd name="connsiteX1" fmla="*/ 1242025 w 2053522"/>
                  <a:gd name="connsiteY1" fmla="*/ 286050 h 2561350"/>
                  <a:gd name="connsiteX2" fmla="*/ 1219889 w 2053522"/>
                  <a:gd name="connsiteY2" fmla="*/ 389002 h 2561350"/>
                  <a:gd name="connsiteX3" fmla="*/ 1967384 w 2053522"/>
                  <a:gd name="connsiteY3" fmla="*/ 344364 h 2561350"/>
                  <a:gd name="connsiteX4" fmla="*/ 2049225 w 2053522"/>
                  <a:gd name="connsiteY4" fmla="*/ 926667 h 2561350"/>
                  <a:gd name="connsiteX5" fmla="*/ 1862717 w 2053522"/>
                  <a:gd name="connsiteY5" fmla="*/ 1056790 h 2561350"/>
                  <a:gd name="connsiteX6" fmla="*/ 1824721 w 2053522"/>
                  <a:gd name="connsiteY6" fmla="*/ 1531159 h 2561350"/>
                  <a:gd name="connsiteX7" fmla="*/ 2042416 w 2053522"/>
                  <a:gd name="connsiteY7" fmla="*/ 1619452 h 2561350"/>
                  <a:gd name="connsiteX8" fmla="*/ 1951283 w 2053522"/>
                  <a:gd name="connsiteY8" fmla="*/ 2180265 h 2561350"/>
                  <a:gd name="connsiteX9" fmla="*/ 1222152 w 2053522"/>
                  <a:gd name="connsiteY9" fmla="*/ 2167002 h 2561350"/>
                  <a:gd name="connsiteX10" fmla="*/ 1242025 w 2053522"/>
                  <a:gd name="connsiteY10" fmla="*/ 2275300 h 2561350"/>
                  <a:gd name="connsiteX11" fmla="*/ 791969 w 2053522"/>
                  <a:gd name="connsiteY11" fmla="*/ 2277680 h 2561350"/>
                  <a:gd name="connsiteX12" fmla="*/ 821902 w 2053522"/>
                  <a:gd name="connsiteY12" fmla="*/ 2167002 h 2561350"/>
                  <a:gd name="connsiteX13" fmla="*/ 128977 w 2053522"/>
                  <a:gd name="connsiteY13" fmla="*/ 2200159 h 2561350"/>
                  <a:gd name="connsiteX14" fmla="*/ 0 w 2053522"/>
                  <a:gd name="connsiteY14" fmla="*/ 1657531 h 2561350"/>
                  <a:gd name="connsiteX15" fmla="*/ 257433 w 2053522"/>
                  <a:gd name="connsiteY15" fmla="*/ 1557347 h 2561350"/>
                  <a:gd name="connsiteX16" fmla="*/ 239483 w 2053522"/>
                  <a:gd name="connsiteY16" fmla="*/ 1049619 h 2561350"/>
                  <a:gd name="connsiteX17" fmla="*/ 29065 w 2053522"/>
                  <a:gd name="connsiteY17" fmla="*/ 1005469 h 2561350"/>
                  <a:gd name="connsiteX18" fmla="*/ 100444 w 2053522"/>
                  <a:gd name="connsiteY18" fmla="*/ 369408 h 2561350"/>
                  <a:gd name="connsiteX19" fmla="*/ 826873 w 2053522"/>
                  <a:gd name="connsiteY19" fmla="*/ 389002 h 2561350"/>
                  <a:gd name="connsiteX20" fmla="*/ 791969 w 2053522"/>
                  <a:gd name="connsiteY20" fmla="*/ 283670 h 2561350"/>
                  <a:gd name="connsiteX21" fmla="*/ 1027712 w 2053522"/>
                  <a:gd name="connsiteY21" fmla="*/ 3 h 2561350"/>
                  <a:gd name="connsiteX0" fmla="*/ 1027712 w 2053521"/>
                  <a:gd name="connsiteY0" fmla="*/ 3 h 2561350"/>
                  <a:gd name="connsiteX1" fmla="*/ 1242025 w 2053521"/>
                  <a:gd name="connsiteY1" fmla="*/ 286050 h 2561350"/>
                  <a:gd name="connsiteX2" fmla="*/ 1219889 w 2053521"/>
                  <a:gd name="connsiteY2" fmla="*/ 389002 h 2561350"/>
                  <a:gd name="connsiteX3" fmla="*/ 1967384 w 2053521"/>
                  <a:gd name="connsiteY3" fmla="*/ 344364 h 2561350"/>
                  <a:gd name="connsiteX4" fmla="*/ 2049225 w 2053521"/>
                  <a:gd name="connsiteY4" fmla="*/ 926667 h 2561350"/>
                  <a:gd name="connsiteX5" fmla="*/ 1862717 w 2053521"/>
                  <a:gd name="connsiteY5" fmla="*/ 1056790 h 2561350"/>
                  <a:gd name="connsiteX6" fmla="*/ 1824721 w 2053521"/>
                  <a:gd name="connsiteY6" fmla="*/ 1531159 h 2561350"/>
                  <a:gd name="connsiteX7" fmla="*/ 2042416 w 2053521"/>
                  <a:gd name="connsiteY7" fmla="*/ 1619452 h 2561350"/>
                  <a:gd name="connsiteX8" fmla="*/ 1951283 w 2053521"/>
                  <a:gd name="connsiteY8" fmla="*/ 2180265 h 2561350"/>
                  <a:gd name="connsiteX9" fmla="*/ 1222152 w 2053521"/>
                  <a:gd name="connsiteY9" fmla="*/ 2167002 h 2561350"/>
                  <a:gd name="connsiteX10" fmla="*/ 1242025 w 2053521"/>
                  <a:gd name="connsiteY10" fmla="*/ 2275300 h 2561350"/>
                  <a:gd name="connsiteX11" fmla="*/ 791969 w 2053521"/>
                  <a:gd name="connsiteY11" fmla="*/ 2277680 h 2561350"/>
                  <a:gd name="connsiteX12" fmla="*/ 821902 w 2053521"/>
                  <a:gd name="connsiteY12" fmla="*/ 2167002 h 2561350"/>
                  <a:gd name="connsiteX13" fmla="*/ 128977 w 2053521"/>
                  <a:gd name="connsiteY13" fmla="*/ 2200159 h 2561350"/>
                  <a:gd name="connsiteX14" fmla="*/ 0 w 2053521"/>
                  <a:gd name="connsiteY14" fmla="*/ 1657531 h 2561350"/>
                  <a:gd name="connsiteX15" fmla="*/ 257433 w 2053521"/>
                  <a:gd name="connsiteY15" fmla="*/ 1557347 h 2561350"/>
                  <a:gd name="connsiteX16" fmla="*/ 239483 w 2053521"/>
                  <a:gd name="connsiteY16" fmla="*/ 1049619 h 2561350"/>
                  <a:gd name="connsiteX17" fmla="*/ 29065 w 2053521"/>
                  <a:gd name="connsiteY17" fmla="*/ 1005469 h 2561350"/>
                  <a:gd name="connsiteX18" fmla="*/ 100444 w 2053521"/>
                  <a:gd name="connsiteY18" fmla="*/ 369408 h 2561350"/>
                  <a:gd name="connsiteX19" fmla="*/ 826873 w 2053521"/>
                  <a:gd name="connsiteY19" fmla="*/ 389002 h 2561350"/>
                  <a:gd name="connsiteX20" fmla="*/ 791969 w 2053521"/>
                  <a:gd name="connsiteY20" fmla="*/ 283670 h 2561350"/>
                  <a:gd name="connsiteX21" fmla="*/ 1027712 w 2053521"/>
                  <a:gd name="connsiteY21" fmla="*/ 3 h 2561350"/>
                  <a:gd name="connsiteX0" fmla="*/ 1027712 w 2053521"/>
                  <a:gd name="connsiteY0" fmla="*/ 3 h 2561350"/>
                  <a:gd name="connsiteX1" fmla="*/ 1242025 w 2053521"/>
                  <a:gd name="connsiteY1" fmla="*/ 286050 h 2561350"/>
                  <a:gd name="connsiteX2" fmla="*/ 1219889 w 2053521"/>
                  <a:gd name="connsiteY2" fmla="*/ 389002 h 2561350"/>
                  <a:gd name="connsiteX3" fmla="*/ 1967384 w 2053521"/>
                  <a:gd name="connsiteY3" fmla="*/ 344364 h 2561350"/>
                  <a:gd name="connsiteX4" fmla="*/ 2049225 w 2053521"/>
                  <a:gd name="connsiteY4" fmla="*/ 926667 h 2561350"/>
                  <a:gd name="connsiteX5" fmla="*/ 1862717 w 2053521"/>
                  <a:gd name="connsiteY5" fmla="*/ 1056790 h 2561350"/>
                  <a:gd name="connsiteX6" fmla="*/ 1824721 w 2053521"/>
                  <a:gd name="connsiteY6" fmla="*/ 1531159 h 2561350"/>
                  <a:gd name="connsiteX7" fmla="*/ 2042416 w 2053521"/>
                  <a:gd name="connsiteY7" fmla="*/ 1619452 h 2561350"/>
                  <a:gd name="connsiteX8" fmla="*/ 1951283 w 2053521"/>
                  <a:gd name="connsiteY8" fmla="*/ 2180265 h 2561350"/>
                  <a:gd name="connsiteX9" fmla="*/ 1222152 w 2053521"/>
                  <a:gd name="connsiteY9" fmla="*/ 2167002 h 2561350"/>
                  <a:gd name="connsiteX10" fmla="*/ 1242025 w 2053521"/>
                  <a:gd name="connsiteY10" fmla="*/ 2275300 h 2561350"/>
                  <a:gd name="connsiteX11" fmla="*/ 791969 w 2053521"/>
                  <a:gd name="connsiteY11" fmla="*/ 2277680 h 2561350"/>
                  <a:gd name="connsiteX12" fmla="*/ 821902 w 2053521"/>
                  <a:gd name="connsiteY12" fmla="*/ 2167002 h 2561350"/>
                  <a:gd name="connsiteX13" fmla="*/ 128977 w 2053521"/>
                  <a:gd name="connsiteY13" fmla="*/ 2200159 h 2561350"/>
                  <a:gd name="connsiteX14" fmla="*/ 0 w 2053521"/>
                  <a:gd name="connsiteY14" fmla="*/ 1657531 h 2561350"/>
                  <a:gd name="connsiteX15" fmla="*/ 257433 w 2053521"/>
                  <a:gd name="connsiteY15" fmla="*/ 1557347 h 2561350"/>
                  <a:gd name="connsiteX16" fmla="*/ 239483 w 2053521"/>
                  <a:gd name="connsiteY16" fmla="*/ 1049619 h 2561350"/>
                  <a:gd name="connsiteX17" fmla="*/ 29065 w 2053521"/>
                  <a:gd name="connsiteY17" fmla="*/ 1005469 h 2561350"/>
                  <a:gd name="connsiteX18" fmla="*/ 100444 w 2053521"/>
                  <a:gd name="connsiteY18" fmla="*/ 369408 h 2561350"/>
                  <a:gd name="connsiteX19" fmla="*/ 826873 w 2053521"/>
                  <a:gd name="connsiteY19" fmla="*/ 389002 h 2561350"/>
                  <a:gd name="connsiteX20" fmla="*/ 791969 w 2053521"/>
                  <a:gd name="connsiteY20" fmla="*/ 283670 h 2561350"/>
                  <a:gd name="connsiteX21" fmla="*/ 1027712 w 2053521"/>
                  <a:gd name="connsiteY21" fmla="*/ 3 h 2561350"/>
                  <a:gd name="connsiteX0" fmla="*/ 1027712 w 2053521"/>
                  <a:gd name="connsiteY0" fmla="*/ 3 h 2561350"/>
                  <a:gd name="connsiteX1" fmla="*/ 1242025 w 2053521"/>
                  <a:gd name="connsiteY1" fmla="*/ 286050 h 2561350"/>
                  <a:gd name="connsiteX2" fmla="*/ 1219889 w 2053521"/>
                  <a:gd name="connsiteY2" fmla="*/ 389002 h 2561350"/>
                  <a:gd name="connsiteX3" fmla="*/ 1967384 w 2053521"/>
                  <a:gd name="connsiteY3" fmla="*/ 344364 h 2561350"/>
                  <a:gd name="connsiteX4" fmla="*/ 2049225 w 2053521"/>
                  <a:gd name="connsiteY4" fmla="*/ 926667 h 2561350"/>
                  <a:gd name="connsiteX5" fmla="*/ 1862717 w 2053521"/>
                  <a:gd name="connsiteY5" fmla="*/ 1056790 h 2561350"/>
                  <a:gd name="connsiteX6" fmla="*/ 1824721 w 2053521"/>
                  <a:gd name="connsiteY6" fmla="*/ 1531159 h 2561350"/>
                  <a:gd name="connsiteX7" fmla="*/ 2042416 w 2053521"/>
                  <a:gd name="connsiteY7" fmla="*/ 1619452 h 2561350"/>
                  <a:gd name="connsiteX8" fmla="*/ 1951283 w 2053521"/>
                  <a:gd name="connsiteY8" fmla="*/ 2180265 h 2561350"/>
                  <a:gd name="connsiteX9" fmla="*/ 1222152 w 2053521"/>
                  <a:gd name="connsiteY9" fmla="*/ 2167002 h 2561350"/>
                  <a:gd name="connsiteX10" fmla="*/ 1242025 w 2053521"/>
                  <a:gd name="connsiteY10" fmla="*/ 2275300 h 2561350"/>
                  <a:gd name="connsiteX11" fmla="*/ 791969 w 2053521"/>
                  <a:gd name="connsiteY11" fmla="*/ 2277680 h 2561350"/>
                  <a:gd name="connsiteX12" fmla="*/ 821902 w 2053521"/>
                  <a:gd name="connsiteY12" fmla="*/ 2167002 h 2561350"/>
                  <a:gd name="connsiteX13" fmla="*/ 128977 w 2053521"/>
                  <a:gd name="connsiteY13" fmla="*/ 2200159 h 2561350"/>
                  <a:gd name="connsiteX14" fmla="*/ 0 w 2053521"/>
                  <a:gd name="connsiteY14" fmla="*/ 1657531 h 2561350"/>
                  <a:gd name="connsiteX15" fmla="*/ 257433 w 2053521"/>
                  <a:gd name="connsiteY15" fmla="*/ 1557347 h 2561350"/>
                  <a:gd name="connsiteX16" fmla="*/ 239483 w 2053521"/>
                  <a:gd name="connsiteY16" fmla="*/ 1049619 h 2561350"/>
                  <a:gd name="connsiteX17" fmla="*/ 29065 w 2053521"/>
                  <a:gd name="connsiteY17" fmla="*/ 1005469 h 2561350"/>
                  <a:gd name="connsiteX18" fmla="*/ 100444 w 2053521"/>
                  <a:gd name="connsiteY18" fmla="*/ 369408 h 2561350"/>
                  <a:gd name="connsiteX19" fmla="*/ 826873 w 2053521"/>
                  <a:gd name="connsiteY19" fmla="*/ 389002 h 2561350"/>
                  <a:gd name="connsiteX20" fmla="*/ 791969 w 2053521"/>
                  <a:gd name="connsiteY20" fmla="*/ 283670 h 2561350"/>
                  <a:gd name="connsiteX21" fmla="*/ 1027712 w 2053521"/>
                  <a:gd name="connsiteY21" fmla="*/ 3 h 2561350"/>
                  <a:gd name="connsiteX0" fmla="*/ 1027712 w 2053521"/>
                  <a:gd name="connsiteY0" fmla="*/ 3 h 2561350"/>
                  <a:gd name="connsiteX1" fmla="*/ 1242025 w 2053521"/>
                  <a:gd name="connsiteY1" fmla="*/ 286050 h 2561350"/>
                  <a:gd name="connsiteX2" fmla="*/ 1219889 w 2053521"/>
                  <a:gd name="connsiteY2" fmla="*/ 389002 h 2561350"/>
                  <a:gd name="connsiteX3" fmla="*/ 1967384 w 2053521"/>
                  <a:gd name="connsiteY3" fmla="*/ 344364 h 2561350"/>
                  <a:gd name="connsiteX4" fmla="*/ 2049225 w 2053521"/>
                  <a:gd name="connsiteY4" fmla="*/ 926667 h 2561350"/>
                  <a:gd name="connsiteX5" fmla="*/ 1862717 w 2053521"/>
                  <a:gd name="connsiteY5" fmla="*/ 1056790 h 2561350"/>
                  <a:gd name="connsiteX6" fmla="*/ 1824721 w 2053521"/>
                  <a:gd name="connsiteY6" fmla="*/ 1531159 h 2561350"/>
                  <a:gd name="connsiteX7" fmla="*/ 2042416 w 2053521"/>
                  <a:gd name="connsiteY7" fmla="*/ 1619452 h 2561350"/>
                  <a:gd name="connsiteX8" fmla="*/ 1951283 w 2053521"/>
                  <a:gd name="connsiteY8" fmla="*/ 2180265 h 2561350"/>
                  <a:gd name="connsiteX9" fmla="*/ 1222152 w 2053521"/>
                  <a:gd name="connsiteY9" fmla="*/ 2167002 h 2561350"/>
                  <a:gd name="connsiteX10" fmla="*/ 1242025 w 2053521"/>
                  <a:gd name="connsiteY10" fmla="*/ 2275300 h 2561350"/>
                  <a:gd name="connsiteX11" fmla="*/ 791969 w 2053521"/>
                  <a:gd name="connsiteY11" fmla="*/ 2277680 h 2561350"/>
                  <a:gd name="connsiteX12" fmla="*/ 821902 w 2053521"/>
                  <a:gd name="connsiteY12" fmla="*/ 2167002 h 2561350"/>
                  <a:gd name="connsiteX13" fmla="*/ 128977 w 2053521"/>
                  <a:gd name="connsiteY13" fmla="*/ 2200159 h 2561350"/>
                  <a:gd name="connsiteX14" fmla="*/ 0 w 2053521"/>
                  <a:gd name="connsiteY14" fmla="*/ 1657531 h 2561350"/>
                  <a:gd name="connsiteX15" fmla="*/ 257433 w 2053521"/>
                  <a:gd name="connsiteY15" fmla="*/ 1557347 h 2561350"/>
                  <a:gd name="connsiteX16" fmla="*/ 239483 w 2053521"/>
                  <a:gd name="connsiteY16" fmla="*/ 1049619 h 2561350"/>
                  <a:gd name="connsiteX17" fmla="*/ 29065 w 2053521"/>
                  <a:gd name="connsiteY17" fmla="*/ 1005469 h 2561350"/>
                  <a:gd name="connsiteX18" fmla="*/ 100444 w 2053521"/>
                  <a:gd name="connsiteY18" fmla="*/ 369408 h 2561350"/>
                  <a:gd name="connsiteX19" fmla="*/ 826873 w 2053521"/>
                  <a:gd name="connsiteY19" fmla="*/ 389002 h 2561350"/>
                  <a:gd name="connsiteX20" fmla="*/ 791969 w 2053521"/>
                  <a:gd name="connsiteY20" fmla="*/ 283670 h 2561350"/>
                  <a:gd name="connsiteX21" fmla="*/ 1027712 w 2053521"/>
                  <a:gd name="connsiteY21" fmla="*/ 3 h 2561350"/>
                  <a:gd name="connsiteX0" fmla="*/ 1027712 w 2053521"/>
                  <a:gd name="connsiteY0" fmla="*/ 3 h 2561350"/>
                  <a:gd name="connsiteX1" fmla="*/ 1242025 w 2053521"/>
                  <a:gd name="connsiteY1" fmla="*/ 286050 h 2561350"/>
                  <a:gd name="connsiteX2" fmla="*/ 1219889 w 2053521"/>
                  <a:gd name="connsiteY2" fmla="*/ 389002 h 2561350"/>
                  <a:gd name="connsiteX3" fmla="*/ 1967384 w 2053521"/>
                  <a:gd name="connsiteY3" fmla="*/ 344364 h 2561350"/>
                  <a:gd name="connsiteX4" fmla="*/ 2049225 w 2053521"/>
                  <a:gd name="connsiteY4" fmla="*/ 926667 h 2561350"/>
                  <a:gd name="connsiteX5" fmla="*/ 1862717 w 2053521"/>
                  <a:gd name="connsiteY5" fmla="*/ 1056790 h 2561350"/>
                  <a:gd name="connsiteX6" fmla="*/ 1824721 w 2053521"/>
                  <a:gd name="connsiteY6" fmla="*/ 1531159 h 2561350"/>
                  <a:gd name="connsiteX7" fmla="*/ 2042416 w 2053521"/>
                  <a:gd name="connsiteY7" fmla="*/ 1619452 h 2561350"/>
                  <a:gd name="connsiteX8" fmla="*/ 1951283 w 2053521"/>
                  <a:gd name="connsiteY8" fmla="*/ 2180265 h 2561350"/>
                  <a:gd name="connsiteX9" fmla="*/ 1222152 w 2053521"/>
                  <a:gd name="connsiteY9" fmla="*/ 2167002 h 2561350"/>
                  <a:gd name="connsiteX10" fmla="*/ 1242025 w 2053521"/>
                  <a:gd name="connsiteY10" fmla="*/ 2275300 h 2561350"/>
                  <a:gd name="connsiteX11" fmla="*/ 791969 w 2053521"/>
                  <a:gd name="connsiteY11" fmla="*/ 2277680 h 2561350"/>
                  <a:gd name="connsiteX12" fmla="*/ 821902 w 2053521"/>
                  <a:gd name="connsiteY12" fmla="*/ 2167002 h 2561350"/>
                  <a:gd name="connsiteX13" fmla="*/ 128977 w 2053521"/>
                  <a:gd name="connsiteY13" fmla="*/ 2200159 h 2561350"/>
                  <a:gd name="connsiteX14" fmla="*/ 0 w 2053521"/>
                  <a:gd name="connsiteY14" fmla="*/ 1657531 h 2561350"/>
                  <a:gd name="connsiteX15" fmla="*/ 257433 w 2053521"/>
                  <a:gd name="connsiteY15" fmla="*/ 1557347 h 2561350"/>
                  <a:gd name="connsiteX16" fmla="*/ 239483 w 2053521"/>
                  <a:gd name="connsiteY16" fmla="*/ 1049619 h 2561350"/>
                  <a:gd name="connsiteX17" fmla="*/ 29065 w 2053521"/>
                  <a:gd name="connsiteY17" fmla="*/ 1005469 h 2561350"/>
                  <a:gd name="connsiteX18" fmla="*/ 100444 w 2053521"/>
                  <a:gd name="connsiteY18" fmla="*/ 369408 h 2561350"/>
                  <a:gd name="connsiteX19" fmla="*/ 826873 w 2053521"/>
                  <a:gd name="connsiteY19" fmla="*/ 389002 h 2561350"/>
                  <a:gd name="connsiteX20" fmla="*/ 791969 w 2053521"/>
                  <a:gd name="connsiteY20" fmla="*/ 283670 h 2561350"/>
                  <a:gd name="connsiteX21" fmla="*/ 1027712 w 2053521"/>
                  <a:gd name="connsiteY21" fmla="*/ 3 h 2561350"/>
                  <a:gd name="connsiteX0" fmla="*/ 1027712 w 2053521"/>
                  <a:gd name="connsiteY0" fmla="*/ 3 h 2561350"/>
                  <a:gd name="connsiteX1" fmla="*/ 1242025 w 2053521"/>
                  <a:gd name="connsiteY1" fmla="*/ 286050 h 2561350"/>
                  <a:gd name="connsiteX2" fmla="*/ 1219889 w 2053521"/>
                  <a:gd name="connsiteY2" fmla="*/ 389002 h 2561350"/>
                  <a:gd name="connsiteX3" fmla="*/ 1967384 w 2053521"/>
                  <a:gd name="connsiteY3" fmla="*/ 344364 h 2561350"/>
                  <a:gd name="connsiteX4" fmla="*/ 2049225 w 2053521"/>
                  <a:gd name="connsiteY4" fmla="*/ 926667 h 2561350"/>
                  <a:gd name="connsiteX5" fmla="*/ 1862717 w 2053521"/>
                  <a:gd name="connsiteY5" fmla="*/ 1056790 h 2561350"/>
                  <a:gd name="connsiteX6" fmla="*/ 1824721 w 2053521"/>
                  <a:gd name="connsiteY6" fmla="*/ 1531159 h 2561350"/>
                  <a:gd name="connsiteX7" fmla="*/ 2042416 w 2053521"/>
                  <a:gd name="connsiteY7" fmla="*/ 1619452 h 2561350"/>
                  <a:gd name="connsiteX8" fmla="*/ 1951283 w 2053521"/>
                  <a:gd name="connsiteY8" fmla="*/ 2180265 h 2561350"/>
                  <a:gd name="connsiteX9" fmla="*/ 1222152 w 2053521"/>
                  <a:gd name="connsiteY9" fmla="*/ 2167002 h 2561350"/>
                  <a:gd name="connsiteX10" fmla="*/ 1242025 w 2053521"/>
                  <a:gd name="connsiteY10" fmla="*/ 2275300 h 2561350"/>
                  <a:gd name="connsiteX11" fmla="*/ 791969 w 2053521"/>
                  <a:gd name="connsiteY11" fmla="*/ 2277680 h 2561350"/>
                  <a:gd name="connsiteX12" fmla="*/ 821902 w 2053521"/>
                  <a:gd name="connsiteY12" fmla="*/ 2167002 h 2561350"/>
                  <a:gd name="connsiteX13" fmla="*/ 128977 w 2053521"/>
                  <a:gd name="connsiteY13" fmla="*/ 2200159 h 2561350"/>
                  <a:gd name="connsiteX14" fmla="*/ 0 w 2053521"/>
                  <a:gd name="connsiteY14" fmla="*/ 1657531 h 2561350"/>
                  <a:gd name="connsiteX15" fmla="*/ 257433 w 2053521"/>
                  <a:gd name="connsiteY15" fmla="*/ 1557347 h 2561350"/>
                  <a:gd name="connsiteX16" fmla="*/ 239483 w 2053521"/>
                  <a:gd name="connsiteY16" fmla="*/ 1049619 h 2561350"/>
                  <a:gd name="connsiteX17" fmla="*/ 29065 w 2053521"/>
                  <a:gd name="connsiteY17" fmla="*/ 1005469 h 2561350"/>
                  <a:gd name="connsiteX18" fmla="*/ 100444 w 2053521"/>
                  <a:gd name="connsiteY18" fmla="*/ 369408 h 2561350"/>
                  <a:gd name="connsiteX19" fmla="*/ 826873 w 2053521"/>
                  <a:gd name="connsiteY19" fmla="*/ 389002 h 2561350"/>
                  <a:gd name="connsiteX20" fmla="*/ 791969 w 2053521"/>
                  <a:gd name="connsiteY20" fmla="*/ 283670 h 2561350"/>
                  <a:gd name="connsiteX21" fmla="*/ 1027712 w 2053521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4468 w 2040556"/>
                  <a:gd name="connsiteY15" fmla="*/ 1557347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4468 w 2040556"/>
                  <a:gd name="connsiteY15" fmla="*/ 1557347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4468 w 2040556"/>
                  <a:gd name="connsiteY15" fmla="*/ 1557347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4468 w 2040556"/>
                  <a:gd name="connsiteY15" fmla="*/ 1557347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61667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36129 w 2040556"/>
                  <a:gd name="connsiteY7" fmla="*/ 1616113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36129 w 2040556"/>
                  <a:gd name="connsiteY7" fmla="*/ 1616113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36129 w 2040556"/>
                  <a:gd name="connsiteY7" fmla="*/ 1616113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36129 w 2040556"/>
                  <a:gd name="connsiteY7" fmla="*/ 1616113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60129 h 2561350"/>
                  <a:gd name="connsiteX6" fmla="*/ 1811756 w 2040556"/>
                  <a:gd name="connsiteY6" fmla="*/ 1531159 h 2561350"/>
                  <a:gd name="connsiteX7" fmla="*/ 2036129 w 2040556"/>
                  <a:gd name="connsiteY7" fmla="*/ 1616113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040556" h="2561350">
                    <a:moveTo>
                      <a:pt x="1014747" y="3"/>
                    </a:moveTo>
                    <a:cubicBezTo>
                      <a:pt x="1183816" y="-691"/>
                      <a:pt x="1351799" y="120921"/>
                      <a:pt x="1229060" y="286050"/>
                    </a:cubicBezTo>
                    <a:cubicBezTo>
                      <a:pt x="1212950" y="315682"/>
                      <a:pt x="1201168" y="348101"/>
                      <a:pt x="1206924" y="389002"/>
                    </a:cubicBezTo>
                    <a:cubicBezTo>
                      <a:pt x="1211992" y="528261"/>
                      <a:pt x="1716654" y="452477"/>
                      <a:pt x="1954419" y="344364"/>
                    </a:cubicBezTo>
                    <a:cubicBezTo>
                      <a:pt x="1970498" y="474789"/>
                      <a:pt x="2061145" y="783619"/>
                      <a:pt x="2036260" y="926667"/>
                    </a:cubicBezTo>
                    <a:cubicBezTo>
                      <a:pt x="2027166" y="1024060"/>
                      <a:pt x="1970476" y="1153289"/>
                      <a:pt x="1849752" y="1060129"/>
                    </a:cubicBezTo>
                    <a:cubicBezTo>
                      <a:pt x="1475468" y="853624"/>
                      <a:pt x="1487545" y="1649324"/>
                      <a:pt x="1811756" y="1531159"/>
                    </a:cubicBezTo>
                    <a:cubicBezTo>
                      <a:pt x="1923754" y="1469515"/>
                      <a:pt x="1987209" y="1400411"/>
                      <a:pt x="2036129" y="1616113"/>
                    </a:cubicBezTo>
                    <a:cubicBezTo>
                      <a:pt x="2051136" y="1730790"/>
                      <a:pt x="1956393" y="2051666"/>
                      <a:pt x="1938318" y="2180265"/>
                    </a:cubicBezTo>
                    <a:cubicBezTo>
                      <a:pt x="1741694" y="2153739"/>
                      <a:pt x="1359392" y="2007849"/>
                      <a:pt x="1209187" y="2167002"/>
                    </a:cubicBezTo>
                    <a:cubicBezTo>
                      <a:pt x="1195706" y="2193452"/>
                      <a:pt x="1198508" y="2230274"/>
                      <a:pt x="1229060" y="2275300"/>
                    </a:cubicBezTo>
                    <a:cubicBezTo>
                      <a:pt x="1469566" y="2660267"/>
                      <a:pt x="567071" y="2652331"/>
                      <a:pt x="779004" y="2277680"/>
                    </a:cubicBezTo>
                    <a:cubicBezTo>
                      <a:pt x="817979" y="2223379"/>
                      <a:pt x="825787" y="2190096"/>
                      <a:pt x="808937" y="2167002"/>
                    </a:cubicBezTo>
                    <a:cubicBezTo>
                      <a:pt x="706169" y="2021111"/>
                      <a:pt x="364670" y="2147108"/>
                      <a:pt x="116012" y="2200159"/>
                    </a:cubicBezTo>
                    <a:cubicBezTo>
                      <a:pt x="57942" y="2073996"/>
                      <a:pt x="976" y="1794778"/>
                      <a:pt x="0" y="1657530"/>
                    </a:cubicBezTo>
                    <a:cubicBezTo>
                      <a:pt x="23569" y="1399547"/>
                      <a:pt x="142648" y="1475748"/>
                      <a:pt x="248790" y="1539671"/>
                    </a:cubicBezTo>
                    <a:cubicBezTo>
                      <a:pt x="563771" y="1555589"/>
                      <a:pt x="485163" y="925406"/>
                      <a:pt x="226518" y="1049619"/>
                    </a:cubicBezTo>
                    <a:cubicBezTo>
                      <a:pt x="150003" y="1086365"/>
                      <a:pt x="56561" y="1164379"/>
                      <a:pt x="16100" y="1005469"/>
                    </a:cubicBezTo>
                    <a:cubicBezTo>
                      <a:pt x="-32993" y="864734"/>
                      <a:pt x="47286" y="478570"/>
                      <a:pt x="87479" y="369408"/>
                    </a:cubicBezTo>
                    <a:cubicBezTo>
                      <a:pt x="483685" y="502036"/>
                      <a:pt x="775797" y="488473"/>
                      <a:pt x="813908" y="389002"/>
                    </a:cubicBezTo>
                    <a:cubicBezTo>
                      <a:pt x="824229" y="365427"/>
                      <a:pt x="814657" y="333342"/>
                      <a:pt x="779004" y="283670"/>
                    </a:cubicBezTo>
                    <a:cubicBezTo>
                      <a:pt x="673038" y="96344"/>
                      <a:pt x="845678" y="698"/>
                      <a:pt x="1014747" y="3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accent3">
                      <a:lumMod val="75000"/>
                    </a:schemeClr>
                  </a:gs>
                  <a:gs pos="0">
                    <a:schemeClr val="accent3">
                      <a:lumMod val="40000"/>
                      <a:lumOff val="60000"/>
                    </a:schemeClr>
                  </a:gs>
                </a:gsLst>
                <a:lin ang="0" scaled="0"/>
                <a:tileRect/>
              </a:gradFill>
              <a:ln>
                <a:noFill/>
              </a:ln>
              <a:effectLst/>
              <a:sp3d prstMaterial="dkEdge">
                <a:bevelT w="50800" h="25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5"/>
              <p:cNvSpPr/>
              <p:nvPr/>
            </p:nvSpPr>
            <p:spPr>
              <a:xfrm flipV="1">
                <a:off x="6213670" y="3226986"/>
                <a:ext cx="1448109" cy="1792218"/>
              </a:xfrm>
              <a:custGeom>
                <a:avLst/>
                <a:gdLst>
                  <a:gd name="connsiteX0" fmla="*/ 872209 w 1795780"/>
                  <a:gd name="connsiteY0" fmla="*/ 3 h 2561350"/>
                  <a:gd name="connsiteX1" fmla="*/ 1086522 w 1795780"/>
                  <a:gd name="connsiteY1" fmla="*/ 286050 h 2561350"/>
                  <a:gd name="connsiteX2" fmla="*/ 1064386 w 1795780"/>
                  <a:gd name="connsiteY2" fmla="*/ 389002 h 2561350"/>
                  <a:gd name="connsiteX3" fmla="*/ 1795780 w 1795780"/>
                  <a:gd name="connsiteY3" fmla="*/ 389002 h 2561350"/>
                  <a:gd name="connsiteX4" fmla="*/ 1795780 w 1795780"/>
                  <a:gd name="connsiteY4" fmla="*/ 1063389 h 2561350"/>
                  <a:gd name="connsiteX5" fmla="*/ 1706462 w 1795780"/>
                  <a:gd name="connsiteY5" fmla="*/ 1037347 h 2561350"/>
                  <a:gd name="connsiteX6" fmla="*/ 1704082 w 1795780"/>
                  <a:gd name="connsiteY6" fmla="*/ 1487403 h 2561350"/>
                  <a:gd name="connsiteX7" fmla="*/ 1795780 w 1795780"/>
                  <a:gd name="connsiteY7" fmla="*/ 1449629 h 2561350"/>
                  <a:gd name="connsiteX8" fmla="*/ 1795780 w 1795780"/>
                  <a:gd name="connsiteY8" fmla="*/ 2167002 h 2561350"/>
                  <a:gd name="connsiteX9" fmla="*/ 1066649 w 1795780"/>
                  <a:gd name="connsiteY9" fmla="*/ 2167002 h 2561350"/>
                  <a:gd name="connsiteX10" fmla="*/ 1086522 w 1795780"/>
                  <a:gd name="connsiteY10" fmla="*/ 2275300 h 2561350"/>
                  <a:gd name="connsiteX11" fmla="*/ 636466 w 1795780"/>
                  <a:gd name="connsiteY11" fmla="*/ 2277680 h 2561350"/>
                  <a:gd name="connsiteX12" fmla="*/ 666399 w 1795780"/>
                  <a:gd name="connsiteY12" fmla="*/ 2167002 h 2561350"/>
                  <a:gd name="connsiteX13" fmla="*/ 0 w 1795780"/>
                  <a:gd name="connsiteY13" fmla="*/ 2167002 h 2561350"/>
                  <a:gd name="connsiteX14" fmla="*/ 0 w 1795780"/>
                  <a:gd name="connsiteY14" fmla="*/ 1458174 h 2561350"/>
                  <a:gd name="connsiteX15" fmla="*/ 94999 w 1795780"/>
                  <a:gd name="connsiteY15" fmla="*/ 1495354 h 2561350"/>
                  <a:gd name="connsiteX16" fmla="*/ 92619 w 1795780"/>
                  <a:gd name="connsiteY16" fmla="*/ 1045298 h 2561350"/>
                  <a:gd name="connsiteX17" fmla="*/ 0 w 1795780"/>
                  <a:gd name="connsiteY17" fmla="*/ 1071146 h 2561350"/>
                  <a:gd name="connsiteX18" fmla="*/ 0 w 1795780"/>
                  <a:gd name="connsiteY18" fmla="*/ 389002 h 2561350"/>
                  <a:gd name="connsiteX19" fmla="*/ 671370 w 1795780"/>
                  <a:gd name="connsiteY19" fmla="*/ 389002 h 2561350"/>
                  <a:gd name="connsiteX20" fmla="*/ 636466 w 1795780"/>
                  <a:gd name="connsiteY20" fmla="*/ 283670 h 2561350"/>
                  <a:gd name="connsiteX21" fmla="*/ 872209 w 1795780"/>
                  <a:gd name="connsiteY21" fmla="*/ 3 h 2561350"/>
                  <a:gd name="connsiteX0" fmla="*/ 872209 w 1795780"/>
                  <a:gd name="connsiteY0" fmla="*/ 3 h 2561350"/>
                  <a:gd name="connsiteX1" fmla="*/ 1086522 w 1795780"/>
                  <a:gd name="connsiteY1" fmla="*/ 286050 h 2561350"/>
                  <a:gd name="connsiteX2" fmla="*/ 1064386 w 1795780"/>
                  <a:gd name="connsiteY2" fmla="*/ 389002 h 2561350"/>
                  <a:gd name="connsiteX3" fmla="*/ 1795780 w 1795780"/>
                  <a:gd name="connsiteY3" fmla="*/ 389002 h 2561350"/>
                  <a:gd name="connsiteX4" fmla="*/ 1795780 w 1795780"/>
                  <a:gd name="connsiteY4" fmla="*/ 1063389 h 2561350"/>
                  <a:gd name="connsiteX5" fmla="*/ 1706462 w 1795780"/>
                  <a:gd name="connsiteY5" fmla="*/ 1037347 h 2561350"/>
                  <a:gd name="connsiteX6" fmla="*/ 1704082 w 1795780"/>
                  <a:gd name="connsiteY6" fmla="*/ 1487403 h 2561350"/>
                  <a:gd name="connsiteX7" fmla="*/ 1795780 w 1795780"/>
                  <a:gd name="connsiteY7" fmla="*/ 1449629 h 2561350"/>
                  <a:gd name="connsiteX8" fmla="*/ 1795780 w 1795780"/>
                  <a:gd name="connsiteY8" fmla="*/ 2167002 h 2561350"/>
                  <a:gd name="connsiteX9" fmla="*/ 1066649 w 1795780"/>
                  <a:gd name="connsiteY9" fmla="*/ 2167002 h 2561350"/>
                  <a:gd name="connsiteX10" fmla="*/ 1086522 w 1795780"/>
                  <a:gd name="connsiteY10" fmla="*/ 2275300 h 2561350"/>
                  <a:gd name="connsiteX11" fmla="*/ 636466 w 1795780"/>
                  <a:gd name="connsiteY11" fmla="*/ 2277680 h 2561350"/>
                  <a:gd name="connsiteX12" fmla="*/ 666399 w 1795780"/>
                  <a:gd name="connsiteY12" fmla="*/ 2167002 h 2561350"/>
                  <a:gd name="connsiteX13" fmla="*/ 0 w 1795780"/>
                  <a:gd name="connsiteY13" fmla="*/ 2167002 h 2561350"/>
                  <a:gd name="connsiteX14" fmla="*/ 0 w 1795780"/>
                  <a:gd name="connsiteY14" fmla="*/ 1458174 h 2561350"/>
                  <a:gd name="connsiteX15" fmla="*/ 94999 w 1795780"/>
                  <a:gd name="connsiteY15" fmla="*/ 1495354 h 2561350"/>
                  <a:gd name="connsiteX16" fmla="*/ 92619 w 1795780"/>
                  <a:gd name="connsiteY16" fmla="*/ 1045298 h 2561350"/>
                  <a:gd name="connsiteX17" fmla="*/ 0 w 1795780"/>
                  <a:gd name="connsiteY17" fmla="*/ 1071146 h 2561350"/>
                  <a:gd name="connsiteX18" fmla="*/ 0 w 1795780"/>
                  <a:gd name="connsiteY18" fmla="*/ 389002 h 2561350"/>
                  <a:gd name="connsiteX19" fmla="*/ 671370 w 1795780"/>
                  <a:gd name="connsiteY19" fmla="*/ 389002 h 2561350"/>
                  <a:gd name="connsiteX20" fmla="*/ 636466 w 1795780"/>
                  <a:gd name="connsiteY20" fmla="*/ 283670 h 2561350"/>
                  <a:gd name="connsiteX21" fmla="*/ 872209 w 179578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949187"/>
                  <a:gd name="connsiteY0" fmla="*/ 3 h 2561350"/>
                  <a:gd name="connsiteX1" fmla="*/ 1132942 w 1949187"/>
                  <a:gd name="connsiteY1" fmla="*/ 286050 h 2561350"/>
                  <a:gd name="connsiteX2" fmla="*/ 1110806 w 1949187"/>
                  <a:gd name="connsiteY2" fmla="*/ 389002 h 2561350"/>
                  <a:gd name="connsiteX3" fmla="*/ 1862094 w 1949187"/>
                  <a:gd name="connsiteY3" fmla="*/ 369108 h 2561350"/>
                  <a:gd name="connsiteX4" fmla="*/ 1842200 w 1949187"/>
                  <a:gd name="connsiteY4" fmla="*/ 1063389 h 2561350"/>
                  <a:gd name="connsiteX5" fmla="*/ 1752882 w 1949187"/>
                  <a:gd name="connsiteY5" fmla="*/ 1037347 h 2561350"/>
                  <a:gd name="connsiteX6" fmla="*/ 1750502 w 1949187"/>
                  <a:gd name="connsiteY6" fmla="*/ 1487403 h 2561350"/>
                  <a:gd name="connsiteX7" fmla="*/ 1842200 w 1949187"/>
                  <a:gd name="connsiteY7" fmla="*/ 1449629 h 2561350"/>
                  <a:gd name="connsiteX8" fmla="*/ 1842200 w 1949187"/>
                  <a:gd name="connsiteY8" fmla="*/ 2167002 h 2561350"/>
                  <a:gd name="connsiteX9" fmla="*/ 1113069 w 1949187"/>
                  <a:gd name="connsiteY9" fmla="*/ 2167002 h 2561350"/>
                  <a:gd name="connsiteX10" fmla="*/ 1132942 w 1949187"/>
                  <a:gd name="connsiteY10" fmla="*/ 2275300 h 2561350"/>
                  <a:gd name="connsiteX11" fmla="*/ 682886 w 1949187"/>
                  <a:gd name="connsiteY11" fmla="*/ 2277680 h 2561350"/>
                  <a:gd name="connsiteX12" fmla="*/ 712819 w 1949187"/>
                  <a:gd name="connsiteY12" fmla="*/ 2167002 h 2561350"/>
                  <a:gd name="connsiteX13" fmla="*/ 46420 w 1949187"/>
                  <a:gd name="connsiteY13" fmla="*/ 2167002 h 2561350"/>
                  <a:gd name="connsiteX14" fmla="*/ 46420 w 1949187"/>
                  <a:gd name="connsiteY14" fmla="*/ 1458174 h 2561350"/>
                  <a:gd name="connsiteX15" fmla="*/ 141419 w 1949187"/>
                  <a:gd name="connsiteY15" fmla="*/ 1495354 h 2561350"/>
                  <a:gd name="connsiteX16" fmla="*/ 139039 w 1949187"/>
                  <a:gd name="connsiteY16" fmla="*/ 1045298 h 2561350"/>
                  <a:gd name="connsiteX17" fmla="*/ 46420 w 1949187"/>
                  <a:gd name="connsiteY17" fmla="*/ 1071146 h 2561350"/>
                  <a:gd name="connsiteX18" fmla="*/ 0 w 1949187"/>
                  <a:gd name="connsiteY18" fmla="*/ 382371 h 2561350"/>
                  <a:gd name="connsiteX19" fmla="*/ 717790 w 1949187"/>
                  <a:gd name="connsiteY19" fmla="*/ 389002 h 2561350"/>
                  <a:gd name="connsiteX20" fmla="*/ 682886 w 1949187"/>
                  <a:gd name="connsiteY20" fmla="*/ 283670 h 2561350"/>
                  <a:gd name="connsiteX21" fmla="*/ 918629 w 1949187"/>
                  <a:gd name="connsiteY21" fmla="*/ 3 h 2561350"/>
                  <a:gd name="connsiteX0" fmla="*/ 918629 w 1966660"/>
                  <a:gd name="connsiteY0" fmla="*/ 3 h 2561350"/>
                  <a:gd name="connsiteX1" fmla="*/ 1132942 w 1966660"/>
                  <a:gd name="connsiteY1" fmla="*/ 286050 h 2561350"/>
                  <a:gd name="connsiteX2" fmla="*/ 1110806 w 1966660"/>
                  <a:gd name="connsiteY2" fmla="*/ 389002 h 2561350"/>
                  <a:gd name="connsiteX3" fmla="*/ 1862094 w 1966660"/>
                  <a:gd name="connsiteY3" fmla="*/ 369108 h 2561350"/>
                  <a:gd name="connsiteX4" fmla="*/ 1842200 w 1966660"/>
                  <a:gd name="connsiteY4" fmla="*/ 1063389 h 2561350"/>
                  <a:gd name="connsiteX5" fmla="*/ 1752882 w 1966660"/>
                  <a:gd name="connsiteY5" fmla="*/ 1037347 h 2561350"/>
                  <a:gd name="connsiteX6" fmla="*/ 1750502 w 1966660"/>
                  <a:gd name="connsiteY6" fmla="*/ 1487403 h 2561350"/>
                  <a:gd name="connsiteX7" fmla="*/ 1842200 w 1966660"/>
                  <a:gd name="connsiteY7" fmla="*/ 1449629 h 2561350"/>
                  <a:gd name="connsiteX8" fmla="*/ 1842200 w 1966660"/>
                  <a:gd name="connsiteY8" fmla="*/ 2167002 h 2561350"/>
                  <a:gd name="connsiteX9" fmla="*/ 1113069 w 1966660"/>
                  <a:gd name="connsiteY9" fmla="*/ 2167002 h 2561350"/>
                  <a:gd name="connsiteX10" fmla="*/ 1132942 w 1966660"/>
                  <a:gd name="connsiteY10" fmla="*/ 2275300 h 2561350"/>
                  <a:gd name="connsiteX11" fmla="*/ 682886 w 1966660"/>
                  <a:gd name="connsiteY11" fmla="*/ 2277680 h 2561350"/>
                  <a:gd name="connsiteX12" fmla="*/ 712819 w 1966660"/>
                  <a:gd name="connsiteY12" fmla="*/ 2167002 h 2561350"/>
                  <a:gd name="connsiteX13" fmla="*/ 46420 w 1966660"/>
                  <a:gd name="connsiteY13" fmla="*/ 2167002 h 2561350"/>
                  <a:gd name="connsiteX14" fmla="*/ 46420 w 1966660"/>
                  <a:gd name="connsiteY14" fmla="*/ 1458174 h 2561350"/>
                  <a:gd name="connsiteX15" fmla="*/ 141419 w 1966660"/>
                  <a:gd name="connsiteY15" fmla="*/ 1495354 h 2561350"/>
                  <a:gd name="connsiteX16" fmla="*/ 139039 w 1966660"/>
                  <a:gd name="connsiteY16" fmla="*/ 1045298 h 2561350"/>
                  <a:gd name="connsiteX17" fmla="*/ 46420 w 1966660"/>
                  <a:gd name="connsiteY17" fmla="*/ 1071146 h 2561350"/>
                  <a:gd name="connsiteX18" fmla="*/ 0 w 1966660"/>
                  <a:gd name="connsiteY18" fmla="*/ 382371 h 2561350"/>
                  <a:gd name="connsiteX19" fmla="*/ 717790 w 1966660"/>
                  <a:gd name="connsiteY19" fmla="*/ 389002 h 2561350"/>
                  <a:gd name="connsiteX20" fmla="*/ 682886 w 1966660"/>
                  <a:gd name="connsiteY20" fmla="*/ 283670 h 2561350"/>
                  <a:gd name="connsiteX21" fmla="*/ 918629 w 1966660"/>
                  <a:gd name="connsiteY21" fmla="*/ 3 h 2561350"/>
                  <a:gd name="connsiteX0" fmla="*/ 1023861 w 2071892"/>
                  <a:gd name="connsiteY0" fmla="*/ 3 h 2561350"/>
                  <a:gd name="connsiteX1" fmla="*/ 1238174 w 2071892"/>
                  <a:gd name="connsiteY1" fmla="*/ 286050 h 2561350"/>
                  <a:gd name="connsiteX2" fmla="*/ 1216038 w 2071892"/>
                  <a:gd name="connsiteY2" fmla="*/ 389002 h 2561350"/>
                  <a:gd name="connsiteX3" fmla="*/ 1967326 w 2071892"/>
                  <a:gd name="connsiteY3" fmla="*/ 369108 h 2561350"/>
                  <a:gd name="connsiteX4" fmla="*/ 1947432 w 2071892"/>
                  <a:gd name="connsiteY4" fmla="*/ 1063389 h 2561350"/>
                  <a:gd name="connsiteX5" fmla="*/ 1858114 w 2071892"/>
                  <a:gd name="connsiteY5" fmla="*/ 1037347 h 2561350"/>
                  <a:gd name="connsiteX6" fmla="*/ 1855734 w 2071892"/>
                  <a:gd name="connsiteY6" fmla="*/ 1487403 h 2561350"/>
                  <a:gd name="connsiteX7" fmla="*/ 1947432 w 2071892"/>
                  <a:gd name="connsiteY7" fmla="*/ 1449629 h 2561350"/>
                  <a:gd name="connsiteX8" fmla="*/ 1947432 w 2071892"/>
                  <a:gd name="connsiteY8" fmla="*/ 2167002 h 2561350"/>
                  <a:gd name="connsiteX9" fmla="*/ 1218301 w 2071892"/>
                  <a:gd name="connsiteY9" fmla="*/ 2167002 h 2561350"/>
                  <a:gd name="connsiteX10" fmla="*/ 1238174 w 2071892"/>
                  <a:gd name="connsiteY10" fmla="*/ 2275300 h 2561350"/>
                  <a:gd name="connsiteX11" fmla="*/ 788118 w 2071892"/>
                  <a:gd name="connsiteY11" fmla="*/ 2277680 h 2561350"/>
                  <a:gd name="connsiteX12" fmla="*/ 818051 w 2071892"/>
                  <a:gd name="connsiteY12" fmla="*/ 2167002 h 2561350"/>
                  <a:gd name="connsiteX13" fmla="*/ 151652 w 2071892"/>
                  <a:gd name="connsiteY13" fmla="*/ 2167002 h 2561350"/>
                  <a:gd name="connsiteX14" fmla="*/ 151652 w 2071892"/>
                  <a:gd name="connsiteY14" fmla="*/ 1458174 h 2561350"/>
                  <a:gd name="connsiteX15" fmla="*/ 246651 w 2071892"/>
                  <a:gd name="connsiteY15" fmla="*/ 1495354 h 2561350"/>
                  <a:gd name="connsiteX16" fmla="*/ 244271 w 2071892"/>
                  <a:gd name="connsiteY16" fmla="*/ 1045298 h 2561350"/>
                  <a:gd name="connsiteX17" fmla="*/ 151652 w 2071892"/>
                  <a:gd name="connsiteY17" fmla="*/ 1071146 h 2561350"/>
                  <a:gd name="connsiteX18" fmla="*/ 105232 w 2071892"/>
                  <a:gd name="connsiteY18" fmla="*/ 382371 h 2561350"/>
                  <a:gd name="connsiteX19" fmla="*/ 823022 w 2071892"/>
                  <a:gd name="connsiteY19" fmla="*/ 389002 h 2561350"/>
                  <a:gd name="connsiteX20" fmla="*/ 788118 w 2071892"/>
                  <a:gd name="connsiteY20" fmla="*/ 283670 h 2561350"/>
                  <a:gd name="connsiteX21" fmla="*/ 1023861 w 2071892"/>
                  <a:gd name="connsiteY21" fmla="*/ 3 h 2561350"/>
                  <a:gd name="connsiteX0" fmla="*/ 1039756 w 2087787"/>
                  <a:gd name="connsiteY0" fmla="*/ 3 h 2561350"/>
                  <a:gd name="connsiteX1" fmla="*/ 1254069 w 2087787"/>
                  <a:gd name="connsiteY1" fmla="*/ 286050 h 2561350"/>
                  <a:gd name="connsiteX2" fmla="*/ 1231933 w 2087787"/>
                  <a:gd name="connsiteY2" fmla="*/ 389002 h 2561350"/>
                  <a:gd name="connsiteX3" fmla="*/ 1983221 w 2087787"/>
                  <a:gd name="connsiteY3" fmla="*/ 369108 h 2561350"/>
                  <a:gd name="connsiteX4" fmla="*/ 1963327 w 2087787"/>
                  <a:gd name="connsiteY4" fmla="*/ 1063389 h 2561350"/>
                  <a:gd name="connsiteX5" fmla="*/ 1874009 w 2087787"/>
                  <a:gd name="connsiteY5" fmla="*/ 1037347 h 2561350"/>
                  <a:gd name="connsiteX6" fmla="*/ 1871629 w 2087787"/>
                  <a:gd name="connsiteY6" fmla="*/ 1487403 h 2561350"/>
                  <a:gd name="connsiteX7" fmla="*/ 1963327 w 2087787"/>
                  <a:gd name="connsiteY7" fmla="*/ 1449629 h 2561350"/>
                  <a:gd name="connsiteX8" fmla="*/ 1963327 w 2087787"/>
                  <a:gd name="connsiteY8" fmla="*/ 2167002 h 2561350"/>
                  <a:gd name="connsiteX9" fmla="*/ 1234196 w 2087787"/>
                  <a:gd name="connsiteY9" fmla="*/ 2167002 h 2561350"/>
                  <a:gd name="connsiteX10" fmla="*/ 1254069 w 2087787"/>
                  <a:gd name="connsiteY10" fmla="*/ 2275300 h 2561350"/>
                  <a:gd name="connsiteX11" fmla="*/ 804013 w 2087787"/>
                  <a:gd name="connsiteY11" fmla="*/ 2277680 h 2561350"/>
                  <a:gd name="connsiteX12" fmla="*/ 833946 w 2087787"/>
                  <a:gd name="connsiteY12" fmla="*/ 2167002 h 2561350"/>
                  <a:gd name="connsiteX13" fmla="*/ 167547 w 2087787"/>
                  <a:gd name="connsiteY13" fmla="*/ 2167002 h 2561350"/>
                  <a:gd name="connsiteX14" fmla="*/ 167547 w 2087787"/>
                  <a:gd name="connsiteY14" fmla="*/ 1458174 h 2561350"/>
                  <a:gd name="connsiteX15" fmla="*/ 262546 w 2087787"/>
                  <a:gd name="connsiteY15" fmla="*/ 1495354 h 2561350"/>
                  <a:gd name="connsiteX16" fmla="*/ 260166 w 2087787"/>
                  <a:gd name="connsiteY16" fmla="*/ 1045298 h 2561350"/>
                  <a:gd name="connsiteX17" fmla="*/ 167547 w 2087787"/>
                  <a:gd name="connsiteY17" fmla="*/ 1071146 h 2561350"/>
                  <a:gd name="connsiteX18" fmla="*/ 121127 w 2087787"/>
                  <a:gd name="connsiteY18" fmla="*/ 382371 h 2561350"/>
                  <a:gd name="connsiteX19" fmla="*/ 838917 w 2087787"/>
                  <a:gd name="connsiteY19" fmla="*/ 389002 h 2561350"/>
                  <a:gd name="connsiteX20" fmla="*/ 804013 w 2087787"/>
                  <a:gd name="connsiteY20" fmla="*/ 283670 h 2561350"/>
                  <a:gd name="connsiteX21" fmla="*/ 1039756 w 2087787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88885"/>
                  <a:gd name="connsiteY0" fmla="*/ 3 h 2561350"/>
                  <a:gd name="connsiteX1" fmla="*/ 1239747 w 2088885"/>
                  <a:gd name="connsiteY1" fmla="*/ 286050 h 2561350"/>
                  <a:gd name="connsiteX2" fmla="*/ 1217611 w 2088885"/>
                  <a:gd name="connsiteY2" fmla="*/ 389002 h 2561350"/>
                  <a:gd name="connsiteX3" fmla="*/ 1968899 w 2088885"/>
                  <a:gd name="connsiteY3" fmla="*/ 369108 h 2561350"/>
                  <a:gd name="connsiteX4" fmla="*/ 1949005 w 2088885"/>
                  <a:gd name="connsiteY4" fmla="*/ 1063389 h 2561350"/>
                  <a:gd name="connsiteX5" fmla="*/ 1859687 w 2088885"/>
                  <a:gd name="connsiteY5" fmla="*/ 1037347 h 2561350"/>
                  <a:gd name="connsiteX6" fmla="*/ 1857307 w 2088885"/>
                  <a:gd name="connsiteY6" fmla="*/ 1487403 h 2561350"/>
                  <a:gd name="connsiteX7" fmla="*/ 1949005 w 2088885"/>
                  <a:gd name="connsiteY7" fmla="*/ 1449629 h 2561350"/>
                  <a:gd name="connsiteX8" fmla="*/ 1949005 w 2088885"/>
                  <a:gd name="connsiteY8" fmla="*/ 2167002 h 2561350"/>
                  <a:gd name="connsiteX9" fmla="*/ 1219874 w 2088885"/>
                  <a:gd name="connsiteY9" fmla="*/ 2167002 h 2561350"/>
                  <a:gd name="connsiteX10" fmla="*/ 1239747 w 2088885"/>
                  <a:gd name="connsiteY10" fmla="*/ 2275300 h 2561350"/>
                  <a:gd name="connsiteX11" fmla="*/ 789691 w 2088885"/>
                  <a:gd name="connsiteY11" fmla="*/ 2277680 h 2561350"/>
                  <a:gd name="connsiteX12" fmla="*/ 819624 w 2088885"/>
                  <a:gd name="connsiteY12" fmla="*/ 2167002 h 2561350"/>
                  <a:gd name="connsiteX13" fmla="*/ 153225 w 2088885"/>
                  <a:gd name="connsiteY13" fmla="*/ 2167002 h 2561350"/>
                  <a:gd name="connsiteX14" fmla="*/ 153225 w 2088885"/>
                  <a:gd name="connsiteY14" fmla="*/ 1458174 h 2561350"/>
                  <a:gd name="connsiteX15" fmla="*/ 248224 w 2088885"/>
                  <a:gd name="connsiteY15" fmla="*/ 1495354 h 2561350"/>
                  <a:gd name="connsiteX16" fmla="*/ 245844 w 2088885"/>
                  <a:gd name="connsiteY16" fmla="*/ 1045298 h 2561350"/>
                  <a:gd name="connsiteX17" fmla="*/ 153225 w 2088885"/>
                  <a:gd name="connsiteY17" fmla="*/ 1071146 h 2561350"/>
                  <a:gd name="connsiteX18" fmla="*/ 106805 w 2088885"/>
                  <a:gd name="connsiteY18" fmla="*/ 382371 h 2561350"/>
                  <a:gd name="connsiteX19" fmla="*/ 824595 w 2088885"/>
                  <a:gd name="connsiteY19" fmla="*/ 389002 h 2561350"/>
                  <a:gd name="connsiteX20" fmla="*/ 789691 w 2088885"/>
                  <a:gd name="connsiteY20" fmla="*/ 283670 h 2561350"/>
                  <a:gd name="connsiteX21" fmla="*/ 1025434 w 208888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102756"/>
                  <a:gd name="connsiteY0" fmla="*/ 3 h 2561350"/>
                  <a:gd name="connsiteX1" fmla="*/ 1239747 w 2102756"/>
                  <a:gd name="connsiteY1" fmla="*/ 286050 h 2561350"/>
                  <a:gd name="connsiteX2" fmla="*/ 1217611 w 2102756"/>
                  <a:gd name="connsiteY2" fmla="*/ 389002 h 2561350"/>
                  <a:gd name="connsiteX3" fmla="*/ 1968899 w 2102756"/>
                  <a:gd name="connsiteY3" fmla="*/ 369108 h 2561350"/>
                  <a:gd name="connsiteX4" fmla="*/ 1949005 w 2102756"/>
                  <a:gd name="connsiteY4" fmla="*/ 1063389 h 2561350"/>
                  <a:gd name="connsiteX5" fmla="*/ 1859687 w 2102756"/>
                  <a:gd name="connsiteY5" fmla="*/ 1037347 h 2561350"/>
                  <a:gd name="connsiteX6" fmla="*/ 1857307 w 2102756"/>
                  <a:gd name="connsiteY6" fmla="*/ 1487403 h 2561350"/>
                  <a:gd name="connsiteX7" fmla="*/ 1995425 w 2102756"/>
                  <a:gd name="connsiteY7" fmla="*/ 1456260 h 2561350"/>
                  <a:gd name="connsiteX8" fmla="*/ 1949005 w 2102756"/>
                  <a:gd name="connsiteY8" fmla="*/ 2167002 h 2561350"/>
                  <a:gd name="connsiteX9" fmla="*/ 1219874 w 2102756"/>
                  <a:gd name="connsiteY9" fmla="*/ 2167002 h 2561350"/>
                  <a:gd name="connsiteX10" fmla="*/ 1239747 w 2102756"/>
                  <a:gd name="connsiteY10" fmla="*/ 2275300 h 2561350"/>
                  <a:gd name="connsiteX11" fmla="*/ 789691 w 2102756"/>
                  <a:gd name="connsiteY11" fmla="*/ 2277680 h 2561350"/>
                  <a:gd name="connsiteX12" fmla="*/ 819624 w 2102756"/>
                  <a:gd name="connsiteY12" fmla="*/ 2167002 h 2561350"/>
                  <a:gd name="connsiteX13" fmla="*/ 153225 w 2102756"/>
                  <a:gd name="connsiteY13" fmla="*/ 2167002 h 2561350"/>
                  <a:gd name="connsiteX14" fmla="*/ 153225 w 2102756"/>
                  <a:gd name="connsiteY14" fmla="*/ 1458174 h 2561350"/>
                  <a:gd name="connsiteX15" fmla="*/ 248224 w 2102756"/>
                  <a:gd name="connsiteY15" fmla="*/ 1495354 h 2561350"/>
                  <a:gd name="connsiteX16" fmla="*/ 245844 w 2102756"/>
                  <a:gd name="connsiteY16" fmla="*/ 1045298 h 2561350"/>
                  <a:gd name="connsiteX17" fmla="*/ 153225 w 2102756"/>
                  <a:gd name="connsiteY17" fmla="*/ 1071146 h 2561350"/>
                  <a:gd name="connsiteX18" fmla="*/ 106805 w 2102756"/>
                  <a:gd name="connsiteY18" fmla="*/ 382371 h 2561350"/>
                  <a:gd name="connsiteX19" fmla="*/ 824595 w 2102756"/>
                  <a:gd name="connsiteY19" fmla="*/ 389002 h 2561350"/>
                  <a:gd name="connsiteX20" fmla="*/ 789691 w 2102756"/>
                  <a:gd name="connsiteY20" fmla="*/ 283670 h 2561350"/>
                  <a:gd name="connsiteX21" fmla="*/ 1025434 w 2102756"/>
                  <a:gd name="connsiteY21" fmla="*/ 3 h 2561350"/>
                  <a:gd name="connsiteX0" fmla="*/ 1025434 w 2076232"/>
                  <a:gd name="connsiteY0" fmla="*/ 3 h 2561350"/>
                  <a:gd name="connsiteX1" fmla="*/ 1239747 w 2076232"/>
                  <a:gd name="connsiteY1" fmla="*/ 286050 h 2561350"/>
                  <a:gd name="connsiteX2" fmla="*/ 1217611 w 2076232"/>
                  <a:gd name="connsiteY2" fmla="*/ 389002 h 2561350"/>
                  <a:gd name="connsiteX3" fmla="*/ 1968899 w 2076232"/>
                  <a:gd name="connsiteY3" fmla="*/ 369108 h 2561350"/>
                  <a:gd name="connsiteX4" fmla="*/ 1949005 w 2076232"/>
                  <a:gd name="connsiteY4" fmla="*/ 1063389 h 2561350"/>
                  <a:gd name="connsiteX5" fmla="*/ 1859687 w 2076232"/>
                  <a:gd name="connsiteY5" fmla="*/ 1037347 h 2561350"/>
                  <a:gd name="connsiteX6" fmla="*/ 1857307 w 2076232"/>
                  <a:gd name="connsiteY6" fmla="*/ 1487403 h 2561350"/>
                  <a:gd name="connsiteX7" fmla="*/ 1995425 w 2076232"/>
                  <a:gd name="connsiteY7" fmla="*/ 1456260 h 2561350"/>
                  <a:gd name="connsiteX8" fmla="*/ 1949005 w 2076232"/>
                  <a:gd name="connsiteY8" fmla="*/ 2167002 h 2561350"/>
                  <a:gd name="connsiteX9" fmla="*/ 1219874 w 2076232"/>
                  <a:gd name="connsiteY9" fmla="*/ 2167002 h 2561350"/>
                  <a:gd name="connsiteX10" fmla="*/ 1239747 w 2076232"/>
                  <a:gd name="connsiteY10" fmla="*/ 2275300 h 2561350"/>
                  <a:gd name="connsiteX11" fmla="*/ 789691 w 2076232"/>
                  <a:gd name="connsiteY11" fmla="*/ 2277680 h 2561350"/>
                  <a:gd name="connsiteX12" fmla="*/ 819624 w 2076232"/>
                  <a:gd name="connsiteY12" fmla="*/ 2167002 h 2561350"/>
                  <a:gd name="connsiteX13" fmla="*/ 153225 w 2076232"/>
                  <a:gd name="connsiteY13" fmla="*/ 2167002 h 2561350"/>
                  <a:gd name="connsiteX14" fmla="*/ 153225 w 2076232"/>
                  <a:gd name="connsiteY14" fmla="*/ 1458174 h 2561350"/>
                  <a:gd name="connsiteX15" fmla="*/ 248224 w 2076232"/>
                  <a:gd name="connsiteY15" fmla="*/ 1495354 h 2561350"/>
                  <a:gd name="connsiteX16" fmla="*/ 245844 w 2076232"/>
                  <a:gd name="connsiteY16" fmla="*/ 1045298 h 2561350"/>
                  <a:gd name="connsiteX17" fmla="*/ 153225 w 2076232"/>
                  <a:gd name="connsiteY17" fmla="*/ 1071146 h 2561350"/>
                  <a:gd name="connsiteX18" fmla="*/ 106805 w 2076232"/>
                  <a:gd name="connsiteY18" fmla="*/ 382371 h 2561350"/>
                  <a:gd name="connsiteX19" fmla="*/ 824595 w 2076232"/>
                  <a:gd name="connsiteY19" fmla="*/ 389002 h 2561350"/>
                  <a:gd name="connsiteX20" fmla="*/ 789691 w 2076232"/>
                  <a:gd name="connsiteY20" fmla="*/ 283670 h 2561350"/>
                  <a:gd name="connsiteX21" fmla="*/ 1025434 w 2076232"/>
                  <a:gd name="connsiteY21" fmla="*/ 3 h 2561350"/>
                  <a:gd name="connsiteX0" fmla="*/ 1025434 w 2077711"/>
                  <a:gd name="connsiteY0" fmla="*/ 3 h 2561350"/>
                  <a:gd name="connsiteX1" fmla="*/ 1239747 w 2077711"/>
                  <a:gd name="connsiteY1" fmla="*/ 286050 h 2561350"/>
                  <a:gd name="connsiteX2" fmla="*/ 1217611 w 2077711"/>
                  <a:gd name="connsiteY2" fmla="*/ 389002 h 2561350"/>
                  <a:gd name="connsiteX3" fmla="*/ 1968899 w 2077711"/>
                  <a:gd name="connsiteY3" fmla="*/ 369108 h 2561350"/>
                  <a:gd name="connsiteX4" fmla="*/ 1949005 w 2077711"/>
                  <a:gd name="connsiteY4" fmla="*/ 1063389 h 2561350"/>
                  <a:gd name="connsiteX5" fmla="*/ 1859687 w 2077711"/>
                  <a:gd name="connsiteY5" fmla="*/ 1037347 h 2561350"/>
                  <a:gd name="connsiteX6" fmla="*/ 1857307 w 2077711"/>
                  <a:gd name="connsiteY6" fmla="*/ 1487403 h 2561350"/>
                  <a:gd name="connsiteX7" fmla="*/ 1995425 w 2077711"/>
                  <a:gd name="connsiteY7" fmla="*/ 1456260 h 2561350"/>
                  <a:gd name="connsiteX8" fmla="*/ 1949005 w 2077711"/>
                  <a:gd name="connsiteY8" fmla="*/ 2167002 h 2561350"/>
                  <a:gd name="connsiteX9" fmla="*/ 1219874 w 2077711"/>
                  <a:gd name="connsiteY9" fmla="*/ 2167002 h 2561350"/>
                  <a:gd name="connsiteX10" fmla="*/ 1239747 w 2077711"/>
                  <a:gd name="connsiteY10" fmla="*/ 2275300 h 2561350"/>
                  <a:gd name="connsiteX11" fmla="*/ 789691 w 2077711"/>
                  <a:gd name="connsiteY11" fmla="*/ 2277680 h 2561350"/>
                  <a:gd name="connsiteX12" fmla="*/ 819624 w 2077711"/>
                  <a:gd name="connsiteY12" fmla="*/ 2167002 h 2561350"/>
                  <a:gd name="connsiteX13" fmla="*/ 153225 w 2077711"/>
                  <a:gd name="connsiteY13" fmla="*/ 2167002 h 2561350"/>
                  <a:gd name="connsiteX14" fmla="*/ 153225 w 2077711"/>
                  <a:gd name="connsiteY14" fmla="*/ 1458174 h 2561350"/>
                  <a:gd name="connsiteX15" fmla="*/ 248224 w 2077711"/>
                  <a:gd name="connsiteY15" fmla="*/ 1495354 h 2561350"/>
                  <a:gd name="connsiteX16" fmla="*/ 245844 w 2077711"/>
                  <a:gd name="connsiteY16" fmla="*/ 1045298 h 2561350"/>
                  <a:gd name="connsiteX17" fmla="*/ 153225 w 2077711"/>
                  <a:gd name="connsiteY17" fmla="*/ 1071146 h 2561350"/>
                  <a:gd name="connsiteX18" fmla="*/ 106805 w 2077711"/>
                  <a:gd name="connsiteY18" fmla="*/ 382371 h 2561350"/>
                  <a:gd name="connsiteX19" fmla="*/ 824595 w 2077711"/>
                  <a:gd name="connsiteY19" fmla="*/ 389002 h 2561350"/>
                  <a:gd name="connsiteX20" fmla="*/ 789691 w 2077711"/>
                  <a:gd name="connsiteY20" fmla="*/ 283670 h 2561350"/>
                  <a:gd name="connsiteX21" fmla="*/ 1025434 w 2077711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57307 w 2082173"/>
                  <a:gd name="connsiteY6" fmla="*/ 1487403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57307 w 2082173"/>
                  <a:gd name="connsiteY6" fmla="*/ 1487403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1331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1331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13436 w 2082173"/>
                  <a:gd name="connsiteY14" fmla="*/ 1511225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38495 w 2095234"/>
                  <a:gd name="connsiteY0" fmla="*/ 3 h 2561350"/>
                  <a:gd name="connsiteX1" fmla="*/ 1252808 w 2095234"/>
                  <a:gd name="connsiteY1" fmla="*/ 286050 h 2561350"/>
                  <a:gd name="connsiteX2" fmla="*/ 1230672 w 2095234"/>
                  <a:gd name="connsiteY2" fmla="*/ 389002 h 2561350"/>
                  <a:gd name="connsiteX3" fmla="*/ 1981960 w 2095234"/>
                  <a:gd name="connsiteY3" fmla="*/ 369108 h 2561350"/>
                  <a:gd name="connsiteX4" fmla="*/ 1975328 w 2095234"/>
                  <a:gd name="connsiteY4" fmla="*/ 1096546 h 2561350"/>
                  <a:gd name="connsiteX5" fmla="*/ 1872748 w 2095234"/>
                  <a:gd name="connsiteY5" fmla="*/ 1037347 h 2561350"/>
                  <a:gd name="connsiteX6" fmla="*/ 1857106 w 2095234"/>
                  <a:gd name="connsiteY6" fmla="*/ 1520560 h 2561350"/>
                  <a:gd name="connsiteX7" fmla="*/ 2008486 w 2095234"/>
                  <a:gd name="connsiteY7" fmla="*/ 1456260 h 2561350"/>
                  <a:gd name="connsiteX8" fmla="*/ 1962066 w 2095234"/>
                  <a:gd name="connsiteY8" fmla="*/ 2180265 h 2561350"/>
                  <a:gd name="connsiteX9" fmla="*/ 1232935 w 2095234"/>
                  <a:gd name="connsiteY9" fmla="*/ 2167002 h 2561350"/>
                  <a:gd name="connsiteX10" fmla="*/ 1252808 w 2095234"/>
                  <a:gd name="connsiteY10" fmla="*/ 2275300 h 2561350"/>
                  <a:gd name="connsiteX11" fmla="*/ 802752 w 2095234"/>
                  <a:gd name="connsiteY11" fmla="*/ 2277680 h 2561350"/>
                  <a:gd name="connsiteX12" fmla="*/ 832685 w 2095234"/>
                  <a:gd name="connsiteY12" fmla="*/ 2167002 h 2561350"/>
                  <a:gd name="connsiteX13" fmla="*/ 139760 w 2095234"/>
                  <a:gd name="connsiteY13" fmla="*/ 2200159 h 2561350"/>
                  <a:gd name="connsiteX14" fmla="*/ 119866 w 2095234"/>
                  <a:gd name="connsiteY14" fmla="*/ 1497962 h 2561350"/>
                  <a:gd name="connsiteX15" fmla="*/ 281179 w 2095234"/>
                  <a:gd name="connsiteY15" fmla="*/ 1561668 h 2561350"/>
                  <a:gd name="connsiteX16" fmla="*/ 258905 w 2095234"/>
                  <a:gd name="connsiteY16" fmla="*/ 1045298 h 2561350"/>
                  <a:gd name="connsiteX17" fmla="*/ 146392 w 2095234"/>
                  <a:gd name="connsiteY17" fmla="*/ 1091040 h 2561350"/>
                  <a:gd name="connsiteX18" fmla="*/ 119866 w 2095234"/>
                  <a:gd name="connsiteY18" fmla="*/ 382371 h 2561350"/>
                  <a:gd name="connsiteX19" fmla="*/ 837656 w 2095234"/>
                  <a:gd name="connsiteY19" fmla="*/ 389002 h 2561350"/>
                  <a:gd name="connsiteX20" fmla="*/ 802752 w 2095234"/>
                  <a:gd name="connsiteY20" fmla="*/ 283670 h 2561350"/>
                  <a:gd name="connsiteX21" fmla="*/ 1038495 w 2095234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19868 w 2076607"/>
                  <a:gd name="connsiteY0" fmla="*/ 3 h 2561350"/>
                  <a:gd name="connsiteX1" fmla="*/ 1234181 w 2076607"/>
                  <a:gd name="connsiteY1" fmla="*/ 286050 h 2561350"/>
                  <a:gd name="connsiteX2" fmla="*/ 1212045 w 2076607"/>
                  <a:gd name="connsiteY2" fmla="*/ 389002 h 2561350"/>
                  <a:gd name="connsiteX3" fmla="*/ 1963333 w 2076607"/>
                  <a:gd name="connsiteY3" fmla="*/ 369108 h 2561350"/>
                  <a:gd name="connsiteX4" fmla="*/ 1956701 w 2076607"/>
                  <a:gd name="connsiteY4" fmla="*/ 1096546 h 2561350"/>
                  <a:gd name="connsiteX5" fmla="*/ 1854121 w 2076607"/>
                  <a:gd name="connsiteY5" fmla="*/ 1037347 h 2561350"/>
                  <a:gd name="connsiteX6" fmla="*/ 1838479 w 2076607"/>
                  <a:gd name="connsiteY6" fmla="*/ 1520560 h 2561350"/>
                  <a:gd name="connsiteX7" fmla="*/ 1989859 w 2076607"/>
                  <a:gd name="connsiteY7" fmla="*/ 1456260 h 2561350"/>
                  <a:gd name="connsiteX8" fmla="*/ 1943439 w 2076607"/>
                  <a:gd name="connsiteY8" fmla="*/ 2180265 h 2561350"/>
                  <a:gd name="connsiteX9" fmla="*/ 1214308 w 2076607"/>
                  <a:gd name="connsiteY9" fmla="*/ 2167002 h 2561350"/>
                  <a:gd name="connsiteX10" fmla="*/ 1234181 w 2076607"/>
                  <a:gd name="connsiteY10" fmla="*/ 2275300 h 2561350"/>
                  <a:gd name="connsiteX11" fmla="*/ 784125 w 2076607"/>
                  <a:gd name="connsiteY11" fmla="*/ 2277680 h 2561350"/>
                  <a:gd name="connsiteX12" fmla="*/ 814058 w 2076607"/>
                  <a:gd name="connsiteY12" fmla="*/ 2167002 h 2561350"/>
                  <a:gd name="connsiteX13" fmla="*/ 121133 w 2076607"/>
                  <a:gd name="connsiteY13" fmla="*/ 2200159 h 2561350"/>
                  <a:gd name="connsiteX14" fmla="*/ 101239 w 2076607"/>
                  <a:gd name="connsiteY14" fmla="*/ 1497962 h 2561350"/>
                  <a:gd name="connsiteX15" fmla="*/ 262552 w 2076607"/>
                  <a:gd name="connsiteY15" fmla="*/ 1561668 h 2561350"/>
                  <a:gd name="connsiteX16" fmla="*/ 240278 w 2076607"/>
                  <a:gd name="connsiteY16" fmla="*/ 1045298 h 2561350"/>
                  <a:gd name="connsiteX17" fmla="*/ 101239 w 2076607"/>
                  <a:gd name="connsiteY17" fmla="*/ 382371 h 2561350"/>
                  <a:gd name="connsiteX18" fmla="*/ 819029 w 2076607"/>
                  <a:gd name="connsiteY18" fmla="*/ 389002 h 2561350"/>
                  <a:gd name="connsiteX19" fmla="*/ 784125 w 2076607"/>
                  <a:gd name="connsiteY19" fmla="*/ 283670 h 2561350"/>
                  <a:gd name="connsiteX20" fmla="*/ 1019868 w 2076607"/>
                  <a:gd name="connsiteY20" fmla="*/ 3 h 2561350"/>
                  <a:gd name="connsiteX0" fmla="*/ 1019868 w 2076607"/>
                  <a:gd name="connsiteY0" fmla="*/ 3 h 2561350"/>
                  <a:gd name="connsiteX1" fmla="*/ 1234181 w 2076607"/>
                  <a:gd name="connsiteY1" fmla="*/ 286050 h 2561350"/>
                  <a:gd name="connsiteX2" fmla="*/ 1212045 w 2076607"/>
                  <a:gd name="connsiteY2" fmla="*/ 389002 h 2561350"/>
                  <a:gd name="connsiteX3" fmla="*/ 1963333 w 2076607"/>
                  <a:gd name="connsiteY3" fmla="*/ 369108 h 2561350"/>
                  <a:gd name="connsiteX4" fmla="*/ 1956701 w 2076607"/>
                  <a:gd name="connsiteY4" fmla="*/ 1096546 h 2561350"/>
                  <a:gd name="connsiteX5" fmla="*/ 1854121 w 2076607"/>
                  <a:gd name="connsiteY5" fmla="*/ 1037347 h 2561350"/>
                  <a:gd name="connsiteX6" fmla="*/ 1838479 w 2076607"/>
                  <a:gd name="connsiteY6" fmla="*/ 1520560 h 2561350"/>
                  <a:gd name="connsiteX7" fmla="*/ 1989859 w 2076607"/>
                  <a:gd name="connsiteY7" fmla="*/ 1456260 h 2561350"/>
                  <a:gd name="connsiteX8" fmla="*/ 1943439 w 2076607"/>
                  <a:gd name="connsiteY8" fmla="*/ 2180265 h 2561350"/>
                  <a:gd name="connsiteX9" fmla="*/ 1214308 w 2076607"/>
                  <a:gd name="connsiteY9" fmla="*/ 2167002 h 2561350"/>
                  <a:gd name="connsiteX10" fmla="*/ 1234181 w 2076607"/>
                  <a:gd name="connsiteY10" fmla="*/ 2275300 h 2561350"/>
                  <a:gd name="connsiteX11" fmla="*/ 784125 w 2076607"/>
                  <a:gd name="connsiteY11" fmla="*/ 2277680 h 2561350"/>
                  <a:gd name="connsiteX12" fmla="*/ 814058 w 2076607"/>
                  <a:gd name="connsiteY12" fmla="*/ 2167002 h 2561350"/>
                  <a:gd name="connsiteX13" fmla="*/ 121133 w 2076607"/>
                  <a:gd name="connsiteY13" fmla="*/ 2200159 h 2561350"/>
                  <a:gd name="connsiteX14" fmla="*/ 101239 w 2076607"/>
                  <a:gd name="connsiteY14" fmla="*/ 1497962 h 2561350"/>
                  <a:gd name="connsiteX15" fmla="*/ 262552 w 2076607"/>
                  <a:gd name="connsiteY15" fmla="*/ 1561668 h 2561350"/>
                  <a:gd name="connsiteX16" fmla="*/ 240278 w 2076607"/>
                  <a:gd name="connsiteY16" fmla="*/ 1045298 h 2561350"/>
                  <a:gd name="connsiteX17" fmla="*/ 136388 w 2076607"/>
                  <a:gd name="connsiteY17" fmla="*/ 727479 h 2561350"/>
                  <a:gd name="connsiteX18" fmla="*/ 101239 w 2076607"/>
                  <a:gd name="connsiteY18" fmla="*/ 382371 h 2561350"/>
                  <a:gd name="connsiteX19" fmla="*/ 819029 w 2076607"/>
                  <a:gd name="connsiteY19" fmla="*/ 389002 h 2561350"/>
                  <a:gd name="connsiteX20" fmla="*/ 784125 w 2076607"/>
                  <a:gd name="connsiteY20" fmla="*/ 283670 h 2561350"/>
                  <a:gd name="connsiteX21" fmla="*/ 1019868 w 2076607"/>
                  <a:gd name="connsiteY21" fmla="*/ 3 h 2561350"/>
                  <a:gd name="connsiteX0" fmla="*/ 1030195 w 2086934"/>
                  <a:gd name="connsiteY0" fmla="*/ 3 h 2561350"/>
                  <a:gd name="connsiteX1" fmla="*/ 1244508 w 2086934"/>
                  <a:gd name="connsiteY1" fmla="*/ 286050 h 2561350"/>
                  <a:gd name="connsiteX2" fmla="*/ 1222372 w 2086934"/>
                  <a:gd name="connsiteY2" fmla="*/ 389002 h 2561350"/>
                  <a:gd name="connsiteX3" fmla="*/ 1973660 w 2086934"/>
                  <a:gd name="connsiteY3" fmla="*/ 369108 h 2561350"/>
                  <a:gd name="connsiteX4" fmla="*/ 1967028 w 2086934"/>
                  <a:gd name="connsiteY4" fmla="*/ 1096546 h 2561350"/>
                  <a:gd name="connsiteX5" fmla="*/ 1864448 w 2086934"/>
                  <a:gd name="connsiteY5" fmla="*/ 1037347 h 2561350"/>
                  <a:gd name="connsiteX6" fmla="*/ 1848806 w 2086934"/>
                  <a:gd name="connsiteY6" fmla="*/ 1520560 h 2561350"/>
                  <a:gd name="connsiteX7" fmla="*/ 2000186 w 2086934"/>
                  <a:gd name="connsiteY7" fmla="*/ 1456260 h 2561350"/>
                  <a:gd name="connsiteX8" fmla="*/ 1953766 w 2086934"/>
                  <a:gd name="connsiteY8" fmla="*/ 2180265 h 2561350"/>
                  <a:gd name="connsiteX9" fmla="*/ 1224635 w 2086934"/>
                  <a:gd name="connsiteY9" fmla="*/ 2167002 h 2561350"/>
                  <a:gd name="connsiteX10" fmla="*/ 1244508 w 2086934"/>
                  <a:gd name="connsiteY10" fmla="*/ 2275300 h 2561350"/>
                  <a:gd name="connsiteX11" fmla="*/ 794452 w 2086934"/>
                  <a:gd name="connsiteY11" fmla="*/ 2277680 h 2561350"/>
                  <a:gd name="connsiteX12" fmla="*/ 824385 w 2086934"/>
                  <a:gd name="connsiteY12" fmla="*/ 2167002 h 2561350"/>
                  <a:gd name="connsiteX13" fmla="*/ 131460 w 2086934"/>
                  <a:gd name="connsiteY13" fmla="*/ 2200159 h 2561350"/>
                  <a:gd name="connsiteX14" fmla="*/ 111566 w 2086934"/>
                  <a:gd name="connsiteY14" fmla="*/ 1497962 h 2561350"/>
                  <a:gd name="connsiteX15" fmla="*/ 272879 w 2086934"/>
                  <a:gd name="connsiteY15" fmla="*/ 1561668 h 2561350"/>
                  <a:gd name="connsiteX16" fmla="*/ 250605 w 2086934"/>
                  <a:gd name="connsiteY16" fmla="*/ 1045298 h 2561350"/>
                  <a:gd name="connsiteX17" fmla="*/ 9943 w 2086934"/>
                  <a:gd name="connsiteY17" fmla="*/ 1018431 h 2561350"/>
                  <a:gd name="connsiteX18" fmla="*/ 111566 w 2086934"/>
                  <a:gd name="connsiteY18" fmla="*/ 382371 h 2561350"/>
                  <a:gd name="connsiteX19" fmla="*/ 829356 w 2086934"/>
                  <a:gd name="connsiteY19" fmla="*/ 389002 h 2561350"/>
                  <a:gd name="connsiteX20" fmla="*/ 794452 w 2086934"/>
                  <a:gd name="connsiteY20" fmla="*/ 283670 h 2561350"/>
                  <a:gd name="connsiteX21" fmla="*/ 1030195 w 2086934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270566 w 2084621"/>
                  <a:gd name="connsiteY14" fmla="*/ 1561668 h 2561350"/>
                  <a:gd name="connsiteX15" fmla="*/ 248292 w 2084621"/>
                  <a:gd name="connsiteY15" fmla="*/ 1045298 h 2561350"/>
                  <a:gd name="connsiteX16" fmla="*/ 7630 w 2084621"/>
                  <a:gd name="connsiteY16" fmla="*/ 1018431 h 2561350"/>
                  <a:gd name="connsiteX17" fmla="*/ 109253 w 2084621"/>
                  <a:gd name="connsiteY17" fmla="*/ 382371 h 2561350"/>
                  <a:gd name="connsiteX18" fmla="*/ 827043 w 2084621"/>
                  <a:gd name="connsiteY18" fmla="*/ 389002 h 2561350"/>
                  <a:gd name="connsiteX19" fmla="*/ 792139 w 2084621"/>
                  <a:gd name="connsiteY19" fmla="*/ 283670 h 2561350"/>
                  <a:gd name="connsiteX20" fmla="*/ 1027882 w 2084621"/>
                  <a:gd name="connsiteY20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76730 w 2084621"/>
                  <a:gd name="connsiteY14" fmla="*/ 1866419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33820 w 2090559"/>
                  <a:gd name="connsiteY0" fmla="*/ 3 h 2561350"/>
                  <a:gd name="connsiteX1" fmla="*/ 1248133 w 2090559"/>
                  <a:gd name="connsiteY1" fmla="*/ 286050 h 2561350"/>
                  <a:gd name="connsiteX2" fmla="*/ 1225997 w 2090559"/>
                  <a:gd name="connsiteY2" fmla="*/ 389002 h 2561350"/>
                  <a:gd name="connsiteX3" fmla="*/ 1977285 w 2090559"/>
                  <a:gd name="connsiteY3" fmla="*/ 369108 h 2561350"/>
                  <a:gd name="connsiteX4" fmla="*/ 1970653 w 2090559"/>
                  <a:gd name="connsiteY4" fmla="*/ 1096546 h 2561350"/>
                  <a:gd name="connsiteX5" fmla="*/ 1868073 w 2090559"/>
                  <a:gd name="connsiteY5" fmla="*/ 1037347 h 2561350"/>
                  <a:gd name="connsiteX6" fmla="*/ 1852431 w 2090559"/>
                  <a:gd name="connsiteY6" fmla="*/ 1520560 h 2561350"/>
                  <a:gd name="connsiteX7" fmla="*/ 2003811 w 2090559"/>
                  <a:gd name="connsiteY7" fmla="*/ 1456260 h 2561350"/>
                  <a:gd name="connsiteX8" fmla="*/ 1957391 w 2090559"/>
                  <a:gd name="connsiteY8" fmla="*/ 2180265 h 2561350"/>
                  <a:gd name="connsiteX9" fmla="*/ 1228260 w 2090559"/>
                  <a:gd name="connsiteY9" fmla="*/ 2167002 h 2561350"/>
                  <a:gd name="connsiteX10" fmla="*/ 1248133 w 2090559"/>
                  <a:gd name="connsiteY10" fmla="*/ 2275300 h 2561350"/>
                  <a:gd name="connsiteX11" fmla="*/ 798077 w 2090559"/>
                  <a:gd name="connsiteY11" fmla="*/ 2277680 h 2561350"/>
                  <a:gd name="connsiteX12" fmla="*/ 828010 w 2090559"/>
                  <a:gd name="connsiteY12" fmla="*/ 2167002 h 2561350"/>
                  <a:gd name="connsiteX13" fmla="*/ 135085 w 2090559"/>
                  <a:gd name="connsiteY13" fmla="*/ 2200159 h 2561350"/>
                  <a:gd name="connsiteX14" fmla="*/ 6108 w 2090559"/>
                  <a:gd name="connsiteY14" fmla="*/ 1657531 h 2561350"/>
                  <a:gd name="connsiteX15" fmla="*/ 276504 w 2090559"/>
                  <a:gd name="connsiteY15" fmla="*/ 1561668 h 2561350"/>
                  <a:gd name="connsiteX16" fmla="*/ 254230 w 2090559"/>
                  <a:gd name="connsiteY16" fmla="*/ 1045298 h 2561350"/>
                  <a:gd name="connsiteX17" fmla="*/ 13568 w 2090559"/>
                  <a:gd name="connsiteY17" fmla="*/ 1018431 h 2561350"/>
                  <a:gd name="connsiteX18" fmla="*/ 115191 w 2090559"/>
                  <a:gd name="connsiteY18" fmla="*/ 382371 h 2561350"/>
                  <a:gd name="connsiteX19" fmla="*/ 832981 w 2090559"/>
                  <a:gd name="connsiteY19" fmla="*/ 389002 h 2561350"/>
                  <a:gd name="connsiteX20" fmla="*/ 798077 w 2090559"/>
                  <a:gd name="connsiteY20" fmla="*/ 283670 h 2561350"/>
                  <a:gd name="connsiteX21" fmla="*/ 1033820 w 2090559"/>
                  <a:gd name="connsiteY21" fmla="*/ 3 h 2561350"/>
                  <a:gd name="connsiteX0" fmla="*/ 1032856 w 2089595"/>
                  <a:gd name="connsiteY0" fmla="*/ 3 h 2561350"/>
                  <a:gd name="connsiteX1" fmla="*/ 1247169 w 2089595"/>
                  <a:gd name="connsiteY1" fmla="*/ 286050 h 2561350"/>
                  <a:gd name="connsiteX2" fmla="*/ 1225033 w 2089595"/>
                  <a:gd name="connsiteY2" fmla="*/ 389002 h 2561350"/>
                  <a:gd name="connsiteX3" fmla="*/ 1976321 w 2089595"/>
                  <a:gd name="connsiteY3" fmla="*/ 369108 h 2561350"/>
                  <a:gd name="connsiteX4" fmla="*/ 1969689 w 2089595"/>
                  <a:gd name="connsiteY4" fmla="*/ 1096546 h 2561350"/>
                  <a:gd name="connsiteX5" fmla="*/ 1867109 w 2089595"/>
                  <a:gd name="connsiteY5" fmla="*/ 1037347 h 2561350"/>
                  <a:gd name="connsiteX6" fmla="*/ 1851467 w 2089595"/>
                  <a:gd name="connsiteY6" fmla="*/ 1520560 h 2561350"/>
                  <a:gd name="connsiteX7" fmla="*/ 2002847 w 2089595"/>
                  <a:gd name="connsiteY7" fmla="*/ 1456260 h 2561350"/>
                  <a:gd name="connsiteX8" fmla="*/ 1956427 w 2089595"/>
                  <a:gd name="connsiteY8" fmla="*/ 2180265 h 2561350"/>
                  <a:gd name="connsiteX9" fmla="*/ 1227296 w 2089595"/>
                  <a:gd name="connsiteY9" fmla="*/ 2167002 h 2561350"/>
                  <a:gd name="connsiteX10" fmla="*/ 1247169 w 2089595"/>
                  <a:gd name="connsiteY10" fmla="*/ 2275300 h 2561350"/>
                  <a:gd name="connsiteX11" fmla="*/ 797113 w 2089595"/>
                  <a:gd name="connsiteY11" fmla="*/ 2277680 h 2561350"/>
                  <a:gd name="connsiteX12" fmla="*/ 827046 w 2089595"/>
                  <a:gd name="connsiteY12" fmla="*/ 2167002 h 2561350"/>
                  <a:gd name="connsiteX13" fmla="*/ 134121 w 2089595"/>
                  <a:gd name="connsiteY13" fmla="*/ 2200159 h 2561350"/>
                  <a:gd name="connsiteX14" fmla="*/ 5144 w 2089595"/>
                  <a:gd name="connsiteY14" fmla="*/ 1657531 h 2561350"/>
                  <a:gd name="connsiteX15" fmla="*/ 275540 w 2089595"/>
                  <a:gd name="connsiteY15" fmla="*/ 1561668 h 2561350"/>
                  <a:gd name="connsiteX16" fmla="*/ 253266 w 2089595"/>
                  <a:gd name="connsiteY16" fmla="*/ 1045298 h 2561350"/>
                  <a:gd name="connsiteX17" fmla="*/ 12604 w 2089595"/>
                  <a:gd name="connsiteY17" fmla="*/ 1018431 h 2561350"/>
                  <a:gd name="connsiteX18" fmla="*/ 114227 w 2089595"/>
                  <a:gd name="connsiteY18" fmla="*/ 382371 h 2561350"/>
                  <a:gd name="connsiteX19" fmla="*/ 832017 w 2089595"/>
                  <a:gd name="connsiteY19" fmla="*/ 389002 h 2561350"/>
                  <a:gd name="connsiteX20" fmla="*/ 797113 w 2089595"/>
                  <a:gd name="connsiteY20" fmla="*/ 283670 h 2561350"/>
                  <a:gd name="connsiteX21" fmla="*/ 1032856 w 2089595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1863015 w 2081039"/>
                  <a:gd name="connsiteY4" fmla="*/ 1037347 h 2561350"/>
                  <a:gd name="connsiteX5" fmla="*/ 1847373 w 2081039"/>
                  <a:gd name="connsiteY5" fmla="*/ 1520560 h 2561350"/>
                  <a:gd name="connsiteX6" fmla="*/ 1998753 w 2081039"/>
                  <a:gd name="connsiteY6" fmla="*/ 1456260 h 2561350"/>
                  <a:gd name="connsiteX7" fmla="*/ 1952333 w 2081039"/>
                  <a:gd name="connsiteY7" fmla="*/ 2180265 h 2561350"/>
                  <a:gd name="connsiteX8" fmla="*/ 1223202 w 2081039"/>
                  <a:gd name="connsiteY8" fmla="*/ 2167002 h 2561350"/>
                  <a:gd name="connsiteX9" fmla="*/ 1243075 w 2081039"/>
                  <a:gd name="connsiteY9" fmla="*/ 2275300 h 2561350"/>
                  <a:gd name="connsiteX10" fmla="*/ 793019 w 2081039"/>
                  <a:gd name="connsiteY10" fmla="*/ 2277680 h 2561350"/>
                  <a:gd name="connsiteX11" fmla="*/ 822952 w 2081039"/>
                  <a:gd name="connsiteY11" fmla="*/ 2167002 h 2561350"/>
                  <a:gd name="connsiteX12" fmla="*/ 130027 w 2081039"/>
                  <a:gd name="connsiteY12" fmla="*/ 2200159 h 2561350"/>
                  <a:gd name="connsiteX13" fmla="*/ 1050 w 2081039"/>
                  <a:gd name="connsiteY13" fmla="*/ 1657531 h 2561350"/>
                  <a:gd name="connsiteX14" fmla="*/ 271446 w 2081039"/>
                  <a:gd name="connsiteY14" fmla="*/ 1561668 h 2561350"/>
                  <a:gd name="connsiteX15" fmla="*/ 249172 w 2081039"/>
                  <a:gd name="connsiteY15" fmla="*/ 1045298 h 2561350"/>
                  <a:gd name="connsiteX16" fmla="*/ 8510 w 2081039"/>
                  <a:gd name="connsiteY16" fmla="*/ 1018431 h 2561350"/>
                  <a:gd name="connsiteX17" fmla="*/ 110133 w 2081039"/>
                  <a:gd name="connsiteY17" fmla="*/ 382371 h 2561350"/>
                  <a:gd name="connsiteX18" fmla="*/ 827923 w 2081039"/>
                  <a:gd name="connsiteY18" fmla="*/ 389002 h 2561350"/>
                  <a:gd name="connsiteX19" fmla="*/ 793019 w 2081039"/>
                  <a:gd name="connsiteY19" fmla="*/ 283670 h 2561350"/>
                  <a:gd name="connsiteX20" fmla="*/ 1028762 w 2081039"/>
                  <a:gd name="connsiteY20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1933270 w 2081039"/>
                  <a:gd name="connsiteY4" fmla="*/ 764780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7307 w 2081039"/>
                  <a:gd name="connsiteY3" fmla="*/ 371595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7307 w 2081039"/>
                  <a:gd name="connsiteY3" fmla="*/ 371595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9793 w 2081039"/>
                  <a:gd name="connsiteY3" fmla="*/ 36164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9793 w 2081039"/>
                  <a:gd name="connsiteY3" fmla="*/ 36164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1952333 w 2072429"/>
                  <a:gd name="connsiteY7" fmla="*/ 2180265 h 2561350"/>
                  <a:gd name="connsiteX8" fmla="*/ 1223202 w 2072429"/>
                  <a:gd name="connsiteY8" fmla="*/ 2167002 h 2561350"/>
                  <a:gd name="connsiteX9" fmla="*/ 1243075 w 2072429"/>
                  <a:gd name="connsiteY9" fmla="*/ 2275300 h 2561350"/>
                  <a:gd name="connsiteX10" fmla="*/ 793019 w 2072429"/>
                  <a:gd name="connsiteY10" fmla="*/ 2277680 h 2561350"/>
                  <a:gd name="connsiteX11" fmla="*/ 822952 w 2072429"/>
                  <a:gd name="connsiteY11" fmla="*/ 2167002 h 2561350"/>
                  <a:gd name="connsiteX12" fmla="*/ 130027 w 2072429"/>
                  <a:gd name="connsiteY12" fmla="*/ 2200159 h 2561350"/>
                  <a:gd name="connsiteX13" fmla="*/ 1050 w 2072429"/>
                  <a:gd name="connsiteY13" fmla="*/ 1657531 h 2561350"/>
                  <a:gd name="connsiteX14" fmla="*/ 271446 w 2072429"/>
                  <a:gd name="connsiteY14" fmla="*/ 1561668 h 2561350"/>
                  <a:gd name="connsiteX15" fmla="*/ 249172 w 2072429"/>
                  <a:gd name="connsiteY15" fmla="*/ 1045298 h 2561350"/>
                  <a:gd name="connsiteX16" fmla="*/ 8510 w 2072429"/>
                  <a:gd name="connsiteY16" fmla="*/ 1018431 h 2561350"/>
                  <a:gd name="connsiteX17" fmla="*/ 110133 w 2072429"/>
                  <a:gd name="connsiteY17" fmla="*/ 382371 h 2561350"/>
                  <a:gd name="connsiteX18" fmla="*/ 827923 w 2072429"/>
                  <a:gd name="connsiteY18" fmla="*/ 389002 h 2561350"/>
                  <a:gd name="connsiteX19" fmla="*/ 793019 w 2072429"/>
                  <a:gd name="connsiteY19" fmla="*/ 283670 h 2561350"/>
                  <a:gd name="connsiteX20" fmla="*/ 1028762 w 2072429"/>
                  <a:gd name="connsiteY20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1890996 w 2072429"/>
                  <a:gd name="connsiteY7" fmla="*/ 1722186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47373 w 2072429"/>
                  <a:gd name="connsiteY5" fmla="*/ 1535481 h 2561350"/>
                  <a:gd name="connsiteX6" fmla="*/ 2065070 w 2072429"/>
                  <a:gd name="connsiteY6" fmla="*/ 1597847 h 2561350"/>
                  <a:gd name="connsiteX7" fmla="*/ 1952333 w 2072429"/>
                  <a:gd name="connsiteY7" fmla="*/ 2180265 h 2561350"/>
                  <a:gd name="connsiteX8" fmla="*/ 1223202 w 2072429"/>
                  <a:gd name="connsiteY8" fmla="*/ 2167002 h 2561350"/>
                  <a:gd name="connsiteX9" fmla="*/ 1243075 w 2072429"/>
                  <a:gd name="connsiteY9" fmla="*/ 2275300 h 2561350"/>
                  <a:gd name="connsiteX10" fmla="*/ 793019 w 2072429"/>
                  <a:gd name="connsiteY10" fmla="*/ 2277680 h 2561350"/>
                  <a:gd name="connsiteX11" fmla="*/ 822952 w 2072429"/>
                  <a:gd name="connsiteY11" fmla="*/ 2167002 h 2561350"/>
                  <a:gd name="connsiteX12" fmla="*/ 130027 w 2072429"/>
                  <a:gd name="connsiteY12" fmla="*/ 2200159 h 2561350"/>
                  <a:gd name="connsiteX13" fmla="*/ 1050 w 2072429"/>
                  <a:gd name="connsiteY13" fmla="*/ 1657531 h 2561350"/>
                  <a:gd name="connsiteX14" fmla="*/ 271446 w 2072429"/>
                  <a:gd name="connsiteY14" fmla="*/ 1561668 h 2561350"/>
                  <a:gd name="connsiteX15" fmla="*/ 249172 w 2072429"/>
                  <a:gd name="connsiteY15" fmla="*/ 1045298 h 2561350"/>
                  <a:gd name="connsiteX16" fmla="*/ 8510 w 2072429"/>
                  <a:gd name="connsiteY16" fmla="*/ 1018431 h 2561350"/>
                  <a:gd name="connsiteX17" fmla="*/ 110133 w 2072429"/>
                  <a:gd name="connsiteY17" fmla="*/ 382371 h 2561350"/>
                  <a:gd name="connsiteX18" fmla="*/ 827923 w 2072429"/>
                  <a:gd name="connsiteY18" fmla="*/ 389002 h 2561350"/>
                  <a:gd name="connsiteX19" fmla="*/ 793019 w 2072429"/>
                  <a:gd name="connsiteY19" fmla="*/ 283670 h 2561350"/>
                  <a:gd name="connsiteX20" fmla="*/ 1028762 w 2072429"/>
                  <a:gd name="connsiteY20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997927 w 2072429"/>
                  <a:gd name="connsiteY5" fmla="*/ 118007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1048 w 2072429"/>
                  <a:gd name="connsiteY5" fmla="*/ 1030865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1048 w 2072429"/>
                  <a:gd name="connsiteY5" fmla="*/ 1030865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069564" h="2561350">
                    <a:moveTo>
                      <a:pt x="1028762" y="3"/>
                    </a:moveTo>
                    <a:cubicBezTo>
                      <a:pt x="1197831" y="-691"/>
                      <a:pt x="1365814" y="120921"/>
                      <a:pt x="1243075" y="286050"/>
                    </a:cubicBezTo>
                    <a:cubicBezTo>
                      <a:pt x="1226965" y="315682"/>
                      <a:pt x="1215183" y="348101"/>
                      <a:pt x="1220939" y="389002"/>
                    </a:cubicBezTo>
                    <a:cubicBezTo>
                      <a:pt x="1226007" y="528261"/>
                      <a:pt x="1696102" y="461119"/>
                      <a:pt x="1959793" y="361648"/>
                    </a:cubicBezTo>
                    <a:cubicBezTo>
                      <a:pt x="2053648" y="496394"/>
                      <a:pt x="2070837" y="822506"/>
                      <a:pt x="2067556" y="961234"/>
                    </a:cubicBezTo>
                    <a:cubicBezTo>
                      <a:pt x="2071425" y="1080232"/>
                      <a:pt x="2014728" y="1106744"/>
                      <a:pt x="1881048" y="1030865"/>
                    </a:cubicBezTo>
                    <a:cubicBezTo>
                      <a:pt x="1483772" y="845572"/>
                      <a:pt x="1585020" y="1699608"/>
                      <a:pt x="1847373" y="1535481"/>
                    </a:cubicBezTo>
                    <a:cubicBezTo>
                      <a:pt x="1929125" y="1495441"/>
                      <a:pt x="2055039" y="1373504"/>
                      <a:pt x="2065070" y="1597847"/>
                    </a:cubicBezTo>
                    <a:cubicBezTo>
                      <a:pt x="2080077" y="1677957"/>
                      <a:pt x="2061145" y="2086235"/>
                      <a:pt x="1952333" y="2180265"/>
                    </a:cubicBezTo>
                    <a:cubicBezTo>
                      <a:pt x="1755709" y="2153739"/>
                      <a:pt x="1373407" y="2007849"/>
                      <a:pt x="1223202" y="2167002"/>
                    </a:cubicBezTo>
                    <a:cubicBezTo>
                      <a:pt x="1209721" y="2193452"/>
                      <a:pt x="1212523" y="2230274"/>
                      <a:pt x="1243075" y="2275300"/>
                    </a:cubicBezTo>
                    <a:cubicBezTo>
                      <a:pt x="1483581" y="2660267"/>
                      <a:pt x="581086" y="2652331"/>
                      <a:pt x="793019" y="2277680"/>
                    </a:cubicBezTo>
                    <a:cubicBezTo>
                      <a:pt x="831994" y="2223379"/>
                      <a:pt x="839802" y="2190096"/>
                      <a:pt x="822952" y="2167002"/>
                    </a:cubicBezTo>
                    <a:cubicBezTo>
                      <a:pt x="720184" y="2021111"/>
                      <a:pt x="378685" y="2147108"/>
                      <a:pt x="130027" y="2200159"/>
                    </a:cubicBezTo>
                    <a:cubicBezTo>
                      <a:pt x="37391" y="2130168"/>
                      <a:pt x="-7600" y="1771407"/>
                      <a:pt x="1050" y="1657531"/>
                    </a:cubicBezTo>
                    <a:cubicBezTo>
                      <a:pt x="24620" y="1416831"/>
                      <a:pt x="117773" y="1502066"/>
                      <a:pt x="271446" y="1561668"/>
                    </a:cubicBezTo>
                    <a:cubicBezTo>
                      <a:pt x="483628" y="1635999"/>
                      <a:pt x="591036" y="1022800"/>
                      <a:pt x="249172" y="1045298"/>
                    </a:cubicBezTo>
                    <a:cubicBezTo>
                      <a:pt x="168463" y="1050498"/>
                      <a:pt x="31683" y="1183628"/>
                      <a:pt x="8510" y="1018431"/>
                    </a:cubicBezTo>
                    <a:cubicBezTo>
                      <a:pt x="-14663" y="907943"/>
                      <a:pt x="13766" y="478572"/>
                      <a:pt x="110133" y="382371"/>
                    </a:cubicBezTo>
                    <a:cubicBezTo>
                      <a:pt x="506339" y="514999"/>
                      <a:pt x="789812" y="488473"/>
                      <a:pt x="827923" y="389002"/>
                    </a:cubicBezTo>
                    <a:cubicBezTo>
                      <a:pt x="838244" y="365427"/>
                      <a:pt x="828672" y="333342"/>
                      <a:pt x="793019" y="283670"/>
                    </a:cubicBezTo>
                    <a:cubicBezTo>
                      <a:pt x="687053" y="96344"/>
                      <a:pt x="859693" y="698"/>
                      <a:pt x="1028762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/>
              <a:sp3d prstMaterial="dkEdge">
                <a:bevelT w="50800" h="25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5"/>
              <p:cNvSpPr/>
              <p:nvPr/>
            </p:nvSpPr>
            <p:spPr>
              <a:xfrm rot="5400000">
                <a:off x="6225169" y="4496805"/>
                <a:ext cx="1427811" cy="1792219"/>
              </a:xfrm>
              <a:custGeom>
                <a:avLst/>
                <a:gdLst>
                  <a:gd name="connsiteX0" fmla="*/ 872209 w 1795780"/>
                  <a:gd name="connsiteY0" fmla="*/ 3 h 2561350"/>
                  <a:gd name="connsiteX1" fmla="*/ 1086522 w 1795780"/>
                  <a:gd name="connsiteY1" fmla="*/ 286050 h 2561350"/>
                  <a:gd name="connsiteX2" fmla="*/ 1064386 w 1795780"/>
                  <a:gd name="connsiteY2" fmla="*/ 389002 h 2561350"/>
                  <a:gd name="connsiteX3" fmla="*/ 1795780 w 1795780"/>
                  <a:gd name="connsiteY3" fmla="*/ 389002 h 2561350"/>
                  <a:gd name="connsiteX4" fmla="*/ 1795780 w 1795780"/>
                  <a:gd name="connsiteY4" fmla="*/ 1063389 h 2561350"/>
                  <a:gd name="connsiteX5" fmla="*/ 1706462 w 1795780"/>
                  <a:gd name="connsiteY5" fmla="*/ 1037347 h 2561350"/>
                  <a:gd name="connsiteX6" fmla="*/ 1704082 w 1795780"/>
                  <a:gd name="connsiteY6" fmla="*/ 1487403 h 2561350"/>
                  <a:gd name="connsiteX7" fmla="*/ 1795780 w 1795780"/>
                  <a:gd name="connsiteY7" fmla="*/ 1449629 h 2561350"/>
                  <a:gd name="connsiteX8" fmla="*/ 1795780 w 1795780"/>
                  <a:gd name="connsiteY8" fmla="*/ 2167002 h 2561350"/>
                  <a:gd name="connsiteX9" fmla="*/ 1066649 w 1795780"/>
                  <a:gd name="connsiteY9" fmla="*/ 2167002 h 2561350"/>
                  <a:gd name="connsiteX10" fmla="*/ 1086522 w 1795780"/>
                  <a:gd name="connsiteY10" fmla="*/ 2275300 h 2561350"/>
                  <a:gd name="connsiteX11" fmla="*/ 636466 w 1795780"/>
                  <a:gd name="connsiteY11" fmla="*/ 2277680 h 2561350"/>
                  <a:gd name="connsiteX12" fmla="*/ 666399 w 1795780"/>
                  <a:gd name="connsiteY12" fmla="*/ 2167002 h 2561350"/>
                  <a:gd name="connsiteX13" fmla="*/ 0 w 1795780"/>
                  <a:gd name="connsiteY13" fmla="*/ 2167002 h 2561350"/>
                  <a:gd name="connsiteX14" fmla="*/ 0 w 1795780"/>
                  <a:gd name="connsiteY14" fmla="*/ 1458174 h 2561350"/>
                  <a:gd name="connsiteX15" fmla="*/ 94999 w 1795780"/>
                  <a:gd name="connsiteY15" fmla="*/ 1495354 h 2561350"/>
                  <a:gd name="connsiteX16" fmla="*/ 92619 w 1795780"/>
                  <a:gd name="connsiteY16" fmla="*/ 1045298 h 2561350"/>
                  <a:gd name="connsiteX17" fmla="*/ 0 w 1795780"/>
                  <a:gd name="connsiteY17" fmla="*/ 1071146 h 2561350"/>
                  <a:gd name="connsiteX18" fmla="*/ 0 w 1795780"/>
                  <a:gd name="connsiteY18" fmla="*/ 389002 h 2561350"/>
                  <a:gd name="connsiteX19" fmla="*/ 671370 w 1795780"/>
                  <a:gd name="connsiteY19" fmla="*/ 389002 h 2561350"/>
                  <a:gd name="connsiteX20" fmla="*/ 636466 w 1795780"/>
                  <a:gd name="connsiteY20" fmla="*/ 283670 h 2561350"/>
                  <a:gd name="connsiteX21" fmla="*/ 872209 w 1795780"/>
                  <a:gd name="connsiteY21" fmla="*/ 3 h 2561350"/>
                  <a:gd name="connsiteX0" fmla="*/ 872209 w 1795780"/>
                  <a:gd name="connsiteY0" fmla="*/ 3 h 2561350"/>
                  <a:gd name="connsiteX1" fmla="*/ 1086522 w 1795780"/>
                  <a:gd name="connsiteY1" fmla="*/ 286050 h 2561350"/>
                  <a:gd name="connsiteX2" fmla="*/ 1064386 w 1795780"/>
                  <a:gd name="connsiteY2" fmla="*/ 389002 h 2561350"/>
                  <a:gd name="connsiteX3" fmla="*/ 1795780 w 1795780"/>
                  <a:gd name="connsiteY3" fmla="*/ 389002 h 2561350"/>
                  <a:gd name="connsiteX4" fmla="*/ 1795780 w 1795780"/>
                  <a:gd name="connsiteY4" fmla="*/ 1063389 h 2561350"/>
                  <a:gd name="connsiteX5" fmla="*/ 1706462 w 1795780"/>
                  <a:gd name="connsiteY5" fmla="*/ 1037347 h 2561350"/>
                  <a:gd name="connsiteX6" fmla="*/ 1704082 w 1795780"/>
                  <a:gd name="connsiteY6" fmla="*/ 1487403 h 2561350"/>
                  <a:gd name="connsiteX7" fmla="*/ 1795780 w 1795780"/>
                  <a:gd name="connsiteY7" fmla="*/ 1449629 h 2561350"/>
                  <a:gd name="connsiteX8" fmla="*/ 1795780 w 1795780"/>
                  <a:gd name="connsiteY8" fmla="*/ 2167002 h 2561350"/>
                  <a:gd name="connsiteX9" fmla="*/ 1066649 w 1795780"/>
                  <a:gd name="connsiteY9" fmla="*/ 2167002 h 2561350"/>
                  <a:gd name="connsiteX10" fmla="*/ 1086522 w 1795780"/>
                  <a:gd name="connsiteY10" fmla="*/ 2275300 h 2561350"/>
                  <a:gd name="connsiteX11" fmla="*/ 636466 w 1795780"/>
                  <a:gd name="connsiteY11" fmla="*/ 2277680 h 2561350"/>
                  <a:gd name="connsiteX12" fmla="*/ 666399 w 1795780"/>
                  <a:gd name="connsiteY12" fmla="*/ 2167002 h 2561350"/>
                  <a:gd name="connsiteX13" fmla="*/ 0 w 1795780"/>
                  <a:gd name="connsiteY13" fmla="*/ 2167002 h 2561350"/>
                  <a:gd name="connsiteX14" fmla="*/ 0 w 1795780"/>
                  <a:gd name="connsiteY14" fmla="*/ 1458174 h 2561350"/>
                  <a:gd name="connsiteX15" fmla="*/ 94999 w 1795780"/>
                  <a:gd name="connsiteY15" fmla="*/ 1495354 h 2561350"/>
                  <a:gd name="connsiteX16" fmla="*/ 92619 w 1795780"/>
                  <a:gd name="connsiteY16" fmla="*/ 1045298 h 2561350"/>
                  <a:gd name="connsiteX17" fmla="*/ 0 w 1795780"/>
                  <a:gd name="connsiteY17" fmla="*/ 1071146 h 2561350"/>
                  <a:gd name="connsiteX18" fmla="*/ 0 w 1795780"/>
                  <a:gd name="connsiteY18" fmla="*/ 389002 h 2561350"/>
                  <a:gd name="connsiteX19" fmla="*/ 671370 w 1795780"/>
                  <a:gd name="connsiteY19" fmla="*/ 389002 h 2561350"/>
                  <a:gd name="connsiteX20" fmla="*/ 636466 w 1795780"/>
                  <a:gd name="connsiteY20" fmla="*/ 283670 h 2561350"/>
                  <a:gd name="connsiteX21" fmla="*/ 872209 w 179578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949187"/>
                  <a:gd name="connsiteY0" fmla="*/ 3 h 2561350"/>
                  <a:gd name="connsiteX1" fmla="*/ 1132942 w 1949187"/>
                  <a:gd name="connsiteY1" fmla="*/ 286050 h 2561350"/>
                  <a:gd name="connsiteX2" fmla="*/ 1110806 w 1949187"/>
                  <a:gd name="connsiteY2" fmla="*/ 389002 h 2561350"/>
                  <a:gd name="connsiteX3" fmla="*/ 1862094 w 1949187"/>
                  <a:gd name="connsiteY3" fmla="*/ 369108 h 2561350"/>
                  <a:gd name="connsiteX4" fmla="*/ 1842200 w 1949187"/>
                  <a:gd name="connsiteY4" fmla="*/ 1063389 h 2561350"/>
                  <a:gd name="connsiteX5" fmla="*/ 1752882 w 1949187"/>
                  <a:gd name="connsiteY5" fmla="*/ 1037347 h 2561350"/>
                  <a:gd name="connsiteX6" fmla="*/ 1750502 w 1949187"/>
                  <a:gd name="connsiteY6" fmla="*/ 1487403 h 2561350"/>
                  <a:gd name="connsiteX7" fmla="*/ 1842200 w 1949187"/>
                  <a:gd name="connsiteY7" fmla="*/ 1449629 h 2561350"/>
                  <a:gd name="connsiteX8" fmla="*/ 1842200 w 1949187"/>
                  <a:gd name="connsiteY8" fmla="*/ 2167002 h 2561350"/>
                  <a:gd name="connsiteX9" fmla="*/ 1113069 w 1949187"/>
                  <a:gd name="connsiteY9" fmla="*/ 2167002 h 2561350"/>
                  <a:gd name="connsiteX10" fmla="*/ 1132942 w 1949187"/>
                  <a:gd name="connsiteY10" fmla="*/ 2275300 h 2561350"/>
                  <a:gd name="connsiteX11" fmla="*/ 682886 w 1949187"/>
                  <a:gd name="connsiteY11" fmla="*/ 2277680 h 2561350"/>
                  <a:gd name="connsiteX12" fmla="*/ 712819 w 1949187"/>
                  <a:gd name="connsiteY12" fmla="*/ 2167002 h 2561350"/>
                  <a:gd name="connsiteX13" fmla="*/ 46420 w 1949187"/>
                  <a:gd name="connsiteY13" fmla="*/ 2167002 h 2561350"/>
                  <a:gd name="connsiteX14" fmla="*/ 46420 w 1949187"/>
                  <a:gd name="connsiteY14" fmla="*/ 1458174 h 2561350"/>
                  <a:gd name="connsiteX15" fmla="*/ 141419 w 1949187"/>
                  <a:gd name="connsiteY15" fmla="*/ 1495354 h 2561350"/>
                  <a:gd name="connsiteX16" fmla="*/ 139039 w 1949187"/>
                  <a:gd name="connsiteY16" fmla="*/ 1045298 h 2561350"/>
                  <a:gd name="connsiteX17" fmla="*/ 46420 w 1949187"/>
                  <a:gd name="connsiteY17" fmla="*/ 1071146 h 2561350"/>
                  <a:gd name="connsiteX18" fmla="*/ 0 w 1949187"/>
                  <a:gd name="connsiteY18" fmla="*/ 382371 h 2561350"/>
                  <a:gd name="connsiteX19" fmla="*/ 717790 w 1949187"/>
                  <a:gd name="connsiteY19" fmla="*/ 389002 h 2561350"/>
                  <a:gd name="connsiteX20" fmla="*/ 682886 w 1949187"/>
                  <a:gd name="connsiteY20" fmla="*/ 283670 h 2561350"/>
                  <a:gd name="connsiteX21" fmla="*/ 918629 w 1949187"/>
                  <a:gd name="connsiteY21" fmla="*/ 3 h 2561350"/>
                  <a:gd name="connsiteX0" fmla="*/ 918629 w 1966660"/>
                  <a:gd name="connsiteY0" fmla="*/ 3 h 2561350"/>
                  <a:gd name="connsiteX1" fmla="*/ 1132942 w 1966660"/>
                  <a:gd name="connsiteY1" fmla="*/ 286050 h 2561350"/>
                  <a:gd name="connsiteX2" fmla="*/ 1110806 w 1966660"/>
                  <a:gd name="connsiteY2" fmla="*/ 389002 h 2561350"/>
                  <a:gd name="connsiteX3" fmla="*/ 1862094 w 1966660"/>
                  <a:gd name="connsiteY3" fmla="*/ 369108 h 2561350"/>
                  <a:gd name="connsiteX4" fmla="*/ 1842200 w 1966660"/>
                  <a:gd name="connsiteY4" fmla="*/ 1063389 h 2561350"/>
                  <a:gd name="connsiteX5" fmla="*/ 1752882 w 1966660"/>
                  <a:gd name="connsiteY5" fmla="*/ 1037347 h 2561350"/>
                  <a:gd name="connsiteX6" fmla="*/ 1750502 w 1966660"/>
                  <a:gd name="connsiteY6" fmla="*/ 1487403 h 2561350"/>
                  <a:gd name="connsiteX7" fmla="*/ 1842200 w 1966660"/>
                  <a:gd name="connsiteY7" fmla="*/ 1449629 h 2561350"/>
                  <a:gd name="connsiteX8" fmla="*/ 1842200 w 1966660"/>
                  <a:gd name="connsiteY8" fmla="*/ 2167002 h 2561350"/>
                  <a:gd name="connsiteX9" fmla="*/ 1113069 w 1966660"/>
                  <a:gd name="connsiteY9" fmla="*/ 2167002 h 2561350"/>
                  <a:gd name="connsiteX10" fmla="*/ 1132942 w 1966660"/>
                  <a:gd name="connsiteY10" fmla="*/ 2275300 h 2561350"/>
                  <a:gd name="connsiteX11" fmla="*/ 682886 w 1966660"/>
                  <a:gd name="connsiteY11" fmla="*/ 2277680 h 2561350"/>
                  <a:gd name="connsiteX12" fmla="*/ 712819 w 1966660"/>
                  <a:gd name="connsiteY12" fmla="*/ 2167002 h 2561350"/>
                  <a:gd name="connsiteX13" fmla="*/ 46420 w 1966660"/>
                  <a:gd name="connsiteY13" fmla="*/ 2167002 h 2561350"/>
                  <a:gd name="connsiteX14" fmla="*/ 46420 w 1966660"/>
                  <a:gd name="connsiteY14" fmla="*/ 1458174 h 2561350"/>
                  <a:gd name="connsiteX15" fmla="*/ 141419 w 1966660"/>
                  <a:gd name="connsiteY15" fmla="*/ 1495354 h 2561350"/>
                  <a:gd name="connsiteX16" fmla="*/ 139039 w 1966660"/>
                  <a:gd name="connsiteY16" fmla="*/ 1045298 h 2561350"/>
                  <a:gd name="connsiteX17" fmla="*/ 46420 w 1966660"/>
                  <a:gd name="connsiteY17" fmla="*/ 1071146 h 2561350"/>
                  <a:gd name="connsiteX18" fmla="*/ 0 w 1966660"/>
                  <a:gd name="connsiteY18" fmla="*/ 382371 h 2561350"/>
                  <a:gd name="connsiteX19" fmla="*/ 717790 w 1966660"/>
                  <a:gd name="connsiteY19" fmla="*/ 389002 h 2561350"/>
                  <a:gd name="connsiteX20" fmla="*/ 682886 w 1966660"/>
                  <a:gd name="connsiteY20" fmla="*/ 283670 h 2561350"/>
                  <a:gd name="connsiteX21" fmla="*/ 918629 w 1966660"/>
                  <a:gd name="connsiteY21" fmla="*/ 3 h 2561350"/>
                  <a:gd name="connsiteX0" fmla="*/ 1023861 w 2071892"/>
                  <a:gd name="connsiteY0" fmla="*/ 3 h 2561350"/>
                  <a:gd name="connsiteX1" fmla="*/ 1238174 w 2071892"/>
                  <a:gd name="connsiteY1" fmla="*/ 286050 h 2561350"/>
                  <a:gd name="connsiteX2" fmla="*/ 1216038 w 2071892"/>
                  <a:gd name="connsiteY2" fmla="*/ 389002 h 2561350"/>
                  <a:gd name="connsiteX3" fmla="*/ 1967326 w 2071892"/>
                  <a:gd name="connsiteY3" fmla="*/ 369108 h 2561350"/>
                  <a:gd name="connsiteX4" fmla="*/ 1947432 w 2071892"/>
                  <a:gd name="connsiteY4" fmla="*/ 1063389 h 2561350"/>
                  <a:gd name="connsiteX5" fmla="*/ 1858114 w 2071892"/>
                  <a:gd name="connsiteY5" fmla="*/ 1037347 h 2561350"/>
                  <a:gd name="connsiteX6" fmla="*/ 1855734 w 2071892"/>
                  <a:gd name="connsiteY6" fmla="*/ 1487403 h 2561350"/>
                  <a:gd name="connsiteX7" fmla="*/ 1947432 w 2071892"/>
                  <a:gd name="connsiteY7" fmla="*/ 1449629 h 2561350"/>
                  <a:gd name="connsiteX8" fmla="*/ 1947432 w 2071892"/>
                  <a:gd name="connsiteY8" fmla="*/ 2167002 h 2561350"/>
                  <a:gd name="connsiteX9" fmla="*/ 1218301 w 2071892"/>
                  <a:gd name="connsiteY9" fmla="*/ 2167002 h 2561350"/>
                  <a:gd name="connsiteX10" fmla="*/ 1238174 w 2071892"/>
                  <a:gd name="connsiteY10" fmla="*/ 2275300 h 2561350"/>
                  <a:gd name="connsiteX11" fmla="*/ 788118 w 2071892"/>
                  <a:gd name="connsiteY11" fmla="*/ 2277680 h 2561350"/>
                  <a:gd name="connsiteX12" fmla="*/ 818051 w 2071892"/>
                  <a:gd name="connsiteY12" fmla="*/ 2167002 h 2561350"/>
                  <a:gd name="connsiteX13" fmla="*/ 151652 w 2071892"/>
                  <a:gd name="connsiteY13" fmla="*/ 2167002 h 2561350"/>
                  <a:gd name="connsiteX14" fmla="*/ 151652 w 2071892"/>
                  <a:gd name="connsiteY14" fmla="*/ 1458174 h 2561350"/>
                  <a:gd name="connsiteX15" fmla="*/ 246651 w 2071892"/>
                  <a:gd name="connsiteY15" fmla="*/ 1495354 h 2561350"/>
                  <a:gd name="connsiteX16" fmla="*/ 244271 w 2071892"/>
                  <a:gd name="connsiteY16" fmla="*/ 1045298 h 2561350"/>
                  <a:gd name="connsiteX17" fmla="*/ 151652 w 2071892"/>
                  <a:gd name="connsiteY17" fmla="*/ 1071146 h 2561350"/>
                  <a:gd name="connsiteX18" fmla="*/ 105232 w 2071892"/>
                  <a:gd name="connsiteY18" fmla="*/ 382371 h 2561350"/>
                  <a:gd name="connsiteX19" fmla="*/ 823022 w 2071892"/>
                  <a:gd name="connsiteY19" fmla="*/ 389002 h 2561350"/>
                  <a:gd name="connsiteX20" fmla="*/ 788118 w 2071892"/>
                  <a:gd name="connsiteY20" fmla="*/ 283670 h 2561350"/>
                  <a:gd name="connsiteX21" fmla="*/ 1023861 w 2071892"/>
                  <a:gd name="connsiteY21" fmla="*/ 3 h 2561350"/>
                  <a:gd name="connsiteX0" fmla="*/ 1039756 w 2087787"/>
                  <a:gd name="connsiteY0" fmla="*/ 3 h 2561350"/>
                  <a:gd name="connsiteX1" fmla="*/ 1254069 w 2087787"/>
                  <a:gd name="connsiteY1" fmla="*/ 286050 h 2561350"/>
                  <a:gd name="connsiteX2" fmla="*/ 1231933 w 2087787"/>
                  <a:gd name="connsiteY2" fmla="*/ 389002 h 2561350"/>
                  <a:gd name="connsiteX3" fmla="*/ 1983221 w 2087787"/>
                  <a:gd name="connsiteY3" fmla="*/ 369108 h 2561350"/>
                  <a:gd name="connsiteX4" fmla="*/ 1963327 w 2087787"/>
                  <a:gd name="connsiteY4" fmla="*/ 1063389 h 2561350"/>
                  <a:gd name="connsiteX5" fmla="*/ 1874009 w 2087787"/>
                  <a:gd name="connsiteY5" fmla="*/ 1037347 h 2561350"/>
                  <a:gd name="connsiteX6" fmla="*/ 1871629 w 2087787"/>
                  <a:gd name="connsiteY6" fmla="*/ 1487403 h 2561350"/>
                  <a:gd name="connsiteX7" fmla="*/ 1963327 w 2087787"/>
                  <a:gd name="connsiteY7" fmla="*/ 1449629 h 2561350"/>
                  <a:gd name="connsiteX8" fmla="*/ 1963327 w 2087787"/>
                  <a:gd name="connsiteY8" fmla="*/ 2167002 h 2561350"/>
                  <a:gd name="connsiteX9" fmla="*/ 1234196 w 2087787"/>
                  <a:gd name="connsiteY9" fmla="*/ 2167002 h 2561350"/>
                  <a:gd name="connsiteX10" fmla="*/ 1254069 w 2087787"/>
                  <a:gd name="connsiteY10" fmla="*/ 2275300 h 2561350"/>
                  <a:gd name="connsiteX11" fmla="*/ 804013 w 2087787"/>
                  <a:gd name="connsiteY11" fmla="*/ 2277680 h 2561350"/>
                  <a:gd name="connsiteX12" fmla="*/ 833946 w 2087787"/>
                  <a:gd name="connsiteY12" fmla="*/ 2167002 h 2561350"/>
                  <a:gd name="connsiteX13" fmla="*/ 167547 w 2087787"/>
                  <a:gd name="connsiteY13" fmla="*/ 2167002 h 2561350"/>
                  <a:gd name="connsiteX14" fmla="*/ 167547 w 2087787"/>
                  <a:gd name="connsiteY14" fmla="*/ 1458174 h 2561350"/>
                  <a:gd name="connsiteX15" fmla="*/ 262546 w 2087787"/>
                  <a:gd name="connsiteY15" fmla="*/ 1495354 h 2561350"/>
                  <a:gd name="connsiteX16" fmla="*/ 260166 w 2087787"/>
                  <a:gd name="connsiteY16" fmla="*/ 1045298 h 2561350"/>
                  <a:gd name="connsiteX17" fmla="*/ 167547 w 2087787"/>
                  <a:gd name="connsiteY17" fmla="*/ 1071146 h 2561350"/>
                  <a:gd name="connsiteX18" fmla="*/ 121127 w 2087787"/>
                  <a:gd name="connsiteY18" fmla="*/ 382371 h 2561350"/>
                  <a:gd name="connsiteX19" fmla="*/ 838917 w 2087787"/>
                  <a:gd name="connsiteY19" fmla="*/ 389002 h 2561350"/>
                  <a:gd name="connsiteX20" fmla="*/ 804013 w 2087787"/>
                  <a:gd name="connsiteY20" fmla="*/ 283670 h 2561350"/>
                  <a:gd name="connsiteX21" fmla="*/ 1039756 w 2087787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88885"/>
                  <a:gd name="connsiteY0" fmla="*/ 3 h 2561350"/>
                  <a:gd name="connsiteX1" fmla="*/ 1239747 w 2088885"/>
                  <a:gd name="connsiteY1" fmla="*/ 286050 h 2561350"/>
                  <a:gd name="connsiteX2" fmla="*/ 1217611 w 2088885"/>
                  <a:gd name="connsiteY2" fmla="*/ 389002 h 2561350"/>
                  <a:gd name="connsiteX3" fmla="*/ 1968899 w 2088885"/>
                  <a:gd name="connsiteY3" fmla="*/ 369108 h 2561350"/>
                  <a:gd name="connsiteX4" fmla="*/ 1949005 w 2088885"/>
                  <a:gd name="connsiteY4" fmla="*/ 1063389 h 2561350"/>
                  <a:gd name="connsiteX5" fmla="*/ 1859687 w 2088885"/>
                  <a:gd name="connsiteY5" fmla="*/ 1037347 h 2561350"/>
                  <a:gd name="connsiteX6" fmla="*/ 1857307 w 2088885"/>
                  <a:gd name="connsiteY6" fmla="*/ 1487403 h 2561350"/>
                  <a:gd name="connsiteX7" fmla="*/ 1949005 w 2088885"/>
                  <a:gd name="connsiteY7" fmla="*/ 1449629 h 2561350"/>
                  <a:gd name="connsiteX8" fmla="*/ 1949005 w 2088885"/>
                  <a:gd name="connsiteY8" fmla="*/ 2167002 h 2561350"/>
                  <a:gd name="connsiteX9" fmla="*/ 1219874 w 2088885"/>
                  <a:gd name="connsiteY9" fmla="*/ 2167002 h 2561350"/>
                  <a:gd name="connsiteX10" fmla="*/ 1239747 w 2088885"/>
                  <a:gd name="connsiteY10" fmla="*/ 2275300 h 2561350"/>
                  <a:gd name="connsiteX11" fmla="*/ 789691 w 2088885"/>
                  <a:gd name="connsiteY11" fmla="*/ 2277680 h 2561350"/>
                  <a:gd name="connsiteX12" fmla="*/ 819624 w 2088885"/>
                  <a:gd name="connsiteY12" fmla="*/ 2167002 h 2561350"/>
                  <a:gd name="connsiteX13" fmla="*/ 153225 w 2088885"/>
                  <a:gd name="connsiteY13" fmla="*/ 2167002 h 2561350"/>
                  <a:gd name="connsiteX14" fmla="*/ 153225 w 2088885"/>
                  <a:gd name="connsiteY14" fmla="*/ 1458174 h 2561350"/>
                  <a:gd name="connsiteX15" fmla="*/ 248224 w 2088885"/>
                  <a:gd name="connsiteY15" fmla="*/ 1495354 h 2561350"/>
                  <a:gd name="connsiteX16" fmla="*/ 245844 w 2088885"/>
                  <a:gd name="connsiteY16" fmla="*/ 1045298 h 2561350"/>
                  <a:gd name="connsiteX17" fmla="*/ 153225 w 2088885"/>
                  <a:gd name="connsiteY17" fmla="*/ 1071146 h 2561350"/>
                  <a:gd name="connsiteX18" fmla="*/ 106805 w 2088885"/>
                  <a:gd name="connsiteY18" fmla="*/ 382371 h 2561350"/>
                  <a:gd name="connsiteX19" fmla="*/ 824595 w 2088885"/>
                  <a:gd name="connsiteY19" fmla="*/ 389002 h 2561350"/>
                  <a:gd name="connsiteX20" fmla="*/ 789691 w 2088885"/>
                  <a:gd name="connsiteY20" fmla="*/ 283670 h 2561350"/>
                  <a:gd name="connsiteX21" fmla="*/ 1025434 w 208888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102756"/>
                  <a:gd name="connsiteY0" fmla="*/ 3 h 2561350"/>
                  <a:gd name="connsiteX1" fmla="*/ 1239747 w 2102756"/>
                  <a:gd name="connsiteY1" fmla="*/ 286050 h 2561350"/>
                  <a:gd name="connsiteX2" fmla="*/ 1217611 w 2102756"/>
                  <a:gd name="connsiteY2" fmla="*/ 389002 h 2561350"/>
                  <a:gd name="connsiteX3" fmla="*/ 1968899 w 2102756"/>
                  <a:gd name="connsiteY3" fmla="*/ 369108 h 2561350"/>
                  <a:gd name="connsiteX4" fmla="*/ 1949005 w 2102756"/>
                  <a:gd name="connsiteY4" fmla="*/ 1063389 h 2561350"/>
                  <a:gd name="connsiteX5" fmla="*/ 1859687 w 2102756"/>
                  <a:gd name="connsiteY5" fmla="*/ 1037347 h 2561350"/>
                  <a:gd name="connsiteX6" fmla="*/ 1857307 w 2102756"/>
                  <a:gd name="connsiteY6" fmla="*/ 1487403 h 2561350"/>
                  <a:gd name="connsiteX7" fmla="*/ 1995425 w 2102756"/>
                  <a:gd name="connsiteY7" fmla="*/ 1456260 h 2561350"/>
                  <a:gd name="connsiteX8" fmla="*/ 1949005 w 2102756"/>
                  <a:gd name="connsiteY8" fmla="*/ 2167002 h 2561350"/>
                  <a:gd name="connsiteX9" fmla="*/ 1219874 w 2102756"/>
                  <a:gd name="connsiteY9" fmla="*/ 2167002 h 2561350"/>
                  <a:gd name="connsiteX10" fmla="*/ 1239747 w 2102756"/>
                  <a:gd name="connsiteY10" fmla="*/ 2275300 h 2561350"/>
                  <a:gd name="connsiteX11" fmla="*/ 789691 w 2102756"/>
                  <a:gd name="connsiteY11" fmla="*/ 2277680 h 2561350"/>
                  <a:gd name="connsiteX12" fmla="*/ 819624 w 2102756"/>
                  <a:gd name="connsiteY12" fmla="*/ 2167002 h 2561350"/>
                  <a:gd name="connsiteX13" fmla="*/ 153225 w 2102756"/>
                  <a:gd name="connsiteY13" fmla="*/ 2167002 h 2561350"/>
                  <a:gd name="connsiteX14" fmla="*/ 153225 w 2102756"/>
                  <a:gd name="connsiteY14" fmla="*/ 1458174 h 2561350"/>
                  <a:gd name="connsiteX15" fmla="*/ 248224 w 2102756"/>
                  <a:gd name="connsiteY15" fmla="*/ 1495354 h 2561350"/>
                  <a:gd name="connsiteX16" fmla="*/ 245844 w 2102756"/>
                  <a:gd name="connsiteY16" fmla="*/ 1045298 h 2561350"/>
                  <a:gd name="connsiteX17" fmla="*/ 153225 w 2102756"/>
                  <a:gd name="connsiteY17" fmla="*/ 1071146 h 2561350"/>
                  <a:gd name="connsiteX18" fmla="*/ 106805 w 2102756"/>
                  <a:gd name="connsiteY18" fmla="*/ 382371 h 2561350"/>
                  <a:gd name="connsiteX19" fmla="*/ 824595 w 2102756"/>
                  <a:gd name="connsiteY19" fmla="*/ 389002 h 2561350"/>
                  <a:gd name="connsiteX20" fmla="*/ 789691 w 2102756"/>
                  <a:gd name="connsiteY20" fmla="*/ 283670 h 2561350"/>
                  <a:gd name="connsiteX21" fmla="*/ 1025434 w 2102756"/>
                  <a:gd name="connsiteY21" fmla="*/ 3 h 2561350"/>
                  <a:gd name="connsiteX0" fmla="*/ 1025434 w 2076232"/>
                  <a:gd name="connsiteY0" fmla="*/ 3 h 2561350"/>
                  <a:gd name="connsiteX1" fmla="*/ 1239747 w 2076232"/>
                  <a:gd name="connsiteY1" fmla="*/ 286050 h 2561350"/>
                  <a:gd name="connsiteX2" fmla="*/ 1217611 w 2076232"/>
                  <a:gd name="connsiteY2" fmla="*/ 389002 h 2561350"/>
                  <a:gd name="connsiteX3" fmla="*/ 1968899 w 2076232"/>
                  <a:gd name="connsiteY3" fmla="*/ 369108 h 2561350"/>
                  <a:gd name="connsiteX4" fmla="*/ 1949005 w 2076232"/>
                  <a:gd name="connsiteY4" fmla="*/ 1063389 h 2561350"/>
                  <a:gd name="connsiteX5" fmla="*/ 1859687 w 2076232"/>
                  <a:gd name="connsiteY5" fmla="*/ 1037347 h 2561350"/>
                  <a:gd name="connsiteX6" fmla="*/ 1857307 w 2076232"/>
                  <a:gd name="connsiteY6" fmla="*/ 1487403 h 2561350"/>
                  <a:gd name="connsiteX7" fmla="*/ 1995425 w 2076232"/>
                  <a:gd name="connsiteY7" fmla="*/ 1456260 h 2561350"/>
                  <a:gd name="connsiteX8" fmla="*/ 1949005 w 2076232"/>
                  <a:gd name="connsiteY8" fmla="*/ 2167002 h 2561350"/>
                  <a:gd name="connsiteX9" fmla="*/ 1219874 w 2076232"/>
                  <a:gd name="connsiteY9" fmla="*/ 2167002 h 2561350"/>
                  <a:gd name="connsiteX10" fmla="*/ 1239747 w 2076232"/>
                  <a:gd name="connsiteY10" fmla="*/ 2275300 h 2561350"/>
                  <a:gd name="connsiteX11" fmla="*/ 789691 w 2076232"/>
                  <a:gd name="connsiteY11" fmla="*/ 2277680 h 2561350"/>
                  <a:gd name="connsiteX12" fmla="*/ 819624 w 2076232"/>
                  <a:gd name="connsiteY12" fmla="*/ 2167002 h 2561350"/>
                  <a:gd name="connsiteX13" fmla="*/ 153225 w 2076232"/>
                  <a:gd name="connsiteY13" fmla="*/ 2167002 h 2561350"/>
                  <a:gd name="connsiteX14" fmla="*/ 153225 w 2076232"/>
                  <a:gd name="connsiteY14" fmla="*/ 1458174 h 2561350"/>
                  <a:gd name="connsiteX15" fmla="*/ 248224 w 2076232"/>
                  <a:gd name="connsiteY15" fmla="*/ 1495354 h 2561350"/>
                  <a:gd name="connsiteX16" fmla="*/ 245844 w 2076232"/>
                  <a:gd name="connsiteY16" fmla="*/ 1045298 h 2561350"/>
                  <a:gd name="connsiteX17" fmla="*/ 153225 w 2076232"/>
                  <a:gd name="connsiteY17" fmla="*/ 1071146 h 2561350"/>
                  <a:gd name="connsiteX18" fmla="*/ 106805 w 2076232"/>
                  <a:gd name="connsiteY18" fmla="*/ 382371 h 2561350"/>
                  <a:gd name="connsiteX19" fmla="*/ 824595 w 2076232"/>
                  <a:gd name="connsiteY19" fmla="*/ 389002 h 2561350"/>
                  <a:gd name="connsiteX20" fmla="*/ 789691 w 2076232"/>
                  <a:gd name="connsiteY20" fmla="*/ 283670 h 2561350"/>
                  <a:gd name="connsiteX21" fmla="*/ 1025434 w 2076232"/>
                  <a:gd name="connsiteY21" fmla="*/ 3 h 2561350"/>
                  <a:gd name="connsiteX0" fmla="*/ 1025434 w 2077711"/>
                  <a:gd name="connsiteY0" fmla="*/ 3 h 2561350"/>
                  <a:gd name="connsiteX1" fmla="*/ 1239747 w 2077711"/>
                  <a:gd name="connsiteY1" fmla="*/ 286050 h 2561350"/>
                  <a:gd name="connsiteX2" fmla="*/ 1217611 w 2077711"/>
                  <a:gd name="connsiteY2" fmla="*/ 389002 h 2561350"/>
                  <a:gd name="connsiteX3" fmla="*/ 1968899 w 2077711"/>
                  <a:gd name="connsiteY3" fmla="*/ 369108 h 2561350"/>
                  <a:gd name="connsiteX4" fmla="*/ 1949005 w 2077711"/>
                  <a:gd name="connsiteY4" fmla="*/ 1063389 h 2561350"/>
                  <a:gd name="connsiteX5" fmla="*/ 1859687 w 2077711"/>
                  <a:gd name="connsiteY5" fmla="*/ 1037347 h 2561350"/>
                  <a:gd name="connsiteX6" fmla="*/ 1857307 w 2077711"/>
                  <a:gd name="connsiteY6" fmla="*/ 1487403 h 2561350"/>
                  <a:gd name="connsiteX7" fmla="*/ 1995425 w 2077711"/>
                  <a:gd name="connsiteY7" fmla="*/ 1456260 h 2561350"/>
                  <a:gd name="connsiteX8" fmla="*/ 1949005 w 2077711"/>
                  <a:gd name="connsiteY8" fmla="*/ 2167002 h 2561350"/>
                  <a:gd name="connsiteX9" fmla="*/ 1219874 w 2077711"/>
                  <a:gd name="connsiteY9" fmla="*/ 2167002 h 2561350"/>
                  <a:gd name="connsiteX10" fmla="*/ 1239747 w 2077711"/>
                  <a:gd name="connsiteY10" fmla="*/ 2275300 h 2561350"/>
                  <a:gd name="connsiteX11" fmla="*/ 789691 w 2077711"/>
                  <a:gd name="connsiteY11" fmla="*/ 2277680 h 2561350"/>
                  <a:gd name="connsiteX12" fmla="*/ 819624 w 2077711"/>
                  <a:gd name="connsiteY12" fmla="*/ 2167002 h 2561350"/>
                  <a:gd name="connsiteX13" fmla="*/ 153225 w 2077711"/>
                  <a:gd name="connsiteY13" fmla="*/ 2167002 h 2561350"/>
                  <a:gd name="connsiteX14" fmla="*/ 153225 w 2077711"/>
                  <a:gd name="connsiteY14" fmla="*/ 1458174 h 2561350"/>
                  <a:gd name="connsiteX15" fmla="*/ 248224 w 2077711"/>
                  <a:gd name="connsiteY15" fmla="*/ 1495354 h 2561350"/>
                  <a:gd name="connsiteX16" fmla="*/ 245844 w 2077711"/>
                  <a:gd name="connsiteY16" fmla="*/ 1045298 h 2561350"/>
                  <a:gd name="connsiteX17" fmla="*/ 153225 w 2077711"/>
                  <a:gd name="connsiteY17" fmla="*/ 1071146 h 2561350"/>
                  <a:gd name="connsiteX18" fmla="*/ 106805 w 2077711"/>
                  <a:gd name="connsiteY18" fmla="*/ 382371 h 2561350"/>
                  <a:gd name="connsiteX19" fmla="*/ 824595 w 2077711"/>
                  <a:gd name="connsiteY19" fmla="*/ 389002 h 2561350"/>
                  <a:gd name="connsiteX20" fmla="*/ 789691 w 2077711"/>
                  <a:gd name="connsiteY20" fmla="*/ 283670 h 2561350"/>
                  <a:gd name="connsiteX21" fmla="*/ 1025434 w 2077711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57307 w 2082173"/>
                  <a:gd name="connsiteY6" fmla="*/ 1487403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57307 w 2082173"/>
                  <a:gd name="connsiteY6" fmla="*/ 1487403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1331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1331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13436 w 2082173"/>
                  <a:gd name="connsiteY14" fmla="*/ 1511225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38495 w 2095234"/>
                  <a:gd name="connsiteY0" fmla="*/ 3 h 2561350"/>
                  <a:gd name="connsiteX1" fmla="*/ 1252808 w 2095234"/>
                  <a:gd name="connsiteY1" fmla="*/ 286050 h 2561350"/>
                  <a:gd name="connsiteX2" fmla="*/ 1230672 w 2095234"/>
                  <a:gd name="connsiteY2" fmla="*/ 389002 h 2561350"/>
                  <a:gd name="connsiteX3" fmla="*/ 1981960 w 2095234"/>
                  <a:gd name="connsiteY3" fmla="*/ 369108 h 2561350"/>
                  <a:gd name="connsiteX4" fmla="*/ 1975328 w 2095234"/>
                  <a:gd name="connsiteY4" fmla="*/ 1096546 h 2561350"/>
                  <a:gd name="connsiteX5" fmla="*/ 1872748 w 2095234"/>
                  <a:gd name="connsiteY5" fmla="*/ 1037347 h 2561350"/>
                  <a:gd name="connsiteX6" fmla="*/ 1857106 w 2095234"/>
                  <a:gd name="connsiteY6" fmla="*/ 1520560 h 2561350"/>
                  <a:gd name="connsiteX7" fmla="*/ 2008486 w 2095234"/>
                  <a:gd name="connsiteY7" fmla="*/ 1456260 h 2561350"/>
                  <a:gd name="connsiteX8" fmla="*/ 1962066 w 2095234"/>
                  <a:gd name="connsiteY8" fmla="*/ 2180265 h 2561350"/>
                  <a:gd name="connsiteX9" fmla="*/ 1232935 w 2095234"/>
                  <a:gd name="connsiteY9" fmla="*/ 2167002 h 2561350"/>
                  <a:gd name="connsiteX10" fmla="*/ 1252808 w 2095234"/>
                  <a:gd name="connsiteY10" fmla="*/ 2275300 h 2561350"/>
                  <a:gd name="connsiteX11" fmla="*/ 802752 w 2095234"/>
                  <a:gd name="connsiteY11" fmla="*/ 2277680 h 2561350"/>
                  <a:gd name="connsiteX12" fmla="*/ 832685 w 2095234"/>
                  <a:gd name="connsiteY12" fmla="*/ 2167002 h 2561350"/>
                  <a:gd name="connsiteX13" fmla="*/ 139760 w 2095234"/>
                  <a:gd name="connsiteY13" fmla="*/ 2200159 h 2561350"/>
                  <a:gd name="connsiteX14" fmla="*/ 119866 w 2095234"/>
                  <a:gd name="connsiteY14" fmla="*/ 1497962 h 2561350"/>
                  <a:gd name="connsiteX15" fmla="*/ 281179 w 2095234"/>
                  <a:gd name="connsiteY15" fmla="*/ 1561668 h 2561350"/>
                  <a:gd name="connsiteX16" fmla="*/ 258905 w 2095234"/>
                  <a:gd name="connsiteY16" fmla="*/ 1045298 h 2561350"/>
                  <a:gd name="connsiteX17" fmla="*/ 146392 w 2095234"/>
                  <a:gd name="connsiteY17" fmla="*/ 1091040 h 2561350"/>
                  <a:gd name="connsiteX18" fmla="*/ 119866 w 2095234"/>
                  <a:gd name="connsiteY18" fmla="*/ 382371 h 2561350"/>
                  <a:gd name="connsiteX19" fmla="*/ 837656 w 2095234"/>
                  <a:gd name="connsiteY19" fmla="*/ 389002 h 2561350"/>
                  <a:gd name="connsiteX20" fmla="*/ 802752 w 2095234"/>
                  <a:gd name="connsiteY20" fmla="*/ 283670 h 2561350"/>
                  <a:gd name="connsiteX21" fmla="*/ 1038495 w 2095234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19868 w 2076607"/>
                  <a:gd name="connsiteY0" fmla="*/ 3 h 2561350"/>
                  <a:gd name="connsiteX1" fmla="*/ 1234181 w 2076607"/>
                  <a:gd name="connsiteY1" fmla="*/ 286050 h 2561350"/>
                  <a:gd name="connsiteX2" fmla="*/ 1212045 w 2076607"/>
                  <a:gd name="connsiteY2" fmla="*/ 389002 h 2561350"/>
                  <a:gd name="connsiteX3" fmla="*/ 1963333 w 2076607"/>
                  <a:gd name="connsiteY3" fmla="*/ 369108 h 2561350"/>
                  <a:gd name="connsiteX4" fmla="*/ 1956701 w 2076607"/>
                  <a:gd name="connsiteY4" fmla="*/ 1096546 h 2561350"/>
                  <a:gd name="connsiteX5" fmla="*/ 1854121 w 2076607"/>
                  <a:gd name="connsiteY5" fmla="*/ 1037347 h 2561350"/>
                  <a:gd name="connsiteX6" fmla="*/ 1838479 w 2076607"/>
                  <a:gd name="connsiteY6" fmla="*/ 1520560 h 2561350"/>
                  <a:gd name="connsiteX7" fmla="*/ 1989859 w 2076607"/>
                  <a:gd name="connsiteY7" fmla="*/ 1456260 h 2561350"/>
                  <a:gd name="connsiteX8" fmla="*/ 1943439 w 2076607"/>
                  <a:gd name="connsiteY8" fmla="*/ 2180265 h 2561350"/>
                  <a:gd name="connsiteX9" fmla="*/ 1214308 w 2076607"/>
                  <a:gd name="connsiteY9" fmla="*/ 2167002 h 2561350"/>
                  <a:gd name="connsiteX10" fmla="*/ 1234181 w 2076607"/>
                  <a:gd name="connsiteY10" fmla="*/ 2275300 h 2561350"/>
                  <a:gd name="connsiteX11" fmla="*/ 784125 w 2076607"/>
                  <a:gd name="connsiteY11" fmla="*/ 2277680 h 2561350"/>
                  <a:gd name="connsiteX12" fmla="*/ 814058 w 2076607"/>
                  <a:gd name="connsiteY12" fmla="*/ 2167002 h 2561350"/>
                  <a:gd name="connsiteX13" fmla="*/ 121133 w 2076607"/>
                  <a:gd name="connsiteY13" fmla="*/ 2200159 h 2561350"/>
                  <a:gd name="connsiteX14" fmla="*/ 101239 w 2076607"/>
                  <a:gd name="connsiteY14" fmla="*/ 1497962 h 2561350"/>
                  <a:gd name="connsiteX15" fmla="*/ 262552 w 2076607"/>
                  <a:gd name="connsiteY15" fmla="*/ 1561668 h 2561350"/>
                  <a:gd name="connsiteX16" fmla="*/ 240278 w 2076607"/>
                  <a:gd name="connsiteY16" fmla="*/ 1045298 h 2561350"/>
                  <a:gd name="connsiteX17" fmla="*/ 101239 w 2076607"/>
                  <a:gd name="connsiteY17" fmla="*/ 382371 h 2561350"/>
                  <a:gd name="connsiteX18" fmla="*/ 819029 w 2076607"/>
                  <a:gd name="connsiteY18" fmla="*/ 389002 h 2561350"/>
                  <a:gd name="connsiteX19" fmla="*/ 784125 w 2076607"/>
                  <a:gd name="connsiteY19" fmla="*/ 283670 h 2561350"/>
                  <a:gd name="connsiteX20" fmla="*/ 1019868 w 2076607"/>
                  <a:gd name="connsiteY20" fmla="*/ 3 h 2561350"/>
                  <a:gd name="connsiteX0" fmla="*/ 1019868 w 2076607"/>
                  <a:gd name="connsiteY0" fmla="*/ 3 h 2561350"/>
                  <a:gd name="connsiteX1" fmla="*/ 1234181 w 2076607"/>
                  <a:gd name="connsiteY1" fmla="*/ 286050 h 2561350"/>
                  <a:gd name="connsiteX2" fmla="*/ 1212045 w 2076607"/>
                  <a:gd name="connsiteY2" fmla="*/ 389002 h 2561350"/>
                  <a:gd name="connsiteX3" fmla="*/ 1963333 w 2076607"/>
                  <a:gd name="connsiteY3" fmla="*/ 369108 h 2561350"/>
                  <a:gd name="connsiteX4" fmla="*/ 1956701 w 2076607"/>
                  <a:gd name="connsiteY4" fmla="*/ 1096546 h 2561350"/>
                  <a:gd name="connsiteX5" fmla="*/ 1854121 w 2076607"/>
                  <a:gd name="connsiteY5" fmla="*/ 1037347 h 2561350"/>
                  <a:gd name="connsiteX6" fmla="*/ 1838479 w 2076607"/>
                  <a:gd name="connsiteY6" fmla="*/ 1520560 h 2561350"/>
                  <a:gd name="connsiteX7" fmla="*/ 1989859 w 2076607"/>
                  <a:gd name="connsiteY7" fmla="*/ 1456260 h 2561350"/>
                  <a:gd name="connsiteX8" fmla="*/ 1943439 w 2076607"/>
                  <a:gd name="connsiteY8" fmla="*/ 2180265 h 2561350"/>
                  <a:gd name="connsiteX9" fmla="*/ 1214308 w 2076607"/>
                  <a:gd name="connsiteY9" fmla="*/ 2167002 h 2561350"/>
                  <a:gd name="connsiteX10" fmla="*/ 1234181 w 2076607"/>
                  <a:gd name="connsiteY10" fmla="*/ 2275300 h 2561350"/>
                  <a:gd name="connsiteX11" fmla="*/ 784125 w 2076607"/>
                  <a:gd name="connsiteY11" fmla="*/ 2277680 h 2561350"/>
                  <a:gd name="connsiteX12" fmla="*/ 814058 w 2076607"/>
                  <a:gd name="connsiteY12" fmla="*/ 2167002 h 2561350"/>
                  <a:gd name="connsiteX13" fmla="*/ 121133 w 2076607"/>
                  <a:gd name="connsiteY13" fmla="*/ 2200159 h 2561350"/>
                  <a:gd name="connsiteX14" fmla="*/ 101239 w 2076607"/>
                  <a:gd name="connsiteY14" fmla="*/ 1497962 h 2561350"/>
                  <a:gd name="connsiteX15" fmla="*/ 262552 w 2076607"/>
                  <a:gd name="connsiteY15" fmla="*/ 1561668 h 2561350"/>
                  <a:gd name="connsiteX16" fmla="*/ 240278 w 2076607"/>
                  <a:gd name="connsiteY16" fmla="*/ 1045298 h 2561350"/>
                  <a:gd name="connsiteX17" fmla="*/ 136388 w 2076607"/>
                  <a:gd name="connsiteY17" fmla="*/ 727479 h 2561350"/>
                  <a:gd name="connsiteX18" fmla="*/ 101239 w 2076607"/>
                  <a:gd name="connsiteY18" fmla="*/ 382371 h 2561350"/>
                  <a:gd name="connsiteX19" fmla="*/ 819029 w 2076607"/>
                  <a:gd name="connsiteY19" fmla="*/ 389002 h 2561350"/>
                  <a:gd name="connsiteX20" fmla="*/ 784125 w 2076607"/>
                  <a:gd name="connsiteY20" fmla="*/ 283670 h 2561350"/>
                  <a:gd name="connsiteX21" fmla="*/ 1019868 w 2076607"/>
                  <a:gd name="connsiteY21" fmla="*/ 3 h 2561350"/>
                  <a:gd name="connsiteX0" fmla="*/ 1030195 w 2086934"/>
                  <a:gd name="connsiteY0" fmla="*/ 3 h 2561350"/>
                  <a:gd name="connsiteX1" fmla="*/ 1244508 w 2086934"/>
                  <a:gd name="connsiteY1" fmla="*/ 286050 h 2561350"/>
                  <a:gd name="connsiteX2" fmla="*/ 1222372 w 2086934"/>
                  <a:gd name="connsiteY2" fmla="*/ 389002 h 2561350"/>
                  <a:gd name="connsiteX3" fmla="*/ 1973660 w 2086934"/>
                  <a:gd name="connsiteY3" fmla="*/ 369108 h 2561350"/>
                  <a:gd name="connsiteX4" fmla="*/ 1967028 w 2086934"/>
                  <a:gd name="connsiteY4" fmla="*/ 1096546 h 2561350"/>
                  <a:gd name="connsiteX5" fmla="*/ 1864448 w 2086934"/>
                  <a:gd name="connsiteY5" fmla="*/ 1037347 h 2561350"/>
                  <a:gd name="connsiteX6" fmla="*/ 1848806 w 2086934"/>
                  <a:gd name="connsiteY6" fmla="*/ 1520560 h 2561350"/>
                  <a:gd name="connsiteX7" fmla="*/ 2000186 w 2086934"/>
                  <a:gd name="connsiteY7" fmla="*/ 1456260 h 2561350"/>
                  <a:gd name="connsiteX8" fmla="*/ 1953766 w 2086934"/>
                  <a:gd name="connsiteY8" fmla="*/ 2180265 h 2561350"/>
                  <a:gd name="connsiteX9" fmla="*/ 1224635 w 2086934"/>
                  <a:gd name="connsiteY9" fmla="*/ 2167002 h 2561350"/>
                  <a:gd name="connsiteX10" fmla="*/ 1244508 w 2086934"/>
                  <a:gd name="connsiteY10" fmla="*/ 2275300 h 2561350"/>
                  <a:gd name="connsiteX11" fmla="*/ 794452 w 2086934"/>
                  <a:gd name="connsiteY11" fmla="*/ 2277680 h 2561350"/>
                  <a:gd name="connsiteX12" fmla="*/ 824385 w 2086934"/>
                  <a:gd name="connsiteY12" fmla="*/ 2167002 h 2561350"/>
                  <a:gd name="connsiteX13" fmla="*/ 131460 w 2086934"/>
                  <a:gd name="connsiteY13" fmla="*/ 2200159 h 2561350"/>
                  <a:gd name="connsiteX14" fmla="*/ 111566 w 2086934"/>
                  <a:gd name="connsiteY14" fmla="*/ 1497962 h 2561350"/>
                  <a:gd name="connsiteX15" fmla="*/ 272879 w 2086934"/>
                  <a:gd name="connsiteY15" fmla="*/ 1561668 h 2561350"/>
                  <a:gd name="connsiteX16" fmla="*/ 250605 w 2086934"/>
                  <a:gd name="connsiteY16" fmla="*/ 1045298 h 2561350"/>
                  <a:gd name="connsiteX17" fmla="*/ 9943 w 2086934"/>
                  <a:gd name="connsiteY17" fmla="*/ 1018431 h 2561350"/>
                  <a:gd name="connsiteX18" fmla="*/ 111566 w 2086934"/>
                  <a:gd name="connsiteY18" fmla="*/ 382371 h 2561350"/>
                  <a:gd name="connsiteX19" fmla="*/ 829356 w 2086934"/>
                  <a:gd name="connsiteY19" fmla="*/ 389002 h 2561350"/>
                  <a:gd name="connsiteX20" fmla="*/ 794452 w 2086934"/>
                  <a:gd name="connsiteY20" fmla="*/ 283670 h 2561350"/>
                  <a:gd name="connsiteX21" fmla="*/ 1030195 w 2086934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270566 w 2084621"/>
                  <a:gd name="connsiteY14" fmla="*/ 1561668 h 2561350"/>
                  <a:gd name="connsiteX15" fmla="*/ 248292 w 2084621"/>
                  <a:gd name="connsiteY15" fmla="*/ 1045298 h 2561350"/>
                  <a:gd name="connsiteX16" fmla="*/ 7630 w 2084621"/>
                  <a:gd name="connsiteY16" fmla="*/ 1018431 h 2561350"/>
                  <a:gd name="connsiteX17" fmla="*/ 109253 w 2084621"/>
                  <a:gd name="connsiteY17" fmla="*/ 382371 h 2561350"/>
                  <a:gd name="connsiteX18" fmla="*/ 827043 w 2084621"/>
                  <a:gd name="connsiteY18" fmla="*/ 389002 h 2561350"/>
                  <a:gd name="connsiteX19" fmla="*/ 792139 w 2084621"/>
                  <a:gd name="connsiteY19" fmla="*/ 283670 h 2561350"/>
                  <a:gd name="connsiteX20" fmla="*/ 1027882 w 2084621"/>
                  <a:gd name="connsiteY20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76730 w 2084621"/>
                  <a:gd name="connsiteY14" fmla="*/ 1866419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33820 w 2090559"/>
                  <a:gd name="connsiteY0" fmla="*/ 3 h 2561350"/>
                  <a:gd name="connsiteX1" fmla="*/ 1248133 w 2090559"/>
                  <a:gd name="connsiteY1" fmla="*/ 286050 h 2561350"/>
                  <a:gd name="connsiteX2" fmla="*/ 1225997 w 2090559"/>
                  <a:gd name="connsiteY2" fmla="*/ 389002 h 2561350"/>
                  <a:gd name="connsiteX3" fmla="*/ 1977285 w 2090559"/>
                  <a:gd name="connsiteY3" fmla="*/ 369108 h 2561350"/>
                  <a:gd name="connsiteX4" fmla="*/ 1970653 w 2090559"/>
                  <a:gd name="connsiteY4" fmla="*/ 1096546 h 2561350"/>
                  <a:gd name="connsiteX5" fmla="*/ 1868073 w 2090559"/>
                  <a:gd name="connsiteY5" fmla="*/ 1037347 h 2561350"/>
                  <a:gd name="connsiteX6" fmla="*/ 1852431 w 2090559"/>
                  <a:gd name="connsiteY6" fmla="*/ 1520560 h 2561350"/>
                  <a:gd name="connsiteX7" fmla="*/ 2003811 w 2090559"/>
                  <a:gd name="connsiteY7" fmla="*/ 1456260 h 2561350"/>
                  <a:gd name="connsiteX8" fmla="*/ 1957391 w 2090559"/>
                  <a:gd name="connsiteY8" fmla="*/ 2180265 h 2561350"/>
                  <a:gd name="connsiteX9" fmla="*/ 1228260 w 2090559"/>
                  <a:gd name="connsiteY9" fmla="*/ 2167002 h 2561350"/>
                  <a:gd name="connsiteX10" fmla="*/ 1248133 w 2090559"/>
                  <a:gd name="connsiteY10" fmla="*/ 2275300 h 2561350"/>
                  <a:gd name="connsiteX11" fmla="*/ 798077 w 2090559"/>
                  <a:gd name="connsiteY11" fmla="*/ 2277680 h 2561350"/>
                  <a:gd name="connsiteX12" fmla="*/ 828010 w 2090559"/>
                  <a:gd name="connsiteY12" fmla="*/ 2167002 h 2561350"/>
                  <a:gd name="connsiteX13" fmla="*/ 135085 w 2090559"/>
                  <a:gd name="connsiteY13" fmla="*/ 2200159 h 2561350"/>
                  <a:gd name="connsiteX14" fmla="*/ 6108 w 2090559"/>
                  <a:gd name="connsiteY14" fmla="*/ 1657531 h 2561350"/>
                  <a:gd name="connsiteX15" fmla="*/ 276504 w 2090559"/>
                  <a:gd name="connsiteY15" fmla="*/ 1561668 h 2561350"/>
                  <a:gd name="connsiteX16" fmla="*/ 254230 w 2090559"/>
                  <a:gd name="connsiteY16" fmla="*/ 1045298 h 2561350"/>
                  <a:gd name="connsiteX17" fmla="*/ 13568 w 2090559"/>
                  <a:gd name="connsiteY17" fmla="*/ 1018431 h 2561350"/>
                  <a:gd name="connsiteX18" fmla="*/ 115191 w 2090559"/>
                  <a:gd name="connsiteY18" fmla="*/ 382371 h 2561350"/>
                  <a:gd name="connsiteX19" fmla="*/ 832981 w 2090559"/>
                  <a:gd name="connsiteY19" fmla="*/ 389002 h 2561350"/>
                  <a:gd name="connsiteX20" fmla="*/ 798077 w 2090559"/>
                  <a:gd name="connsiteY20" fmla="*/ 283670 h 2561350"/>
                  <a:gd name="connsiteX21" fmla="*/ 1033820 w 2090559"/>
                  <a:gd name="connsiteY21" fmla="*/ 3 h 2561350"/>
                  <a:gd name="connsiteX0" fmla="*/ 1032856 w 2089595"/>
                  <a:gd name="connsiteY0" fmla="*/ 3 h 2561350"/>
                  <a:gd name="connsiteX1" fmla="*/ 1247169 w 2089595"/>
                  <a:gd name="connsiteY1" fmla="*/ 286050 h 2561350"/>
                  <a:gd name="connsiteX2" fmla="*/ 1225033 w 2089595"/>
                  <a:gd name="connsiteY2" fmla="*/ 389002 h 2561350"/>
                  <a:gd name="connsiteX3" fmla="*/ 1976321 w 2089595"/>
                  <a:gd name="connsiteY3" fmla="*/ 369108 h 2561350"/>
                  <a:gd name="connsiteX4" fmla="*/ 1969689 w 2089595"/>
                  <a:gd name="connsiteY4" fmla="*/ 1096546 h 2561350"/>
                  <a:gd name="connsiteX5" fmla="*/ 1867109 w 2089595"/>
                  <a:gd name="connsiteY5" fmla="*/ 1037347 h 2561350"/>
                  <a:gd name="connsiteX6" fmla="*/ 1851467 w 2089595"/>
                  <a:gd name="connsiteY6" fmla="*/ 1520560 h 2561350"/>
                  <a:gd name="connsiteX7" fmla="*/ 2002847 w 2089595"/>
                  <a:gd name="connsiteY7" fmla="*/ 1456260 h 2561350"/>
                  <a:gd name="connsiteX8" fmla="*/ 1956427 w 2089595"/>
                  <a:gd name="connsiteY8" fmla="*/ 2180265 h 2561350"/>
                  <a:gd name="connsiteX9" fmla="*/ 1227296 w 2089595"/>
                  <a:gd name="connsiteY9" fmla="*/ 2167002 h 2561350"/>
                  <a:gd name="connsiteX10" fmla="*/ 1247169 w 2089595"/>
                  <a:gd name="connsiteY10" fmla="*/ 2275300 h 2561350"/>
                  <a:gd name="connsiteX11" fmla="*/ 797113 w 2089595"/>
                  <a:gd name="connsiteY11" fmla="*/ 2277680 h 2561350"/>
                  <a:gd name="connsiteX12" fmla="*/ 827046 w 2089595"/>
                  <a:gd name="connsiteY12" fmla="*/ 2167002 h 2561350"/>
                  <a:gd name="connsiteX13" fmla="*/ 134121 w 2089595"/>
                  <a:gd name="connsiteY13" fmla="*/ 2200159 h 2561350"/>
                  <a:gd name="connsiteX14" fmla="*/ 5144 w 2089595"/>
                  <a:gd name="connsiteY14" fmla="*/ 1657531 h 2561350"/>
                  <a:gd name="connsiteX15" fmla="*/ 275540 w 2089595"/>
                  <a:gd name="connsiteY15" fmla="*/ 1561668 h 2561350"/>
                  <a:gd name="connsiteX16" fmla="*/ 253266 w 2089595"/>
                  <a:gd name="connsiteY16" fmla="*/ 1045298 h 2561350"/>
                  <a:gd name="connsiteX17" fmla="*/ 12604 w 2089595"/>
                  <a:gd name="connsiteY17" fmla="*/ 1018431 h 2561350"/>
                  <a:gd name="connsiteX18" fmla="*/ 114227 w 2089595"/>
                  <a:gd name="connsiteY18" fmla="*/ 382371 h 2561350"/>
                  <a:gd name="connsiteX19" fmla="*/ 832017 w 2089595"/>
                  <a:gd name="connsiteY19" fmla="*/ 389002 h 2561350"/>
                  <a:gd name="connsiteX20" fmla="*/ 797113 w 2089595"/>
                  <a:gd name="connsiteY20" fmla="*/ 283670 h 2561350"/>
                  <a:gd name="connsiteX21" fmla="*/ 1032856 w 2089595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1863015 w 2081039"/>
                  <a:gd name="connsiteY4" fmla="*/ 1037347 h 2561350"/>
                  <a:gd name="connsiteX5" fmla="*/ 1847373 w 2081039"/>
                  <a:gd name="connsiteY5" fmla="*/ 1520560 h 2561350"/>
                  <a:gd name="connsiteX6" fmla="*/ 1998753 w 2081039"/>
                  <a:gd name="connsiteY6" fmla="*/ 1456260 h 2561350"/>
                  <a:gd name="connsiteX7" fmla="*/ 1952333 w 2081039"/>
                  <a:gd name="connsiteY7" fmla="*/ 2180265 h 2561350"/>
                  <a:gd name="connsiteX8" fmla="*/ 1223202 w 2081039"/>
                  <a:gd name="connsiteY8" fmla="*/ 2167002 h 2561350"/>
                  <a:gd name="connsiteX9" fmla="*/ 1243075 w 2081039"/>
                  <a:gd name="connsiteY9" fmla="*/ 2275300 h 2561350"/>
                  <a:gd name="connsiteX10" fmla="*/ 793019 w 2081039"/>
                  <a:gd name="connsiteY10" fmla="*/ 2277680 h 2561350"/>
                  <a:gd name="connsiteX11" fmla="*/ 822952 w 2081039"/>
                  <a:gd name="connsiteY11" fmla="*/ 2167002 h 2561350"/>
                  <a:gd name="connsiteX12" fmla="*/ 130027 w 2081039"/>
                  <a:gd name="connsiteY12" fmla="*/ 2200159 h 2561350"/>
                  <a:gd name="connsiteX13" fmla="*/ 1050 w 2081039"/>
                  <a:gd name="connsiteY13" fmla="*/ 1657531 h 2561350"/>
                  <a:gd name="connsiteX14" fmla="*/ 271446 w 2081039"/>
                  <a:gd name="connsiteY14" fmla="*/ 1561668 h 2561350"/>
                  <a:gd name="connsiteX15" fmla="*/ 249172 w 2081039"/>
                  <a:gd name="connsiteY15" fmla="*/ 1045298 h 2561350"/>
                  <a:gd name="connsiteX16" fmla="*/ 8510 w 2081039"/>
                  <a:gd name="connsiteY16" fmla="*/ 1018431 h 2561350"/>
                  <a:gd name="connsiteX17" fmla="*/ 110133 w 2081039"/>
                  <a:gd name="connsiteY17" fmla="*/ 382371 h 2561350"/>
                  <a:gd name="connsiteX18" fmla="*/ 827923 w 2081039"/>
                  <a:gd name="connsiteY18" fmla="*/ 389002 h 2561350"/>
                  <a:gd name="connsiteX19" fmla="*/ 793019 w 2081039"/>
                  <a:gd name="connsiteY19" fmla="*/ 283670 h 2561350"/>
                  <a:gd name="connsiteX20" fmla="*/ 1028762 w 2081039"/>
                  <a:gd name="connsiteY20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1933270 w 2081039"/>
                  <a:gd name="connsiteY4" fmla="*/ 764780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7307 w 2081039"/>
                  <a:gd name="connsiteY3" fmla="*/ 371595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7307 w 2081039"/>
                  <a:gd name="connsiteY3" fmla="*/ 371595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9793 w 2081039"/>
                  <a:gd name="connsiteY3" fmla="*/ 36164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9793 w 2081039"/>
                  <a:gd name="connsiteY3" fmla="*/ 36164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1952333 w 2072429"/>
                  <a:gd name="connsiteY7" fmla="*/ 2180265 h 2561350"/>
                  <a:gd name="connsiteX8" fmla="*/ 1223202 w 2072429"/>
                  <a:gd name="connsiteY8" fmla="*/ 2167002 h 2561350"/>
                  <a:gd name="connsiteX9" fmla="*/ 1243075 w 2072429"/>
                  <a:gd name="connsiteY9" fmla="*/ 2275300 h 2561350"/>
                  <a:gd name="connsiteX10" fmla="*/ 793019 w 2072429"/>
                  <a:gd name="connsiteY10" fmla="*/ 2277680 h 2561350"/>
                  <a:gd name="connsiteX11" fmla="*/ 822952 w 2072429"/>
                  <a:gd name="connsiteY11" fmla="*/ 2167002 h 2561350"/>
                  <a:gd name="connsiteX12" fmla="*/ 130027 w 2072429"/>
                  <a:gd name="connsiteY12" fmla="*/ 2200159 h 2561350"/>
                  <a:gd name="connsiteX13" fmla="*/ 1050 w 2072429"/>
                  <a:gd name="connsiteY13" fmla="*/ 1657531 h 2561350"/>
                  <a:gd name="connsiteX14" fmla="*/ 271446 w 2072429"/>
                  <a:gd name="connsiteY14" fmla="*/ 1561668 h 2561350"/>
                  <a:gd name="connsiteX15" fmla="*/ 249172 w 2072429"/>
                  <a:gd name="connsiteY15" fmla="*/ 1045298 h 2561350"/>
                  <a:gd name="connsiteX16" fmla="*/ 8510 w 2072429"/>
                  <a:gd name="connsiteY16" fmla="*/ 1018431 h 2561350"/>
                  <a:gd name="connsiteX17" fmla="*/ 110133 w 2072429"/>
                  <a:gd name="connsiteY17" fmla="*/ 382371 h 2561350"/>
                  <a:gd name="connsiteX18" fmla="*/ 827923 w 2072429"/>
                  <a:gd name="connsiteY18" fmla="*/ 389002 h 2561350"/>
                  <a:gd name="connsiteX19" fmla="*/ 793019 w 2072429"/>
                  <a:gd name="connsiteY19" fmla="*/ 283670 h 2561350"/>
                  <a:gd name="connsiteX20" fmla="*/ 1028762 w 2072429"/>
                  <a:gd name="connsiteY20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1890996 w 2072429"/>
                  <a:gd name="connsiteY7" fmla="*/ 1722186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47373 w 2072429"/>
                  <a:gd name="connsiteY5" fmla="*/ 1535481 h 2561350"/>
                  <a:gd name="connsiteX6" fmla="*/ 2065070 w 2072429"/>
                  <a:gd name="connsiteY6" fmla="*/ 1597847 h 2561350"/>
                  <a:gd name="connsiteX7" fmla="*/ 1952333 w 2072429"/>
                  <a:gd name="connsiteY7" fmla="*/ 2180265 h 2561350"/>
                  <a:gd name="connsiteX8" fmla="*/ 1223202 w 2072429"/>
                  <a:gd name="connsiteY8" fmla="*/ 2167002 h 2561350"/>
                  <a:gd name="connsiteX9" fmla="*/ 1243075 w 2072429"/>
                  <a:gd name="connsiteY9" fmla="*/ 2275300 h 2561350"/>
                  <a:gd name="connsiteX10" fmla="*/ 793019 w 2072429"/>
                  <a:gd name="connsiteY10" fmla="*/ 2277680 h 2561350"/>
                  <a:gd name="connsiteX11" fmla="*/ 822952 w 2072429"/>
                  <a:gd name="connsiteY11" fmla="*/ 2167002 h 2561350"/>
                  <a:gd name="connsiteX12" fmla="*/ 130027 w 2072429"/>
                  <a:gd name="connsiteY12" fmla="*/ 2200159 h 2561350"/>
                  <a:gd name="connsiteX13" fmla="*/ 1050 w 2072429"/>
                  <a:gd name="connsiteY13" fmla="*/ 1657531 h 2561350"/>
                  <a:gd name="connsiteX14" fmla="*/ 271446 w 2072429"/>
                  <a:gd name="connsiteY14" fmla="*/ 1561668 h 2561350"/>
                  <a:gd name="connsiteX15" fmla="*/ 249172 w 2072429"/>
                  <a:gd name="connsiteY15" fmla="*/ 1045298 h 2561350"/>
                  <a:gd name="connsiteX16" fmla="*/ 8510 w 2072429"/>
                  <a:gd name="connsiteY16" fmla="*/ 1018431 h 2561350"/>
                  <a:gd name="connsiteX17" fmla="*/ 110133 w 2072429"/>
                  <a:gd name="connsiteY17" fmla="*/ 382371 h 2561350"/>
                  <a:gd name="connsiteX18" fmla="*/ 827923 w 2072429"/>
                  <a:gd name="connsiteY18" fmla="*/ 389002 h 2561350"/>
                  <a:gd name="connsiteX19" fmla="*/ 793019 w 2072429"/>
                  <a:gd name="connsiteY19" fmla="*/ 283670 h 2561350"/>
                  <a:gd name="connsiteX20" fmla="*/ 1028762 w 2072429"/>
                  <a:gd name="connsiteY20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997927 w 2072429"/>
                  <a:gd name="connsiteY5" fmla="*/ 118007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1048 w 2072429"/>
                  <a:gd name="connsiteY5" fmla="*/ 1030865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1048 w 2072429"/>
                  <a:gd name="connsiteY5" fmla="*/ 1030865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70777 w 2069564"/>
                  <a:gd name="connsiteY16" fmla="*/ 1028015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70777 w 2069564"/>
                  <a:gd name="connsiteY16" fmla="*/ 1028015 h 2561350"/>
                  <a:gd name="connsiteX17" fmla="*/ 30115 w 2069564"/>
                  <a:gd name="connsiteY17" fmla="*/ 1005469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70777 w 2069564"/>
                  <a:gd name="connsiteY16" fmla="*/ 1028015 h 2561350"/>
                  <a:gd name="connsiteX17" fmla="*/ 30115 w 2069564"/>
                  <a:gd name="connsiteY17" fmla="*/ 1005469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58483 w 2069564"/>
                  <a:gd name="connsiteY15" fmla="*/ 1557347 h 2561350"/>
                  <a:gd name="connsiteX16" fmla="*/ 270777 w 2069564"/>
                  <a:gd name="connsiteY16" fmla="*/ 1028015 h 2561350"/>
                  <a:gd name="connsiteX17" fmla="*/ 30115 w 2069564"/>
                  <a:gd name="connsiteY17" fmla="*/ 1005469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58483 w 2069564"/>
                  <a:gd name="connsiteY15" fmla="*/ 1557347 h 2561350"/>
                  <a:gd name="connsiteX16" fmla="*/ 270777 w 2069564"/>
                  <a:gd name="connsiteY16" fmla="*/ 1028015 h 2561350"/>
                  <a:gd name="connsiteX17" fmla="*/ 30115 w 2069564"/>
                  <a:gd name="connsiteY17" fmla="*/ 1005469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362 w 2069164"/>
                  <a:gd name="connsiteY0" fmla="*/ 3 h 2561350"/>
                  <a:gd name="connsiteX1" fmla="*/ 1242675 w 2069164"/>
                  <a:gd name="connsiteY1" fmla="*/ 286050 h 2561350"/>
                  <a:gd name="connsiteX2" fmla="*/ 1220539 w 2069164"/>
                  <a:gd name="connsiteY2" fmla="*/ 389002 h 2561350"/>
                  <a:gd name="connsiteX3" fmla="*/ 1959393 w 2069164"/>
                  <a:gd name="connsiteY3" fmla="*/ 361648 h 2561350"/>
                  <a:gd name="connsiteX4" fmla="*/ 2067156 w 2069164"/>
                  <a:gd name="connsiteY4" fmla="*/ 961234 h 2561350"/>
                  <a:gd name="connsiteX5" fmla="*/ 1880648 w 2069164"/>
                  <a:gd name="connsiteY5" fmla="*/ 1030865 h 2561350"/>
                  <a:gd name="connsiteX6" fmla="*/ 1846973 w 2069164"/>
                  <a:gd name="connsiteY6" fmla="*/ 1535481 h 2561350"/>
                  <a:gd name="connsiteX7" fmla="*/ 2064670 w 2069164"/>
                  <a:gd name="connsiteY7" fmla="*/ 1597847 h 2561350"/>
                  <a:gd name="connsiteX8" fmla="*/ 1951933 w 2069164"/>
                  <a:gd name="connsiteY8" fmla="*/ 2180265 h 2561350"/>
                  <a:gd name="connsiteX9" fmla="*/ 1222802 w 2069164"/>
                  <a:gd name="connsiteY9" fmla="*/ 2167002 h 2561350"/>
                  <a:gd name="connsiteX10" fmla="*/ 1242675 w 2069164"/>
                  <a:gd name="connsiteY10" fmla="*/ 2275300 h 2561350"/>
                  <a:gd name="connsiteX11" fmla="*/ 792619 w 2069164"/>
                  <a:gd name="connsiteY11" fmla="*/ 2277680 h 2561350"/>
                  <a:gd name="connsiteX12" fmla="*/ 822552 w 2069164"/>
                  <a:gd name="connsiteY12" fmla="*/ 2167002 h 2561350"/>
                  <a:gd name="connsiteX13" fmla="*/ 129627 w 2069164"/>
                  <a:gd name="connsiteY13" fmla="*/ 2200159 h 2561350"/>
                  <a:gd name="connsiteX14" fmla="*/ 650 w 2069164"/>
                  <a:gd name="connsiteY14" fmla="*/ 1657531 h 2561350"/>
                  <a:gd name="connsiteX15" fmla="*/ 258083 w 2069164"/>
                  <a:gd name="connsiteY15" fmla="*/ 1557347 h 2561350"/>
                  <a:gd name="connsiteX16" fmla="*/ 270377 w 2069164"/>
                  <a:gd name="connsiteY16" fmla="*/ 1028015 h 2561350"/>
                  <a:gd name="connsiteX17" fmla="*/ 29715 w 2069164"/>
                  <a:gd name="connsiteY17" fmla="*/ 1005469 h 2561350"/>
                  <a:gd name="connsiteX18" fmla="*/ 109733 w 2069164"/>
                  <a:gd name="connsiteY18" fmla="*/ 382371 h 2561350"/>
                  <a:gd name="connsiteX19" fmla="*/ 827523 w 2069164"/>
                  <a:gd name="connsiteY19" fmla="*/ 389002 h 2561350"/>
                  <a:gd name="connsiteX20" fmla="*/ 792619 w 2069164"/>
                  <a:gd name="connsiteY20" fmla="*/ 283670 h 2561350"/>
                  <a:gd name="connsiteX21" fmla="*/ 1028362 w 206916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69727 w 2068514"/>
                  <a:gd name="connsiteY16" fmla="*/ 1028015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69727 w 2068514"/>
                  <a:gd name="connsiteY16" fmla="*/ 1028015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24721 w 2068514"/>
                  <a:gd name="connsiteY6" fmla="*/ 1531159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24721 w 2068514"/>
                  <a:gd name="connsiteY6" fmla="*/ 1531159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24721 w 2068514"/>
                  <a:gd name="connsiteY6" fmla="*/ 1531159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24721 w 2068514"/>
                  <a:gd name="connsiteY6" fmla="*/ 1531159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24721 w 2068514"/>
                  <a:gd name="connsiteY6" fmla="*/ 1531159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64020 w 2066875"/>
                  <a:gd name="connsiteY7" fmla="*/ 1597847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19452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19452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19452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952"/>
                  <a:gd name="connsiteY0" fmla="*/ 3 h 2561350"/>
                  <a:gd name="connsiteX1" fmla="*/ 1242025 w 2066952"/>
                  <a:gd name="connsiteY1" fmla="*/ 286050 h 2561350"/>
                  <a:gd name="connsiteX2" fmla="*/ 1219889 w 2066952"/>
                  <a:gd name="connsiteY2" fmla="*/ 389002 h 2561350"/>
                  <a:gd name="connsiteX3" fmla="*/ 1963063 w 2066952"/>
                  <a:gd name="connsiteY3" fmla="*/ 357327 h 2561350"/>
                  <a:gd name="connsiteX4" fmla="*/ 2066506 w 2066952"/>
                  <a:gd name="connsiteY4" fmla="*/ 961234 h 2561350"/>
                  <a:gd name="connsiteX5" fmla="*/ 1862717 w 2066952"/>
                  <a:gd name="connsiteY5" fmla="*/ 1056790 h 2561350"/>
                  <a:gd name="connsiteX6" fmla="*/ 1824721 w 2066952"/>
                  <a:gd name="connsiteY6" fmla="*/ 1531159 h 2561350"/>
                  <a:gd name="connsiteX7" fmla="*/ 2042416 w 2066952"/>
                  <a:gd name="connsiteY7" fmla="*/ 1619452 h 2561350"/>
                  <a:gd name="connsiteX8" fmla="*/ 1951283 w 2066952"/>
                  <a:gd name="connsiteY8" fmla="*/ 2180265 h 2561350"/>
                  <a:gd name="connsiteX9" fmla="*/ 1222152 w 2066952"/>
                  <a:gd name="connsiteY9" fmla="*/ 2167002 h 2561350"/>
                  <a:gd name="connsiteX10" fmla="*/ 1242025 w 2066952"/>
                  <a:gd name="connsiteY10" fmla="*/ 2275300 h 2561350"/>
                  <a:gd name="connsiteX11" fmla="*/ 791969 w 2066952"/>
                  <a:gd name="connsiteY11" fmla="*/ 2277680 h 2561350"/>
                  <a:gd name="connsiteX12" fmla="*/ 821902 w 2066952"/>
                  <a:gd name="connsiteY12" fmla="*/ 2167002 h 2561350"/>
                  <a:gd name="connsiteX13" fmla="*/ 128977 w 2066952"/>
                  <a:gd name="connsiteY13" fmla="*/ 2200159 h 2561350"/>
                  <a:gd name="connsiteX14" fmla="*/ 0 w 2066952"/>
                  <a:gd name="connsiteY14" fmla="*/ 1657531 h 2561350"/>
                  <a:gd name="connsiteX15" fmla="*/ 257433 w 2066952"/>
                  <a:gd name="connsiteY15" fmla="*/ 1557347 h 2561350"/>
                  <a:gd name="connsiteX16" fmla="*/ 239483 w 2066952"/>
                  <a:gd name="connsiteY16" fmla="*/ 1049619 h 2561350"/>
                  <a:gd name="connsiteX17" fmla="*/ 29065 w 2066952"/>
                  <a:gd name="connsiteY17" fmla="*/ 1005469 h 2561350"/>
                  <a:gd name="connsiteX18" fmla="*/ 100444 w 2066952"/>
                  <a:gd name="connsiteY18" fmla="*/ 369408 h 2561350"/>
                  <a:gd name="connsiteX19" fmla="*/ 826873 w 2066952"/>
                  <a:gd name="connsiteY19" fmla="*/ 389002 h 2561350"/>
                  <a:gd name="connsiteX20" fmla="*/ 791969 w 2066952"/>
                  <a:gd name="connsiteY20" fmla="*/ 283670 h 2561350"/>
                  <a:gd name="connsiteX21" fmla="*/ 1027712 w 2066952"/>
                  <a:gd name="connsiteY21" fmla="*/ 3 h 2561350"/>
                  <a:gd name="connsiteX0" fmla="*/ 1027712 w 2067063"/>
                  <a:gd name="connsiteY0" fmla="*/ 3 h 2561350"/>
                  <a:gd name="connsiteX1" fmla="*/ 1242025 w 2067063"/>
                  <a:gd name="connsiteY1" fmla="*/ 286050 h 2561350"/>
                  <a:gd name="connsiteX2" fmla="*/ 1219889 w 2067063"/>
                  <a:gd name="connsiteY2" fmla="*/ 389002 h 2561350"/>
                  <a:gd name="connsiteX3" fmla="*/ 1967384 w 2067063"/>
                  <a:gd name="connsiteY3" fmla="*/ 344364 h 2561350"/>
                  <a:gd name="connsiteX4" fmla="*/ 2066506 w 2067063"/>
                  <a:gd name="connsiteY4" fmla="*/ 961234 h 2561350"/>
                  <a:gd name="connsiteX5" fmla="*/ 1862717 w 2067063"/>
                  <a:gd name="connsiteY5" fmla="*/ 1056790 h 2561350"/>
                  <a:gd name="connsiteX6" fmla="*/ 1824721 w 2067063"/>
                  <a:gd name="connsiteY6" fmla="*/ 1531159 h 2561350"/>
                  <a:gd name="connsiteX7" fmla="*/ 2042416 w 2067063"/>
                  <a:gd name="connsiteY7" fmla="*/ 1619452 h 2561350"/>
                  <a:gd name="connsiteX8" fmla="*/ 1951283 w 2067063"/>
                  <a:gd name="connsiteY8" fmla="*/ 2180265 h 2561350"/>
                  <a:gd name="connsiteX9" fmla="*/ 1222152 w 2067063"/>
                  <a:gd name="connsiteY9" fmla="*/ 2167002 h 2561350"/>
                  <a:gd name="connsiteX10" fmla="*/ 1242025 w 2067063"/>
                  <a:gd name="connsiteY10" fmla="*/ 2275300 h 2561350"/>
                  <a:gd name="connsiteX11" fmla="*/ 791969 w 2067063"/>
                  <a:gd name="connsiteY11" fmla="*/ 2277680 h 2561350"/>
                  <a:gd name="connsiteX12" fmla="*/ 821902 w 2067063"/>
                  <a:gd name="connsiteY12" fmla="*/ 2167002 h 2561350"/>
                  <a:gd name="connsiteX13" fmla="*/ 128977 w 2067063"/>
                  <a:gd name="connsiteY13" fmla="*/ 2200159 h 2561350"/>
                  <a:gd name="connsiteX14" fmla="*/ 0 w 2067063"/>
                  <a:gd name="connsiteY14" fmla="*/ 1657531 h 2561350"/>
                  <a:gd name="connsiteX15" fmla="*/ 257433 w 2067063"/>
                  <a:gd name="connsiteY15" fmla="*/ 1557347 h 2561350"/>
                  <a:gd name="connsiteX16" fmla="*/ 239483 w 2067063"/>
                  <a:gd name="connsiteY16" fmla="*/ 1049619 h 2561350"/>
                  <a:gd name="connsiteX17" fmla="*/ 29065 w 2067063"/>
                  <a:gd name="connsiteY17" fmla="*/ 1005469 h 2561350"/>
                  <a:gd name="connsiteX18" fmla="*/ 100444 w 2067063"/>
                  <a:gd name="connsiteY18" fmla="*/ 369408 h 2561350"/>
                  <a:gd name="connsiteX19" fmla="*/ 826873 w 2067063"/>
                  <a:gd name="connsiteY19" fmla="*/ 389002 h 2561350"/>
                  <a:gd name="connsiteX20" fmla="*/ 791969 w 2067063"/>
                  <a:gd name="connsiteY20" fmla="*/ 283670 h 2561350"/>
                  <a:gd name="connsiteX21" fmla="*/ 1027712 w 2067063"/>
                  <a:gd name="connsiteY21" fmla="*/ 3 h 2561350"/>
                  <a:gd name="connsiteX0" fmla="*/ 1027712 w 2067063"/>
                  <a:gd name="connsiteY0" fmla="*/ 3 h 2561350"/>
                  <a:gd name="connsiteX1" fmla="*/ 1242025 w 2067063"/>
                  <a:gd name="connsiteY1" fmla="*/ 286050 h 2561350"/>
                  <a:gd name="connsiteX2" fmla="*/ 1219889 w 2067063"/>
                  <a:gd name="connsiteY2" fmla="*/ 389002 h 2561350"/>
                  <a:gd name="connsiteX3" fmla="*/ 1967384 w 2067063"/>
                  <a:gd name="connsiteY3" fmla="*/ 344364 h 2561350"/>
                  <a:gd name="connsiteX4" fmla="*/ 2066506 w 2067063"/>
                  <a:gd name="connsiteY4" fmla="*/ 961234 h 2561350"/>
                  <a:gd name="connsiteX5" fmla="*/ 1862717 w 2067063"/>
                  <a:gd name="connsiteY5" fmla="*/ 1056790 h 2561350"/>
                  <a:gd name="connsiteX6" fmla="*/ 1824721 w 2067063"/>
                  <a:gd name="connsiteY6" fmla="*/ 1531159 h 2561350"/>
                  <a:gd name="connsiteX7" fmla="*/ 2042416 w 2067063"/>
                  <a:gd name="connsiteY7" fmla="*/ 1619452 h 2561350"/>
                  <a:gd name="connsiteX8" fmla="*/ 1951283 w 2067063"/>
                  <a:gd name="connsiteY8" fmla="*/ 2180265 h 2561350"/>
                  <a:gd name="connsiteX9" fmla="*/ 1222152 w 2067063"/>
                  <a:gd name="connsiteY9" fmla="*/ 2167002 h 2561350"/>
                  <a:gd name="connsiteX10" fmla="*/ 1242025 w 2067063"/>
                  <a:gd name="connsiteY10" fmla="*/ 2275300 h 2561350"/>
                  <a:gd name="connsiteX11" fmla="*/ 791969 w 2067063"/>
                  <a:gd name="connsiteY11" fmla="*/ 2277680 h 2561350"/>
                  <a:gd name="connsiteX12" fmla="*/ 821902 w 2067063"/>
                  <a:gd name="connsiteY12" fmla="*/ 2167002 h 2561350"/>
                  <a:gd name="connsiteX13" fmla="*/ 128977 w 2067063"/>
                  <a:gd name="connsiteY13" fmla="*/ 2200159 h 2561350"/>
                  <a:gd name="connsiteX14" fmla="*/ 0 w 2067063"/>
                  <a:gd name="connsiteY14" fmla="*/ 1657531 h 2561350"/>
                  <a:gd name="connsiteX15" fmla="*/ 257433 w 2067063"/>
                  <a:gd name="connsiteY15" fmla="*/ 1557347 h 2561350"/>
                  <a:gd name="connsiteX16" fmla="*/ 239483 w 2067063"/>
                  <a:gd name="connsiteY16" fmla="*/ 1049619 h 2561350"/>
                  <a:gd name="connsiteX17" fmla="*/ 29065 w 2067063"/>
                  <a:gd name="connsiteY17" fmla="*/ 1005469 h 2561350"/>
                  <a:gd name="connsiteX18" fmla="*/ 100444 w 2067063"/>
                  <a:gd name="connsiteY18" fmla="*/ 369408 h 2561350"/>
                  <a:gd name="connsiteX19" fmla="*/ 826873 w 2067063"/>
                  <a:gd name="connsiteY19" fmla="*/ 389002 h 2561350"/>
                  <a:gd name="connsiteX20" fmla="*/ 791969 w 2067063"/>
                  <a:gd name="connsiteY20" fmla="*/ 283670 h 2561350"/>
                  <a:gd name="connsiteX21" fmla="*/ 1027712 w 2067063"/>
                  <a:gd name="connsiteY21" fmla="*/ 3 h 2561350"/>
                  <a:gd name="connsiteX0" fmla="*/ 1027712 w 2066650"/>
                  <a:gd name="connsiteY0" fmla="*/ 3 h 2561350"/>
                  <a:gd name="connsiteX1" fmla="*/ 1242025 w 2066650"/>
                  <a:gd name="connsiteY1" fmla="*/ 286050 h 2561350"/>
                  <a:gd name="connsiteX2" fmla="*/ 1219889 w 2066650"/>
                  <a:gd name="connsiteY2" fmla="*/ 389002 h 2561350"/>
                  <a:gd name="connsiteX3" fmla="*/ 1967384 w 2066650"/>
                  <a:gd name="connsiteY3" fmla="*/ 344364 h 2561350"/>
                  <a:gd name="connsiteX4" fmla="*/ 2066506 w 2066650"/>
                  <a:gd name="connsiteY4" fmla="*/ 961234 h 2561350"/>
                  <a:gd name="connsiteX5" fmla="*/ 1862717 w 2066650"/>
                  <a:gd name="connsiteY5" fmla="*/ 1056790 h 2561350"/>
                  <a:gd name="connsiteX6" fmla="*/ 1824721 w 2066650"/>
                  <a:gd name="connsiteY6" fmla="*/ 1531159 h 2561350"/>
                  <a:gd name="connsiteX7" fmla="*/ 2042416 w 2066650"/>
                  <a:gd name="connsiteY7" fmla="*/ 1619452 h 2561350"/>
                  <a:gd name="connsiteX8" fmla="*/ 1951283 w 2066650"/>
                  <a:gd name="connsiteY8" fmla="*/ 2180265 h 2561350"/>
                  <a:gd name="connsiteX9" fmla="*/ 1222152 w 2066650"/>
                  <a:gd name="connsiteY9" fmla="*/ 2167002 h 2561350"/>
                  <a:gd name="connsiteX10" fmla="*/ 1242025 w 2066650"/>
                  <a:gd name="connsiteY10" fmla="*/ 2275300 h 2561350"/>
                  <a:gd name="connsiteX11" fmla="*/ 791969 w 2066650"/>
                  <a:gd name="connsiteY11" fmla="*/ 2277680 h 2561350"/>
                  <a:gd name="connsiteX12" fmla="*/ 821902 w 2066650"/>
                  <a:gd name="connsiteY12" fmla="*/ 2167002 h 2561350"/>
                  <a:gd name="connsiteX13" fmla="*/ 128977 w 2066650"/>
                  <a:gd name="connsiteY13" fmla="*/ 2200159 h 2561350"/>
                  <a:gd name="connsiteX14" fmla="*/ 0 w 2066650"/>
                  <a:gd name="connsiteY14" fmla="*/ 1657531 h 2561350"/>
                  <a:gd name="connsiteX15" fmla="*/ 257433 w 2066650"/>
                  <a:gd name="connsiteY15" fmla="*/ 1557347 h 2561350"/>
                  <a:gd name="connsiteX16" fmla="*/ 239483 w 2066650"/>
                  <a:gd name="connsiteY16" fmla="*/ 1049619 h 2561350"/>
                  <a:gd name="connsiteX17" fmla="*/ 29065 w 2066650"/>
                  <a:gd name="connsiteY17" fmla="*/ 1005469 h 2561350"/>
                  <a:gd name="connsiteX18" fmla="*/ 100444 w 2066650"/>
                  <a:gd name="connsiteY18" fmla="*/ 369408 h 2561350"/>
                  <a:gd name="connsiteX19" fmla="*/ 826873 w 2066650"/>
                  <a:gd name="connsiteY19" fmla="*/ 389002 h 2561350"/>
                  <a:gd name="connsiteX20" fmla="*/ 791969 w 2066650"/>
                  <a:gd name="connsiteY20" fmla="*/ 283670 h 2561350"/>
                  <a:gd name="connsiteX21" fmla="*/ 1027712 w 2066650"/>
                  <a:gd name="connsiteY21" fmla="*/ 3 h 2561350"/>
                  <a:gd name="connsiteX0" fmla="*/ 1027712 w 2049409"/>
                  <a:gd name="connsiteY0" fmla="*/ 3 h 2561350"/>
                  <a:gd name="connsiteX1" fmla="*/ 1242025 w 2049409"/>
                  <a:gd name="connsiteY1" fmla="*/ 286050 h 2561350"/>
                  <a:gd name="connsiteX2" fmla="*/ 1219889 w 2049409"/>
                  <a:gd name="connsiteY2" fmla="*/ 389002 h 2561350"/>
                  <a:gd name="connsiteX3" fmla="*/ 1967384 w 2049409"/>
                  <a:gd name="connsiteY3" fmla="*/ 344364 h 2561350"/>
                  <a:gd name="connsiteX4" fmla="*/ 2049225 w 2049409"/>
                  <a:gd name="connsiteY4" fmla="*/ 926667 h 2561350"/>
                  <a:gd name="connsiteX5" fmla="*/ 1862717 w 2049409"/>
                  <a:gd name="connsiteY5" fmla="*/ 1056790 h 2561350"/>
                  <a:gd name="connsiteX6" fmla="*/ 1824721 w 2049409"/>
                  <a:gd name="connsiteY6" fmla="*/ 1531159 h 2561350"/>
                  <a:gd name="connsiteX7" fmla="*/ 2042416 w 2049409"/>
                  <a:gd name="connsiteY7" fmla="*/ 1619452 h 2561350"/>
                  <a:gd name="connsiteX8" fmla="*/ 1951283 w 2049409"/>
                  <a:gd name="connsiteY8" fmla="*/ 2180265 h 2561350"/>
                  <a:gd name="connsiteX9" fmla="*/ 1222152 w 2049409"/>
                  <a:gd name="connsiteY9" fmla="*/ 2167002 h 2561350"/>
                  <a:gd name="connsiteX10" fmla="*/ 1242025 w 2049409"/>
                  <a:gd name="connsiteY10" fmla="*/ 2275300 h 2561350"/>
                  <a:gd name="connsiteX11" fmla="*/ 791969 w 2049409"/>
                  <a:gd name="connsiteY11" fmla="*/ 2277680 h 2561350"/>
                  <a:gd name="connsiteX12" fmla="*/ 821902 w 2049409"/>
                  <a:gd name="connsiteY12" fmla="*/ 2167002 h 2561350"/>
                  <a:gd name="connsiteX13" fmla="*/ 128977 w 2049409"/>
                  <a:gd name="connsiteY13" fmla="*/ 2200159 h 2561350"/>
                  <a:gd name="connsiteX14" fmla="*/ 0 w 2049409"/>
                  <a:gd name="connsiteY14" fmla="*/ 1657531 h 2561350"/>
                  <a:gd name="connsiteX15" fmla="*/ 257433 w 2049409"/>
                  <a:gd name="connsiteY15" fmla="*/ 1557347 h 2561350"/>
                  <a:gd name="connsiteX16" fmla="*/ 239483 w 2049409"/>
                  <a:gd name="connsiteY16" fmla="*/ 1049619 h 2561350"/>
                  <a:gd name="connsiteX17" fmla="*/ 29065 w 2049409"/>
                  <a:gd name="connsiteY17" fmla="*/ 1005469 h 2561350"/>
                  <a:gd name="connsiteX18" fmla="*/ 100444 w 2049409"/>
                  <a:gd name="connsiteY18" fmla="*/ 369408 h 2561350"/>
                  <a:gd name="connsiteX19" fmla="*/ 826873 w 2049409"/>
                  <a:gd name="connsiteY19" fmla="*/ 389002 h 2561350"/>
                  <a:gd name="connsiteX20" fmla="*/ 791969 w 2049409"/>
                  <a:gd name="connsiteY20" fmla="*/ 283670 h 2561350"/>
                  <a:gd name="connsiteX21" fmla="*/ 1027712 w 2049409"/>
                  <a:gd name="connsiteY21" fmla="*/ 3 h 2561350"/>
                  <a:gd name="connsiteX0" fmla="*/ 1027712 w 2049338"/>
                  <a:gd name="connsiteY0" fmla="*/ 3 h 2561350"/>
                  <a:gd name="connsiteX1" fmla="*/ 1242025 w 2049338"/>
                  <a:gd name="connsiteY1" fmla="*/ 286050 h 2561350"/>
                  <a:gd name="connsiteX2" fmla="*/ 1219889 w 2049338"/>
                  <a:gd name="connsiteY2" fmla="*/ 389002 h 2561350"/>
                  <a:gd name="connsiteX3" fmla="*/ 1967384 w 2049338"/>
                  <a:gd name="connsiteY3" fmla="*/ 344364 h 2561350"/>
                  <a:gd name="connsiteX4" fmla="*/ 2049225 w 2049338"/>
                  <a:gd name="connsiteY4" fmla="*/ 926667 h 2561350"/>
                  <a:gd name="connsiteX5" fmla="*/ 1862717 w 2049338"/>
                  <a:gd name="connsiteY5" fmla="*/ 1056790 h 2561350"/>
                  <a:gd name="connsiteX6" fmla="*/ 1824721 w 2049338"/>
                  <a:gd name="connsiteY6" fmla="*/ 1531159 h 2561350"/>
                  <a:gd name="connsiteX7" fmla="*/ 2042416 w 2049338"/>
                  <a:gd name="connsiteY7" fmla="*/ 1619452 h 2561350"/>
                  <a:gd name="connsiteX8" fmla="*/ 1951283 w 2049338"/>
                  <a:gd name="connsiteY8" fmla="*/ 2180265 h 2561350"/>
                  <a:gd name="connsiteX9" fmla="*/ 1222152 w 2049338"/>
                  <a:gd name="connsiteY9" fmla="*/ 2167002 h 2561350"/>
                  <a:gd name="connsiteX10" fmla="*/ 1242025 w 2049338"/>
                  <a:gd name="connsiteY10" fmla="*/ 2275300 h 2561350"/>
                  <a:gd name="connsiteX11" fmla="*/ 791969 w 2049338"/>
                  <a:gd name="connsiteY11" fmla="*/ 2277680 h 2561350"/>
                  <a:gd name="connsiteX12" fmla="*/ 821902 w 2049338"/>
                  <a:gd name="connsiteY12" fmla="*/ 2167002 h 2561350"/>
                  <a:gd name="connsiteX13" fmla="*/ 128977 w 2049338"/>
                  <a:gd name="connsiteY13" fmla="*/ 2200159 h 2561350"/>
                  <a:gd name="connsiteX14" fmla="*/ 0 w 2049338"/>
                  <a:gd name="connsiteY14" fmla="*/ 1657531 h 2561350"/>
                  <a:gd name="connsiteX15" fmla="*/ 257433 w 2049338"/>
                  <a:gd name="connsiteY15" fmla="*/ 1557347 h 2561350"/>
                  <a:gd name="connsiteX16" fmla="*/ 239483 w 2049338"/>
                  <a:gd name="connsiteY16" fmla="*/ 1049619 h 2561350"/>
                  <a:gd name="connsiteX17" fmla="*/ 29065 w 2049338"/>
                  <a:gd name="connsiteY17" fmla="*/ 1005469 h 2561350"/>
                  <a:gd name="connsiteX18" fmla="*/ 100444 w 2049338"/>
                  <a:gd name="connsiteY18" fmla="*/ 369408 h 2561350"/>
                  <a:gd name="connsiteX19" fmla="*/ 826873 w 2049338"/>
                  <a:gd name="connsiteY19" fmla="*/ 389002 h 2561350"/>
                  <a:gd name="connsiteX20" fmla="*/ 791969 w 2049338"/>
                  <a:gd name="connsiteY20" fmla="*/ 283670 h 2561350"/>
                  <a:gd name="connsiteX21" fmla="*/ 1027712 w 2049338"/>
                  <a:gd name="connsiteY21" fmla="*/ 3 h 2561350"/>
                  <a:gd name="connsiteX0" fmla="*/ 1027712 w 2053522"/>
                  <a:gd name="connsiteY0" fmla="*/ 3 h 2561350"/>
                  <a:gd name="connsiteX1" fmla="*/ 1242025 w 2053522"/>
                  <a:gd name="connsiteY1" fmla="*/ 286050 h 2561350"/>
                  <a:gd name="connsiteX2" fmla="*/ 1219889 w 2053522"/>
                  <a:gd name="connsiteY2" fmla="*/ 389002 h 2561350"/>
                  <a:gd name="connsiteX3" fmla="*/ 1967384 w 2053522"/>
                  <a:gd name="connsiteY3" fmla="*/ 344364 h 2561350"/>
                  <a:gd name="connsiteX4" fmla="*/ 2049225 w 2053522"/>
                  <a:gd name="connsiteY4" fmla="*/ 926667 h 2561350"/>
                  <a:gd name="connsiteX5" fmla="*/ 1862717 w 2053522"/>
                  <a:gd name="connsiteY5" fmla="*/ 1056790 h 2561350"/>
                  <a:gd name="connsiteX6" fmla="*/ 1824721 w 2053522"/>
                  <a:gd name="connsiteY6" fmla="*/ 1531159 h 2561350"/>
                  <a:gd name="connsiteX7" fmla="*/ 2042416 w 2053522"/>
                  <a:gd name="connsiteY7" fmla="*/ 1619452 h 2561350"/>
                  <a:gd name="connsiteX8" fmla="*/ 1951283 w 2053522"/>
                  <a:gd name="connsiteY8" fmla="*/ 2180265 h 2561350"/>
                  <a:gd name="connsiteX9" fmla="*/ 1222152 w 2053522"/>
                  <a:gd name="connsiteY9" fmla="*/ 2167002 h 2561350"/>
                  <a:gd name="connsiteX10" fmla="*/ 1242025 w 2053522"/>
                  <a:gd name="connsiteY10" fmla="*/ 2275300 h 2561350"/>
                  <a:gd name="connsiteX11" fmla="*/ 791969 w 2053522"/>
                  <a:gd name="connsiteY11" fmla="*/ 2277680 h 2561350"/>
                  <a:gd name="connsiteX12" fmla="*/ 821902 w 2053522"/>
                  <a:gd name="connsiteY12" fmla="*/ 2167002 h 2561350"/>
                  <a:gd name="connsiteX13" fmla="*/ 128977 w 2053522"/>
                  <a:gd name="connsiteY13" fmla="*/ 2200159 h 2561350"/>
                  <a:gd name="connsiteX14" fmla="*/ 0 w 2053522"/>
                  <a:gd name="connsiteY14" fmla="*/ 1657531 h 2561350"/>
                  <a:gd name="connsiteX15" fmla="*/ 257433 w 2053522"/>
                  <a:gd name="connsiteY15" fmla="*/ 1557347 h 2561350"/>
                  <a:gd name="connsiteX16" fmla="*/ 239483 w 2053522"/>
                  <a:gd name="connsiteY16" fmla="*/ 1049619 h 2561350"/>
                  <a:gd name="connsiteX17" fmla="*/ 29065 w 2053522"/>
                  <a:gd name="connsiteY17" fmla="*/ 1005469 h 2561350"/>
                  <a:gd name="connsiteX18" fmla="*/ 100444 w 2053522"/>
                  <a:gd name="connsiteY18" fmla="*/ 369408 h 2561350"/>
                  <a:gd name="connsiteX19" fmla="*/ 826873 w 2053522"/>
                  <a:gd name="connsiteY19" fmla="*/ 389002 h 2561350"/>
                  <a:gd name="connsiteX20" fmla="*/ 791969 w 2053522"/>
                  <a:gd name="connsiteY20" fmla="*/ 283670 h 2561350"/>
                  <a:gd name="connsiteX21" fmla="*/ 1027712 w 2053522"/>
                  <a:gd name="connsiteY21" fmla="*/ 3 h 2561350"/>
                  <a:gd name="connsiteX0" fmla="*/ 1027712 w 2053521"/>
                  <a:gd name="connsiteY0" fmla="*/ 3 h 2561350"/>
                  <a:gd name="connsiteX1" fmla="*/ 1242025 w 2053521"/>
                  <a:gd name="connsiteY1" fmla="*/ 286050 h 2561350"/>
                  <a:gd name="connsiteX2" fmla="*/ 1219889 w 2053521"/>
                  <a:gd name="connsiteY2" fmla="*/ 389002 h 2561350"/>
                  <a:gd name="connsiteX3" fmla="*/ 1967384 w 2053521"/>
                  <a:gd name="connsiteY3" fmla="*/ 344364 h 2561350"/>
                  <a:gd name="connsiteX4" fmla="*/ 2049225 w 2053521"/>
                  <a:gd name="connsiteY4" fmla="*/ 926667 h 2561350"/>
                  <a:gd name="connsiteX5" fmla="*/ 1862717 w 2053521"/>
                  <a:gd name="connsiteY5" fmla="*/ 1056790 h 2561350"/>
                  <a:gd name="connsiteX6" fmla="*/ 1824721 w 2053521"/>
                  <a:gd name="connsiteY6" fmla="*/ 1531159 h 2561350"/>
                  <a:gd name="connsiteX7" fmla="*/ 2042416 w 2053521"/>
                  <a:gd name="connsiteY7" fmla="*/ 1619452 h 2561350"/>
                  <a:gd name="connsiteX8" fmla="*/ 1951283 w 2053521"/>
                  <a:gd name="connsiteY8" fmla="*/ 2180265 h 2561350"/>
                  <a:gd name="connsiteX9" fmla="*/ 1222152 w 2053521"/>
                  <a:gd name="connsiteY9" fmla="*/ 2167002 h 2561350"/>
                  <a:gd name="connsiteX10" fmla="*/ 1242025 w 2053521"/>
                  <a:gd name="connsiteY10" fmla="*/ 2275300 h 2561350"/>
                  <a:gd name="connsiteX11" fmla="*/ 791969 w 2053521"/>
                  <a:gd name="connsiteY11" fmla="*/ 2277680 h 2561350"/>
                  <a:gd name="connsiteX12" fmla="*/ 821902 w 2053521"/>
                  <a:gd name="connsiteY12" fmla="*/ 2167002 h 2561350"/>
                  <a:gd name="connsiteX13" fmla="*/ 128977 w 2053521"/>
                  <a:gd name="connsiteY13" fmla="*/ 2200159 h 2561350"/>
                  <a:gd name="connsiteX14" fmla="*/ 0 w 2053521"/>
                  <a:gd name="connsiteY14" fmla="*/ 1657531 h 2561350"/>
                  <a:gd name="connsiteX15" fmla="*/ 257433 w 2053521"/>
                  <a:gd name="connsiteY15" fmla="*/ 1557347 h 2561350"/>
                  <a:gd name="connsiteX16" fmla="*/ 239483 w 2053521"/>
                  <a:gd name="connsiteY16" fmla="*/ 1049619 h 2561350"/>
                  <a:gd name="connsiteX17" fmla="*/ 29065 w 2053521"/>
                  <a:gd name="connsiteY17" fmla="*/ 1005469 h 2561350"/>
                  <a:gd name="connsiteX18" fmla="*/ 100444 w 2053521"/>
                  <a:gd name="connsiteY18" fmla="*/ 369408 h 2561350"/>
                  <a:gd name="connsiteX19" fmla="*/ 826873 w 2053521"/>
                  <a:gd name="connsiteY19" fmla="*/ 389002 h 2561350"/>
                  <a:gd name="connsiteX20" fmla="*/ 791969 w 2053521"/>
                  <a:gd name="connsiteY20" fmla="*/ 283670 h 2561350"/>
                  <a:gd name="connsiteX21" fmla="*/ 1027712 w 2053521"/>
                  <a:gd name="connsiteY21" fmla="*/ 3 h 2561350"/>
                  <a:gd name="connsiteX0" fmla="*/ 1027712 w 2053521"/>
                  <a:gd name="connsiteY0" fmla="*/ 3 h 2561350"/>
                  <a:gd name="connsiteX1" fmla="*/ 1242025 w 2053521"/>
                  <a:gd name="connsiteY1" fmla="*/ 286050 h 2561350"/>
                  <a:gd name="connsiteX2" fmla="*/ 1219889 w 2053521"/>
                  <a:gd name="connsiteY2" fmla="*/ 389002 h 2561350"/>
                  <a:gd name="connsiteX3" fmla="*/ 1967384 w 2053521"/>
                  <a:gd name="connsiteY3" fmla="*/ 344364 h 2561350"/>
                  <a:gd name="connsiteX4" fmla="*/ 2049225 w 2053521"/>
                  <a:gd name="connsiteY4" fmla="*/ 926667 h 2561350"/>
                  <a:gd name="connsiteX5" fmla="*/ 1862717 w 2053521"/>
                  <a:gd name="connsiteY5" fmla="*/ 1056790 h 2561350"/>
                  <a:gd name="connsiteX6" fmla="*/ 1824721 w 2053521"/>
                  <a:gd name="connsiteY6" fmla="*/ 1531159 h 2561350"/>
                  <a:gd name="connsiteX7" fmla="*/ 2042416 w 2053521"/>
                  <a:gd name="connsiteY7" fmla="*/ 1619452 h 2561350"/>
                  <a:gd name="connsiteX8" fmla="*/ 1951283 w 2053521"/>
                  <a:gd name="connsiteY8" fmla="*/ 2180265 h 2561350"/>
                  <a:gd name="connsiteX9" fmla="*/ 1222152 w 2053521"/>
                  <a:gd name="connsiteY9" fmla="*/ 2167002 h 2561350"/>
                  <a:gd name="connsiteX10" fmla="*/ 1242025 w 2053521"/>
                  <a:gd name="connsiteY10" fmla="*/ 2275300 h 2561350"/>
                  <a:gd name="connsiteX11" fmla="*/ 791969 w 2053521"/>
                  <a:gd name="connsiteY11" fmla="*/ 2277680 h 2561350"/>
                  <a:gd name="connsiteX12" fmla="*/ 821902 w 2053521"/>
                  <a:gd name="connsiteY12" fmla="*/ 2167002 h 2561350"/>
                  <a:gd name="connsiteX13" fmla="*/ 128977 w 2053521"/>
                  <a:gd name="connsiteY13" fmla="*/ 2200159 h 2561350"/>
                  <a:gd name="connsiteX14" fmla="*/ 0 w 2053521"/>
                  <a:gd name="connsiteY14" fmla="*/ 1657531 h 2561350"/>
                  <a:gd name="connsiteX15" fmla="*/ 257433 w 2053521"/>
                  <a:gd name="connsiteY15" fmla="*/ 1557347 h 2561350"/>
                  <a:gd name="connsiteX16" fmla="*/ 239483 w 2053521"/>
                  <a:gd name="connsiteY16" fmla="*/ 1049619 h 2561350"/>
                  <a:gd name="connsiteX17" fmla="*/ 29065 w 2053521"/>
                  <a:gd name="connsiteY17" fmla="*/ 1005469 h 2561350"/>
                  <a:gd name="connsiteX18" fmla="*/ 100444 w 2053521"/>
                  <a:gd name="connsiteY18" fmla="*/ 369408 h 2561350"/>
                  <a:gd name="connsiteX19" fmla="*/ 826873 w 2053521"/>
                  <a:gd name="connsiteY19" fmla="*/ 389002 h 2561350"/>
                  <a:gd name="connsiteX20" fmla="*/ 791969 w 2053521"/>
                  <a:gd name="connsiteY20" fmla="*/ 283670 h 2561350"/>
                  <a:gd name="connsiteX21" fmla="*/ 1027712 w 2053521"/>
                  <a:gd name="connsiteY21" fmla="*/ 3 h 2561350"/>
                  <a:gd name="connsiteX0" fmla="*/ 1027712 w 2053521"/>
                  <a:gd name="connsiteY0" fmla="*/ 3 h 2561350"/>
                  <a:gd name="connsiteX1" fmla="*/ 1242025 w 2053521"/>
                  <a:gd name="connsiteY1" fmla="*/ 286050 h 2561350"/>
                  <a:gd name="connsiteX2" fmla="*/ 1219889 w 2053521"/>
                  <a:gd name="connsiteY2" fmla="*/ 389002 h 2561350"/>
                  <a:gd name="connsiteX3" fmla="*/ 1967384 w 2053521"/>
                  <a:gd name="connsiteY3" fmla="*/ 344364 h 2561350"/>
                  <a:gd name="connsiteX4" fmla="*/ 2049225 w 2053521"/>
                  <a:gd name="connsiteY4" fmla="*/ 926667 h 2561350"/>
                  <a:gd name="connsiteX5" fmla="*/ 1862717 w 2053521"/>
                  <a:gd name="connsiteY5" fmla="*/ 1056790 h 2561350"/>
                  <a:gd name="connsiteX6" fmla="*/ 1824721 w 2053521"/>
                  <a:gd name="connsiteY6" fmla="*/ 1531159 h 2561350"/>
                  <a:gd name="connsiteX7" fmla="*/ 2042416 w 2053521"/>
                  <a:gd name="connsiteY7" fmla="*/ 1619452 h 2561350"/>
                  <a:gd name="connsiteX8" fmla="*/ 1951283 w 2053521"/>
                  <a:gd name="connsiteY8" fmla="*/ 2180265 h 2561350"/>
                  <a:gd name="connsiteX9" fmla="*/ 1222152 w 2053521"/>
                  <a:gd name="connsiteY9" fmla="*/ 2167002 h 2561350"/>
                  <a:gd name="connsiteX10" fmla="*/ 1242025 w 2053521"/>
                  <a:gd name="connsiteY10" fmla="*/ 2275300 h 2561350"/>
                  <a:gd name="connsiteX11" fmla="*/ 791969 w 2053521"/>
                  <a:gd name="connsiteY11" fmla="*/ 2277680 h 2561350"/>
                  <a:gd name="connsiteX12" fmla="*/ 821902 w 2053521"/>
                  <a:gd name="connsiteY12" fmla="*/ 2167002 h 2561350"/>
                  <a:gd name="connsiteX13" fmla="*/ 128977 w 2053521"/>
                  <a:gd name="connsiteY13" fmla="*/ 2200159 h 2561350"/>
                  <a:gd name="connsiteX14" fmla="*/ 0 w 2053521"/>
                  <a:gd name="connsiteY14" fmla="*/ 1657531 h 2561350"/>
                  <a:gd name="connsiteX15" fmla="*/ 257433 w 2053521"/>
                  <a:gd name="connsiteY15" fmla="*/ 1557347 h 2561350"/>
                  <a:gd name="connsiteX16" fmla="*/ 239483 w 2053521"/>
                  <a:gd name="connsiteY16" fmla="*/ 1049619 h 2561350"/>
                  <a:gd name="connsiteX17" fmla="*/ 29065 w 2053521"/>
                  <a:gd name="connsiteY17" fmla="*/ 1005469 h 2561350"/>
                  <a:gd name="connsiteX18" fmla="*/ 100444 w 2053521"/>
                  <a:gd name="connsiteY18" fmla="*/ 369408 h 2561350"/>
                  <a:gd name="connsiteX19" fmla="*/ 826873 w 2053521"/>
                  <a:gd name="connsiteY19" fmla="*/ 389002 h 2561350"/>
                  <a:gd name="connsiteX20" fmla="*/ 791969 w 2053521"/>
                  <a:gd name="connsiteY20" fmla="*/ 283670 h 2561350"/>
                  <a:gd name="connsiteX21" fmla="*/ 1027712 w 2053521"/>
                  <a:gd name="connsiteY21" fmla="*/ 3 h 2561350"/>
                  <a:gd name="connsiteX0" fmla="*/ 1027712 w 2053521"/>
                  <a:gd name="connsiteY0" fmla="*/ 3 h 2561350"/>
                  <a:gd name="connsiteX1" fmla="*/ 1242025 w 2053521"/>
                  <a:gd name="connsiteY1" fmla="*/ 286050 h 2561350"/>
                  <a:gd name="connsiteX2" fmla="*/ 1219889 w 2053521"/>
                  <a:gd name="connsiteY2" fmla="*/ 389002 h 2561350"/>
                  <a:gd name="connsiteX3" fmla="*/ 1967384 w 2053521"/>
                  <a:gd name="connsiteY3" fmla="*/ 344364 h 2561350"/>
                  <a:gd name="connsiteX4" fmla="*/ 2049225 w 2053521"/>
                  <a:gd name="connsiteY4" fmla="*/ 926667 h 2561350"/>
                  <a:gd name="connsiteX5" fmla="*/ 1862717 w 2053521"/>
                  <a:gd name="connsiteY5" fmla="*/ 1056790 h 2561350"/>
                  <a:gd name="connsiteX6" fmla="*/ 1824721 w 2053521"/>
                  <a:gd name="connsiteY6" fmla="*/ 1531159 h 2561350"/>
                  <a:gd name="connsiteX7" fmla="*/ 2042416 w 2053521"/>
                  <a:gd name="connsiteY7" fmla="*/ 1619452 h 2561350"/>
                  <a:gd name="connsiteX8" fmla="*/ 1951283 w 2053521"/>
                  <a:gd name="connsiteY8" fmla="*/ 2180265 h 2561350"/>
                  <a:gd name="connsiteX9" fmla="*/ 1222152 w 2053521"/>
                  <a:gd name="connsiteY9" fmla="*/ 2167002 h 2561350"/>
                  <a:gd name="connsiteX10" fmla="*/ 1242025 w 2053521"/>
                  <a:gd name="connsiteY10" fmla="*/ 2275300 h 2561350"/>
                  <a:gd name="connsiteX11" fmla="*/ 791969 w 2053521"/>
                  <a:gd name="connsiteY11" fmla="*/ 2277680 h 2561350"/>
                  <a:gd name="connsiteX12" fmla="*/ 821902 w 2053521"/>
                  <a:gd name="connsiteY12" fmla="*/ 2167002 h 2561350"/>
                  <a:gd name="connsiteX13" fmla="*/ 128977 w 2053521"/>
                  <a:gd name="connsiteY13" fmla="*/ 2200159 h 2561350"/>
                  <a:gd name="connsiteX14" fmla="*/ 0 w 2053521"/>
                  <a:gd name="connsiteY14" fmla="*/ 1657531 h 2561350"/>
                  <a:gd name="connsiteX15" fmla="*/ 257433 w 2053521"/>
                  <a:gd name="connsiteY15" fmla="*/ 1557347 h 2561350"/>
                  <a:gd name="connsiteX16" fmla="*/ 239483 w 2053521"/>
                  <a:gd name="connsiteY16" fmla="*/ 1049619 h 2561350"/>
                  <a:gd name="connsiteX17" fmla="*/ 29065 w 2053521"/>
                  <a:gd name="connsiteY17" fmla="*/ 1005469 h 2561350"/>
                  <a:gd name="connsiteX18" fmla="*/ 100444 w 2053521"/>
                  <a:gd name="connsiteY18" fmla="*/ 369408 h 2561350"/>
                  <a:gd name="connsiteX19" fmla="*/ 826873 w 2053521"/>
                  <a:gd name="connsiteY19" fmla="*/ 389002 h 2561350"/>
                  <a:gd name="connsiteX20" fmla="*/ 791969 w 2053521"/>
                  <a:gd name="connsiteY20" fmla="*/ 283670 h 2561350"/>
                  <a:gd name="connsiteX21" fmla="*/ 1027712 w 2053521"/>
                  <a:gd name="connsiteY21" fmla="*/ 3 h 2561350"/>
                  <a:gd name="connsiteX0" fmla="*/ 1027712 w 2053521"/>
                  <a:gd name="connsiteY0" fmla="*/ 3 h 2561350"/>
                  <a:gd name="connsiteX1" fmla="*/ 1242025 w 2053521"/>
                  <a:gd name="connsiteY1" fmla="*/ 286050 h 2561350"/>
                  <a:gd name="connsiteX2" fmla="*/ 1219889 w 2053521"/>
                  <a:gd name="connsiteY2" fmla="*/ 389002 h 2561350"/>
                  <a:gd name="connsiteX3" fmla="*/ 1967384 w 2053521"/>
                  <a:gd name="connsiteY3" fmla="*/ 344364 h 2561350"/>
                  <a:gd name="connsiteX4" fmla="*/ 2049225 w 2053521"/>
                  <a:gd name="connsiteY4" fmla="*/ 926667 h 2561350"/>
                  <a:gd name="connsiteX5" fmla="*/ 1862717 w 2053521"/>
                  <a:gd name="connsiteY5" fmla="*/ 1056790 h 2561350"/>
                  <a:gd name="connsiteX6" fmla="*/ 1824721 w 2053521"/>
                  <a:gd name="connsiteY6" fmla="*/ 1531159 h 2561350"/>
                  <a:gd name="connsiteX7" fmla="*/ 2042416 w 2053521"/>
                  <a:gd name="connsiteY7" fmla="*/ 1619452 h 2561350"/>
                  <a:gd name="connsiteX8" fmla="*/ 1951283 w 2053521"/>
                  <a:gd name="connsiteY8" fmla="*/ 2180265 h 2561350"/>
                  <a:gd name="connsiteX9" fmla="*/ 1222152 w 2053521"/>
                  <a:gd name="connsiteY9" fmla="*/ 2167002 h 2561350"/>
                  <a:gd name="connsiteX10" fmla="*/ 1242025 w 2053521"/>
                  <a:gd name="connsiteY10" fmla="*/ 2275300 h 2561350"/>
                  <a:gd name="connsiteX11" fmla="*/ 791969 w 2053521"/>
                  <a:gd name="connsiteY11" fmla="*/ 2277680 h 2561350"/>
                  <a:gd name="connsiteX12" fmla="*/ 821902 w 2053521"/>
                  <a:gd name="connsiteY12" fmla="*/ 2167002 h 2561350"/>
                  <a:gd name="connsiteX13" fmla="*/ 128977 w 2053521"/>
                  <a:gd name="connsiteY13" fmla="*/ 2200159 h 2561350"/>
                  <a:gd name="connsiteX14" fmla="*/ 0 w 2053521"/>
                  <a:gd name="connsiteY14" fmla="*/ 1657531 h 2561350"/>
                  <a:gd name="connsiteX15" fmla="*/ 257433 w 2053521"/>
                  <a:gd name="connsiteY15" fmla="*/ 1557347 h 2561350"/>
                  <a:gd name="connsiteX16" fmla="*/ 239483 w 2053521"/>
                  <a:gd name="connsiteY16" fmla="*/ 1049619 h 2561350"/>
                  <a:gd name="connsiteX17" fmla="*/ 29065 w 2053521"/>
                  <a:gd name="connsiteY17" fmla="*/ 1005469 h 2561350"/>
                  <a:gd name="connsiteX18" fmla="*/ 100444 w 2053521"/>
                  <a:gd name="connsiteY18" fmla="*/ 369408 h 2561350"/>
                  <a:gd name="connsiteX19" fmla="*/ 826873 w 2053521"/>
                  <a:gd name="connsiteY19" fmla="*/ 389002 h 2561350"/>
                  <a:gd name="connsiteX20" fmla="*/ 791969 w 2053521"/>
                  <a:gd name="connsiteY20" fmla="*/ 283670 h 2561350"/>
                  <a:gd name="connsiteX21" fmla="*/ 1027712 w 2053521"/>
                  <a:gd name="connsiteY21" fmla="*/ 3 h 2561350"/>
                  <a:gd name="connsiteX0" fmla="*/ 1027712 w 2053521"/>
                  <a:gd name="connsiteY0" fmla="*/ 3 h 2561350"/>
                  <a:gd name="connsiteX1" fmla="*/ 1242025 w 2053521"/>
                  <a:gd name="connsiteY1" fmla="*/ 286050 h 2561350"/>
                  <a:gd name="connsiteX2" fmla="*/ 1219889 w 2053521"/>
                  <a:gd name="connsiteY2" fmla="*/ 389002 h 2561350"/>
                  <a:gd name="connsiteX3" fmla="*/ 1967384 w 2053521"/>
                  <a:gd name="connsiteY3" fmla="*/ 344364 h 2561350"/>
                  <a:gd name="connsiteX4" fmla="*/ 2049225 w 2053521"/>
                  <a:gd name="connsiteY4" fmla="*/ 926667 h 2561350"/>
                  <a:gd name="connsiteX5" fmla="*/ 1862717 w 2053521"/>
                  <a:gd name="connsiteY5" fmla="*/ 1056790 h 2561350"/>
                  <a:gd name="connsiteX6" fmla="*/ 1824721 w 2053521"/>
                  <a:gd name="connsiteY6" fmla="*/ 1531159 h 2561350"/>
                  <a:gd name="connsiteX7" fmla="*/ 2042416 w 2053521"/>
                  <a:gd name="connsiteY7" fmla="*/ 1619452 h 2561350"/>
                  <a:gd name="connsiteX8" fmla="*/ 1951283 w 2053521"/>
                  <a:gd name="connsiteY8" fmla="*/ 2180265 h 2561350"/>
                  <a:gd name="connsiteX9" fmla="*/ 1222152 w 2053521"/>
                  <a:gd name="connsiteY9" fmla="*/ 2167002 h 2561350"/>
                  <a:gd name="connsiteX10" fmla="*/ 1242025 w 2053521"/>
                  <a:gd name="connsiteY10" fmla="*/ 2275300 h 2561350"/>
                  <a:gd name="connsiteX11" fmla="*/ 791969 w 2053521"/>
                  <a:gd name="connsiteY11" fmla="*/ 2277680 h 2561350"/>
                  <a:gd name="connsiteX12" fmla="*/ 821902 w 2053521"/>
                  <a:gd name="connsiteY12" fmla="*/ 2167002 h 2561350"/>
                  <a:gd name="connsiteX13" fmla="*/ 128977 w 2053521"/>
                  <a:gd name="connsiteY13" fmla="*/ 2200159 h 2561350"/>
                  <a:gd name="connsiteX14" fmla="*/ 0 w 2053521"/>
                  <a:gd name="connsiteY14" fmla="*/ 1657531 h 2561350"/>
                  <a:gd name="connsiteX15" fmla="*/ 257433 w 2053521"/>
                  <a:gd name="connsiteY15" fmla="*/ 1557347 h 2561350"/>
                  <a:gd name="connsiteX16" fmla="*/ 239483 w 2053521"/>
                  <a:gd name="connsiteY16" fmla="*/ 1049619 h 2561350"/>
                  <a:gd name="connsiteX17" fmla="*/ 29065 w 2053521"/>
                  <a:gd name="connsiteY17" fmla="*/ 1005469 h 2561350"/>
                  <a:gd name="connsiteX18" fmla="*/ 100444 w 2053521"/>
                  <a:gd name="connsiteY18" fmla="*/ 369408 h 2561350"/>
                  <a:gd name="connsiteX19" fmla="*/ 826873 w 2053521"/>
                  <a:gd name="connsiteY19" fmla="*/ 389002 h 2561350"/>
                  <a:gd name="connsiteX20" fmla="*/ 791969 w 2053521"/>
                  <a:gd name="connsiteY20" fmla="*/ 283670 h 2561350"/>
                  <a:gd name="connsiteX21" fmla="*/ 1027712 w 2053521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4468 w 2040556"/>
                  <a:gd name="connsiteY15" fmla="*/ 1557347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4468 w 2040556"/>
                  <a:gd name="connsiteY15" fmla="*/ 1557347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4468 w 2040556"/>
                  <a:gd name="connsiteY15" fmla="*/ 1557347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4468 w 2040556"/>
                  <a:gd name="connsiteY15" fmla="*/ 1557347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61667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36129 w 2040556"/>
                  <a:gd name="connsiteY7" fmla="*/ 1616113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36129 w 2040556"/>
                  <a:gd name="connsiteY7" fmla="*/ 1616113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36129 w 2040556"/>
                  <a:gd name="connsiteY7" fmla="*/ 1616113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36129 w 2040556"/>
                  <a:gd name="connsiteY7" fmla="*/ 1616113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60129 h 2561350"/>
                  <a:gd name="connsiteX6" fmla="*/ 1811756 w 2040556"/>
                  <a:gd name="connsiteY6" fmla="*/ 1531159 h 2561350"/>
                  <a:gd name="connsiteX7" fmla="*/ 2036129 w 2040556"/>
                  <a:gd name="connsiteY7" fmla="*/ 1616113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040556" h="2561350">
                    <a:moveTo>
                      <a:pt x="1014747" y="3"/>
                    </a:moveTo>
                    <a:cubicBezTo>
                      <a:pt x="1183816" y="-691"/>
                      <a:pt x="1351799" y="120921"/>
                      <a:pt x="1229060" y="286050"/>
                    </a:cubicBezTo>
                    <a:cubicBezTo>
                      <a:pt x="1212950" y="315682"/>
                      <a:pt x="1201168" y="348101"/>
                      <a:pt x="1206924" y="389002"/>
                    </a:cubicBezTo>
                    <a:cubicBezTo>
                      <a:pt x="1211992" y="528261"/>
                      <a:pt x="1716654" y="452477"/>
                      <a:pt x="1954419" y="344364"/>
                    </a:cubicBezTo>
                    <a:cubicBezTo>
                      <a:pt x="1970498" y="474789"/>
                      <a:pt x="2061145" y="783619"/>
                      <a:pt x="2036260" y="926667"/>
                    </a:cubicBezTo>
                    <a:cubicBezTo>
                      <a:pt x="2027166" y="1024060"/>
                      <a:pt x="1970476" y="1153289"/>
                      <a:pt x="1849752" y="1060129"/>
                    </a:cubicBezTo>
                    <a:cubicBezTo>
                      <a:pt x="1475468" y="853624"/>
                      <a:pt x="1487545" y="1649324"/>
                      <a:pt x="1811756" y="1531159"/>
                    </a:cubicBezTo>
                    <a:cubicBezTo>
                      <a:pt x="1923754" y="1469515"/>
                      <a:pt x="1987209" y="1400411"/>
                      <a:pt x="2036129" y="1616113"/>
                    </a:cubicBezTo>
                    <a:cubicBezTo>
                      <a:pt x="2051136" y="1730790"/>
                      <a:pt x="1956393" y="2051666"/>
                      <a:pt x="1938318" y="2180265"/>
                    </a:cubicBezTo>
                    <a:cubicBezTo>
                      <a:pt x="1741694" y="2153739"/>
                      <a:pt x="1359392" y="2007849"/>
                      <a:pt x="1209187" y="2167002"/>
                    </a:cubicBezTo>
                    <a:cubicBezTo>
                      <a:pt x="1195706" y="2193452"/>
                      <a:pt x="1198508" y="2230274"/>
                      <a:pt x="1229060" y="2275300"/>
                    </a:cubicBezTo>
                    <a:cubicBezTo>
                      <a:pt x="1469566" y="2660267"/>
                      <a:pt x="567071" y="2652331"/>
                      <a:pt x="779004" y="2277680"/>
                    </a:cubicBezTo>
                    <a:cubicBezTo>
                      <a:pt x="817979" y="2223379"/>
                      <a:pt x="825787" y="2190096"/>
                      <a:pt x="808937" y="2167002"/>
                    </a:cubicBezTo>
                    <a:cubicBezTo>
                      <a:pt x="706169" y="2021111"/>
                      <a:pt x="364670" y="2147108"/>
                      <a:pt x="116012" y="2200159"/>
                    </a:cubicBezTo>
                    <a:cubicBezTo>
                      <a:pt x="57942" y="2073996"/>
                      <a:pt x="976" y="1794778"/>
                      <a:pt x="0" y="1657530"/>
                    </a:cubicBezTo>
                    <a:cubicBezTo>
                      <a:pt x="23569" y="1399547"/>
                      <a:pt x="142648" y="1475748"/>
                      <a:pt x="248790" y="1539671"/>
                    </a:cubicBezTo>
                    <a:cubicBezTo>
                      <a:pt x="563771" y="1555589"/>
                      <a:pt x="485163" y="925406"/>
                      <a:pt x="226518" y="1049619"/>
                    </a:cubicBezTo>
                    <a:cubicBezTo>
                      <a:pt x="150003" y="1086365"/>
                      <a:pt x="56561" y="1164379"/>
                      <a:pt x="16100" y="1005469"/>
                    </a:cubicBezTo>
                    <a:cubicBezTo>
                      <a:pt x="-32993" y="864734"/>
                      <a:pt x="47286" y="478570"/>
                      <a:pt x="87479" y="369408"/>
                    </a:cubicBezTo>
                    <a:cubicBezTo>
                      <a:pt x="483685" y="502036"/>
                      <a:pt x="775797" y="488473"/>
                      <a:pt x="813908" y="389002"/>
                    </a:cubicBezTo>
                    <a:cubicBezTo>
                      <a:pt x="824229" y="365427"/>
                      <a:pt x="814657" y="333342"/>
                      <a:pt x="779004" y="283670"/>
                    </a:cubicBezTo>
                    <a:cubicBezTo>
                      <a:pt x="673038" y="96344"/>
                      <a:pt x="845678" y="698"/>
                      <a:pt x="1014747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/>
              <a:sp3d prstMaterial="dkEdge">
                <a:bevelT w="50800" h="25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5"/>
              <p:cNvSpPr/>
              <p:nvPr/>
            </p:nvSpPr>
            <p:spPr>
              <a:xfrm flipV="1">
                <a:off x="6213670" y="5773350"/>
                <a:ext cx="1448109" cy="1792218"/>
              </a:xfrm>
              <a:custGeom>
                <a:avLst/>
                <a:gdLst>
                  <a:gd name="connsiteX0" fmla="*/ 872209 w 1795780"/>
                  <a:gd name="connsiteY0" fmla="*/ 3 h 2561350"/>
                  <a:gd name="connsiteX1" fmla="*/ 1086522 w 1795780"/>
                  <a:gd name="connsiteY1" fmla="*/ 286050 h 2561350"/>
                  <a:gd name="connsiteX2" fmla="*/ 1064386 w 1795780"/>
                  <a:gd name="connsiteY2" fmla="*/ 389002 h 2561350"/>
                  <a:gd name="connsiteX3" fmla="*/ 1795780 w 1795780"/>
                  <a:gd name="connsiteY3" fmla="*/ 389002 h 2561350"/>
                  <a:gd name="connsiteX4" fmla="*/ 1795780 w 1795780"/>
                  <a:gd name="connsiteY4" fmla="*/ 1063389 h 2561350"/>
                  <a:gd name="connsiteX5" fmla="*/ 1706462 w 1795780"/>
                  <a:gd name="connsiteY5" fmla="*/ 1037347 h 2561350"/>
                  <a:gd name="connsiteX6" fmla="*/ 1704082 w 1795780"/>
                  <a:gd name="connsiteY6" fmla="*/ 1487403 h 2561350"/>
                  <a:gd name="connsiteX7" fmla="*/ 1795780 w 1795780"/>
                  <a:gd name="connsiteY7" fmla="*/ 1449629 h 2561350"/>
                  <a:gd name="connsiteX8" fmla="*/ 1795780 w 1795780"/>
                  <a:gd name="connsiteY8" fmla="*/ 2167002 h 2561350"/>
                  <a:gd name="connsiteX9" fmla="*/ 1066649 w 1795780"/>
                  <a:gd name="connsiteY9" fmla="*/ 2167002 h 2561350"/>
                  <a:gd name="connsiteX10" fmla="*/ 1086522 w 1795780"/>
                  <a:gd name="connsiteY10" fmla="*/ 2275300 h 2561350"/>
                  <a:gd name="connsiteX11" fmla="*/ 636466 w 1795780"/>
                  <a:gd name="connsiteY11" fmla="*/ 2277680 h 2561350"/>
                  <a:gd name="connsiteX12" fmla="*/ 666399 w 1795780"/>
                  <a:gd name="connsiteY12" fmla="*/ 2167002 h 2561350"/>
                  <a:gd name="connsiteX13" fmla="*/ 0 w 1795780"/>
                  <a:gd name="connsiteY13" fmla="*/ 2167002 h 2561350"/>
                  <a:gd name="connsiteX14" fmla="*/ 0 w 1795780"/>
                  <a:gd name="connsiteY14" fmla="*/ 1458174 h 2561350"/>
                  <a:gd name="connsiteX15" fmla="*/ 94999 w 1795780"/>
                  <a:gd name="connsiteY15" fmla="*/ 1495354 h 2561350"/>
                  <a:gd name="connsiteX16" fmla="*/ 92619 w 1795780"/>
                  <a:gd name="connsiteY16" fmla="*/ 1045298 h 2561350"/>
                  <a:gd name="connsiteX17" fmla="*/ 0 w 1795780"/>
                  <a:gd name="connsiteY17" fmla="*/ 1071146 h 2561350"/>
                  <a:gd name="connsiteX18" fmla="*/ 0 w 1795780"/>
                  <a:gd name="connsiteY18" fmla="*/ 389002 h 2561350"/>
                  <a:gd name="connsiteX19" fmla="*/ 671370 w 1795780"/>
                  <a:gd name="connsiteY19" fmla="*/ 389002 h 2561350"/>
                  <a:gd name="connsiteX20" fmla="*/ 636466 w 1795780"/>
                  <a:gd name="connsiteY20" fmla="*/ 283670 h 2561350"/>
                  <a:gd name="connsiteX21" fmla="*/ 872209 w 1795780"/>
                  <a:gd name="connsiteY21" fmla="*/ 3 h 2561350"/>
                  <a:gd name="connsiteX0" fmla="*/ 872209 w 1795780"/>
                  <a:gd name="connsiteY0" fmla="*/ 3 h 2561350"/>
                  <a:gd name="connsiteX1" fmla="*/ 1086522 w 1795780"/>
                  <a:gd name="connsiteY1" fmla="*/ 286050 h 2561350"/>
                  <a:gd name="connsiteX2" fmla="*/ 1064386 w 1795780"/>
                  <a:gd name="connsiteY2" fmla="*/ 389002 h 2561350"/>
                  <a:gd name="connsiteX3" fmla="*/ 1795780 w 1795780"/>
                  <a:gd name="connsiteY3" fmla="*/ 389002 h 2561350"/>
                  <a:gd name="connsiteX4" fmla="*/ 1795780 w 1795780"/>
                  <a:gd name="connsiteY4" fmla="*/ 1063389 h 2561350"/>
                  <a:gd name="connsiteX5" fmla="*/ 1706462 w 1795780"/>
                  <a:gd name="connsiteY5" fmla="*/ 1037347 h 2561350"/>
                  <a:gd name="connsiteX6" fmla="*/ 1704082 w 1795780"/>
                  <a:gd name="connsiteY6" fmla="*/ 1487403 h 2561350"/>
                  <a:gd name="connsiteX7" fmla="*/ 1795780 w 1795780"/>
                  <a:gd name="connsiteY7" fmla="*/ 1449629 h 2561350"/>
                  <a:gd name="connsiteX8" fmla="*/ 1795780 w 1795780"/>
                  <a:gd name="connsiteY8" fmla="*/ 2167002 h 2561350"/>
                  <a:gd name="connsiteX9" fmla="*/ 1066649 w 1795780"/>
                  <a:gd name="connsiteY9" fmla="*/ 2167002 h 2561350"/>
                  <a:gd name="connsiteX10" fmla="*/ 1086522 w 1795780"/>
                  <a:gd name="connsiteY10" fmla="*/ 2275300 h 2561350"/>
                  <a:gd name="connsiteX11" fmla="*/ 636466 w 1795780"/>
                  <a:gd name="connsiteY11" fmla="*/ 2277680 h 2561350"/>
                  <a:gd name="connsiteX12" fmla="*/ 666399 w 1795780"/>
                  <a:gd name="connsiteY12" fmla="*/ 2167002 h 2561350"/>
                  <a:gd name="connsiteX13" fmla="*/ 0 w 1795780"/>
                  <a:gd name="connsiteY13" fmla="*/ 2167002 h 2561350"/>
                  <a:gd name="connsiteX14" fmla="*/ 0 w 1795780"/>
                  <a:gd name="connsiteY14" fmla="*/ 1458174 h 2561350"/>
                  <a:gd name="connsiteX15" fmla="*/ 94999 w 1795780"/>
                  <a:gd name="connsiteY15" fmla="*/ 1495354 h 2561350"/>
                  <a:gd name="connsiteX16" fmla="*/ 92619 w 1795780"/>
                  <a:gd name="connsiteY16" fmla="*/ 1045298 h 2561350"/>
                  <a:gd name="connsiteX17" fmla="*/ 0 w 1795780"/>
                  <a:gd name="connsiteY17" fmla="*/ 1071146 h 2561350"/>
                  <a:gd name="connsiteX18" fmla="*/ 0 w 1795780"/>
                  <a:gd name="connsiteY18" fmla="*/ 389002 h 2561350"/>
                  <a:gd name="connsiteX19" fmla="*/ 671370 w 1795780"/>
                  <a:gd name="connsiteY19" fmla="*/ 389002 h 2561350"/>
                  <a:gd name="connsiteX20" fmla="*/ 636466 w 1795780"/>
                  <a:gd name="connsiteY20" fmla="*/ 283670 h 2561350"/>
                  <a:gd name="connsiteX21" fmla="*/ 872209 w 179578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949187"/>
                  <a:gd name="connsiteY0" fmla="*/ 3 h 2561350"/>
                  <a:gd name="connsiteX1" fmla="*/ 1132942 w 1949187"/>
                  <a:gd name="connsiteY1" fmla="*/ 286050 h 2561350"/>
                  <a:gd name="connsiteX2" fmla="*/ 1110806 w 1949187"/>
                  <a:gd name="connsiteY2" fmla="*/ 389002 h 2561350"/>
                  <a:gd name="connsiteX3" fmla="*/ 1862094 w 1949187"/>
                  <a:gd name="connsiteY3" fmla="*/ 369108 h 2561350"/>
                  <a:gd name="connsiteX4" fmla="*/ 1842200 w 1949187"/>
                  <a:gd name="connsiteY4" fmla="*/ 1063389 h 2561350"/>
                  <a:gd name="connsiteX5" fmla="*/ 1752882 w 1949187"/>
                  <a:gd name="connsiteY5" fmla="*/ 1037347 h 2561350"/>
                  <a:gd name="connsiteX6" fmla="*/ 1750502 w 1949187"/>
                  <a:gd name="connsiteY6" fmla="*/ 1487403 h 2561350"/>
                  <a:gd name="connsiteX7" fmla="*/ 1842200 w 1949187"/>
                  <a:gd name="connsiteY7" fmla="*/ 1449629 h 2561350"/>
                  <a:gd name="connsiteX8" fmla="*/ 1842200 w 1949187"/>
                  <a:gd name="connsiteY8" fmla="*/ 2167002 h 2561350"/>
                  <a:gd name="connsiteX9" fmla="*/ 1113069 w 1949187"/>
                  <a:gd name="connsiteY9" fmla="*/ 2167002 h 2561350"/>
                  <a:gd name="connsiteX10" fmla="*/ 1132942 w 1949187"/>
                  <a:gd name="connsiteY10" fmla="*/ 2275300 h 2561350"/>
                  <a:gd name="connsiteX11" fmla="*/ 682886 w 1949187"/>
                  <a:gd name="connsiteY11" fmla="*/ 2277680 h 2561350"/>
                  <a:gd name="connsiteX12" fmla="*/ 712819 w 1949187"/>
                  <a:gd name="connsiteY12" fmla="*/ 2167002 h 2561350"/>
                  <a:gd name="connsiteX13" fmla="*/ 46420 w 1949187"/>
                  <a:gd name="connsiteY13" fmla="*/ 2167002 h 2561350"/>
                  <a:gd name="connsiteX14" fmla="*/ 46420 w 1949187"/>
                  <a:gd name="connsiteY14" fmla="*/ 1458174 h 2561350"/>
                  <a:gd name="connsiteX15" fmla="*/ 141419 w 1949187"/>
                  <a:gd name="connsiteY15" fmla="*/ 1495354 h 2561350"/>
                  <a:gd name="connsiteX16" fmla="*/ 139039 w 1949187"/>
                  <a:gd name="connsiteY16" fmla="*/ 1045298 h 2561350"/>
                  <a:gd name="connsiteX17" fmla="*/ 46420 w 1949187"/>
                  <a:gd name="connsiteY17" fmla="*/ 1071146 h 2561350"/>
                  <a:gd name="connsiteX18" fmla="*/ 0 w 1949187"/>
                  <a:gd name="connsiteY18" fmla="*/ 382371 h 2561350"/>
                  <a:gd name="connsiteX19" fmla="*/ 717790 w 1949187"/>
                  <a:gd name="connsiteY19" fmla="*/ 389002 h 2561350"/>
                  <a:gd name="connsiteX20" fmla="*/ 682886 w 1949187"/>
                  <a:gd name="connsiteY20" fmla="*/ 283670 h 2561350"/>
                  <a:gd name="connsiteX21" fmla="*/ 918629 w 1949187"/>
                  <a:gd name="connsiteY21" fmla="*/ 3 h 2561350"/>
                  <a:gd name="connsiteX0" fmla="*/ 918629 w 1966660"/>
                  <a:gd name="connsiteY0" fmla="*/ 3 h 2561350"/>
                  <a:gd name="connsiteX1" fmla="*/ 1132942 w 1966660"/>
                  <a:gd name="connsiteY1" fmla="*/ 286050 h 2561350"/>
                  <a:gd name="connsiteX2" fmla="*/ 1110806 w 1966660"/>
                  <a:gd name="connsiteY2" fmla="*/ 389002 h 2561350"/>
                  <a:gd name="connsiteX3" fmla="*/ 1862094 w 1966660"/>
                  <a:gd name="connsiteY3" fmla="*/ 369108 h 2561350"/>
                  <a:gd name="connsiteX4" fmla="*/ 1842200 w 1966660"/>
                  <a:gd name="connsiteY4" fmla="*/ 1063389 h 2561350"/>
                  <a:gd name="connsiteX5" fmla="*/ 1752882 w 1966660"/>
                  <a:gd name="connsiteY5" fmla="*/ 1037347 h 2561350"/>
                  <a:gd name="connsiteX6" fmla="*/ 1750502 w 1966660"/>
                  <a:gd name="connsiteY6" fmla="*/ 1487403 h 2561350"/>
                  <a:gd name="connsiteX7" fmla="*/ 1842200 w 1966660"/>
                  <a:gd name="connsiteY7" fmla="*/ 1449629 h 2561350"/>
                  <a:gd name="connsiteX8" fmla="*/ 1842200 w 1966660"/>
                  <a:gd name="connsiteY8" fmla="*/ 2167002 h 2561350"/>
                  <a:gd name="connsiteX9" fmla="*/ 1113069 w 1966660"/>
                  <a:gd name="connsiteY9" fmla="*/ 2167002 h 2561350"/>
                  <a:gd name="connsiteX10" fmla="*/ 1132942 w 1966660"/>
                  <a:gd name="connsiteY10" fmla="*/ 2275300 h 2561350"/>
                  <a:gd name="connsiteX11" fmla="*/ 682886 w 1966660"/>
                  <a:gd name="connsiteY11" fmla="*/ 2277680 h 2561350"/>
                  <a:gd name="connsiteX12" fmla="*/ 712819 w 1966660"/>
                  <a:gd name="connsiteY12" fmla="*/ 2167002 h 2561350"/>
                  <a:gd name="connsiteX13" fmla="*/ 46420 w 1966660"/>
                  <a:gd name="connsiteY13" fmla="*/ 2167002 h 2561350"/>
                  <a:gd name="connsiteX14" fmla="*/ 46420 w 1966660"/>
                  <a:gd name="connsiteY14" fmla="*/ 1458174 h 2561350"/>
                  <a:gd name="connsiteX15" fmla="*/ 141419 w 1966660"/>
                  <a:gd name="connsiteY15" fmla="*/ 1495354 h 2561350"/>
                  <a:gd name="connsiteX16" fmla="*/ 139039 w 1966660"/>
                  <a:gd name="connsiteY16" fmla="*/ 1045298 h 2561350"/>
                  <a:gd name="connsiteX17" fmla="*/ 46420 w 1966660"/>
                  <a:gd name="connsiteY17" fmla="*/ 1071146 h 2561350"/>
                  <a:gd name="connsiteX18" fmla="*/ 0 w 1966660"/>
                  <a:gd name="connsiteY18" fmla="*/ 382371 h 2561350"/>
                  <a:gd name="connsiteX19" fmla="*/ 717790 w 1966660"/>
                  <a:gd name="connsiteY19" fmla="*/ 389002 h 2561350"/>
                  <a:gd name="connsiteX20" fmla="*/ 682886 w 1966660"/>
                  <a:gd name="connsiteY20" fmla="*/ 283670 h 2561350"/>
                  <a:gd name="connsiteX21" fmla="*/ 918629 w 1966660"/>
                  <a:gd name="connsiteY21" fmla="*/ 3 h 2561350"/>
                  <a:gd name="connsiteX0" fmla="*/ 1023861 w 2071892"/>
                  <a:gd name="connsiteY0" fmla="*/ 3 h 2561350"/>
                  <a:gd name="connsiteX1" fmla="*/ 1238174 w 2071892"/>
                  <a:gd name="connsiteY1" fmla="*/ 286050 h 2561350"/>
                  <a:gd name="connsiteX2" fmla="*/ 1216038 w 2071892"/>
                  <a:gd name="connsiteY2" fmla="*/ 389002 h 2561350"/>
                  <a:gd name="connsiteX3" fmla="*/ 1967326 w 2071892"/>
                  <a:gd name="connsiteY3" fmla="*/ 369108 h 2561350"/>
                  <a:gd name="connsiteX4" fmla="*/ 1947432 w 2071892"/>
                  <a:gd name="connsiteY4" fmla="*/ 1063389 h 2561350"/>
                  <a:gd name="connsiteX5" fmla="*/ 1858114 w 2071892"/>
                  <a:gd name="connsiteY5" fmla="*/ 1037347 h 2561350"/>
                  <a:gd name="connsiteX6" fmla="*/ 1855734 w 2071892"/>
                  <a:gd name="connsiteY6" fmla="*/ 1487403 h 2561350"/>
                  <a:gd name="connsiteX7" fmla="*/ 1947432 w 2071892"/>
                  <a:gd name="connsiteY7" fmla="*/ 1449629 h 2561350"/>
                  <a:gd name="connsiteX8" fmla="*/ 1947432 w 2071892"/>
                  <a:gd name="connsiteY8" fmla="*/ 2167002 h 2561350"/>
                  <a:gd name="connsiteX9" fmla="*/ 1218301 w 2071892"/>
                  <a:gd name="connsiteY9" fmla="*/ 2167002 h 2561350"/>
                  <a:gd name="connsiteX10" fmla="*/ 1238174 w 2071892"/>
                  <a:gd name="connsiteY10" fmla="*/ 2275300 h 2561350"/>
                  <a:gd name="connsiteX11" fmla="*/ 788118 w 2071892"/>
                  <a:gd name="connsiteY11" fmla="*/ 2277680 h 2561350"/>
                  <a:gd name="connsiteX12" fmla="*/ 818051 w 2071892"/>
                  <a:gd name="connsiteY12" fmla="*/ 2167002 h 2561350"/>
                  <a:gd name="connsiteX13" fmla="*/ 151652 w 2071892"/>
                  <a:gd name="connsiteY13" fmla="*/ 2167002 h 2561350"/>
                  <a:gd name="connsiteX14" fmla="*/ 151652 w 2071892"/>
                  <a:gd name="connsiteY14" fmla="*/ 1458174 h 2561350"/>
                  <a:gd name="connsiteX15" fmla="*/ 246651 w 2071892"/>
                  <a:gd name="connsiteY15" fmla="*/ 1495354 h 2561350"/>
                  <a:gd name="connsiteX16" fmla="*/ 244271 w 2071892"/>
                  <a:gd name="connsiteY16" fmla="*/ 1045298 h 2561350"/>
                  <a:gd name="connsiteX17" fmla="*/ 151652 w 2071892"/>
                  <a:gd name="connsiteY17" fmla="*/ 1071146 h 2561350"/>
                  <a:gd name="connsiteX18" fmla="*/ 105232 w 2071892"/>
                  <a:gd name="connsiteY18" fmla="*/ 382371 h 2561350"/>
                  <a:gd name="connsiteX19" fmla="*/ 823022 w 2071892"/>
                  <a:gd name="connsiteY19" fmla="*/ 389002 h 2561350"/>
                  <a:gd name="connsiteX20" fmla="*/ 788118 w 2071892"/>
                  <a:gd name="connsiteY20" fmla="*/ 283670 h 2561350"/>
                  <a:gd name="connsiteX21" fmla="*/ 1023861 w 2071892"/>
                  <a:gd name="connsiteY21" fmla="*/ 3 h 2561350"/>
                  <a:gd name="connsiteX0" fmla="*/ 1039756 w 2087787"/>
                  <a:gd name="connsiteY0" fmla="*/ 3 h 2561350"/>
                  <a:gd name="connsiteX1" fmla="*/ 1254069 w 2087787"/>
                  <a:gd name="connsiteY1" fmla="*/ 286050 h 2561350"/>
                  <a:gd name="connsiteX2" fmla="*/ 1231933 w 2087787"/>
                  <a:gd name="connsiteY2" fmla="*/ 389002 h 2561350"/>
                  <a:gd name="connsiteX3" fmla="*/ 1983221 w 2087787"/>
                  <a:gd name="connsiteY3" fmla="*/ 369108 h 2561350"/>
                  <a:gd name="connsiteX4" fmla="*/ 1963327 w 2087787"/>
                  <a:gd name="connsiteY4" fmla="*/ 1063389 h 2561350"/>
                  <a:gd name="connsiteX5" fmla="*/ 1874009 w 2087787"/>
                  <a:gd name="connsiteY5" fmla="*/ 1037347 h 2561350"/>
                  <a:gd name="connsiteX6" fmla="*/ 1871629 w 2087787"/>
                  <a:gd name="connsiteY6" fmla="*/ 1487403 h 2561350"/>
                  <a:gd name="connsiteX7" fmla="*/ 1963327 w 2087787"/>
                  <a:gd name="connsiteY7" fmla="*/ 1449629 h 2561350"/>
                  <a:gd name="connsiteX8" fmla="*/ 1963327 w 2087787"/>
                  <a:gd name="connsiteY8" fmla="*/ 2167002 h 2561350"/>
                  <a:gd name="connsiteX9" fmla="*/ 1234196 w 2087787"/>
                  <a:gd name="connsiteY9" fmla="*/ 2167002 h 2561350"/>
                  <a:gd name="connsiteX10" fmla="*/ 1254069 w 2087787"/>
                  <a:gd name="connsiteY10" fmla="*/ 2275300 h 2561350"/>
                  <a:gd name="connsiteX11" fmla="*/ 804013 w 2087787"/>
                  <a:gd name="connsiteY11" fmla="*/ 2277680 h 2561350"/>
                  <a:gd name="connsiteX12" fmla="*/ 833946 w 2087787"/>
                  <a:gd name="connsiteY12" fmla="*/ 2167002 h 2561350"/>
                  <a:gd name="connsiteX13" fmla="*/ 167547 w 2087787"/>
                  <a:gd name="connsiteY13" fmla="*/ 2167002 h 2561350"/>
                  <a:gd name="connsiteX14" fmla="*/ 167547 w 2087787"/>
                  <a:gd name="connsiteY14" fmla="*/ 1458174 h 2561350"/>
                  <a:gd name="connsiteX15" fmla="*/ 262546 w 2087787"/>
                  <a:gd name="connsiteY15" fmla="*/ 1495354 h 2561350"/>
                  <a:gd name="connsiteX16" fmla="*/ 260166 w 2087787"/>
                  <a:gd name="connsiteY16" fmla="*/ 1045298 h 2561350"/>
                  <a:gd name="connsiteX17" fmla="*/ 167547 w 2087787"/>
                  <a:gd name="connsiteY17" fmla="*/ 1071146 h 2561350"/>
                  <a:gd name="connsiteX18" fmla="*/ 121127 w 2087787"/>
                  <a:gd name="connsiteY18" fmla="*/ 382371 h 2561350"/>
                  <a:gd name="connsiteX19" fmla="*/ 838917 w 2087787"/>
                  <a:gd name="connsiteY19" fmla="*/ 389002 h 2561350"/>
                  <a:gd name="connsiteX20" fmla="*/ 804013 w 2087787"/>
                  <a:gd name="connsiteY20" fmla="*/ 283670 h 2561350"/>
                  <a:gd name="connsiteX21" fmla="*/ 1039756 w 2087787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88885"/>
                  <a:gd name="connsiteY0" fmla="*/ 3 h 2561350"/>
                  <a:gd name="connsiteX1" fmla="*/ 1239747 w 2088885"/>
                  <a:gd name="connsiteY1" fmla="*/ 286050 h 2561350"/>
                  <a:gd name="connsiteX2" fmla="*/ 1217611 w 2088885"/>
                  <a:gd name="connsiteY2" fmla="*/ 389002 h 2561350"/>
                  <a:gd name="connsiteX3" fmla="*/ 1968899 w 2088885"/>
                  <a:gd name="connsiteY3" fmla="*/ 369108 h 2561350"/>
                  <a:gd name="connsiteX4" fmla="*/ 1949005 w 2088885"/>
                  <a:gd name="connsiteY4" fmla="*/ 1063389 h 2561350"/>
                  <a:gd name="connsiteX5" fmla="*/ 1859687 w 2088885"/>
                  <a:gd name="connsiteY5" fmla="*/ 1037347 h 2561350"/>
                  <a:gd name="connsiteX6" fmla="*/ 1857307 w 2088885"/>
                  <a:gd name="connsiteY6" fmla="*/ 1487403 h 2561350"/>
                  <a:gd name="connsiteX7" fmla="*/ 1949005 w 2088885"/>
                  <a:gd name="connsiteY7" fmla="*/ 1449629 h 2561350"/>
                  <a:gd name="connsiteX8" fmla="*/ 1949005 w 2088885"/>
                  <a:gd name="connsiteY8" fmla="*/ 2167002 h 2561350"/>
                  <a:gd name="connsiteX9" fmla="*/ 1219874 w 2088885"/>
                  <a:gd name="connsiteY9" fmla="*/ 2167002 h 2561350"/>
                  <a:gd name="connsiteX10" fmla="*/ 1239747 w 2088885"/>
                  <a:gd name="connsiteY10" fmla="*/ 2275300 h 2561350"/>
                  <a:gd name="connsiteX11" fmla="*/ 789691 w 2088885"/>
                  <a:gd name="connsiteY11" fmla="*/ 2277680 h 2561350"/>
                  <a:gd name="connsiteX12" fmla="*/ 819624 w 2088885"/>
                  <a:gd name="connsiteY12" fmla="*/ 2167002 h 2561350"/>
                  <a:gd name="connsiteX13" fmla="*/ 153225 w 2088885"/>
                  <a:gd name="connsiteY13" fmla="*/ 2167002 h 2561350"/>
                  <a:gd name="connsiteX14" fmla="*/ 153225 w 2088885"/>
                  <a:gd name="connsiteY14" fmla="*/ 1458174 h 2561350"/>
                  <a:gd name="connsiteX15" fmla="*/ 248224 w 2088885"/>
                  <a:gd name="connsiteY15" fmla="*/ 1495354 h 2561350"/>
                  <a:gd name="connsiteX16" fmla="*/ 245844 w 2088885"/>
                  <a:gd name="connsiteY16" fmla="*/ 1045298 h 2561350"/>
                  <a:gd name="connsiteX17" fmla="*/ 153225 w 2088885"/>
                  <a:gd name="connsiteY17" fmla="*/ 1071146 h 2561350"/>
                  <a:gd name="connsiteX18" fmla="*/ 106805 w 2088885"/>
                  <a:gd name="connsiteY18" fmla="*/ 382371 h 2561350"/>
                  <a:gd name="connsiteX19" fmla="*/ 824595 w 2088885"/>
                  <a:gd name="connsiteY19" fmla="*/ 389002 h 2561350"/>
                  <a:gd name="connsiteX20" fmla="*/ 789691 w 2088885"/>
                  <a:gd name="connsiteY20" fmla="*/ 283670 h 2561350"/>
                  <a:gd name="connsiteX21" fmla="*/ 1025434 w 208888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102756"/>
                  <a:gd name="connsiteY0" fmla="*/ 3 h 2561350"/>
                  <a:gd name="connsiteX1" fmla="*/ 1239747 w 2102756"/>
                  <a:gd name="connsiteY1" fmla="*/ 286050 h 2561350"/>
                  <a:gd name="connsiteX2" fmla="*/ 1217611 w 2102756"/>
                  <a:gd name="connsiteY2" fmla="*/ 389002 h 2561350"/>
                  <a:gd name="connsiteX3" fmla="*/ 1968899 w 2102756"/>
                  <a:gd name="connsiteY3" fmla="*/ 369108 h 2561350"/>
                  <a:gd name="connsiteX4" fmla="*/ 1949005 w 2102756"/>
                  <a:gd name="connsiteY4" fmla="*/ 1063389 h 2561350"/>
                  <a:gd name="connsiteX5" fmla="*/ 1859687 w 2102756"/>
                  <a:gd name="connsiteY5" fmla="*/ 1037347 h 2561350"/>
                  <a:gd name="connsiteX6" fmla="*/ 1857307 w 2102756"/>
                  <a:gd name="connsiteY6" fmla="*/ 1487403 h 2561350"/>
                  <a:gd name="connsiteX7" fmla="*/ 1995425 w 2102756"/>
                  <a:gd name="connsiteY7" fmla="*/ 1456260 h 2561350"/>
                  <a:gd name="connsiteX8" fmla="*/ 1949005 w 2102756"/>
                  <a:gd name="connsiteY8" fmla="*/ 2167002 h 2561350"/>
                  <a:gd name="connsiteX9" fmla="*/ 1219874 w 2102756"/>
                  <a:gd name="connsiteY9" fmla="*/ 2167002 h 2561350"/>
                  <a:gd name="connsiteX10" fmla="*/ 1239747 w 2102756"/>
                  <a:gd name="connsiteY10" fmla="*/ 2275300 h 2561350"/>
                  <a:gd name="connsiteX11" fmla="*/ 789691 w 2102756"/>
                  <a:gd name="connsiteY11" fmla="*/ 2277680 h 2561350"/>
                  <a:gd name="connsiteX12" fmla="*/ 819624 w 2102756"/>
                  <a:gd name="connsiteY12" fmla="*/ 2167002 h 2561350"/>
                  <a:gd name="connsiteX13" fmla="*/ 153225 w 2102756"/>
                  <a:gd name="connsiteY13" fmla="*/ 2167002 h 2561350"/>
                  <a:gd name="connsiteX14" fmla="*/ 153225 w 2102756"/>
                  <a:gd name="connsiteY14" fmla="*/ 1458174 h 2561350"/>
                  <a:gd name="connsiteX15" fmla="*/ 248224 w 2102756"/>
                  <a:gd name="connsiteY15" fmla="*/ 1495354 h 2561350"/>
                  <a:gd name="connsiteX16" fmla="*/ 245844 w 2102756"/>
                  <a:gd name="connsiteY16" fmla="*/ 1045298 h 2561350"/>
                  <a:gd name="connsiteX17" fmla="*/ 153225 w 2102756"/>
                  <a:gd name="connsiteY17" fmla="*/ 1071146 h 2561350"/>
                  <a:gd name="connsiteX18" fmla="*/ 106805 w 2102756"/>
                  <a:gd name="connsiteY18" fmla="*/ 382371 h 2561350"/>
                  <a:gd name="connsiteX19" fmla="*/ 824595 w 2102756"/>
                  <a:gd name="connsiteY19" fmla="*/ 389002 h 2561350"/>
                  <a:gd name="connsiteX20" fmla="*/ 789691 w 2102756"/>
                  <a:gd name="connsiteY20" fmla="*/ 283670 h 2561350"/>
                  <a:gd name="connsiteX21" fmla="*/ 1025434 w 2102756"/>
                  <a:gd name="connsiteY21" fmla="*/ 3 h 2561350"/>
                  <a:gd name="connsiteX0" fmla="*/ 1025434 w 2076232"/>
                  <a:gd name="connsiteY0" fmla="*/ 3 h 2561350"/>
                  <a:gd name="connsiteX1" fmla="*/ 1239747 w 2076232"/>
                  <a:gd name="connsiteY1" fmla="*/ 286050 h 2561350"/>
                  <a:gd name="connsiteX2" fmla="*/ 1217611 w 2076232"/>
                  <a:gd name="connsiteY2" fmla="*/ 389002 h 2561350"/>
                  <a:gd name="connsiteX3" fmla="*/ 1968899 w 2076232"/>
                  <a:gd name="connsiteY3" fmla="*/ 369108 h 2561350"/>
                  <a:gd name="connsiteX4" fmla="*/ 1949005 w 2076232"/>
                  <a:gd name="connsiteY4" fmla="*/ 1063389 h 2561350"/>
                  <a:gd name="connsiteX5" fmla="*/ 1859687 w 2076232"/>
                  <a:gd name="connsiteY5" fmla="*/ 1037347 h 2561350"/>
                  <a:gd name="connsiteX6" fmla="*/ 1857307 w 2076232"/>
                  <a:gd name="connsiteY6" fmla="*/ 1487403 h 2561350"/>
                  <a:gd name="connsiteX7" fmla="*/ 1995425 w 2076232"/>
                  <a:gd name="connsiteY7" fmla="*/ 1456260 h 2561350"/>
                  <a:gd name="connsiteX8" fmla="*/ 1949005 w 2076232"/>
                  <a:gd name="connsiteY8" fmla="*/ 2167002 h 2561350"/>
                  <a:gd name="connsiteX9" fmla="*/ 1219874 w 2076232"/>
                  <a:gd name="connsiteY9" fmla="*/ 2167002 h 2561350"/>
                  <a:gd name="connsiteX10" fmla="*/ 1239747 w 2076232"/>
                  <a:gd name="connsiteY10" fmla="*/ 2275300 h 2561350"/>
                  <a:gd name="connsiteX11" fmla="*/ 789691 w 2076232"/>
                  <a:gd name="connsiteY11" fmla="*/ 2277680 h 2561350"/>
                  <a:gd name="connsiteX12" fmla="*/ 819624 w 2076232"/>
                  <a:gd name="connsiteY12" fmla="*/ 2167002 h 2561350"/>
                  <a:gd name="connsiteX13" fmla="*/ 153225 w 2076232"/>
                  <a:gd name="connsiteY13" fmla="*/ 2167002 h 2561350"/>
                  <a:gd name="connsiteX14" fmla="*/ 153225 w 2076232"/>
                  <a:gd name="connsiteY14" fmla="*/ 1458174 h 2561350"/>
                  <a:gd name="connsiteX15" fmla="*/ 248224 w 2076232"/>
                  <a:gd name="connsiteY15" fmla="*/ 1495354 h 2561350"/>
                  <a:gd name="connsiteX16" fmla="*/ 245844 w 2076232"/>
                  <a:gd name="connsiteY16" fmla="*/ 1045298 h 2561350"/>
                  <a:gd name="connsiteX17" fmla="*/ 153225 w 2076232"/>
                  <a:gd name="connsiteY17" fmla="*/ 1071146 h 2561350"/>
                  <a:gd name="connsiteX18" fmla="*/ 106805 w 2076232"/>
                  <a:gd name="connsiteY18" fmla="*/ 382371 h 2561350"/>
                  <a:gd name="connsiteX19" fmla="*/ 824595 w 2076232"/>
                  <a:gd name="connsiteY19" fmla="*/ 389002 h 2561350"/>
                  <a:gd name="connsiteX20" fmla="*/ 789691 w 2076232"/>
                  <a:gd name="connsiteY20" fmla="*/ 283670 h 2561350"/>
                  <a:gd name="connsiteX21" fmla="*/ 1025434 w 2076232"/>
                  <a:gd name="connsiteY21" fmla="*/ 3 h 2561350"/>
                  <a:gd name="connsiteX0" fmla="*/ 1025434 w 2077711"/>
                  <a:gd name="connsiteY0" fmla="*/ 3 h 2561350"/>
                  <a:gd name="connsiteX1" fmla="*/ 1239747 w 2077711"/>
                  <a:gd name="connsiteY1" fmla="*/ 286050 h 2561350"/>
                  <a:gd name="connsiteX2" fmla="*/ 1217611 w 2077711"/>
                  <a:gd name="connsiteY2" fmla="*/ 389002 h 2561350"/>
                  <a:gd name="connsiteX3" fmla="*/ 1968899 w 2077711"/>
                  <a:gd name="connsiteY3" fmla="*/ 369108 h 2561350"/>
                  <a:gd name="connsiteX4" fmla="*/ 1949005 w 2077711"/>
                  <a:gd name="connsiteY4" fmla="*/ 1063389 h 2561350"/>
                  <a:gd name="connsiteX5" fmla="*/ 1859687 w 2077711"/>
                  <a:gd name="connsiteY5" fmla="*/ 1037347 h 2561350"/>
                  <a:gd name="connsiteX6" fmla="*/ 1857307 w 2077711"/>
                  <a:gd name="connsiteY6" fmla="*/ 1487403 h 2561350"/>
                  <a:gd name="connsiteX7" fmla="*/ 1995425 w 2077711"/>
                  <a:gd name="connsiteY7" fmla="*/ 1456260 h 2561350"/>
                  <a:gd name="connsiteX8" fmla="*/ 1949005 w 2077711"/>
                  <a:gd name="connsiteY8" fmla="*/ 2167002 h 2561350"/>
                  <a:gd name="connsiteX9" fmla="*/ 1219874 w 2077711"/>
                  <a:gd name="connsiteY9" fmla="*/ 2167002 h 2561350"/>
                  <a:gd name="connsiteX10" fmla="*/ 1239747 w 2077711"/>
                  <a:gd name="connsiteY10" fmla="*/ 2275300 h 2561350"/>
                  <a:gd name="connsiteX11" fmla="*/ 789691 w 2077711"/>
                  <a:gd name="connsiteY11" fmla="*/ 2277680 h 2561350"/>
                  <a:gd name="connsiteX12" fmla="*/ 819624 w 2077711"/>
                  <a:gd name="connsiteY12" fmla="*/ 2167002 h 2561350"/>
                  <a:gd name="connsiteX13" fmla="*/ 153225 w 2077711"/>
                  <a:gd name="connsiteY13" fmla="*/ 2167002 h 2561350"/>
                  <a:gd name="connsiteX14" fmla="*/ 153225 w 2077711"/>
                  <a:gd name="connsiteY14" fmla="*/ 1458174 h 2561350"/>
                  <a:gd name="connsiteX15" fmla="*/ 248224 w 2077711"/>
                  <a:gd name="connsiteY15" fmla="*/ 1495354 h 2561350"/>
                  <a:gd name="connsiteX16" fmla="*/ 245844 w 2077711"/>
                  <a:gd name="connsiteY16" fmla="*/ 1045298 h 2561350"/>
                  <a:gd name="connsiteX17" fmla="*/ 153225 w 2077711"/>
                  <a:gd name="connsiteY17" fmla="*/ 1071146 h 2561350"/>
                  <a:gd name="connsiteX18" fmla="*/ 106805 w 2077711"/>
                  <a:gd name="connsiteY18" fmla="*/ 382371 h 2561350"/>
                  <a:gd name="connsiteX19" fmla="*/ 824595 w 2077711"/>
                  <a:gd name="connsiteY19" fmla="*/ 389002 h 2561350"/>
                  <a:gd name="connsiteX20" fmla="*/ 789691 w 2077711"/>
                  <a:gd name="connsiteY20" fmla="*/ 283670 h 2561350"/>
                  <a:gd name="connsiteX21" fmla="*/ 1025434 w 2077711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57307 w 2082173"/>
                  <a:gd name="connsiteY6" fmla="*/ 1487403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57307 w 2082173"/>
                  <a:gd name="connsiteY6" fmla="*/ 1487403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1331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1331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13436 w 2082173"/>
                  <a:gd name="connsiteY14" fmla="*/ 1511225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38495 w 2095234"/>
                  <a:gd name="connsiteY0" fmla="*/ 3 h 2561350"/>
                  <a:gd name="connsiteX1" fmla="*/ 1252808 w 2095234"/>
                  <a:gd name="connsiteY1" fmla="*/ 286050 h 2561350"/>
                  <a:gd name="connsiteX2" fmla="*/ 1230672 w 2095234"/>
                  <a:gd name="connsiteY2" fmla="*/ 389002 h 2561350"/>
                  <a:gd name="connsiteX3" fmla="*/ 1981960 w 2095234"/>
                  <a:gd name="connsiteY3" fmla="*/ 369108 h 2561350"/>
                  <a:gd name="connsiteX4" fmla="*/ 1975328 w 2095234"/>
                  <a:gd name="connsiteY4" fmla="*/ 1096546 h 2561350"/>
                  <a:gd name="connsiteX5" fmla="*/ 1872748 w 2095234"/>
                  <a:gd name="connsiteY5" fmla="*/ 1037347 h 2561350"/>
                  <a:gd name="connsiteX6" fmla="*/ 1857106 w 2095234"/>
                  <a:gd name="connsiteY6" fmla="*/ 1520560 h 2561350"/>
                  <a:gd name="connsiteX7" fmla="*/ 2008486 w 2095234"/>
                  <a:gd name="connsiteY7" fmla="*/ 1456260 h 2561350"/>
                  <a:gd name="connsiteX8" fmla="*/ 1962066 w 2095234"/>
                  <a:gd name="connsiteY8" fmla="*/ 2180265 h 2561350"/>
                  <a:gd name="connsiteX9" fmla="*/ 1232935 w 2095234"/>
                  <a:gd name="connsiteY9" fmla="*/ 2167002 h 2561350"/>
                  <a:gd name="connsiteX10" fmla="*/ 1252808 w 2095234"/>
                  <a:gd name="connsiteY10" fmla="*/ 2275300 h 2561350"/>
                  <a:gd name="connsiteX11" fmla="*/ 802752 w 2095234"/>
                  <a:gd name="connsiteY11" fmla="*/ 2277680 h 2561350"/>
                  <a:gd name="connsiteX12" fmla="*/ 832685 w 2095234"/>
                  <a:gd name="connsiteY12" fmla="*/ 2167002 h 2561350"/>
                  <a:gd name="connsiteX13" fmla="*/ 139760 w 2095234"/>
                  <a:gd name="connsiteY13" fmla="*/ 2200159 h 2561350"/>
                  <a:gd name="connsiteX14" fmla="*/ 119866 w 2095234"/>
                  <a:gd name="connsiteY14" fmla="*/ 1497962 h 2561350"/>
                  <a:gd name="connsiteX15" fmla="*/ 281179 w 2095234"/>
                  <a:gd name="connsiteY15" fmla="*/ 1561668 h 2561350"/>
                  <a:gd name="connsiteX16" fmla="*/ 258905 w 2095234"/>
                  <a:gd name="connsiteY16" fmla="*/ 1045298 h 2561350"/>
                  <a:gd name="connsiteX17" fmla="*/ 146392 w 2095234"/>
                  <a:gd name="connsiteY17" fmla="*/ 1091040 h 2561350"/>
                  <a:gd name="connsiteX18" fmla="*/ 119866 w 2095234"/>
                  <a:gd name="connsiteY18" fmla="*/ 382371 h 2561350"/>
                  <a:gd name="connsiteX19" fmla="*/ 837656 w 2095234"/>
                  <a:gd name="connsiteY19" fmla="*/ 389002 h 2561350"/>
                  <a:gd name="connsiteX20" fmla="*/ 802752 w 2095234"/>
                  <a:gd name="connsiteY20" fmla="*/ 283670 h 2561350"/>
                  <a:gd name="connsiteX21" fmla="*/ 1038495 w 2095234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19868 w 2076607"/>
                  <a:gd name="connsiteY0" fmla="*/ 3 h 2561350"/>
                  <a:gd name="connsiteX1" fmla="*/ 1234181 w 2076607"/>
                  <a:gd name="connsiteY1" fmla="*/ 286050 h 2561350"/>
                  <a:gd name="connsiteX2" fmla="*/ 1212045 w 2076607"/>
                  <a:gd name="connsiteY2" fmla="*/ 389002 h 2561350"/>
                  <a:gd name="connsiteX3" fmla="*/ 1963333 w 2076607"/>
                  <a:gd name="connsiteY3" fmla="*/ 369108 h 2561350"/>
                  <a:gd name="connsiteX4" fmla="*/ 1956701 w 2076607"/>
                  <a:gd name="connsiteY4" fmla="*/ 1096546 h 2561350"/>
                  <a:gd name="connsiteX5" fmla="*/ 1854121 w 2076607"/>
                  <a:gd name="connsiteY5" fmla="*/ 1037347 h 2561350"/>
                  <a:gd name="connsiteX6" fmla="*/ 1838479 w 2076607"/>
                  <a:gd name="connsiteY6" fmla="*/ 1520560 h 2561350"/>
                  <a:gd name="connsiteX7" fmla="*/ 1989859 w 2076607"/>
                  <a:gd name="connsiteY7" fmla="*/ 1456260 h 2561350"/>
                  <a:gd name="connsiteX8" fmla="*/ 1943439 w 2076607"/>
                  <a:gd name="connsiteY8" fmla="*/ 2180265 h 2561350"/>
                  <a:gd name="connsiteX9" fmla="*/ 1214308 w 2076607"/>
                  <a:gd name="connsiteY9" fmla="*/ 2167002 h 2561350"/>
                  <a:gd name="connsiteX10" fmla="*/ 1234181 w 2076607"/>
                  <a:gd name="connsiteY10" fmla="*/ 2275300 h 2561350"/>
                  <a:gd name="connsiteX11" fmla="*/ 784125 w 2076607"/>
                  <a:gd name="connsiteY11" fmla="*/ 2277680 h 2561350"/>
                  <a:gd name="connsiteX12" fmla="*/ 814058 w 2076607"/>
                  <a:gd name="connsiteY12" fmla="*/ 2167002 h 2561350"/>
                  <a:gd name="connsiteX13" fmla="*/ 121133 w 2076607"/>
                  <a:gd name="connsiteY13" fmla="*/ 2200159 h 2561350"/>
                  <a:gd name="connsiteX14" fmla="*/ 101239 w 2076607"/>
                  <a:gd name="connsiteY14" fmla="*/ 1497962 h 2561350"/>
                  <a:gd name="connsiteX15" fmla="*/ 262552 w 2076607"/>
                  <a:gd name="connsiteY15" fmla="*/ 1561668 h 2561350"/>
                  <a:gd name="connsiteX16" fmla="*/ 240278 w 2076607"/>
                  <a:gd name="connsiteY16" fmla="*/ 1045298 h 2561350"/>
                  <a:gd name="connsiteX17" fmla="*/ 101239 w 2076607"/>
                  <a:gd name="connsiteY17" fmla="*/ 382371 h 2561350"/>
                  <a:gd name="connsiteX18" fmla="*/ 819029 w 2076607"/>
                  <a:gd name="connsiteY18" fmla="*/ 389002 h 2561350"/>
                  <a:gd name="connsiteX19" fmla="*/ 784125 w 2076607"/>
                  <a:gd name="connsiteY19" fmla="*/ 283670 h 2561350"/>
                  <a:gd name="connsiteX20" fmla="*/ 1019868 w 2076607"/>
                  <a:gd name="connsiteY20" fmla="*/ 3 h 2561350"/>
                  <a:gd name="connsiteX0" fmla="*/ 1019868 w 2076607"/>
                  <a:gd name="connsiteY0" fmla="*/ 3 h 2561350"/>
                  <a:gd name="connsiteX1" fmla="*/ 1234181 w 2076607"/>
                  <a:gd name="connsiteY1" fmla="*/ 286050 h 2561350"/>
                  <a:gd name="connsiteX2" fmla="*/ 1212045 w 2076607"/>
                  <a:gd name="connsiteY2" fmla="*/ 389002 h 2561350"/>
                  <a:gd name="connsiteX3" fmla="*/ 1963333 w 2076607"/>
                  <a:gd name="connsiteY3" fmla="*/ 369108 h 2561350"/>
                  <a:gd name="connsiteX4" fmla="*/ 1956701 w 2076607"/>
                  <a:gd name="connsiteY4" fmla="*/ 1096546 h 2561350"/>
                  <a:gd name="connsiteX5" fmla="*/ 1854121 w 2076607"/>
                  <a:gd name="connsiteY5" fmla="*/ 1037347 h 2561350"/>
                  <a:gd name="connsiteX6" fmla="*/ 1838479 w 2076607"/>
                  <a:gd name="connsiteY6" fmla="*/ 1520560 h 2561350"/>
                  <a:gd name="connsiteX7" fmla="*/ 1989859 w 2076607"/>
                  <a:gd name="connsiteY7" fmla="*/ 1456260 h 2561350"/>
                  <a:gd name="connsiteX8" fmla="*/ 1943439 w 2076607"/>
                  <a:gd name="connsiteY8" fmla="*/ 2180265 h 2561350"/>
                  <a:gd name="connsiteX9" fmla="*/ 1214308 w 2076607"/>
                  <a:gd name="connsiteY9" fmla="*/ 2167002 h 2561350"/>
                  <a:gd name="connsiteX10" fmla="*/ 1234181 w 2076607"/>
                  <a:gd name="connsiteY10" fmla="*/ 2275300 h 2561350"/>
                  <a:gd name="connsiteX11" fmla="*/ 784125 w 2076607"/>
                  <a:gd name="connsiteY11" fmla="*/ 2277680 h 2561350"/>
                  <a:gd name="connsiteX12" fmla="*/ 814058 w 2076607"/>
                  <a:gd name="connsiteY12" fmla="*/ 2167002 h 2561350"/>
                  <a:gd name="connsiteX13" fmla="*/ 121133 w 2076607"/>
                  <a:gd name="connsiteY13" fmla="*/ 2200159 h 2561350"/>
                  <a:gd name="connsiteX14" fmla="*/ 101239 w 2076607"/>
                  <a:gd name="connsiteY14" fmla="*/ 1497962 h 2561350"/>
                  <a:gd name="connsiteX15" fmla="*/ 262552 w 2076607"/>
                  <a:gd name="connsiteY15" fmla="*/ 1561668 h 2561350"/>
                  <a:gd name="connsiteX16" fmla="*/ 240278 w 2076607"/>
                  <a:gd name="connsiteY16" fmla="*/ 1045298 h 2561350"/>
                  <a:gd name="connsiteX17" fmla="*/ 136388 w 2076607"/>
                  <a:gd name="connsiteY17" fmla="*/ 727479 h 2561350"/>
                  <a:gd name="connsiteX18" fmla="*/ 101239 w 2076607"/>
                  <a:gd name="connsiteY18" fmla="*/ 382371 h 2561350"/>
                  <a:gd name="connsiteX19" fmla="*/ 819029 w 2076607"/>
                  <a:gd name="connsiteY19" fmla="*/ 389002 h 2561350"/>
                  <a:gd name="connsiteX20" fmla="*/ 784125 w 2076607"/>
                  <a:gd name="connsiteY20" fmla="*/ 283670 h 2561350"/>
                  <a:gd name="connsiteX21" fmla="*/ 1019868 w 2076607"/>
                  <a:gd name="connsiteY21" fmla="*/ 3 h 2561350"/>
                  <a:gd name="connsiteX0" fmla="*/ 1030195 w 2086934"/>
                  <a:gd name="connsiteY0" fmla="*/ 3 h 2561350"/>
                  <a:gd name="connsiteX1" fmla="*/ 1244508 w 2086934"/>
                  <a:gd name="connsiteY1" fmla="*/ 286050 h 2561350"/>
                  <a:gd name="connsiteX2" fmla="*/ 1222372 w 2086934"/>
                  <a:gd name="connsiteY2" fmla="*/ 389002 h 2561350"/>
                  <a:gd name="connsiteX3" fmla="*/ 1973660 w 2086934"/>
                  <a:gd name="connsiteY3" fmla="*/ 369108 h 2561350"/>
                  <a:gd name="connsiteX4" fmla="*/ 1967028 w 2086934"/>
                  <a:gd name="connsiteY4" fmla="*/ 1096546 h 2561350"/>
                  <a:gd name="connsiteX5" fmla="*/ 1864448 w 2086934"/>
                  <a:gd name="connsiteY5" fmla="*/ 1037347 h 2561350"/>
                  <a:gd name="connsiteX6" fmla="*/ 1848806 w 2086934"/>
                  <a:gd name="connsiteY6" fmla="*/ 1520560 h 2561350"/>
                  <a:gd name="connsiteX7" fmla="*/ 2000186 w 2086934"/>
                  <a:gd name="connsiteY7" fmla="*/ 1456260 h 2561350"/>
                  <a:gd name="connsiteX8" fmla="*/ 1953766 w 2086934"/>
                  <a:gd name="connsiteY8" fmla="*/ 2180265 h 2561350"/>
                  <a:gd name="connsiteX9" fmla="*/ 1224635 w 2086934"/>
                  <a:gd name="connsiteY9" fmla="*/ 2167002 h 2561350"/>
                  <a:gd name="connsiteX10" fmla="*/ 1244508 w 2086934"/>
                  <a:gd name="connsiteY10" fmla="*/ 2275300 h 2561350"/>
                  <a:gd name="connsiteX11" fmla="*/ 794452 w 2086934"/>
                  <a:gd name="connsiteY11" fmla="*/ 2277680 h 2561350"/>
                  <a:gd name="connsiteX12" fmla="*/ 824385 w 2086934"/>
                  <a:gd name="connsiteY12" fmla="*/ 2167002 h 2561350"/>
                  <a:gd name="connsiteX13" fmla="*/ 131460 w 2086934"/>
                  <a:gd name="connsiteY13" fmla="*/ 2200159 h 2561350"/>
                  <a:gd name="connsiteX14" fmla="*/ 111566 w 2086934"/>
                  <a:gd name="connsiteY14" fmla="*/ 1497962 h 2561350"/>
                  <a:gd name="connsiteX15" fmla="*/ 272879 w 2086934"/>
                  <a:gd name="connsiteY15" fmla="*/ 1561668 h 2561350"/>
                  <a:gd name="connsiteX16" fmla="*/ 250605 w 2086934"/>
                  <a:gd name="connsiteY16" fmla="*/ 1045298 h 2561350"/>
                  <a:gd name="connsiteX17" fmla="*/ 9943 w 2086934"/>
                  <a:gd name="connsiteY17" fmla="*/ 1018431 h 2561350"/>
                  <a:gd name="connsiteX18" fmla="*/ 111566 w 2086934"/>
                  <a:gd name="connsiteY18" fmla="*/ 382371 h 2561350"/>
                  <a:gd name="connsiteX19" fmla="*/ 829356 w 2086934"/>
                  <a:gd name="connsiteY19" fmla="*/ 389002 h 2561350"/>
                  <a:gd name="connsiteX20" fmla="*/ 794452 w 2086934"/>
                  <a:gd name="connsiteY20" fmla="*/ 283670 h 2561350"/>
                  <a:gd name="connsiteX21" fmla="*/ 1030195 w 2086934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270566 w 2084621"/>
                  <a:gd name="connsiteY14" fmla="*/ 1561668 h 2561350"/>
                  <a:gd name="connsiteX15" fmla="*/ 248292 w 2084621"/>
                  <a:gd name="connsiteY15" fmla="*/ 1045298 h 2561350"/>
                  <a:gd name="connsiteX16" fmla="*/ 7630 w 2084621"/>
                  <a:gd name="connsiteY16" fmla="*/ 1018431 h 2561350"/>
                  <a:gd name="connsiteX17" fmla="*/ 109253 w 2084621"/>
                  <a:gd name="connsiteY17" fmla="*/ 382371 h 2561350"/>
                  <a:gd name="connsiteX18" fmla="*/ 827043 w 2084621"/>
                  <a:gd name="connsiteY18" fmla="*/ 389002 h 2561350"/>
                  <a:gd name="connsiteX19" fmla="*/ 792139 w 2084621"/>
                  <a:gd name="connsiteY19" fmla="*/ 283670 h 2561350"/>
                  <a:gd name="connsiteX20" fmla="*/ 1027882 w 2084621"/>
                  <a:gd name="connsiteY20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76730 w 2084621"/>
                  <a:gd name="connsiteY14" fmla="*/ 1866419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33820 w 2090559"/>
                  <a:gd name="connsiteY0" fmla="*/ 3 h 2561350"/>
                  <a:gd name="connsiteX1" fmla="*/ 1248133 w 2090559"/>
                  <a:gd name="connsiteY1" fmla="*/ 286050 h 2561350"/>
                  <a:gd name="connsiteX2" fmla="*/ 1225997 w 2090559"/>
                  <a:gd name="connsiteY2" fmla="*/ 389002 h 2561350"/>
                  <a:gd name="connsiteX3" fmla="*/ 1977285 w 2090559"/>
                  <a:gd name="connsiteY3" fmla="*/ 369108 h 2561350"/>
                  <a:gd name="connsiteX4" fmla="*/ 1970653 w 2090559"/>
                  <a:gd name="connsiteY4" fmla="*/ 1096546 h 2561350"/>
                  <a:gd name="connsiteX5" fmla="*/ 1868073 w 2090559"/>
                  <a:gd name="connsiteY5" fmla="*/ 1037347 h 2561350"/>
                  <a:gd name="connsiteX6" fmla="*/ 1852431 w 2090559"/>
                  <a:gd name="connsiteY6" fmla="*/ 1520560 h 2561350"/>
                  <a:gd name="connsiteX7" fmla="*/ 2003811 w 2090559"/>
                  <a:gd name="connsiteY7" fmla="*/ 1456260 h 2561350"/>
                  <a:gd name="connsiteX8" fmla="*/ 1957391 w 2090559"/>
                  <a:gd name="connsiteY8" fmla="*/ 2180265 h 2561350"/>
                  <a:gd name="connsiteX9" fmla="*/ 1228260 w 2090559"/>
                  <a:gd name="connsiteY9" fmla="*/ 2167002 h 2561350"/>
                  <a:gd name="connsiteX10" fmla="*/ 1248133 w 2090559"/>
                  <a:gd name="connsiteY10" fmla="*/ 2275300 h 2561350"/>
                  <a:gd name="connsiteX11" fmla="*/ 798077 w 2090559"/>
                  <a:gd name="connsiteY11" fmla="*/ 2277680 h 2561350"/>
                  <a:gd name="connsiteX12" fmla="*/ 828010 w 2090559"/>
                  <a:gd name="connsiteY12" fmla="*/ 2167002 h 2561350"/>
                  <a:gd name="connsiteX13" fmla="*/ 135085 w 2090559"/>
                  <a:gd name="connsiteY13" fmla="*/ 2200159 h 2561350"/>
                  <a:gd name="connsiteX14" fmla="*/ 6108 w 2090559"/>
                  <a:gd name="connsiteY14" fmla="*/ 1657531 h 2561350"/>
                  <a:gd name="connsiteX15" fmla="*/ 276504 w 2090559"/>
                  <a:gd name="connsiteY15" fmla="*/ 1561668 h 2561350"/>
                  <a:gd name="connsiteX16" fmla="*/ 254230 w 2090559"/>
                  <a:gd name="connsiteY16" fmla="*/ 1045298 h 2561350"/>
                  <a:gd name="connsiteX17" fmla="*/ 13568 w 2090559"/>
                  <a:gd name="connsiteY17" fmla="*/ 1018431 h 2561350"/>
                  <a:gd name="connsiteX18" fmla="*/ 115191 w 2090559"/>
                  <a:gd name="connsiteY18" fmla="*/ 382371 h 2561350"/>
                  <a:gd name="connsiteX19" fmla="*/ 832981 w 2090559"/>
                  <a:gd name="connsiteY19" fmla="*/ 389002 h 2561350"/>
                  <a:gd name="connsiteX20" fmla="*/ 798077 w 2090559"/>
                  <a:gd name="connsiteY20" fmla="*/ 283670 h 2561350"/>
                  <a:gd name="connsiteX21" fmla="*/ 1033820 w 2090559"/>
                  <a:gd name="connsiteY21" fmla="*/ 3 h 2561350"/>
                  <a:gd name="connsiteX0" fmla="*/ 1032856 w 2089595"/>
                  <a:gd name="connsiteY0" fmla="*/ 3 h 2561350"/>
                  <a:gd name="connsiteX1" fmla="*/ 1247169 w 2089595"/>
                  <a:gd name="connsiteY1" fmla="*/ 286050 h 2561350"/>
                  <a:gd name="connsiteX2" fmla="*/ 1225033 w 2089595"/>
                  <a:gd name="connsiteY2" fmla="*/ 389002 h 2561350"/>
                  <a:gd name="connsiteX3" fmla="*/ 1976321 w 2089595"/>
                  <a:gd name="connsiteY3" fmla="*/ 369108 h 2561350"/>
                  <a:gd name="connsiteX4" fmla="*/ 1969689 w 2089595"/>
                  <a:gd name="connsiteY4" fmla="*/ 1096546 h 2561350"/>
                  <a:gd name="connsiteX5" fmla="*/ 1867109 w 2089595"/>
                  <a:gd name="connsiteY5" fmla="*/ 1037347 h 2561350"/>
                  <a:gd name="connsiteX6" fmla="*/ 1851467 w 2089595"/>
                  <a:gd name="connsiteY6" fmla="*/ 1520560 h 2561350"/>
                  <a:gd name="connsiteX7" fmla="*/ 2002847 w 2089595"/>
                  <a:gd name="connsiteY7" fmla="*/ 1456260 h 2561350"/>
                  <a:gd name="connsiteX8" fmla="*/ 1956427 w 2089595"/>
                  <a:gd name="connsiteY8" fmla="*/ 2180265 h 2561350"/>
                  <a:gd name="connsiteX9" fmla="*/ 1227296 w 2089595"/>
                  <a:gd name="connsiteY9" fmla="*/ 2167002 h 2561350"/>
                  <a:gd name="connsiteX10" fmla="*/ 1247169 w 2089595"/>
                  <a:gd name="connsiteY10" fmla="*/ 2275300 h 2561350"/>
                  <a:gd name="connsiteX11" fmla="*/ 797113 w 2089595"/>
                  <a:gd name="connsiteY11" fmla="*/ 2277680 h 2561350"/>
                  <a:gd name="connsiteX12" fmla="*/ 827046 w 2089595"/>
                  <a:gd name="connsiteY12" fmla="*/ 2167002 h 2561350"/>
                  <a:gd name="connsiteX13" fmla="*/ 134121 w 2089595"/>
                  <a:gd name="connsiteY13" fmla="*/ 2200159 h 2561350"/>
                  <a:gd name="connsiteX14" fmla="*/ 5144 w 2089595"/>
                  <a:gd name="connsiteY14" fmla="*/ 1657531 h 2561350"/>
                  <a:gd name="connsiteX15" fmla="*/ 275540 w 2089595"/>
                  <a:gd name="connsiteY15" fmla="*/ 1561668 h 2561350"/>
                  <a:gd name="connsiteX16" fmla="*/ 253266 w 2089595"/>
                  <a:gd name="connsiteY16" fmla="*/ 1045298 h 2561350"/>
                  <a:gd name="connsiteX17" fmla="*/ 12604 w 2089595"/>
                  <a:gd name="connsiteY17" fmla="*/ 1018431 h 2561350"/>
                  <a:gd name="connsiteX18" fmla="*/ 114227 w 2089595"/>
                  <a:gd name="connsiteY18" fmla="*/ 382371 h 2561350"/>
                  <a:gd name="connsiteX19" fmla="*/ 832017 w 2089595"/>
                  <a:gd name="connsiteY19" fmla="*/ 389002 h 2561350"/>
                  <a:gd name="connsiteX20" fmla="*/ 797113 w 2089595"/>
                  <a:gd name="connsiteY20" fmla="*/ 283670 h 2561350"/>
                  <a:gd name="connsiteX21" fmla="*/ 1032856 w 2089595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1863015 w 2081039"/>
                  <a:gd name="connsiteY4" fmla="*/ 1037347 h 2561350"/>
                  <a:gd name="connsiteX5" fmla="*/ 1847373 w 2081039"/>
                  <a:gd name="connsiteY5" fmla="*/ 1520560 h 2561350"/>
                  <a:gd name="connsiteX6" fmla="*/ 1998753 w 2081039"/>
                  <a:gd name="connsiteY6" fmla="*/ 1456260 h 2561350"/>
                  <a:gd name="connsiteX7" fmla="*/ 1952333 w 2081039"/>
                  <a:gd name="connsiteY7" fmla="*/ 2180265 h 2561350"/>
                  <a:gd name="connsiteX8" fmla="*/ 1223202 w 2081039"/>
                  <a:gd name="connsiteY8" fmla="*/ 2167002 h 2561350"/>
                  <a:gd name="connsiteX9" fmla="*/ 1243075 w 2081039"/>
                  <a:gd name="connsiteY9" fmla="*/ 2275300 h 2561350"/>
                  <a:gd name="connsiteX10" fmla="*/ 793019 w 2081039"/>
                  <a:gd name="connsiteY10" fmla="*/ 2277680 h 2561350"/>
                  <a:gd name="connsiteX11" fmla="*/ 822952 w 2081039"/>
                  <a:gd name="connsiteY11" fmla="*/ 2167002 h 2561350"/>
                  <a:gd name="connsiteX12" fmla="*/ 130027 w 2081039"/>
                  <a:gd name="connsiteY12" fmla="*/ 2200159 h 2561350"/>
                  <a:gd name="connsiteX13" fmla="*/ 1050 w 2081039"/>
                  <a:gd name="connsiteY13" fmla="*/ 1657531 h 2561350"/>
                  <a:gd name="connsiteX14" fmla="*/ 271446 w 2081039"/>
                  <a:gd name="connsiteY14" fmla="*/ 1561668 h 2561350"/>
                  <a:gd name="connsiteX15" fmla="*/ 249172 w 2081039"/>
                  <a:gd name="connsiteY15" fmla="*/ 1045298 h 2561350"/>
                  <a:gd name="connsiteX16" fmla="*/ 8510 w 2081039"/>
                  <a:gd name="connsiteY16" fmla="*/ 1018431 h 2561350"/>
                  <a:gd name="connsiteX17" fmla="*/ 110133 w 2081039"/>
                  <a:gd name="connsiteY17" fmla="*/ 382371 h 2561350"/>
                  <a:gd name="connsiteX18" fmla="*/ 827923 w 2081039"/>
                  <a:gd name="connsiteY18" fmla="*/ 389002 h 2561350"/>
                  <a:gd name="connsiteX19" fmla="*/ 793019 w 2081039"/>
                  <a:gd name="connsiteY19" fmla="*/ 283670 h 2561350"/>
                  <a:gd name="connsiteX20" fmla="*/ 1028762 w 2081039"/>
                  <a:gd name="connsiteY20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1933270 w 2081039"/>
                  <a:gd name="connsiteY4" fmla="*/ 764780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7307 w 2081039"/>
                  <a:gd name="connsiteY3" fmla="*/ 371595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7307 w 2081039"/>
                  <a:gd name="connsiteY3" fmla="*/ 371595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9793 w 2081039"/>
                  <a:gd name="connsiteY3" fmla="*/ 36164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9793 w 2081039"/>
                  <a:gd name="connsiteY3" fmla="*/ 36164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1952333 w 2072429"/>
                  <a:gd name="connsiteY7" fmla="*/ 2180265 h 2561350"/>
                  <a:gd name="connsiteX8" fmla="*/ 1223202 w 2072429"/>
                  <a:gd name="connsiteY8" fmla="*/ 2167002 h 2561350"/>
                  <a:gd name="connsiteX9" fmla="*/ 1243075 w 2072429"/>
                  <a:gd name="connsiteY9" fmla="*/ 2275300 h 2561350"/>
                  <a:gd name="connsiteX10" fmla="*/ 793019 w 2072429"/>
                  <a:gd name="connsiteY10" fmla="*/ 2277680 h 2561350"/>
                  <a:gd name="connsiteX11" fmla="*/ 822952 w 2072429"/>
                  <a:gd name="connsiteY11" fmla="*/ 2167002 h 2561350"/>
                  <a:gd name="connsiteX12" fmla="*/ 130027 w 2072429"/>
                  <a:gd name="connsiteY12" fmla="*/ 2200159 h 2561350"/>
                  <a:gd name="connsiteX13" fmla="*/ 1050 w 2072429"/>
                  <a:gd name="connsiteY13" fmla="*/ 1657531 h 2561350"/>
                  <a:gd name="connsiteX14" fmla="*/ 271446 w 2072429"/>
                  <a:gd name="connsiteY14" fmla="*/ 1561668 h 2561350"/>
                  <a:gd name="connsiteX15" fmla="*/ 249172 w 2072429"/>
                  <a:gd name="connsiteY15" fmla="*/ 1045298 h 2561350"/>
                  <a:gd name="connsiteX16" fmla="*/ 8510 w 2072429"/>
                  <a:gd name="connsiteY16" fmla="*/ 1018431 h 2561350"/>
                  <a:gd name="connsiteX17" fmla="*/ 110133 w 2072429"/>
                  <a:gd name="connsiteY17" fmla="*/ 382371 h 2561350"/>
                  <a:gd name="connsiteX18" fmla="*/ 827923 w 2072429"/>
                  <a:gd name="connsiteY18" fmla="*/ 389002 h 2561350"/>
                  <a:gd name="connsiteX19" fmla="*/ 793019 w 2072429"/>
                  <a:gd name="connsiteY19" fmla="*/ 283670 h 2561350"/>
                  <a:gd name="connsiteX20" fmla="*/ 1028762 w 2072429"/>
                  <a:gd name="connsiteY20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1890996 w 2072429"/>
                  <a:gd name="connsiteY7" fmla="*/ 1722186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47373 w 2072429"/>
                  <a:gd name="connsiteY5" fmla="*/ 1535481 h 2561350"/>
                  <a:gd name="connsiteX6" fmla="*/ 2065070 w 2072429"/>
                  <a:gd name="connsiteY6" fmla="*/ 1597847 h 2561350"/>
                  <a:gd name="connsiteX7" fmla="*/ 1952333 w 2072429"/>
                  <a:gd name="connsiteY7" fmla="*/ 2180265 h 2561350"/>
                  <a:gd name="connsiteX8" fmla="*/ 1223202 w 2072429"/>
                  <a:gd name="connsiteY8" fmla="*/ 2167002 h 2561350"/>
                  <a:gd name="connsiteX9" fmla="*/ 1243075 w 2072429"/>
                  <a:gd name="connsiteY9" fmla="*/ 2275300 h 2561350"/>
                  <a:gd name="connsiteX10" fmla="*/ 793019 w 2072429"/>
                  <a:gd name="connsiteY10" fmla="*/ 2277680 h 2561350"/>
                  <a:gd name="connsiteX11" fmla="*/ 822952 w 2072429"/>
                  <a:gd name="connsiteY11" fmla="*/ 2167002 h 2561350"/>
                  <a:gd name="connsiteX12" fmla="*/ 130027 w 2072429"/>
                  <a:gd name="connsiteY12" fmla="*/ 2200159 h 2561350"/>
                  <a:gd name="connsiteX13" fmla="*/ 1050 w 2072429"/>
                  <a:gd name="connsiteY13" fmla="*/ 1657531 h 2561350"/>
                  <a:gd name="connsiteX14" fmla="*/ 271446 w 2072429"/>
                  <a:gd name="connsiteY14" fmla="*/ 1561668 h 2561350"/>
                  <a:gd name="connsiteX15" fmla="*/ 249172 w 2072429"/>
                  <a:gd name="connsiteY15" fmla="*/ 1045298 h 2561350"/>
                  <a:gd name="connsiteX16" fmla="*/ 8510 w 2072429"/>
                  <a:gd name="connsiteY16" fmla="*/ 1018431 h 2561350"/>
                  <a:gd name="connsiteX17" fmla="*/ 110133 w 2072429"/>
                  <a:gd name="connsiteY17" fmla="*/ 382371 h 2561350"/>
                  <a:gd name="connsiteX18" fmla="*/ 827923 w 2072429"/>
                  <a:gd name="connsiteY18" fmla="*/ 389002 h 2561350"/>
                  <a:gd name="connsiteX19" fmla="*/ 793019 w 2072429"/>
                  <a:gd name="connsiteY19" fmla="*/ 283670 h 2561350"/>
                  <a:gd name="connsiteX20" fmla="*/ 1028762 w 2072429"/>
                  <a:gd name="connsiteY20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997927 w 2072429"/>
                  <a:gd name="connsiteY5" fmla="*/ 118007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1048 w 2072429"/>
                  <a:gd name="connsiteY5" fmla="*/ 1030865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1048 w 2072429"/>
                  <a:gd name="connsiteY5" fmla="*/ 1030865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069564" h="2561350">
                    <a:moveTo>
                      <a:pt x="1028762" y="3"/>
                    </a:moveTo>
                    <a:cubicBezTo>
                      <a:pt x="1197831" y="-691"/>
                      <a:pt x="1365814" y="120921"/>
                      <a:pt x="1243075" y="286050"/>
                    </a:cubicBezTo>
                    <a:cubicBezTo>
                      <a:pt x="1226965" y="315682"/>
                      <a:pt x="1215183" y="348101"/>
                      <a:pt x="1220939" y="389002"/>
                    </a:cubicBezTo>
                    <a:cubicBezTo>
                      <a:pt x="1226007" y="528261"/>
                      <a:pt x="1696102" y="461119"/>
                      <a:pt x="1959793" y="361648"/>
                    </a:cubicBezTo>
                    <a:cubicBezTo>
                      <a:pt x="2053648" y="496394"/>
                      <a:pt x="2070837" y="822506"/>
                      <a:pt x="2067556" y="961234"/>
                    </a:cubicBezTo>
                    <a:cubicBezTo>
                      <a:pt x="2071425" y="1080232"/>
                      <a:pt x="2014728" y="1106744"/>
                      <a:pt x="1881048" y="1030865"/>
                    </a:cubicBezTo>
                    <a:cubicBezTo>
                      <a:pt x="1483772" y="845572"/>
                      <a:pt x="1585020" y="1699608"/>
                      <a:pt x="1847373" y="1535481"/>
                    </a:cubicBezTo>
                    <a:cubicBezTo>
                      <a:pt x="1929125" y="1495441"/>
                      <a:pt x="2055039" y="1373504"/>
                      <a:pt x="2065070" y="1597847"/>
                    </a:cubicBezTo>
                    <a:cubicBezTo>
                      <a:pt x="2080077" y="1677957"/>
                      <a:pt x="2061145" y="2086235"/>
                      <a:pt x="1952333" y="2180265"/>
                    </a:cubicBezTo>
                    <a:cubicBezTo>
                      <a:pt x="1755709" y="2153739"/>
                      <a:pt x="1373407" y="2007849"/>
                      <a:pt x="1223202" y="2167002"/>
                    </a:cubicBezTo>
                    <a:cubicBezTo>
                      <a:pt x="1209721" y="2193452"/>
                      <a:pt x="1212523" y="2230274"/>
                      <a:pt x="1243075" y="2275300"/>
                    </a:cubicBezTo>
                    <a:cubicBezTo>
                      <a:pt x="1483581" y="2660267"/>
                      <a:pt x="581086" y="2652331"/>
                      <a:pt x="793019" y="2277680"/>
                    </a:cubicBezTo>
                    <a:cubicBezTo>
                      <a:pt x="831994" y="2223379"/>
                      <a:pt x="839802" y="2190096"/>
                      <a:pt x="822952" y="2167002"/>
                    </a:cubicBezTo>
                    <a:cubicBezTo>
                      <a:pt x="720184" y="2021111"/>
                      <a:pt x="378685" y="2147108"/>
                      <a:pt x="130027" y="2200159"/>
                    </a:cubicBezTo>
                    <a:cubicBezTo>
                      <a:pt x="37391" y="2130168"/>
                      <a:pt x="-7600" y="1771407"/>
                      <a:pt x="1050" y="1657531"/>
                    </a:cubicBezTo>
                    <a:cubicBezTo>
                      <a:pt x="24620" y="1416831"/>
                      <a:pt x="117773" y="1502066"/>
                      <a:pt x="271446" y="1561668"/>
                    </a:cubicBezTo>
                    <a:cubicBezTo>
                      <a:pt x="483628" y="1635999"/>
                      <a:pt x="591036" y="1022800"/>
                      <a:pt x="249172" y="1045298"/>
                    </a:cubicBezTo>
                    <a:cubicBezTo>
                      <a:pt x="168463" y="1050498"/>
                      <a:pt x="31683" y="1183628"/>
                      <a:pt x="8510" y="1018431"/>
                    </a:cubicBezTo>
                    <a:cubicBezTo>
                      <a:pt x="-14663" y="907943"/>
                      <a:pt x="13766" y="478572"/>
                      <a:pt x="110133" y="382371"/>
                    </a:cubicBezTo>
                    <a:cubicBezTo>
                      <a:pt x="506339" y="514999"/>
                      <a:pt x="789812" y="488473"/>
                      <a:pt x="827923" y="389002"/>
                    </a:cubicBezTo>
                    <a:cubicBezTo>
                      <a:pt x="838244" y="365427"/>
                      <a:pt x="828672" y="333342"/>
                      <a:pt x="793019" y="283670"/>
                    </a:cubicBezTo>
                    <a:cubicBezTo>
                      <a:pt x="687053" y="96344"/>
                      <a:pt x="859693" y="698"/>
                      <a:pt x="1028762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/>
              <a:sp3d prstMaterial="dkEdge">
                <a:bevelT w="50800" h="25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7128311" y="1097274"/>
              <a:ext cx="367037" cy="5126301"/>
              <a:chOff x="4388482" y="1097274"/>
              <a:chExt cx="367037" cy="512630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4388482" y="1097274"/>
                <a:ext cx="36703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n-US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388482" y="2232656"/>
                <a:ext cx="36703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388482" y="3368038"/>
                <a:ext cx="36703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388482" y="4503420"/>
                <a:ext cx="36703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388482" y="5638800"/>
                <a:ext cx="36703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</a:p>
            </p:txBody>
          </p:sp>
        </p:grpSp>
      </p:grpSp>
      <p:sp>
        <p:nvSpPr>
          <p:cNvPr id="50" name="TextBox 49"/>
          <p:cNvSpPr txBox="1"/>
          <p:nvPr/>
        </p:nvSpPr>
        <p:spPr>
          <a:xfrm>
            <a:off x="228600" y="42814"/>
            <a:ext cx="891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Aharoni" pitchFamily="2" charset="-79"/>
                <a:cs typeface="Aharoni" pitchFamily="2" charset="-79"/>
              </a:rPr>
              <a:t>Business Puzzle List Diagram</a:t>
            </a: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695833" y="1059909"/>
            <a:ext cx="5908655" cy="765528"/>
            <a:chOff x="205963" y="1255857"/>
            <a:chExt cx="5908655" cy="765528"/>
          </a:xfrm>
        </p:grpSpPr>
        <p:sp>
          <p:nvSpPr>
            <p:cNvPr id="52" name="TextBox 51"/>
            <p:cNvSpPr txBox="1"/>
            <p:nvPr/>
          </p:nvSpPr>
          <p:spPr>
            <a:xfrm>
              <a:off x="2032470" y="1255857"/>
              <a:ext cx="209410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 smtClean="0">
                  <a:solidFill>
                    <a:schemeClr val="tx1"/>
                  </a:solidFill>
                  <a:cs typeface="Arial" pitchFamily="34" charset="0"/>
                </a:rPr>
                <a:t>Put text here</a:t>
              </a:r>
            </a:p>
            <a:p>
              <a:pPr algn="ctr"/>
              <a:endParaRPr lang="en-US" sz="2000" b="1" dirty="0"/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205963" y="1259422"/>
              <a:ext cx="5908655" cy="761963"/>
              <a:chOff x="205963" y="1259422"/>
              <a:chExt cx="5908655" cy="761963"/>
            </a:xfrm>
          </p:grpSpPr>
          <p:sp>
            <p:nvSpPr>
              <p:cNvPr id="55" name="Rounded Rectangle 54"/>
              <p:cNvSpPr/>
              <p:nvPr/>
            </p:nvSpPr>
            <p:spPr>
              <a:xfrm>
                <a:off x="344039" y="1259422"/>
                <a:ext cx="5770579" cy="761963"/>
              </a:xfrm>
              <a:prstGeom prst="roundRect">
                <a:avLst>
                  <a:gd name="adj" fmla="val 40104"/>
                </a:avLst>
              </a:prstGeom>
              <a:noFill/>
              <a:ln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1" dirty="0">
                  <a:solidFill>
                    <a:schemeClr val="tx1"/>
                  </a:solidFill>
                  <a:cs typeface="Arial" pitchFamily="34" charset="0"/>
                </a:endParaRPr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205963" y="1460468"/>
                <a:ext cx="377228" cy="373493"/>
              </a:xfrm>
              <a:prstGeom prst="ellipse">
                <a:avLst/>
              </a:prstGeom>
              <a:gradFill flip="none" rotWithShape="1">
                <a:gsLst>
                  <a:gs pos="75000">
                    <a:schemeClr val="accent1"/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Rectangle 53"/>
            <p:cNvSpPr/>
            <p:nvPr/>
          </p:nvSpPr>
          <p:spPr>
            <a:xfrm>
              <a:off x="598723" y="1625383"/>
              <a:ext cx="531268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 smtClean="0"/>
                <a:t>Download this awesome diagram.Bring your presentation to life. 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95833" y="2191524"/>
            <a:ext cx="5908655" cy="765528"/>
            <a:chOff x="205963" y="1255857"/>
            <a:chExt cx="5908655" cy="765528"/>
          </a:xfrm>
        </p:grpSpPr>
        <p:sp>
          <p:nvSpPr>
            <p:cNvPr id="58" name="TextBox 57"/>
            <p:cNvSpPr txBox="1"/>
            <p:nvPr/>
          </p:nvSpPr>
          <p:spPr>
            <a:xfrm>
              <a:off x="2032470" y="1255857"/>
              <a:ext cx="209410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 smtClean="0">
                  <a:cs typeface="Arial" pitchFamily="34" charset="0"/>
                </a:rPr>
                <a:t>Your</a:t>
              </a:r>
              <a:r>
                <a:rPr lang="en-US" sz="2200" b="1" dirty="0" smtClean="0">
                  <a:solidFill>
                    <a:schemeClr val="tx1"/>
                  </a:solidFill>
                  <a:cs typeface="Arial" pitchFamily="34" charset="0"/>
                </a:rPr>
                <a:t> text here</a:t>
              </a:r>
            </a:p>
            <a:p>
              <a:pPr algn="ctr"/>
              <a:endParaRPr lang="en-US" sz="2000" b="1" dirty="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205963" y="1259422"/>
              <a:ext cx="5908655" cy="761963"/>
              <a:chOff x="205963" y="1259422"/>
              <a:chExt cx="5908655" cy="761963"/>
            </a:xfrm>
          </p:grpSpPr>
          <p:sp>
            <p:nvSpPr>
              <p:cNvPr id="61" name="Rounded Rectangle 60"/>
              <p:cNvSpPr/>
              <p:nvPr/>
            </p:nvSpPr>
            <p:spPr>
              <a:xfrm>
                <a:off x="344039" y="1259422"/>
                <a:ext cx="5770579" cy="761963"/>
              </a:xfrm>
              <a:prstGeom prst="roundRect">
                <a:avLst>
                  <a:gd name="adj" fmla="val 40104"/>
                </a:avLst>
              </a:prstGeom>
              <a:noFill/>
              <a:ln>
                <a:gradFill flip="none" rotWithShape="1">
                  <a:gsLst>
                    <a:gs pos="0">
                      <a:schemeClr val="accent3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1" dirty="0">
                  <a:solidFill>
                    <a:schemeClr val="tx1"/>
                  </a:solidFill>
                  <a:cs typeface="Arial" pitchFamily="34" charset="0"/>
                </a:endParaRPr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205963" y="1460468"/>
                <a:ext cx="377228" cy="373493"/>
              </a:xfrm>
              <a:prstGeom prst="ellipse">
                <a:avLst/>
              </a:prstGeom>
              <a:gradFill flip="none" rotWithShape="1">
                <a:gsLst>
                  <a:gs pos="75000">
                    <a:schemeClr val="accent3"/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0" name="Rectangle 59"/>
            <p:cNvSpPr/>
            <p:nvPr/>
          </p:nvSpPr>
          <p:spPr>
            <a:xfrm>
              <a:off x="598723" y="1625383"/>
              <a:ext cx="531268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 smtClean="0"/>
                <a:t>Download this awesome diagram.Bring your presentation to life. 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695833" y="3319776"/>
            <a:ext cx="5908655" cy="765528"/>
            <a:chOff x="205963" y="1255857"/>
            <a:chExt cx="5908655" cy="765528"/>
          </a:xfrm>
        </p:grpSpPr>
        <p:sp>
          <p:nvSpPr>
            <p:cNvPr id="64" name="TextBox 63"/>
            <p:cNvSpPr txBox="1"/>
            <p:nvPr/>
          </p:nvSpPr>
          <p:spPr>
            <a:xfrm>
              <a:off x="2032470" y="1255857"/>
              <a:ext cx="209410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 smtClean="0">
                  <a:solidFill>
                    <a:schemeClr val="tx1"/>
                  </a:solidFill>
                  <a:cs typeface="Arial" pitchFamily="34" charset="0"/>
                </a:rPr>
                <a:t>Put text here</a:t>
              </a:r>
            </a:p>
            <a:p>
              <a:pPr algn="ctr"/>
              <a:endParaRPr lang="en-US" sz="2000" b="1" dirty="0"/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205963" y="1259422"/>
              <a:ext cx="5908655" cy="761963"/>
              <a:chOff x="205963" y="1259422"/>
              <a:chExt cx="5908655" cy="761963"/>
            </a:xfrm>
          </p:grpSpPr>
          <p:sp>
            <p:nvSpPr>
              <p:cNvPr id="67" name="Rounded Rectangle 66"/>
              <p:cNvSpPr/>
              <p:nvPr/>
            </p:nvSpPr>
            <p:spPr>
              <a:xfrm>
                <a:off x="344039" y="1259422"/>
                <a:ext cx="5770579" cy="761963"/>
              </a:xfrm>
              <a:prstGeom prst="roundRect">
                <a:avLst>
                  <a:gd name="adj" fmla="val 40104"/>
                </a:avLst>
              </a:prstGeom>
              <a:noFill/>
              <a:ln>
                <a:gradFill flip="none" rotWithShape="1">
                  <a:gsLst>
                    <a:gs pos="0">
                      <a:schemeClr val="accent3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1" dirty="0">
                  <a:solidFill>
                    <a:schemeClr val="tx1"/>
                  </a:solidFill>
                  <a:cs typeface="Arial" pitchFamily="34" charset="0"/>
                </a:endParaRPr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205963" y="1460468"/>
                <a:ext cx="377228" cy="373493"/>
              </a:xfrm>
              <a:prstGeom prst="ellipse">
                <a:avLst/>
              </a:prstGeom>
              <a:gradFill flip="none" rotWithShape="1">
                <a:gsLst>
                  <a:gs pos="75000">
                    <a:schemeClr val="accent3"/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Rectangle 65"/>
            <p:cNvSpPr/>
            <p:nvPr/>
          </p:nvSpPr>
          <p:spPr>
            <a:xfrm>
              <a:off x="598723" y="1625383"/>
              <a:ext cx="531268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 smtClean="0"/>
                <a:t>Download this awesome diagram.Bring your presentation to life. 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95833" y="4458863"/>
            <a:ext cx="5908655" cy="765528"/>
            <a:chOff x="205963" y="1255857"/>
            <a:chExt cx="5908655" cy="765528"/>
          </a:xfrm>
        </p:grpSpPr>
        <p:sp>
          <p:nvSpPr>
            <p:cNvPr id="70" name="TextBox 69"/>
            <p:cNvSpPr txBox="1"/>
            <p:nvPr/>
          </p:nvSpPr>
          <p:spPr>
            <a:xfrm>
              <a:off x="2032470" y="1255857"/>
              <a:ext cx="209410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 smtClean="0">
                  <a:cs typeface="Arial" pitchFamily="34" charset="0"/>
                </a:rPr>
                <a:t>Your</a:t>
              </a:r>
              <a:r>
                <a:rPr lang="en-US" sz="2200" b="1" dirty="0" smtClean="0">
                  <a:solidFill>
                    <a:schemeClr val="tx1"/>
                  </a:solidFill>
                  <a:cs typeface="Arial" pitchFamily="34" charset="0"/>
                </a:rPr>
                <a:t> text here</a:t>
              </a:r>
            </a:p>
            <a:p>
              <a:pPr algn="ctr"/>
              <a:endParaRPr lang="en-US" sz="2000" b="1" dirty="0"/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205963" y="1259422"/>
              <a:ext cx="5908655" cy="761963"/>
              <a:chOff x="205963" y="1259422"/>
              <a:chExt cx="5908655" cy="761963"/>
            </a:xfrm>
          </p:grpSpPr>
          <p:sp>
            <p:nvSpPr>
              <p:cNvPr id="73" name="Rounded Rectangle 72"/>
              <p:cNvSpPr/>
              <p:nvPr/>
            </p:nvSpPr>
            <p:spPr>
              <a:xfrm>
                <a:off x="344039" y="1259422"/>
                <a:ext cx="5770579" cy="761963"/>
              </a:xfrm>
              <a:prstGeom prst="roundRect">
                <a:avLst>
                  <a:gd name="adj" fmla="val 40104"/>
                </a:avLst>
              </a:prstGeom>
              <a:noFill/>
              <a:ln>
                <a:gradFill flip="none" rotWithShape="1">
                  <a:gsLst>
                    <a:gs pos="0">
                      <a:schemeClr val="accent3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1" dirty="0">
                  <a:solidFill>
                    <a:schemeClr val="tx1"/>
                  </a:solidFill>
                  <a:cs typeface="Arial" pitchFamily="34" charset="0"/>
                </a:endParaRPr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205963" y="1460468"/>
                <a:ext cx="377228" cy="373493"/>
              </a:xfrm>
              <a:prstGeom prst="ellipse">
                <a:avLst/>
              </a:prstGeom>
              <a:gradFill flip="none" rotWithShape="1">
                <a:gsLst>
                  <a:gs pos="75000">
                    <a:schemeClr val="accent3"/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2" name="Rectangle 71"/>
            <p:cNvSpPr/>
            <p:nvPr/>
          </p:nvSpPr>
          <p:spPr>
            <a:xfrm>
              <a:off x="598723" y="1625383"/>
              <a:ext cx="531268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 smtClean="0"/>
                <a:t>Download this awesome diagram.Bring your presentation to life. 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695833" y="5588568"/>
            <a:ext cx="5908655" cy="765528"/>
            <a:chOff x="205963" y="1255857"/>
            <a:chExt cx="5908655" cy="765528"/>
          </a:xfrm>
        </p:grpSpPr>
        <p:sp>
          <p:nvSpPr>
            <p:cNvPr id="76" name="TextBox 75"/>
            <p:cNvSpPr txBox="1"/>
            <p:nvPr/>
          </p:nvSpPr>
          <p:spPr>
            <a:xfrm>
              <a:off x="2032470" y="1255857"/>
              <a:ext cx="209410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 smtClean="0">
                  <a:solidFill>
                    <a:schemeClr val="tx1"/>
                  </a:solidFill>
                  <a:cs typeface="Arial" pitchFamily="34" charset="0"/>
                </a:rPr>
                <a:t>Put text here</a:t>
              </a:r>
            </a:p>
            <a:p>
              <a:pPr algn="ctr"/>
              <a:endParaRPr lang="en-US" sz="2000" b="1" dirty="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205963" y="1259422"/>
              <a:ext cx="5908655" cy="761963"/>
              <a:chOff x="205963" y="1259422"/>
              <a:chExt cx="5908655" cy="761963"/>
            </a:xfrm>
          </p:grpSpPr>
          <p:sp>
            <p:nvSpPr>
              <p:cNvPr id="79" name="Rounded Rectangle 78"/>
              <p:cNvSpPr/>
              <p:nvPr/>
            </p:nvSpPr>
            <p:spPr>
              <a:xfrm>
                <a:off x="344039" y="1259422"/>
                <a:ext cx="5770579" cy="761963"/>
              </a:xfrm>
              <a:prstGeom prst="roundRect">
                <a:avLst>
                  <a:gd name="adj" fmla="val 40104"/>
                </a:avLst>
              </a:prstGeom>
              <a:noFill/>
              <a:ln>
                <a:gradFill flip="none" rotWithShape="1">
                  <a:gsLst>
                    <a:gs pos="0">
                      <a:schemeClr val="accent3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1" dirty="0">
                  <a:solidFill>
                    <a:schemeClr val="tx1"/>
                  </a:solidFill>
                  <a:cs typeface="Arial" pitchFamily="34" charset="0"/>
                </a:endParaRPr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205963" y="1460468"/>
                <a:ext cx="377228" cy="373493"/>
              </a:xfrm>
              <a:prstGeom prst="ellipse">
                <a:avLst/>
              </a:prstGeom>
              <a:gradFill flip="none" rotWithShape="1">
                <a:gsLst>
                  <a:gs pos="75000">
                    <a:schemeClr val="accent3"/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8" name="Rectangle 77"/>
            <p:cNvSpPr/>
            <p:nvPr/>
          </p:nvSpPr>
          <p:spPr>
            <a:xfrm>
              <a:off x="598723" y="1625383"/>
              <a:ext cx="531268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 smtClean="0"/>
                <a:t>Download this awesome diagram.Bring your presentation to life.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61457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30" y="685800"/>
            <a:ext cx="9141503" cy="6180090"/>
          </a:xfrm>
          <a:prstGeom prst="rect">
            <a:avLst/>
          </a:prstGeom>
          <a:gradFill flip="none" rotWithShape="1">
            <a:gsLst>
              <a:gs pos="100000">
                <a:srgbClr val="EFF8FF"/>
              </a:gs>
              <a:gs pos="43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135004" y="6480062"/>
            <a:ext cx="929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/>
              <a:t>Your Logo</a:t>
            </a:r>
            <a:endParaRPr lang="en-US" sz="1400" b="1" dirty="0"/>
          </a:p>
        </p:txBody>
      </p:sp>
      <p:grpSp>
        <p:nvGrpSpPr>
          <p:cNvPr id="50" name="Group 49"/>
          <p:cNvGrpSpPr/>
          <p:nvPr/>
        </p:nvGrpSpPr>
        <p:grpSpPr>
          <a:xfrm>
            <a:off x="6509948" y="600905"/>
            <a:ext cx="1603762" cy="6150070"/>
            <a:chOff x="6509948" y="600905"/>
            <a:chExt cx="1603762" cy="6150070"/>
          </a:xfrm>
          <a:effectLst>
            <a:outerShdw blurRad="63500" sx="101000" sy="101000" algn="ctr" rotWithShape="0">
              <a:prstClr val="black">
                <a:alpha val="25000"/>
              </a:prstClr>
            </a:outerShdw>
          </a:effectLst>
        </p:grpSpPr>
        <p:grpSp>
          <p:nvGrpSpPr>
            <p:cNvPr id="51" name="Group 50"/>
            <p:cNvGrpSpPr/>
            <p:nvPr/>
          </p:nvGrpSpPr>
          <p:grpSpPr>
            <a:xfrm>
              <a:off x="6509948" y="600905"/>
              <a:ext cx="1603762" cy="6150070"/>
              <a:chOff x="6034506" y="660368"/>
              <a:chExt cx="1800678" cy="6905200"/>
            </a:xfrm>
            <a:scene3d>
              <a:camera prst="orthographicFront"/>
              <a:lightRig rig="threePt" dir="t"/>
            </a:scene3d>
          </p:grpSpPr>
          <p:sp>
            <p:nvSpPr>
              <p:cNvPr id="58" name="Rectangle 5"/>
              <p:cNvSpPr/>
              <p:nvPr/>
            </p:nvSpPr>
            <p:spPr>
              <a:xfrm>
                <a:off x="6206359" y="660368"/>
                <a:ext cx="1447870" cy="1792218"/>
              </a:xfrm>
              <a:custGeom>
                <a:avLst/>
                <a:gdLst>
                  <a:gd name="connsiteX0" fmla="*/ 872209 w 1795780"/>
                  <a:gd name="connsiteY0" fmla="*/ 3 h 2561350"/>
                  <a:gd name="connsiteX1" fmla="*/ 1086522 w 1795780"/>
                  <a:gd name="connsiteY1" fmla="*/ 286050 h 2561350"/>
                  <a:gd name="connsiteX2" fmla="*/ 1064386 w 1795780"/>
                  <a:gd name="connsiteY2" fmla="*/ 389002 h 2561350"/>
                  <a:gd name="connsiteX3" fmla="*/ 1795780 w 1795780"/>
                  <a:gd name="connsiteY3" fmla="*/ 389002 h 2561350"/>
                  <a:gd name="connsiteX4" fmla="*/ 1795780 w 1795780"/>
                  <a:gd name="connsiteY4" fmla="*/ 1063389 h 2561350"/>
                  <a:gd name="connsiteX5" fmla="*/ 1706462 w 1795780"/>
                  <a:gd name="connsiteY5" fmla="*/ 1037347 h 2561350"/>
                  <a:gd name="connsiteX6" fmla="*/ 1704082 w 1795780"/>
                  <a:gd name="connsiteY6" fmla="*/ 1487403 h 2561350"/>
                  <a:gd name="connsiteX7" fmla="*/ 1795780 w 1795780"/>
                  <a:gd name="connsiteY7" fmla="*/ 1449629 h 2561350"/>
                  <a:gd name="connsiteX8" fmla="*/ 1795780 w 1795780"/>
                  <a:gd name="connsiteY8" fmla="*/ 2167002 h 2561350"/>
                  <a:gd name="connsiteX9" fmla="*/ 1066649 w 1795780"/>
                  <a:gd name="connsiteY9" fmla="*/ 2167002 h 2561350"/>
                  <a:gd name="connsiteX10" fmla="*/ 1086522 w 1795780"/>
                  <a:gd name="connsiteY10" fmla="*/ 2275300 h 2561350"/>
                  <a:gd name="connsiteX11" fmla="*/ 636466 w 1795780"/>
                  <a:gd name="connsiteY11" fmla="*/ 2277680 h 2561350"/>
                  <a:gd name="connsiteX12" fmla="*/ 666399 w 1795780"/>
                  <a:gd name="connsiteY12" fmla="*/ 2167002 h 2561350"/>
                  <a:gd name="connsiteX13" fmla="*/ 0 w 1795780"/>
                  <a:gd name="connsiteY13" fmla="*/ 2167002 h 2561350"/>
                  <a:gd name="connsiteX14" fmla="*/ 0 w 1795780"/>
                  <a:gd name="connsiteY14" fmla="*/ 1458174 h 2561350"/>
                  <a:gd name="connsiteX15" fmla="*/ 94999 w 1795780"/>
                  <a:gd name="connsiteY15" fmla="*/ 1495354 h 2561350"/>
                  <a:gd name="connsiteX16" fmla="*/ 92619 w 1795780"/>
                  <a:gd name="connsiteY16" fmla="*/ 1045298 h 2561350"/>
                  <a:gd name="connsiteX17" fmla="*/ 0 w 1795780"/>
                  <a:gd name="connsiteY17" fmla="*/ 1071146 h 2561350"/>
                  <a:gd name="connsiteX18" fmla="*/ 0 w 1795780"/>
                  <a:gd name="connsiteY18" fmla="*/ 389002 h 2561350"/>
                  <a:gd name="connsiteX19" fmla="*/ 671370 w 1795780"/>
                  <a:gd name="connsiteY19" fmla="*/ 389002 h 2561350"/>
                  <a:gd name="connsiteX20" fmla="*/ 636466 w 1795780"/>
                  <a:gd name="connsiteY20" fmla="*/ 283670 h 2561350"/>
                  <a:gd name="connsiteX21" fmla="*/ 872209 w 1795780"/>
                  <a:gd name="connsiteY21" fmla="*/ 3 h 2561350"/>
                  <a:gd name="connsiteX0" fmla="*/ 872209 w 1795780"/>
                  <a:gd name="connsiteY0" fmla="*/ 3 h 2561350"/>
                  <a:gd name="connsiteX1" fmla="*/ 1086522 w 1795780"/>
                  <a:gd name="connsiteY1" fmla="*/ 286050 h 2561350"/>
                  <a:gd name="connsiteX2" fmla="*/ 1064386 w 1795780"/>
                  <a:gd name="connsiteY2" fmla="*/ 389002 h 2561350"/>
                  <a:gd name="connsiteX3" fmla="*/ 1795780 w 1795780"/>
                  <a:gd name="connsiteY3" fmla="*/ 389002 h 2561350"/>
                  <a:gd name="connsiteX4" fmla="*/ 1795780 w 1795780"/>
                  <a:gd name="connsiteY4" fmla="*/ 1063389 h 2561350"/>
                  <a:gd name="connsiteX5" fmla="*/ 1706462 w 1795780"/>
                  <a:gd name="connsiteY5" fmla="*/ 1037347 h 2561350"/>
                  <a:gd name="connsiteX6" fmla="*/ 1704082 w 1795780"/>
                  <a:gd name="connsiteY6" fmla="*/ 1487403 h 2561350"/>
                  <a:gd name="connsiteX7" fmla="*/ 1795780 w 1795780"/>
                  <a:gd name="connsiteY7" fmla="*/ 1449629 h 2561350"/>
                  <a:gd name="connsiteX8" fmla="*/ 1795780 w 1795780"/>
                  <a:gd name="connsiteY8" fmla="*/ 2167002 h 2561350"/>
                  <a:gd name="connsiteX9" fmla="*/ 1066649 w 1795780"/>
                  <a:gd name="connsiteY9" fmla="*/ 2167002 h 2561350"/>
                  <a:gd name="connsiteX10" fmla="*/ 1086522 w 1795780"/>
                  <a:gd name="connsiteY10" fmla="*/ 2275300 h 2561350"/>
                  <a:gd name="connsiteX11" fmla="*/ 636466 w 1795780"/>
                  <a:gd name="connsiteY11" fmla="*/ 2277680 h 2561350"/>
                  <a:gd name="connsiteX12" fmla="*/ 666399 w 1795780"/>
                  <a:gd name="connsiteY12" fmla="*/ 2167002 h 2561350"/>
                  <a:gd name="connsiteX13" fmla="*/ 0 w 1795780"/>
                  <a:gd name="connsiteY13" fmla="*/ 2167002 h 2561350"/>
                  <a:gd name="connsiteX14" fmla="*/ 0 w 1795780"/>
                  <a:gd name="connsiteY14" fmla="*/ 1458174 h 2561350"/>
                  <a:gd name="connsiteX15" fmla="*/ 94999 w 1795780"/>
                  <a:gd name="connsiteY15" fmla="*/ 1495354 h 2561350"/>
                  <a:gd name="connsiteX16" fmla="*/ 92619 w 1795780"/>
                  <a:gd name="connsiteY16" fmla="*/ 1045298 h 2561350"/>
                  <a:gd name="connsiteX17" fmla="*/ 0 w 1795780"/>
                  <a:gd name="connsiteY17" fmla="*/ 1071146 h 2561350"/>
                  <a:gd name="connsiteX18" fmla="*/ 0 w 1795780"/>
                  <a:gd name="connsiteY18" fmla="*/ 389002 h 2561350"/>
                  <a:gd name="connsiteX19" fmla="*/ 671370 w 1795780"/>
                  <a:gd name="connsiteY19" fmla="*/ 389002 h 2561350"/>
                  <a:gd name="connsiteX20" fmla="*/ 636466 w 1795780"/>
                  <a:gd name="connsiteY20" fmla="*/ 283670 h 2561350"/>
                  <a:gd name="connsiteX21" fmla="*/ 872209 w 179578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949187"/>
                  <a:gd name="connsiteY0" fmla="*/ 3 h 2561350"/>
                  <a:gd name="connsiteX1" fmla="*/ 1132942 w 1949187"/>
                  <a:gd name="connsiteY1" fmla="*/ 286050 h 2561350"/>
                  <a:gd name="connsiteX2" fmla="*/ 1110806 w 1949187"/>
                  <a:gd name="connsiteY2" fmla="*/ 389002 h 2561350"/>
                  <a:gd name="connsiteX3" fmla="*/ 1862094 w 1949187"/>
                  <a:gd name="connsiteY3" fmla="*/ 369108 h 2561350"/>
                  <a:gd name="connsiteX4" fmla="*/ 1842200 w 1949187"/>
                  <a:gd name="connsiteY4" fmla="*/ 1063389 h 2561350"/>
                  <a:gd name="connsiteX5" fmla="*/ 1752882 w 1949187"/>
                  <a:gd name="connsiteY5" fmla="*/ 1037347 h 2561350"/>
                  <a:gd name="connsiteX6" fmla="*/ 1750502 w 1949187"/>
                  <a:gd name="connsiteY6" fmla="*/ 1487403 h 2561350"/>
                  <a:gd name="connsiteX7" fmla="*/ 1842200 w 1949187"/>
                  <a:gd name="connsiteY7" fmla="*/ 1449629 h 2561350"/>
                  <a:gd name="connsiteX8" fmla="*/ 1842200 w 1949187"/>
                  <a:gd name="connsiteY8" fmla="*/ 2167002 h 2561350"/>
                  <a:gd name="connsiteX9" fmla="*/ 1113069 w 1949187"/>
                  <a:gd name="connsiteY9" fmla="*/ 2167002 h 2561350"/>
                  <a:gd name="connsiteX10" fmla="*/ 1132942 w 1949187"/>
                  <a:gd name="connsiteY10" fmla="*/ 2275300 h 2561350"/>
                  <a:gd name="connsiteX11" fmla="*/ 682886 w 1949187"/>
                  <a:gd name="connsiteY11" fmla="*/ 2277680 h 2561350"/>
                  <a:gd name="connsiteX12" fmla="*/ 712819 w 1949187"/>
                  <a:gd name="connsiteY12" fmla="*/ 2167002 h 2561350"/>
                  <a:gd name="connsiteX13" fmla="*/ 46420 w 1949187"/>
                  <a:gd name="connsiteY13" fmla="*/ 2167002 h 2561350"/>
                  <a:gd name="connsiteX14" fmla="*/ 46420 w 1949187"/>
                  <a:gd name="connsiteY14" fmla="*/ 1458174 h 2561350"/>
                  <a:gd name="connsiteX15" fmla="*/ 141419 w 1949187"/>
                  <a:gd name="connsiteY15" fmla="*/ 1495354 h 2561350"/>
                  <a:gd name="connsiteX16" fmla="*/ 139039 w 1949187"/>
                  <a:gd name="connsiteY16" fmla="*/ 1045298 h 2561350"/>
                  <a:gd name="connsiteX17" fmla="*/ 46420 w 1949187"/>
                  <a:gd name="connsiteY17" fmla="*/ 1071146 h 2561350"/>
                  <a:gd name="connsiteX18" fmla="*/ 0 w 1949187"/>
                  <a:gd name="connsiteY18" fmla="*/ 382371 h 2561350"/>
                  <a:gd name="connsiteX19" fmla="*/ 717790 w 1949187"/>
                  <a:gd name="connsiteY19" fmla="*/ 389002 h 2561350"/>
                  <a:gd name="connsiteX20" fmla="*/ 682886 w 1949187"/>
                  <a:gd name="connsiteY20" fmla="*/ 283670 h 2561350"/>
                  <a:gd name="connsiteX21" fmla="*/ 918629 w 1949187"/>
                  <a:gd name="connsiteY21" fmla="*/ 3 h 2561350"/>
                  <a:gd name="connsiteX0" fmla="*/ 918629 w 1966660"/>
                  <a:gd name="connsiteY0" fmla="*/ 3 h 2561350"/>
                  <a:gd name="connsiteX1" fmla="*/ 1132942 w 1966660"/>
                  <a:gd name="connsiteY1" fmla="*/ 286050 h 2561350"/>
                  <a:gd name="connsiteX2" fmla="*/ 1110806 w 1966660"/>
                  <a:gd name="connsiteY2" fmla="*/ 389002 h 2561350"/>
                  <a:gd name="connsiteX3" fmla="*/ 1862094 w 1966660"/>
                  <a:gd name="connsiteY3" fmla="*/ 369108 h 2561350"/>
                  <a:gd name="connsiteX4" fmla="*/ 1842200 w 1966660"/>
                  <a:gd name="connsiteY4" fmla="*/ 1063389 h 2561350"/>
                  <a:gd name="connsiteX5" fmla="*/ 1752882 w 1966660"/>
                  <a:gd name="connsiteY5" fmla="*/ 1037347 h 2561350"/>
                  <a:gd name="connsiteX6" fmla="*/ 1750502 w 1966660"/>
                  <a:gd name="connsiteY6" fmla="*/ 1487403 h 2561350"/>
                  <a:gd name="connsiteX7" fmla="*/ 1842200 w 1966660"/>
                  <a:gd name="connsiteY7" fmla="*/ 1449629 h 2561350"/>
                  <a:gd name="connsiteX8" fmla="*/ 1842200 w 1966660"/>
                  <a:gd name="connsiteY8" fmla="*/ 2167002 h 2561350"/>
                  <a:gd name="connsiteX9" fmla="*/ 1113069 w 1966660"/>
                  <a:gd name="connsiteY9" fmla="*/ 2167002 h 2561350"/>
                  <a:gd name="connsiteX10" fmla="*/ 1132942 w 1966660"/>
                  <a:gd name="connsiteY10" fmla="*/ 2275300 h 2561350"/>
                  <a:gd name="connsiteX11" fmla="*/ 682886 w 1966660"/>
                  <a:gd name="connsiteY11" fmla="*/ 2277680 h 2561350"/>
                  <a:gd name="connsiteX12" fmla="*/ 712819 w 1966660"/>
                  <a:gd name="connsiteY12" fmla="*/ 2167002 h 2561350"/>
                  <a:gd name="connsiteX13" fmla="*/ 46420 w 1966660"/>
                  <a:gd name="connsiteY13" fmla="*/ 2167002 h 2561350"/>
                  <a:gd name="connsiteX14" fmla="*/ 46420 w 1966660"/>
                  <a:gd name="connsiteY14" fmla="*/ 1458174 h 2561350"/>
                  <a:gd name="connsiteX15" fmla="*/ 141419 w 1966660"/>
                  <a:gd name="connsiteY15" fmla="*/ 1495354 h 2561350"/>
                  <a:gd name="connsiteX16" fmla="*/ 139039 w 1966660"/>
                  <a:gd name="connsiteY16" fmla="*/ 1045298 h 2561350"/>
                  <a:gd name="connsiteX17" fmla="*/ 46420 w 1966660"/>
                  <a:gd name="connsiteY17" fmla="*/ 1071146 h 2561350"/>
                  <a:gd name="connsiteX18" fmla="*/ 0 w 1966660"/>
                  <a:gd name="connsiteY18" fmla="*/ 382371 h 2561350"/>
                  <a:gd name="connsiteX19" fmla="*/ 717790 w 1966660"/>
                  <a:gd name="connsiteY19" fmla="*/ 389002 h 2561350"/>
                  <a:gd name="connsiteX20" fmla="*/ 682886 w 1966660"/>
                  <a:gd name="connsiteY20" fmla="*/ 283670 h 2561350"/>
                  <a:gd name="connsiteX21" fmla="*/ 918629 w 1966660"/>
                  <a:gd name="connsiteY21" fmla="*/ 3 h 2561350"/>
                  <a:gd name="connsiteX0" fmla="*/ 1023861 w 2071892"/>
                  <a:gd name="connsiteY0" fmla="*/ 3 h 2561350"/>
                  <a:gd name="connsiteX1" fmla="*/ 1238174 w 2071892"/>
                  <a:gd name="connsiteY1" fmla="*/ 286050 h 2561350"/>
                  <a:gd name="connsiteX2" fmla="*/ 1216038 w 2071892"/>
                  <a:gd name="connsiteY2" fmla="*/ 389002 h 2561350"/>
                  <a:gd name="connsiteX3" fmla="*/ 1967326 w 2071892"/>
                  <a:gd name="connsiteY3" fmla="*/ 369108 h 2561350"/>
                  <a:gd name="connsiteX4" fmla="*/ 1947432 w 2071892"/>
                  <a:gd name="connsiteY4" fmla="*/ 1063389 h 2561350"/>
                  <a:gd name="connsiteX5" fmla="*/ 1858114 w 2071892"/>
                  <a:gd name="connsiteY5" fmla="*/ 1037347 h 2561350"/>
                  <a:gd name="connsiteX6" fmla="*/ 1855734 w 2071892"/>
                  <a:gd name="connsiteY6" fmla="*/ 1487403 h 2561350"/>
                  <a:gd name="connsiteX7" fmla="*/ 1947432 w 2071892"/>
                  <a:gd name="connsiteY7" fmla="*/ 1449629 h 2561350"/>
                  <a:gd name="connsiteX8" fmla="*/ 1947432 w 2071892"/>
                  <a:gd name="connsiteY8" fmla="*/ 2167002 h 2561350"/>
                  <a:gd name="connsiteX9" fmla="*/ 1218301 w 2071892"/>
                  <a:gd name="connsiteY9" fmla="*/ 2167002 h 2561350"/>
                  <a:gd name="connsiteX10" fmla="*/ 1238174 w 2071892"/>
                  <a:gd name="connsiteY10" fmla="*/ 2275300 h 2561350"/>
                  <a:gd name="connsiteX11" fmla="*/ 788118 w 2071892"/>
                  <a:gd name="connsiteY11" fmla="*/ 2277680 h 2561350"/>
                  <a:gd name="connsiteX12" fmla="*/ 818051 w 2071892"/>
                  <a:gd name="connsiteY12" fmla="*/ 2167002 h 2561350"/>
                  <a:gd name="connsiteX13" fmla="*/ 151652 w 2071892"/>
                  <a:gd name="connsiteY13" fmla="*/ 2167002 h 2561350"/>
                  <a:gd name="connsiteX14" fmla="*/ 151652 w 2071892"/>
                  <a:gd name="connsiteY14" fmla="*/ 1458174 h 2561350"/>
                  <a:gd name="connsiteX15" fmla="*/ 246651 w 2071892"/>
                  <a:gd name="connsiteY15" fmla="*/ 1495354 h 2561350"/>
                  <a:gd name="connsiteX16" fmla="*/ 244271 w 2071892"/>
                  <a:gd name="connsiteY16" fmla="*/ 1045298 h 2561350"/>
                  <a:gd name="connsiteX17" fmla="*/ 151652 w 2071892"/>
                  <a:gd name="connsiteY17" fmla="*/ 1071146 h 2561350"/>
                  <a:gd name="connsiteX18" fmla="*/ 105232 w 2071892"/>
                  <a:gd name="connsiteY18" fmla="*/ 382371 h 2561350"/>
                  <a:gd name="connsiteX19" fmla="*/ 823022 w 2071892"/>
                  <a:gd name="connsiteY19" fmla="*/ 389002 h 2561350"/>
                  <a:gd name="connsiteX20" fmla="*/ 788118 w 2071892"/>
                  <a:gd name="connsiteY20" fmla="*/ 283670 h 2561350"/>
                  <a:gd name="connsiteX21" fmla="*/ 1023861 w 2071892"/>
                  <a:gd name="connsiteY21" fmla="*/ 3 h 2561350"/>
                  <a:gd name="connsiteX0" fmla="*/ 1039756 w 2087787"/>
                  <a:gd name="connsiteY0" fmla="*/ 3 h 2561350"/>
                  <a:gd name="connsiteX1" fmla="*/ 1254069 w 2087787"/>
                  <a:gd name="connsiteY1" fmla="*/ 286050 h 2561350"/>
                  <a:gd name="connsiteX2" fmla="*/ 1231933 w 2087787"/>
                  <a:gd name="connsiteY2" fmla="*/ 389002 h 2561350"/>
                  <a:gd name="connsiteX3" fmla="*/ 1983221 w 2087787"/>
                  <a:gd name="connsiteY3" fmla="*/ 369108 h 2561350"/>
                  <a:gd name="connsiteX4" fmla="*/ 1963327 w 2087787"/>
                  <a:gd name="connsiteY4" fmla="*/ 1063389 h 2561350"/>
                  <a:gd name="connsiteX5" fmla="*/ 1874009 w 2087787"/>
                  <a:gd name="connsiteY5" fmla="*/ 1037347 h 2561350"/>
                  <a:gd name="connsiteX6" fmla="*/ 1871629 w 2087787"/>
                  <a:gd name="connsiteY6" fmla="*/ 1487403 h 2561350"/>
                  <a:gd name="connsiteX7" fmla="*/ 1963327 w 2087787"/>
                  <a:gd name="connsiteY7" fmla="*/ 1449629 h 2561350"/>
                  <a:gd name="connsiteX8" fmla="*/ 1963327 w 2087787"/>
                  <a:gd name="connsiteY8" fmla="*/ 2167002 h 2561350"/>
                  <a:gd name="connsiteX9" fmla="*/ 1234196 w 2087787"/>
                  <a:gd name="connsiteY9" fmla="*/ 2167002 h 2561350"/>
                  <a:gd name="connsiteX10" fmla="*/ 1254069 w 2087787"/>
                  <a:gd name="connsiteY10" fmla="*/ 2275300 h 2561350"/>
                  <a:gd name="connsiteX11" fmla="*/ 804013 w 2087787"/>
                  <a:gd name="connsiteY11" fmla="*/ 2277680 h 2561350"/>
                  <a:gd name="connsiteX12" fmla="*/ 833946 w 2087787"/>
                  <a:gd name="connsiteY12" fmla="*/ 2167002 h 2561350"/>
                  <a:gd name="connsiteX13" fmla="*/ 167547 w 2087787"/>
                  <a:gd name="connsiteY13" fmla="*/ 2167002 h 2561350"/>
                  <a:gd name="connsiteX14" fmla="*/ 167547 w 2087787"/>
                  <a:gd name="connsiteY14" fmla="*/ 1458174 h 2561350"/>
                  <a:gd name="connsiteX15" fmla="*/ 262546 w 2087787"/>
                  <a:gd name="connsiteY15" fmla="*/ 1495354 h 2561350"/>
                  <a:gd name="connsiteX16" fmla="*/ 260166 w 2087787"/>
                  <a:gd name="connsiteY16" fmla="*/ 1045298 h 2561350"/>
                  <a:gd name="connsiteX17" fmla="*/ 167547 w 2087787"/>
                  <a:gd name="connsiteY17" fmla="*/ 1071146 h 2561350"/>
                  <a:gd name="connsiteX18" fmla="*/ 121127 w 2087787"/>
                  <a:gd name="connsiteY18" fmla="*/ 382371 h 2561350"/>
                  <a:gd name="connsiteX19" fmla="*/ 838917 w 2087787"/>
                  <a:gd name="connsiteY19" fmla="*/ 389002 h 2561350"/>
                  <a:gd name="connsiteX20" fmla="*/ 804013 w 2087787"/>
                  <a:gd name="connsiteY20" fmla="*/ 283670 h 2561350"/>
                  <a:gd name="connsiteX21" fmla="*/ 1039756 w 2087787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88885"/>
                  <a:gd name="connsiteY0" fmla="*/ 3 h 2561350"/>
                  <a:gd name="connsiteX1" fmla="*/ 1239747 w 2088885"/>
                  <a:gd name="connsiteY1" fmla="*/ 286050 h 2561350"/>
                  <a:gd name="connsiteX2" fmla="*/ 1217611 w 2088885"/>
                  <a:gd name="connsiteY2" fmla="*/ 389002 h 2561350"/>
                  <a:gd name="connsiteX3" fmla="*/ 1968899 w 2088885"/>
                  <a:gd name="connsiteY3" fmla="*/ 369108 h 2561350"/>
                  <a:gd name="connsiteX4" fmla="*/ 1949005 w 2088885"/>
                  <a:gd name="connsiteY4" fmla="*/ 1063389 h 2561350"/>
                  <a:gd name="connsiteX5" fmla="*/ 1859687 w 2088885"/>
                  <a:gd name="connsiteY5" fmla="*/ 1037347 h 2561350"/>
                  <a:gd name="connsiteX6" fmla="*/ 1857307 w 2088885"/>
                  <a:gd name="connsiteY6" fmla="*/ 1487403 h 2561350"/>
                  <a:gd name="connsiteX7" fmla="*/ 1949005 w 2088885"/>
                  <a:gd name="connsiteY7" fmla="*/ 1449629 h 2561350"/>
                  <a:gd name="connsiteX8" fmla="*/ 1949005 w 2088885"/>
                  <a:gd name="connsiteY8" fmla="*/ 2167002 h 2561350"/>
                  <a:gd name="connsiteX9" fmla="*/ 1219874 w 2088885"/>
                  <a:gd name="connsiteY9" fmla="*/ 2167002 h 2561350"/>
                  <a:gd name="connsiteX10" fmla="*/ 1239747 w 2088885"/>
                  <a:gd name="connsiteY10" fmla="*/ 2275300 h 2561350"/>
                  <a:gd name="connsiteX11" fmla="*/ 789691 w 2088885"/>
                  <a:gd name="connsiteY11" fmla="*/ 2277680 h 2561350"/>
                  <a:gd name="connsiteX12" fmla="*/ 819624 w 2088885"/>
                  <a:gd name="connsiteY12" fmla="*/ 2167002 h 2561350"/>
                  <a:gd name="connsiteX13" fmla="*/ 153225 w 2088885"/>
                  <a:gd name="connsiteY13" fmla="*/ 2167002 h 2561350"/>
                  <a:gd name="connsiteX14" fmla="*/ 153225 w 2088885"/>
                  <a:gd name="connsiteY14" fmla="*/ 1458174 h 2561350"/>
                  <a:gd name="connsiteX15" fmla="*/ 248224 w 2088885"/>
                  <a:gd name="connsiteY15" fmla="*/ 1495354 h 2561350"/>
                  <a:gd name="connsiteX16" fmla="*/ 245844 w 2088885"/>
                  <a:gd name="connsiteY16" fmla="*/ 1045298 h 2561350"/>
                  <a:gd name="connsiteX17" fmla="*/ 153225 w 2088885"/>
                  <a:gd name="connsiteY17" fmla="*/ 1071146 h 2561350"/>
                  <a:gd name="connsiteX18" fmla="*/ 106805 w 2088885"/>
                  <a:gd name="connsiteY18" fmla="*/ 382371 h 2561350"/>
                  <a:gd name="connsiteX19" fmla="*/ 824595 w 2088885"/>
                  <a:gd name="connsiteY19" fmla="*/ 389002 h 2561350"/>
                  <a:gd name="connsiteX20" fmla="*/ 789691 w 2088885"/>
                  <a:gd name="connsiteY20" fmla="*/ 283670 h 2561350"/>
                  <a:gd name="connsiteX21" fmla="*/ 1025434 w 208888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102756"/>
                  <a:gd name="connsiteY0" fmla="*/ 3 h 2561350"/>
                  <a:gd name="connsiteX1" fmla="*/ 1239747 w 2102756"/>
                  <a:gd name="connsiteY1" fmla="*/ 286050 h 2561350"/>
                  <a:gd name="connsiteX2" fmla="*/ 1217611 w 2102756"/>
                  <a:gd name="connsiteY2" fmla="*/ 389002 h 2561350"/>
                  <a:gd name="connsiteX3" fmla="*/ 1968899 w 2102756"/>
                  <a:gd name="connsiteY3" fmla="*/ 369108 h 2561350"/>
                  <a:gd name="connsiteX4" fmla="*/ 1949005 w 2102756"/>
                  <a:gd name="connsiteY4" fmla="*/ 1063389 h 2561350"/>
                  <a:gd name="connsiteX5" fmla="*/ 1859687 w 2102756"/>
                  <a:gd name="connsiteY5" fmla="*/ 1037347 h 2561350"/>
                  <a:gd name="connsiteX6" fmla="*/ 1857307 w 2102756"/>
                  <a:gd name="connsiteY6" fmla="*/ 1487403 h 2561350"/>
                  <a:gd name="connsiteX7" fmla="*/ 1995425 w 2102756"/>
                  <a:gd name="connsiteY7" fmla="*/ 1456260 h 2561350"/>
                  <a:gd name="connsiteX8" fmla="*/ 1949005 w 2102756"/>
                  <a:gd name="connsiteY8" fmla="*/ 2167002 h 2561350"/>
                  <a:gd name="connsiteX9" fmla="*/ 1219874 w 2102756"/>
                  <a:gd name="connsiteY9" fmla="*/ 2167002 h 2561350"/>
                  <a:gd name="connsiteX10" fmla="*/ 1239747 w 2102756"/>
                  <a:gd name="connsiteY10" fmla="*/ 2275300 h 2561350"/>
                  <a:gd name="connsiteX11" fmla="*/ 789691 w 2102756"/>
                  <a:gd name="connsiteY11" fmla="*/ 2277680 h 2561350"/>
                  <a:gd name="connsiteX12" fmla="*/ 819624 w 2102756"/>
                  <a:gd name="connsiteY12" fmla="*/ 2167002 h 2561350"/>
                  <a:gd name="connsiteX13" fmla="*/ 153225 w 2102756"/>
                  <a:gd name="connsiteY13" fmla="*/ 2167002 h 2561350"/>
                  <a:gd name="connsiteX14" fmla="*/ 153225 w 2102756"/>
                  <a:gd name="connsiteY14" fmla="*/ 1458174 h 2561350"/>
                  <a:gd name="connsiteX15" fmla="*/ 248224 w 2102756"/>
                  <a:gd name="connsiteY15" fmla="*/ 1495354 h 2561350"/>
                  <a:gd name="connsiteX16" fmla="*/ 245844 w 2102756"/>
                  <a:gd name="connsiteY16" fmla="*/ 1045298 h 2561350"/>
                  <a:gd name="connsiteX17" fmla="*/ 153225 w 2102756"/>
                  <a:gd name="connsiteY17" fmla="*/ 1071146 h 2561350"/>
                  <a:gd name="connsiteX18" fmla="*/ 106805 w 2102756"/>
                  <a:gd name="connsiteY18" fmla="*/ 382371 h 2561350"/>
                  <a:gd name="connsiteX19" fmla="*/ 824595 w 2102756"/>
                  <a:gd name="connsiteY19" fmla="*/ 389002 h 2561350"/>
                  <a:gd name="connsiteX20" fmla="*/ 789691 w 2102756"/>
                  <a:gd name="connsiteY20" fmla="*/ 283670 h 2561350"/>
                  <a:gd name="connsiteX21" fmla="*/ 1025434 w 2102756"/>
                  <a:gd name="connsiteY21" fmla="*/ 3 h 2561350"/>
                  <a:gd name="connsiteX0" fmla="*/ 1025434 w 2076232"/>
                  <a:gd name="connsiteY0" fmla="*/ 3 h 2561350"/>
                  <a:gd name="connsiteX1" fmla="*/ 1239747 w 2076232"/>
                  <a:gd name="connsiteY1" fmla="*/ 286050 h 2561350"/>
                  <a:gd name="connsiteX2" fmla="*/ 1217611 w 2076232"/>
                  <a:gd name="connsiteY2" fmla="*/ 389002 h 2561350"/>
                  <a:gd name="connsiteX3" fmla="*/ 1968899 w 2076232"/>
                  <a:gd name="connsiteY3" fmla="*/ 369108 h 2561350"/>
                  <a:gd name="connsiteX4" fmla="*/ 1949005 w 2076232"/>
                  <a:gd name="connsiteY4" fmla="*/ 1063389 h 2561350"/>
                  <a:gd name="connsiteX5" fmla="*/ 1859687 w 2076232"/>
                  <a:gd name="connsiteY5" fmla="*/ 1037347 h 2561350"/>
                  <a:gd name="connsiteX6" fmla="*/ 1857307 w 2076232"/>
                  <a:gd name="connsiteY6" fmla="*/ 1487403 h 2561350"/>
                  <a:gd name="connsiteX7" fmla="*/ 1995425 w 2076232"/>
                  <a:gd name="connsiteY7" fmla="*/ 1456260 h 2561350"/>
                  <a:gd name="connsiteX8" fmla="*/ 1949005 w 2076232"/>
                  <a:gd name="connsiteY8" fmla="*/ 2167002 h 2561350"/>
                  <a:gd name="connsiteX9" fmla="*/ 1219874 w 2076232"/>
                  <a:gd name="connsiteY9" fmla="*/ 2167002 h 2561350"/>
                  <a:gd name="connsiteX10" fmla="*/ 1239747 w 2076232"/>
                  <a:gd name="connsiteY10" fmla="*/ 2275300 h 2561350"/>
                  <a:gd name="connsiteX11" fmla="*/ 789691 w 2076232"/>
                  <a:gd name="connsiteY11" fmla="*/ 2277680 h 2561350"/>
                  <a:gd name="connsiteX12" fmla="*/ 819624 w 2076232"/>
                  <a:gd name="connsiteY12" fmla="*/ 2167002 h 2561350"/>
                  <a:gd name="connsiteX13" fmla="*/ 153225 w 2076232"/>
                  <a:gd name="connsiteY13" fmla="*/ 2167002 h 2561350"/>
                  <a:gd name="connsiteX14" fmla="*/ 153225 w 2076232"/>
                  <a:gd name="connsiteY14" fmla="*/ 1458174 h 2561350"/>
                  <a:gd name="connsiteX15" fmla="*/ 248224 w 2076232"/>
                  <a:gd name="connsiteY15" fmla="*/ 1495354 h 2561350"/>
                  <a:gd name="connsiteX16" fmla="*/ 245844 w 2076232"/>
                  <a:gd name="connsiteY16" fmla="*/ 1045298 h 2561350"/>
                  <a:gd name="connsiteX17" fmla="*/ 153225 w 2076232"/>
                  <a:gd name="connsiteY17" fmla="*/ 1071146 h 2561350"/>
                  <a:gd name="connsiteX18" fmla="*/ 106805 w 2076232"/>
                  <a:gd name="connsiteY18" fmla="*/ 382371 h 2561350"/>
                  <a:gd name="connsiteX19" fmla="*/ 824595 w 2076232"/>
                  <a:gd name="connsiteY19" fmla="*/ 389002 h 2561350"/>
                  <a:gd name="connsiteX20" fmla="*/ 789691 w 2076232"/>
                  <a:gd name="connsiteY20" fmla="*/ 283670 h 2561350"/>
                  <a:gd name="connsiteX21" fmla="*/ 1025434 w 2076232"/>
                  <a:gd name="connsiteY21" fmla="*/ 3 h 2561350"/>
                  <a:gd name="connsiteX0" fmla="*/ 1025434 w 2077711"/>
                  <a:gd name="connsiteY0" fmla="*/ 3 h 2561350"/>
                  <a:gd name="connsiteX1" fmla="*/ 1239747 w 2077711"/>
                  <a:gd name="connsiteY1" fmla="*/ 286050 h 2561350"/>
                  <a:gd name="connsiteX2" fmla="*/ 1217611 w 2077711"/>
                  <a:gd name="connsiteY2" fmla="*/ 389002 h 2561350"/>
                  <a:gd name="connsiteX3" fmla="*/ 1968899 w 2077711"/>
                  <a:gd name="connsiteY3" fmla="*/ 369108 h 2561350"/>
                  <a:gd name="connsiteX4" fmla="*/ 1949005 w 2077711"/>
                  <a:gd name="connsiteY4" fmla="*/ 1063389 h 2561350"/>
                  <a:gd name="connsiteX5" fmla="*/ 1859687 w 2077711"/>
                  <a:gd name="connsiteY5" fmla="*/ 1037347 h 2561350"/>
                  <a:gd name="connsiteX6" fmla="*/ 1857307 w 2077711"/>
                  <a:gd name="connsiteY6" fmla="*/ 1487403 h 2561350"/>
                  <a:gd name="connsiteX7" fmla="*/ 1995425 w 2077711"/>
                  <a:gd name="connsiteY7" fmla="*/ 1456260 h 2561350"/>
                  <a:gd name="connsiteX8" fmla="*/ 1949005 w 2077711"/>
                  <a:gd name="connsiteY8" fmla="*/ 2167002 h 2561350"/>
                  <a:gd name="connsiteX9" fmla="*/ 1219874 w 2077711"/>
                  <a:gd name="connsiteY9" fmla="*/ 2167002 h 2561350"/>
                  <a:gd name="connsiteX10" fmla="*/ 1239747 w 2077711"/>
                  <a:gd name="connsiteY10" fmla="*/ 2275300 h 2561350"/>
                  <a:gd name="connsiteX11" fmla="*/ 789691 w 2077711"/>
                  <a:gd name="connsiteY11" fmla="*/ 2277680 h 2561350"/>
                  <a:gd name="connsiteX12" fmla="*/ 819624 w 2077711"/>
                  <a:gd name="connsiteY12" fmla="*/ 2167002 h 2561350"/>
                  <a:gd name="connsiteX13" fmla="*/ 153225 w 2077711"/>
                  <a:gd name="connsiteY13" fmla="*/ 2167002 h 2561350"/>
                  <a:gd name="connsiteX14" fmla="*/ 153225 w 2077711"/>
                  <a:gd name="connsiteY14" fmla="*/ 1458174 h 2561350"/>
                  <a:gd name="connsiteX15" fmla="*/ 248224 w 2077711"/>
                  <a:gd name="connsiteY15" fmla="*/ 1495354 h 2561350"/>
                  <a:gd name="connsiteX16" fmla="*/ 245844 w 2077711"/>
                  <a:gd name="connsiteY16" fmla="*/ 1045298 h 2561350"/>
                  <a:gd name="connsiteX17" fmla="*/ 153225 w 2077711"/>
                  <a:gd name="connsiteY17" fmla="*/ 1071146 h 2561350"/>
                  <a:gd name="connsiteX18" fmla="*/ 106805 w 2077711"/>
                  <a:gd name="connsiteY18" fmla="*/ 382371 h 2561350"/>
                  <a:gd name="connsiteX19" fmla="*/ 824595 w 2077711"/>
                  <a:gd name="connsiteY19" fmla="*/ 389002 h 2561350"/>
                  <a:gd name="connsiteX20" fmla="*/ 789691 w 2077711"/>
                  <a:gd name="connsiteY20" fmla="*/ 283670 h 2561350"/>
                  <a:gd name="connsiteX21" fmla="*/ 1025434 w 2077711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57307 w 2082173"/>
                  <a:gd name="connsiteY6" fmla="*/ 1487403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57307 w 2082173"/>
                  <a:gd name="connsiteY6" fmla="*/ 1487403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1331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1331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13436 w 2082173"/>
                  <a:gd name="connsiteY14" fmla="*/ 1511225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38495 w 2095234"/>
                  <a:gd name="connsiteY0" fmla="*/ 3 h 2561350"/>
                  <a:gd name="connsiteX1" fmla="*/ 1252808 w 2095234"/>
                  <a:gd name="connsiteY1" fmla="*/ 286050 h 2561350"/>
                  <a:gd name="connsiteX2" fmla="*/ 1230672 w 2095234"/>
                  <a:gd name="connsiteY2" fmla="*/ 389002 h 2561350"/>
                  <a:gd name="connsiteX3" fmla="*/ 1981960 w 2095234"/>
                  <a:gd name="connsiteY3" fmla="*/ 369108 h 2561350"/>
                  <a:gd name="connsiteX4" fmla="*/ 1975328 w 2095234"/>
                  <a:gd name="connsiteY4" fmla="*/ 1096546 h 2561350"/>
                  <a:gd name="connsiteX5" fmla="*/ 1872748 w 2095234"/>
                  <a:gd name="connsiteY5" fmla="*/ 1037347 h 2561350"/>
                  <a:gd name="connsiteX6" fmla="*/ 1857106 w 2095234"/>
                  <a:gd name="connsiteY6" fmla="*/ 1520560 h 2561350"/>
                  <a:gd name="connsiteX7" fmla="*/ 2008486 w 2095234"/>
                  <a:gd name="connsiteY7" fmla="*/ 1456260 h 2561350"/>
                  <a:gd name="connsiteX8" fmla="*/ 1962066 w 2095234"/>
                  <a:gd name="connsiteY8" fmla="*/ 2180265 h 2561350"/>
                  <a:gd name="connsiteX9" fmla="*/ 1232935 w 2095234"/>
                  <a:gd name="connsiteY9" fmla="*/ 2167002 h 2561350"/>
                  <a:gd name="connsiteX10" fmla="*/ 1252808 w 2095234"/>
                  <a:gd name="connsiteY10" fmla="*/ 2275300 h 2561350"/>
                  <a:gd name="connsiteX11" fmla="*/ 802752 w 2095234"/>
                  <a:gd name="connsiteY11" fmla="*/ 2277680 h 2561350"/>
                  <a:gd name="connsiteX12" fmla="*/ 832685 w 2095234"/>
                  <a:gd name="connsiteY12" fmla="*/ 2167002 h 2561350"/>
                  <a:gd name="connsiteX13" fmla="*/ 139760 w 2095234"/>
                  <a:gd name="connsiteY13" fmla="*/ 2200159 h 2561350"/>
                  <a:gd name="connsiteX14" fmla="*/ 119866 w 2095234"/>
                  <a:gd name="connsiteY14" fmla="*/ 1497962 h 2561350"/>
                  <a:gd name="connsiteX15" fmla="*/ 281179 w 2095234"/>
                  <a:gd name="connsiteY15" fmla="*/ 1561668 h 2561350"/>
                  <a:gd name="connsiteX16" fmla="*/ 258905 w 2095234"/>
                  <a:gd name="connsiteY16" fmla="*/ 1045298 h 2561350"/>
                  <a:gd name="connsiteX17" fmla="*/ 146392 w 2095234"/>
                  <a:gd name="connsiteY17" fmla="*/ 1091040 h 2561350"/>
                  <a:gd name="connsiteX18" fmla="*/ 119866 w 2095234"/>
                  <a:gd name="connsiteY18" fmla="*/ 382371 h 2561350"/>
                  <a:gd name="connsiteX19" fmla="*/ 837656 w 2095234"/>
                  <a:gd name="connsiteY19" fmla="*/ 389002 h 2561350"/>
                  <a:gd name="connsiteX20" fmla="*/ 802752 w 2095234"/>
                  <a:gd name="connsiteY20" fmla="*/ 283670 h 2561350"/>
                  <a:gd name="connsiteX21" fmla="*/ 1038495 w 2095234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19868 w 2076607"/>
                  <a:gd name="connsiteY0" fmla="*/ 3 h 2561350"/>
                  <a:gd name="connsiteX1" fmla="*/ 1234181 w 2076607"/>
                  <a:gd name="connsiteY1" fmla="*/ 286050 h 2561350"/>
                  <a:gd name="connsiteX2" fmla="*/ 1212045 w 2076607"/>
                  <a:gd name="connsiteY2" fmla="*/ 389002 h 2561350"/>
                  <a:gd name="connsiteX3" fmla="*/ 1963333 w 2076607"/>
                  <a:gd name="connsiteY3" fmla="*/ 369108 h 2561350"/>
                  <a:gd name="connsiteX4" fmla="*/ 1956701 w 2076607"/>
                  <a:gd name="connsiteY4" fmla="*/ 1096546 h 2561350"/>
                  <a:gd name="connsiteX5" fmla="*/ 1854121 w 2076607"/>
                  <a:gd name="connsiteY5" fmla="*/ 1037347 h 2561350"/>
                  <a:gd name="connsiteX6" fmla="*/ 1838479 w 2076607"/>
                  <a:gd name="connsiteY6" fmla="*/ 1520560 h 2561350"/>
                  <a:gd name="connsiteX7" fmla="*/ 1989859 w 2076607"/>
                  <a:gd name="connsiteY7" fmla="*/ 1456260 h 2561350"/>
                  <a:gd name="connsiteX8" fmla="*/ 1943439 w 2076607"/>
                  <a:gd name="connsiteY8" fmla="*/ 2180265 h 2561350"/>
                  <a:gd name="connsiteX9" fmla="*/ 1214308 w 2076607"/>
                  <a:gd name="connsiteY9" fmla="*/ 2167002 h 2561350"/>
                  <a:gd name="connsiteX10" fmla="*/ 1234181 w 2076607"/>
                  <a:gd name="connsiteY10" fmla="*/ 2275300 h 2561350"/>
                  <a:gd name="connsiteX11" fmla="*/ 784125 w 2076607"/>
                  <a:gd name="connsiteY11" fmla="*/ 2277680 h 2561350"/>
                  <a:gd name="connsiteX12" fmla="*/ 814058 w 2076607"/>
                  <a:gd name="connsiteY12" fmla="*/ 2167002 h 2561350"/>
                  <a:gd name="connsiteX13" fmla="*/ 121133 w 2076607"/>
                  <a:gd name="connsiteY13" fmla="*/ 2200159 h 2561350"/>
                  <a:gd name="connsiteX14" fmla="*/ 101239 w 2076607"/>
                  <a:gd name="connsiteY14" fmla="*/ 1497962 h 2561350"/>
                  <a:gd name="connsiteX15" fmla="*/ 262552 w 2076607"/>
                  <a:gd name="connsiteY15" fmla="*/ 1561668 h 2561350"/>
                  <a:gd name="connsiteX16" fmla="*/ 240278 w 2076607"/>
                  <a:gd name="connsiteY16" fmla="*/ 1045298 h 2561350"/>
                  <a:gd name="connsiteX17" fmla="*/ 101239 w 2076607"/>
                  <a:gd name="connsiteY17" fmla="*/ 382371 h 2561350"/>
                  <a:gd name="connsiteX18" fmla="*/ 819029 w 2076607"/>
                  <a:gd name="connsiteY18" fmla="*/ 389002 h 2561350"/>
                  <a:gd name="connsiteX19" fmla="*/ 784125 w 2076607"/>
                  <a:gd name="connsiteY19" fmla="*/ 283670 h 2561350"/>
                  <a:gd name="connsiteX20" fmla="*/ 1019868 w 2076607"/>
                  <a:gd name="connsiteY20" fmla="*/ 3 h 2561350"/>
                  <a:gd name="connsiteX0" fmla="*/ 1019868 w 2076607"/>
                  <a:gd name="connsiteY0" fmla="*/ 3 h 2561350"/>
                  <a:gd name="connsiteX1" fmla="*/ 1234181 w 2076607"/>
                  <a:gd name="connsiteY1" fmla="*/ 286050 h 2561350"/>
                  <a:gd name="connsiteX2" fmla="*/ 1212045 w 2076607"/>
                  <a:gd name="connsiteY2" fmla="*/ 389002 h 2561350"/>
                  <a:gd name="connsiteX3" fmla="*/ 1963333 w 2076607"/>
                  <a:gd name="connsiteY3" fmla="*/ 369108 h 2561350"/>
                  <a:gd name="connsiteX4" fmla="*/ 1956701 w 2076607"/>
                  <a:gd name="connsiteY4" fmla="*/ 1096546 h 2561350"/>
                  <a:gd name="connsiteX5" fmla="*/ 1854121 w 2076607"/>
                  <a:gd name="connsiteY5" fmla="*/ 1037347 h 2561350"/>
                  <a:gd name="connsiteX6" fmla="*/ 1838479 w 2076607"/>
                  <a:gd name="connsiteY6" fmla="*/ 1520560 h 2561350"/>
                  <a:gd name="connsiteX7" fmla="*/ 1989859 w 2076607"/>
                  <a:gd name="connsiteY7" fmla="*/ 1456260 h 2561350"/>
                  <a:gd name="connsiteX8" fmla="*/ 1943439 w 2076607"/>
                  <a:gd name="connsiteY8" fmla="*/ 2180265 h 2561350"/>
                  <a:gd name="connsiteX9" fmla="*/ 1214308 w 2076607"/>
                  <a:gd name="connsiteY9" fmla="*/ 2167002 h 2561350"/>
                  <a:gd name="connsiteX10" fmla="*/ 1234181 w 2076607"/>
                  <a:gd name="connsiteY10" fmla="*/ 2275300 h 2561350"/>
                  <a:gd name="connsiteX11" fmla="*/ 784125 w 2076607"/>
                  <a:gd name="connsiteY11" fmla="*/ 2277680 h 2561350"/>
                  <a:gd name="connsiteX12" fmla="*/ 814058 w 2076607"/>
                  <a:gd name="connsiteY12" fmla="*/ 2167002 h 2561350"/>
                  <a:gd name="connsiteX13" fmla="*/ 121133 w 2076607"/>
                  <a:gd name="connsiteY13" fmla="*/ 2200159 h 2561350"/>
                  <a:gd name="connsiteX14" fmla="*/ 101239 w 2076607"/>
                  <a:gd name="connsiteY14" fmla="*/ 1497962 h 2561350"/>
                  <a:gd name="connsiteX15" fmla="*/ 262552 w 2076607"/>
                  <a:gd name="connsiteY15" fmla="*/ 1561668 h 2561350"/>
                  <a:gd name="connsiteX16" fmla="*/ 240278 w 2076607"/>
                  <a:gd name="connsiteY16" fmla="*/ 1045298 h 2561350"/>
                  <a:gd name="connsiteX17" fmla="*/ 136388 w 2076607"/>
                  <a:gd name="connsiteY17" fmla="*/ 727479 h 2561350"/>
                  <a:gd name="connsiteX18" fmla="*/ 101239 w 2076607"/>
                  <a:gd name="connsiteY18" fmla="*/ 382371 h 2561350"/>
                  <a:gd name="connsiteX19" fmla="*/ 819029 w 2076607"/>
                  <a:gd name="connsiteY19" fmla="*/ 389002 h 2561350"/>
                  <a:gd name="connsiteX20" fmla="*/ 784125 w 2076607"/>
                  <a:gd name="connsiteY20" fmla="*/ 283670 h 2561350"/>
                  <a:gd name="connsiteX21" fmla="*/ 1019868 w 2076607"/>
                  <a:gd name="connsiteY21" fmla="*/ 3 h 2561350"/>
                  <a:gd name="connsiteX0" fmla="*/ 1030195 w 2086934"/>
                  <a:gd name="connsiteY0" fmla="*/ 3 h 2561350"/>
                  <a:gd name="connsiteX1" fmla="*/ 1244508 w 2086934"/>
                  <a:gd name="connsiteY1" fmla="*/ 286050 h 2561350"/>
                  <a:gd name="connsiteX2" fmla="*/ 1222372 w 2086934"/>
                  <a:gd name="connsiteY2" fmla="*/ 389002 h 2561350"/>
                  <a:gd name="connsiteX3" fmla="*/ 1973660 w 2086934"/>
                  <a:gd name="connsiteY3" fmla="*/ 369108 h 2561350"/>
                  <a:gd name="connsiteX4" fmla="*/ 1967028 w 2086934"/>
                  <a:gd name="connsiteY4" fmla="*/ 1096546 h 2561350"/>
                  <a:gd name="connsiteX5" fmla="*/ 1864448 w 2086934"/>
                  <a:gd name="connsiteY5" fmla="*/ 1037347 h 2561350"/>
                  <a:gd name="connsiteX6" fmla="*/ 1848806 w 2086934"/>
                  <a:gd name="connsiteY6" fmla="*/ 1520560 h 2561350"/>
                  <a:gd name="connsiteX7" fmla="*/ 2000186 w 2086934"/>
                  <a:gd name="connsiteY7" fmla="*/ 1456260 h 2561350"/>
                  <a:gd name="connsiteX8" fmla="*/ 1953766 w 2086934"/>
                  <a:gd name="connsiteY8" fmla="*/ 2180265 h 2561350"/>
                  <a:gd name="connsiteX9" fmla="*/ 1224635 w 2086934"/>
                  <a:gd name="connsiteY9" fmla="*/ 2167002 h 2561350"/>
                  <a:gd name="connsiteX10" fmla="*/ 1244508 w 2086934"/>
                  <a:gd name="connsiteY10" fmla="*/ 2275300 h 2561350"/>
                  <a:gd name="connsiteX11" fmla="*/ 794452 w 2086934"/>
                  <a:gd name="connsiteY11" fmla="*/ 2277680 h 2561350"/>
                  <a:gd name="connsiteX12" fmla="*/ 824385 w 2086934"/>
                  <a:gd name="connsiteY12" fmla="*/ 2167002 h 2561350"/>
                  <a:gd name="connsiteX13" fmla="*/ 131460 w 2086934"/>
                  <a:gd name="connsiteY13" fmla="*/ 2200159 h 2561350"/>
                  <a:gd name="connsiteX14" fmla="*/ 111566 w 2086934"/>
                  <a:gd name="connsiteY14" fmla="*/ 1497962 h 2561350"/>
                  <a:gd name="connsiteX15" fmla="*/ 272879 w 2086934"/>
                  <a:gd name="connsiteY15" fmla="*/ 1561668 h 2561350"/>
                  <a:gd name="connsiteX16" fmla="*/ 250605 w 2086934"/>
                  <a:gd name="connsiteY16" fmla="*/ 1045298 h 2561350"/>
                  <a:gd name="connsiteX17" fmla="*/ 9943 w 2086934"/>
                  <a:gd name="connsiteY17" fmla="*/ 1018431 h 2561350"/>
                  <a:gd name="connsiteX18" fmla="*/ 111566 w 2086934"/>
                  <a:gd name="connsiteY18" fmla="*/ 382371 h 2561350"/>
                  <a:gd name="connsiteX19" fmla="*/ 829356 w 2086934"/>
                  <a:gd name="connsiteY19" fmla="*/ 389002 h 2561350"/>
                  <a:gd name="connsiteX20" fmla="*/ 794452 w 2086934"/>
                  <a:gd name="connsiteY20" fmla="*/ 283670 h 2561350"/>
                  <a:gd name="connsiteX21" fmla="*/ 1030195 w 2086934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270566 w 2084621"/>
                  <a:gd name="connsiteY14" fmla="*/ 1561668 h 2561350"/>
                  <a:gd name="connsiteX15" fmla="*/ 248292 w 2084621"/>
                  <a:gd name="connsiteY15" fmla="*/ 1045298 h 2561350"/>
                  <a:gd name="connsiteX16" fmla="*/ 7630 w 2084621"/>
                  <a:gd name="connsiteY16" fmla="*/ 1018431 h 2561350"/>
                  <a:gd name="connsiteX17" fmla="*/ 109253 w 2084621"/>
                  <a:gd name="connsiteY17" fmla="*/ 382371 h 2561350"/>
                  <a:gd name="connsiteX18" fmla="*/ 827043 w 2084621"/>
                  <a:gd name="connsiteY18" fmla="*/ 389002 h 2561350"/>
                  <a:gd name="connsiteX19" fmla="*/ 792139 w 2084621"/>
                  <a:gd name="connsiteY19" fmla="*/ 283670 h 2561350"/>
                  <a:gd name="connsiteX20" fmla="*/ 1027882 w 2084621"/>
                  <a:gd name="connsiteY20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76730 w 2084621"/>
                  <a:gd name="connsiteY14" fmla="*/ 1866419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33820 w 2090559"/>
                  <a:gd name="connsiteY0" fmla="*/ 3 h 2561350"/>
                  <a:gd name="connsiteX1" fmla="*/ 1248133 w 2090559"/>
                  <a:gd name="connsiteY1" fmla="*/ 286050 h 2561350"/>
                  <a:gd name="connsiteX2" fmla="*/ 1225997 w 2090559"/>
                  <a:gd name="connsiteY2" fmla="*/ 389002 h 2561350"/>
                  <a:gd name="connsiteX3" fmla="*/ 1977285 w 2090559"/>
                  <a:gd name="connsiteY3" fmla="*/ 369108 h 2561350"/>
                  <a:gd name="connsiteX4" fmla="*/ 1970653 w 2090559"/>
                  <a:gd name="connsiteY4" fmla="*/ 1096546 h 2561350"/>
                  <a:gd name="connsiteX5" fmla="*/ 1868073 w 2090559"/>
                  <a:gd name="connsiteY5" fmla="*/ 1037347 h 2561350"/>
                  <a:gd name="connsiteX6" fmla="*/ 1852431 w 2090559"/>
                  <a:gd name="connsiteY6" fmla="*/ 1520560 h 2561350"/>
                  <a:gd name="connsiteX7" fmla="*/ 2003811 w 2090559"/>
                  <a:gd name="connsiteY7" fmla="*/ 1456260 h 2561350"/>
                  <a:gd name="connsiteX8" fmla="*/ 1957391 w 2090559"/>
                  <a:gd name="connsiteY8" fmla="*/ 2180265 h 2561350"/>
                  <a:gd name="connsiteX9" fmla="*/ 1228260 w 2090559"/>
                  <a:gd name="connsiteY9" fmla="*/ 2167002 h 2561350"/>
                  <a:gd name="connsiteX10" fmla="*/ 1248133 w 2090559"/>
                  <a:gd name="connsiteY10" fmla="*/ 2275300 h 2561350"/>
                  <a:gd name="connsiteX11" fmla="*/ 798077 w 2090559"/>
                  <a:gd name="connsiteY11" fmla="*/ 2277680 h 2561350"/>
                  <a:gd name="connsiteX12" fmla="*/ 828010 w 2090559"/>
                  <a:gd name="connsiteY12" fmla="*/ 2167002 h 2561350"/>
                  <a:gd name="connsiteX13" fmla="*/ 135085 w 2090559"/>
                  <a:gd name="connsiteY13" fmla="*/ 2200159 h 2561350"/>
                  <a:gd name="connsiteX14" fmla="*/ 6108 w 2090559"/>
                  <a:gd name="connsiteY14" fmla="*/ 1657531 h 2561350"/>
                  <a:gd name="connsiteX15" fmla="*/ 276504 w 2090559"/>
                  <a:gd name="connsiteY15" fmla="*/ 1561668 h 2561350"/>
                  <a:gd name="connsiteX16" fmla="*/ 254230 w 2090559"/>
                  <a:gd name="connsiteY16" fmla="*/ 1045298 h 2561350"/>
                  <a:gd name="connsiteX17" fmla="*/ 13568 w 2090559"/>
                  <a:gd name="connsiteY17" fmla="*/ 1018431 h 2561350"/>
                  <a:gd name="connsiteX18" fmla="*/ 115191 w 2090559"/>
                  <a:gd name="connsiteY18" fmla="*/ 382371 h 2561350"/>
                  <a:gd name="connsiteX19" fmla="*/ 832981 w 2090559"/>
                  <a:gd name="connsiteY19" fmla="*/ 389002 h 2561350"/>
                  <a:gd name="connsiteX20" fmla="*/ 798077 w 2090559"/>
                  <a:gd name="connsiteY20" fmla="*/ 283670 h 2561350"/>
                  <a:gd name="connsiteX21" fmla="*/ 1033820 w 2090559"/>
                  <a:gd name="connsiteY21" fmla="*/ 3 h 2561350"/>
                  <a:gd name="connsiteX0" fmla="*/ 1032856 w 2089595"/>
                  <a:gd name="connsiteY0" fmla="*/ 3 h 2561350"/>
                  <a:gd name="connsiteX1" fmla="*/ 1247169 w 2089595"/>
                  <a:gd name="connsiteY1" fmla="*/ 286050 h 2561350"/>
                  <a:gd name="connsiteX2" fmla="*/ 1225033 w 2089595"/>
                  <a:gd name="connsiteY2" fmla="*/ 389002 h 2561350"/>
                  <a:gd name="connsiteX3" fmla="*/ 1976321 w 2089595"/>
                  <a:gd name="connsiteY3" fmla="*/ 369108 h 2561350"/>
                  <a:gd name="connsiteX4" fmla="*/ 1969689 w 2089595"/>
                  <a:gd name="connsiteY4" fmla="*/ 1096546 h 2561350"/>
                  <a:gd name="connsiteX5" fmla="*/ 1867109 w 2089595"/>
                  <a:gd name="connsiteY5" fmla="*/ 1037347 h 2561350"/>
                  <a:gd name="connsiteX6" fmla="*/ 1851467 w 2089595"/>
                  <a:gd name="connsiteY6" fmla="*/ 1520560 h 2561350"/>
                  <a:gd name="connsiteX7" fmla="*/ 2002847 w 2089595"/>
                  <a:gd name="connsiteY7" fmla="*/ 1456260 h 2561350"/>
                  <a:gd name="connsiteX8" fmla="*/ 1956427 w 2089595"/>
                  <a:gd name="connsiteY8" fmla="*/ 2180265 h 2561350"/>
                  <a:gd name="connsiteX9" fmla="*/ 1227296 w 2089595"/>
                  <a:gd name="connsiteY9" fmla="*/ 2167002 h 2561350"/>
                  <a:gd name="connsiteX10" fmla="*/ 1247169 w 2089595"/>
                  <a:gd name="connsiteY10" fmla="*/ 2275300 h 2561350"/>
                  <a:gd name="connsiteX11" fmla="*/ 797113 w 2089595"/>
                  <a:gd name="connsiteY11" fmla="*/ 2277680 h 2561350"/>
                  <a:gd name="connsiteX12" fmla="*/ 827046 w 2089595"/>
                  <a:gd name="connsiteY12" fmla="*/ 2167002 h 2561350"/>
                  <a:gd name="connsiteX13" fmla="*/ 134121 w 2089595"/>
                  <a:gd name="connsiteY13" fmla="*/ 2200159 h 2561350"/>
                  <a:gd name="connsiteX14" fmla="*/ 5144 w 2089595"/>
                  <a:gd name="connsiteY14" fmla="*/ 1657531 h 2561350"/>
                  <a:gd name="connsiteX15" fmla="*/ 275540 w 2089595"/>
                  <a:gd name="connsiteY15" fmla="*/ 1561668 h 2561350"/>
                  <a:gd name="connsiteX16" fmla="*/ 253266 w 2089595"/>
                  <a:gd name="connsiteY16" fmla="*/ 1045298 h 2561350"/>
                  <a:gd name="connsiteX17" fmla="*/ 12604 w 2089595"/>
                  <a:gd name="connsiteY17" fmla="*/ 1018431 h 2561350"/>
                  <a:gd name="connsiteX18" fmla="*/ 114227 w 2089595"/>
                  <a:gd name="connsiteY18" fmla="*/ 382371 h 2561350"/>
                  <a:gd name="connsiteX19" fmla="*/ 832017 w 2089595"/>
                  <a:gd name="connsiteY19" fmla="*/ 389002 h 2561350"/>
                  <a:gd name="connsiteX20" fmla="*/ 797113 w 2089595"/>
                  <a:gd name="connsiteY20" fmla="*/ 283670 h 2561350"/>
                  <a:gd name="connsiteX21" fmla="*/ 1032856 w 2089595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1863015 w 2081039"/>
                  <a:gd name="connsiteY4" fmla="*/ 1037347 h 2561350"/>
                  <a:gd name="connsiteX5" fmla="*/ 1847373 w 2081039"/>
                  <a:gd name="connsiteY5" fmla="*/ 1520560 h 2561350"/>
                  <a:gd name="connsiteX6" fmla="*/ 1998753 w 2081039"/>
                  <a:gd name="connsiteY6" fmla="*/ 1456260 h 2561350"/>
                  <a:gd name="connsiteX7" fmla="*/ 1952333 w 2081039"/>
                  <a:gd name="connsiteY7" fmla="*/ 2180265 h 2561350"/>
                  <a:gd name="connsiteX8" fmla="*/ 1223202 w 2081039"/>
                  <a:gd name="connsiteY8" fmla="*/ 2167002 h 2561350"/>
                  <a:gd name="connsiteX9" fmla="*/ 1243075 w 2081039"/>
                  <a:gd name="connsiteY9" fmla="*/ 2275300 h 2561350"/>
                  <a:gd name="connsiteX10" fmla="*/ 793019 w 2081039"/>
                  <a:gd name="connsiteY10" fmla="*/ 2277680 h 2561350"/>
                  <a:gd name="connsiteX11" fmla="*/ 822952 w 2081039"/>
                  <a:gd name="connsiteY11" fmla="*/ 2167002 h 2561350"/>
                  <a:gd name="connsiteX12" fmla="*/ 130027 w 2081039"/>
                  <a:gd name="connsiteY12" fmla="*/ 2200159 h 2561350"/>
                  <a:gd name="connsiteX13" fmla="*/ 1050 w 2081039"/>
                  <a:gd name="connsiteY13" fmla="*/ 1657531 h 2561350"/>
                  <a:gd name="connsiteX14" fmla="*/ 271446 w 2081039"/>
                  <a:gd name="connsiteY14" fmla="*/ 1561668 h 2561350"/>
                  <a:gd name="connsiteX15" fmla="*/ 249172 w 2081039"/>
                  <a:gd name="connsiteY15" fmla="*/ 1045298 h 2561350"/>
                  <a:gd name="connsiteX16" fmla="*/ 8510 w 2081039"/>
                  <a:gd name="connsiteY16" fmla="*/ 1018431 h 2561350"/>
                  <a:gd name="connsiteX17" fmla="*/ 110133 w 2081039"/>
                  <a:gd name="connsiteY17" fmla="*/ 382371 h 2561350"/>
                  <a:gd name="connsiteX18" fmla="*/ 827923 w 2081039"/>
                  <a:gd name="connsiteY18" fmla="*/ 389002 h 2561350"/>
                  <a:gd name="connsiteX19" fmla="*/ 793019 w 2081039"/>
                  <a:gd name="connsiteY19" fmla="*/ 283670 h 2561350"/>
                  <a:gd name="connsiteX20" fmla="*/ 1028762 w 2081039"/>
                  <a:gd name="connsiteY20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1933270 w 2081039"/>
                  <a:gd name="connsiteY4" fmla="*/ 764780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7307 w 2081039"/>
                  <a:gd name="connsiteY3" fmla="*/ 371595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7307 w 2081039"/>
                  <a:gd name="connsiteY3" fmla="*/ 371595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9793 w 2081039"/>
                  <a:gd name="connsiteY3" fmla="*/ 36164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9793 w 2081039"/>
                  <a:gd name="connsiteY3" fmla="*/ 36164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1952333 w 2072429"/>
                  <a:gd name="connsiteY7" fmla="*/ 2180265 h 2561350"/>
                  <a:gd name="connsiteX8" fmla="*/ 1223202 w 2072429"/>
                  <a:gd name="connsiteY8" fmla="*/ 2167002 h 2561350"/>
                  <a:gd name="connsiteX9" fmla="*/ 1243075 w 2072429"/>
                  <a:gd name="connsiteY9" fmla="*/ 2275300 h 2561350"/>
                  <a:gd name="connsiteX10" fmla="*/ 793019 w 2072429"/>
                  <a:gd name="connsiteY10" fmla="*/ 2277680 h 2561350"/>
                  <a:gd name="connsiteX11" fmla="*/ 822952 w 2072429"/>
                  <a:gd name="connsiteY11" fmla="*/ 2167002 h 2561350"/>
                  <a:gd name="connsiteX12" fmla="*/ 130027 w 2072429"/>
                  <a:gd name="connsiteY12" fmla="*/ 2200159 h 2561350"/>
                  <a:gd name="connsiteX13" fmla="*/ 1050 w 2072429"/>
                  <a:gd name="connsiteY13" fmla="*/ 1657531 h 2561350"/>
                  <a:gd name="connsiteX14" fmla="*/ 271446 w 2072429"/>
                  <a:gd name="connsiteY14" fmla="*/ 1561668 h 2561350"/>
                  <a:gd name="connsiteX15" fmla="*/ 249172 w 2072429"/>
                  <a:gd name="connsiteY15" fmla="*/ 1045298 h 2561350"/>
                  <a:gd name="connsiteX16" fmla="*/ 8510 w 2072429"/>
                  <a:gd name="connsiteY16" fmla="*/ 1018431 h 2561350"/>
                  <a:gd name="connsiteX17" fmla="*/ 110133 w 2072429"/>
                  <a:gd name="connsiteY17" fmla="*/ 382371 h 2561350"/>
                  <a:gd name="connsiteX18" fmla="*/ 827923 w 2072429"/>
                  <a:gd name="connsiteY18" fmla="*/ 389002 h 2561350"/>
                  <a:gd name="connsiteX19" fmla="*/ 793019 w 2072429"/>
                  <a:gd name="connsiteY19" fmla="*/ 283670 h 2561350"/>
                  <a:gd name="connsiteX20" fmla="*/ 1028762 w 2072429"/>
                  <a:gd name="connsiteY20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1890996 w 2072429"/>
                  <a:gd name="connsiteY7" fmla="*/ 1722186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47373 w 2072429"/>
                  <a:gd name="connsiteY5" fmla="*/ 1535481 h 2561350"/>
                  <a:gd name="connsiteX6" fmla="*/ 2065070 w 2072429"/>
                  <a:gd name="connsiteY6" fmla="*/ 1597847 h 2561350"/>
                  <a:gd name="connsiteX7" fmla="*/ 1952333 w 2072429"/>
                  <a:gd name="connsiteY7" fmla="*/ 2180265 h 2561350"/>
                  <a:gd name="connsiteX8" fmla="*/ 1223202 w 2072429"/>
                  <a:gd name="connsiteY8" fmla="*/ 2167002 h 2561350"/>
                  <a:gd name="connsiteX9" fmla="*/ 1243075 w 2072429"/>
                  <a:gd name="connsiteY9" fmla="*/ 2275300 h 2561350"/>
                  <a:gd name="connsiteX10" fmla="*/ 793019 w 2072429"/>
                  <a:gd name="connsiteY10" fmla="*/ 2277680 h 2561350"/>
                  <a:gd name="connsiteX11" fmla="*/ 822952 w 2072429"/>
                  <a:gd name="connsiteY11" fmla="*/ 2167002 h 2561350"/>
                  <a:gd name="connsiteX12" fmla="*/ 130027 w 2072429"/>
                  <a:gd name="connsiteY12" fmla="*/ 2200159 h 2561350"/>
                  <a:gd name="connsiteX13" fmla="*/ 1050 w 2072429"/>
                  <a:gd name="connsiteY13" fmla="*/ 1657531 h 2561350"/>
                  <a:gd name="connsiteX14" fmla="*/ 271446 w 2072429"/>
                  <a:gd name="connsiteY14" fmla="*/ 1561668 h 2561350"/>
                  <a:gd name="connsiteX15" fmla="*/ 249172 w 2072429"/>
                  <a:gd name="connsiteY15" fmla="*/ 1045298 h 2561350"/>
                  <a:gd name="connsiteX16" fmla="*/ 8510 w 2072429"/>
                  <a:gd name="connsiteY16" fmla="*/ 1018431 h 2561350"/>
                  <a:gd name="connsiteX17" fmla="*/ 110133 w 2072429"/>
                  <a:gd name="connsiteY17" fmla="*/ 382371 h 2561350"/>
                  <a:gd name="connsiteX18" fmla="*/ 827923 w 2072429"/>
                  <a:gd name="connsiteY18" fmla="*/ 389002 h 2561350"/>
                  <a:gd name="connsiteX19" fmla="*/ 793019 w 2072429"/>
                  <a:gd name="connsiteY19" fmla="*/ 283670 h 2561350"/>
                  <a:gd name="connsiteX20" fmla="*/ 1028762 w 2072429"/>
                  <a:gd name="connsiteY20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997927 w 2072429"/>
                  <a:gd name="connsiteY5" fmla="*/ 118007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1048 w 2072429"/>
                  <a:gd name="connsiteY5" fmla="*/ 1030865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1048 w 2072429"/>
                  <a:gd name="connsiteY5" fmla="*/ 1030865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9052 w 2069854"/>
                  <a:gd name="connsiteY0" fmla="*/ 3 h 2561350"/>
                  <a:gd name="connsiteX1" fmla="*/ 1243365 w 2069854"/>
                  <a:gd name="connsiteY1" fmla="*/ 286050 h 2561350"/>
                  <a:gd name="connsiteX2" fmla="*/ 1221229 w 2069854"/>
                  <a:gd name="connsiteY2" fmla="*/ 389002 h 2561350"/>
                  <a:gd name="connsiteX3" fmla="*/ 1960083 w 2069854"/>
                  <a:gd name="connsiteY3" fmla="*/ 361648 h 2561350"/>
                  <a:gd name="connsiteX4" fmla="*/ 2067846 w 2069854"/>
                  <a:gd name="connsiteY4" fmla="*/ 961234 h 2561350"/>
                  <a:gd name="connsiteX5" fmla="*/ 1881338 w 2069854"/>
                  <a:gd name="connsiteY5" fmla="*/ 1030865 h 2561350"/>
                  <a:gd name="connsiteX6" fmla="*/ 1847663 w 2069854"/>
                  <a:gd name="connsiteY6" fmla="*/ 1535481 h 2561350"/>
                  <a:gd name="connsiteX7" fmla="*/ 2065360 w 2069854"/>
                  <a:gd name="connsiteY7" fmla="*/ 1597847 h 2561350"/>
                  <a:gd name="connsiteX8" fmla="*/ 1952623 w 2069854"/>
                  <a:gd name="connsiteY8" fmla="*/ 2180265 h 2561350"/>
                  <a:gd name="connsiteX9" fmla="*/ 1223492 w 2069854"/>
                  <a:gd name="connsiteY9" fmla="*/ 2167002 h 2561350"/>
                  <a:gd name="connsiteX10" fmla="*/ 1243365 w 2069854"/>
                  <a:gd name="connsiteY10" fmla="*/ 2275300 h 2561350"/>
                  <a:gd name="connsiteX11" fmla="*/ 793309 w 2069854"/>
                  <a:gd name="connsiteY11" fmla="*/ 2277680 h 2561350"/>
                  <a:gd name="connsiteX12" fmla="*/ 823242 w 2069854"/>
                  <a:gd name="connsiteY12" fmla="*/ 2167002 h 2561350"/>
                  <a:gd name="connsiteX13" fmla="*/ 117884 w 2069854"/>
                  <a:gd name="connsiteY13" fmla="*/ 2215080 h 2561350"/>
                  <a:gd name="connsiteX14" fmla="*/ 1340 w 2069854"/>
                  <a:gd name="connsiteY14" fmla="*/ 1657531 h 2561350"/>
                  <a:gd name="connsiteX15" fmla="*/ 271736 w 2069854"/>
                  <a:gd name="connsiteY15" fmla="*/ 1561668 h 2561350"/>
                  <a:gd name="connsiteX16" fmla="*/ 249462 w 2069854"/>
                  <a:gd name="connsiteY16" fmla="*/ 1045298 h 2561350"/>
                  <a:gd name="connsiteX17" fmla="*/ 8800 w 2069854"/>
                  <a:gd name="connsiteY17" fmla="*/ 1018431 h 2561350"/>
                  <a:gd name="connsiteX18" fmla="*/ 110423 w 2069854"/>
                  <a:gd name="connsiteY18" fmla="*/ 382371 h 2561350"/>
                  <a:gd name="connsiteX19" fmla="*/ 828213 w 2069854"/>
                  <a:gd name="connsiteY19" fmla="*/ 389002 h 2561350"/>
                  <a:gd name="connsiteX20" fmla="*/ 793309 w 2069854"/>
                  <a:gd name="connsiteY20" fmla="*/ 283670 h 2561350"/>
                  <a:gd name="connsiteX21" fmla="*/ 1029052 w 2069854"/>
                  <a:gd name="connsiteY21" fmla="*/ 3 h 2561350"/>
                  <a:gd name="connsiteX0" fmla="*/ 1029052 w 2069854"/>
                  <a:gd name="connsiteY0" fmla="*/ 3 h 2561350"/>
                  <a:gd name="connsiteX1" fmla="*/ 1243365 w 2069854"/>
                  <a:gd name="connsiteY1" fmla="*/ 286050 h 2561350"/>
                  <a:gd name="connsiteX2" fmla="*/ 1221229 w 2069854"/>
                  <a:gd name="connsiteY2" fmla="*/ 389002 h 2561350"/>
                  <a:gd name="connsiteX3" fmla="*/ 1960083 w 2069854"/>
                  <a:gd name="connsiteY3" fmla="*/ 361648 h 2561350"/>
                  <a:gd name="connsiteX4" fmla="*/ 2067846 w 2069854"/>
                  <a:gd name="connsiteY4" fmla="*/ 961234 h 2561350"/>
                  <a:gd name="connsiteX5" fmla="*/ 1881338 w 2069854"/>
                  <a:gd name="connsiteY5" fmla="*/ 1030865 h 2561350"/>
                  <a:gd name="connsiteX6" fmla="*/ 1847663 w 2069854"/>
                  <a:gd name="connsiteY6" fmla="*/ 1535481 h 2561350"/>
                  <a:gd name="connsiteX7" fmla="*/ 2065360 w 2069854"/>
                  <a:gd name="connsiteY7" fmla="*/ 1597847 h 2561350"/>
                  <a:gd name="connsiteX8" fmla="*/ 1952623 w 2069854"/>
                  <a:gd name="connsiteY8" fmla="*/ 2180265 h 2561350"/>
                  <a:gd name="connsiteX9" fmla="*/ 1223492 w 2069854"/>
                  <a:gd name="connsiteY9" fmla="*/ 2167002 h 2561350"/>
                  <a:gd name="connsiteX10" fmla="*/ 1243365 w 2069854"/>
                  <a:gd name="connsiteY10" fmla="*/ 2275300 h 2561350"/>
                  <a:gd name="connsiteX11" fmla="*/ 793309 w 2069854"/>
                  <a:gd name="connsiteY11" fmla="*/ 2277680 h 2561350"/>
                  <a:gd name="connsiteX12" fmla="*/ 823242 w 2069854"/>
                  <a:gd name="connsiteY12" fmla="*/ 2167002 h 2561350"/>
                  <a:gd name="connsiteX13" fmla="*/ 117884 w 2069854"/>
                  <a:gd name="connsiteY13" fmla="*/ 2215080 h 2561350"/>
                  <a:gd name="connsiteX14" fmla="*/ 1340 w 2069854"/>
                  <a:gd name="connsiteY14" fmla="*/ 1657531 h 2561350"/>
                  <a:gd name="connsiteX15" fmla="*/ 271736 w 2069854"/>
                  <a:gd name="connsiteY15" fmla="*/ 1561668 h 2561350"/>
                  <a:gd name="connsiteX16" fmla="*/ 249462 w 2069854"/>
                  <a:gd name="connsiteY16" fmla="*/ 1045298 h 2561350"/>
                  <a:gd name="connsiteX17" fmla="*/ 8800 w 2069854"/>
                  <a:gd name="connsiteY17" fmla="*/ 1018431 h 2561350"/>
                  <a:gd name="connsiteX18" fmla="*/ 110423 w 2069854"/>
                  <a:gd name="connsiteY18" fmla="*/ 382371 h 2561350"/>
                  <a:gd name="connsiteX19" fmla="*/ 828213 w 2069854"/>
                  <a:gd name="connsiteY19" fmla="*/ 389002 h 2561350"/>
                  <a:gd name="connsiteX20" fmla="*/ 793309 w 2069854"/>
                  <a:gd name="connsiteY20" fmla="*/ 283670 h 2561350"/>
                  <a:gd name="connsiteX21" fmla="*/ 1029052 w 2069854"/>
                  <a:gd name="connsiteY21" fmla="*/ 3 h 2561350"/>
                  <a:gd name="connsiteX0" fmla="*/ 1029052 w 2069854"/>
                  <a:gd name="connsiteY0" fmla="*/ 3 h 2561350"/>
                  <a:gd name="connsiteX1" fmla="*/ 1243365 w 2069854"/>
                  <a:gd name="connsiteY1" fmla="*/ 286050 h 2561350"/>
                  <a:gd name="connsiteX2" fmla="*/ 1221229 w 2069854"/>
                  <a:gd name="connsiteY2" fmla="*/ 389002 h 2561350"/>
                  <a:gd name="connsiteX3" fmla="*/ 1960083 w 2069854"/>
                  <a:gd name="connsiteY3" fmla="*/ 361648 h 2561350"/>
                  <a:gd name="connsiteX4" fmla="*/ 2067846 w 2069854"/>
                  <a:gd name="connsiteY4" fmla="*/ 961234 h 2561350"/>
                  <a:gd name="connsiteX5" fmla="*/ 1881338 w 2069854"/>
                  <a:gd name="connsiteY5" fmla="*/ 1030865 h 2561350"/>
                  <a:gd name="connsiteX6" fmla="*/ 1847663 w 2069854"/>
                  <a:gd name="connsiteY6" fmla="*/ 1535481 h 2561350"/>
                  <a:gd name="connsiteX7" fmla="*/ 2065360 w 2069854"/>
                  <a:gd name="connsiteY7" fmla="*/ 1597847 h 2561350"/>
                  <a:gd name="connsiteX8" fmla="*/ 1952623 w 2069854"/>
                  <a:gd name="connsiteY8" fmla="*/ 2180265 h 2561350"/>
                  <a:gd name="connsiteX9" fmla="*/ 1223492 w 2069854"/>
                  <a:gd name="connsiteY9" fmla="*/ 2167002 h 2561350"/>
                  <a:gd name="connsiteX10" fmla="*/ 1243365 w 2069854"/>
                  <a:gd name="connsiteY10" fmla="*/ 2275300 h 2561350"/>
                  <a:gd name="connsiteX11" fmla="*/ 793309 w 2069854"/>
                  <a:gd name="connsiteY11" fmla="*/ 2277680 h 2561350"/>
                  <a:gd name="connsiteX12" fmla="*/ 723771 w 2069854"/>
                  <a:gd name="connsiteY12" fmla="*/ 2109806 h 2561350"/>
                  <a:gd name="connsiteX13" fmla="*/ 117884 w 2069854"/>
                  <a:gd name="connsiteY13" fmla="*/ 2215080 h 2561350"/>
                  <a:gd name="connsiteX14" fmla="*/ 1340 w 2069854"/>
                  <a:gd name="connsiteY14" fmla="*/ 1657531 h 2561350"/>
                  <a:gd name="connsiteX15" fmla="*/ 271736 w 2069854"/>
                  <a:gd name="connsiteY15" fmla="*/ 1561668 h 2561350"/>
                  <a:gd name="connsiteX16" fmla="*/ 249462 w 2069854"/>
                  <a:gd name="connsiteY16" fmla="*/ 1045298 h 2561350"/>
                  <a:gd name="connsiteX17" fmla="*/ 8800 w 2069854"/>
                  <a:gd name="connsiteY17" fmla="*/ 1018431 h 2561350"/>
                  <a:gd name="connsiteX18" fmla="*/ 110423 w 2069854"/>
                  <a:gd name="connsiteY18" fmla="*/ 382371 h 2561350"/>
                  <a:gd name="connsiteX19" fmla="*/ 828213 w 2069854"/>
                  <a:gd name="connsiteY19" fmla="*/ 389002 h 2561350"/>
                  <a:gd name="connsiteX20" fmla="*/ 793309 w 2069854"/>
                  <a:gd name="connsiteY20" fmla="*/ 283670 h 2561350"/>
                  <a:gd name="connsiteX21" fmla="*/ 1029052 w 2069854"/>
                  <a:gd name="connsiteY21" fmla="*/ 3 h 2561350"/>
                  <a:gd name="connsiteX0" fmla="*/ 1029052 w 2069854"/>
                  <a:gd name="connsiteY0" fmla="*/ 3 h 2561350"/>
                  <a:gd name="connsiteX1" fmla="*/ 1243365 w 2069854"/>
                  <a:gd name="connsiteY1" fmla="*/ 286050 h 2561350"/>
                  <a:gd name="connsiteX2" fmla="*/ 1221229 w 2069854"/>
                  <a:gd name="connsiteY2" fmla="*/ 389002 h 2561350"/>
                  <a:gd name="connsiteX3" fmla="*/ 1960083 w 2069854"/>
                  <a:gd name="connsiteY3" fmla="*/ 361648 h 2561350"/>
                  <a:gd name="connsiteX4" fmla="*/ 2067846 w 2069854"/>
                  <a:gd name="connsiteY4" fmla="*/ 961234 h 2561350"/>
                  <a:gd name="connsiteX5" fmla="*/ 1881338 w 2069854"/>
                  <a:gd name="connsiteY5" fmla="*/ 1030865 h 2561350"/>
                  <a:gd name="connsiteX6" fmla="*/ 1847663 w 2069854"/>
                  <a:gd name="connsiteY6" fmla="*/ 1535481 h 2561350"/>
                  <a:gd name="connsiteX7" fmla="*/ 2065360 w 2069854"/>
                  <a:gd name="connsiteY7" fmla="*/ 1597847 h 2561350"/>
                  <a:gd name="connsiteX8" fmla="*/ 1952623 w 2069854"/>
                  <a:gd name="connsiteY8" fmla="*/ 2180265 h 2561350"/>
                  <a:gd name="connsiteX9" fmla="*/ 1223492 w 2069854"/>
                  <a:gd name="connsiteY9" fmla="*/ 2167002 h 2561350"/>
                  <a:gd name="connsiteX10" fmla="*/ 1243365 w 2069854"/>
                  <a:gd name="connsiteY10" fmla="*/ 2275300 h 2561350"/>
                  <a:gd name="connsiteX11" fmla="*/ 793309 w 2069854"/>
                  <a:gd name="connsiteY11" fmla="*/ 2277680 h 2561350"/>
                  <a:gd name="connsiteX12" fmla="*/ 723771 w 2069854"/>
                  <a:gd name="connsiteY12" fmla="*/ 2109806 h 2561350"/>
                  <a:gd name="connsiteX13" fmla="*/ 117884 w 2069854"/>
                  <a:gd name="connsiteY13" fmla="*/ 2215080 h 2561350"/>
                  <a:gd name="connsiteX14" fmla="*/ 1340 w 2069854"/>
                  <a:gd name="connsiteY14" fmla="*/ 1657531 h 2561350"/>
                  <a:gd name="connsiteX15" fmla="*/ 271736 w 2069854"/>
                  <a:gd name="connsiteY15" fmla="*/ 1561668 h 2561350"/>
                  <a:gd name="connsiteX16" fmla="*/ 249462 w 2069854"/>
                  <a:gd name="connsiteY16" fmla="*/ 1045298 h 2561350"/>
                  <a:gd name="connsiteX17" fmla="*/ 8800 w 2069854"/>
                  <a:gd name="connsiteY17" fmla="*/ 1018431 h 2561350"/>
                  <a:gd name="connsiteX18" fmla="*/ 110423 w 2069854"/>
                  <a:gd name="connsiteY18" fmla="*/ 382371 h 2561350"/>
                  <a:gd name="connsiteX19" fmla="*/ 828213 w 2069854"/>
                  <a:gd name="connsiteY19" fmla="*/ 389002 h 2561350"/>
                  <a:gd name="connsiteX20" fmla="*/ 793309 w 2069854"/>
                  <a:gd name="connsiteY20" fmla="*/ 283670 h 2561350"/>
                  <a:gd name="connsiteX21" fmla="*/ 1029052 w 2069854"/>
                  <a:gd name="connsiteY21" fmla="*/ 3 h 2561350"/>
                  <a:gd name="connsiteX0" fmla="*/ 1029052 w 2069854"/>
                  <a:gd name="connsiteY0" fmla="*/ 3 h 2561350"/>
                  <a:gd name="connsiteX1" fmla="*/ 1243365 w 2069854"/>
                  <a:gd name="connsiteY1" fmla="*/ 286050 h 2561350"/>
                  <a:gd name="connsiteX2" fmla="*/ 1221229 w 2069854"/>
                  <a:gd name="connsiteY2" fmla="*/ 389002 h 2561350"/>
                  <a:gd name="connsiteX3" fmla="*/ 1960083 w 2069854"/>
                  <a:gd name="connsiteY3" fmla="*/ 361648 h 2561350"/>
                  <a:gd name="connsiteX4" fmla="*/ 2067846 w 2069854"/>
                  <a:gd name="connsiteY4" fmla="*/ 961234 h 2561350"/>
                  <a:gd name="connsiteX5" fmla="*/ 1881338 w 2069854"/>
                  <a:gd name="connsiteY5" fmla="*/ 1030865 h 2561350"/>
                  <a:gd name="connsiteX6" fmla="*/ 1847663 w 2069854"/>
                  <a:gd name="connsiteY6" fmla="*/ 1535481 h 2561350"/>
                  <a:gd name="connsiteX7" fmla="*/ 2065360 w 2069854"/>
                  <a:gd name="connsiteY7" fmla="*/ 1597847 h 2561350"/>
                  <a:gd name="connsiteX8" fmla="*/ 1952623 w 2069854"/>
                  <a:gd name="connsiteY8" fmla="*/ 2180265 h 2561350"/>
                  <a:gd name="connsiteX9" fmla="*/ 1223492 w 2069854"/>
                  <a:gd name="connsiteY9" fmla="*/ 2167002 h 2561350"/>
                  <a:gd name="connsiteX10" fmla="*/ 1243365 w 2069854"/>
                  <a:gd name="connsiteY10" fmla="*/ 2275300 h 2561350"/>
                  <a:gd name="connsiteX11" fmla="*/ 793309 w 2069854"/>
                  <a:gd name="connsiteY11" fmla="*/ 2277680 h 2561350"/>
                  <a:gd name="connsiteX12" fmla="*/ 723771 w 2069854"/>
                  <a:gd name="connsiteY12" fmla="*/ 2109806 h 2561350"/>
                  <a:gd name="connsiteX13" fmla="*/ 117884 w 2069854"/>
                  <a:gd name="connsiteY13" fmla="*/ 2215080 h 2561350"/>
                  <a:gd name="connsiteX14" fmla="*/ 1340 w 2069854"/>
                  <a:gd name="connsiteY14" fmla="*/ 1657531 h 2561350"/>
                  <a:gd name="connsiteX15" fmla="*/ 271736 w 2069854"/>
                  <a:gd name="connsiteY15" fmla="*/ 1561668 h 2561350"/>
                  <a:gd name="connsiteX16" fmla="*/ 249462 w 2069854"/>
                  <a:gd name="connsiteY16" fmla="*/ 1045298 h 2561350"/>
                  <a:gd name="connsiteX17" fmla="*/ 8800 w 2069854"/>
                  <a:gd name="connsiteY17" fmla="*/ 1018431 h 2561350"/>
                  <a:gd name="connsiteX18" fmla="*/ 110423 w 2069854"/>
                  <a:gd name="connsiteY18" fmla="*/ 382371 h 2561350"/>
                  <a:gd name="connsiteX19" fmla="*/ 828213 w 2069854"/>
                  <a:gd name="connsiteY19" fmla="*/ 389002 h 2561350"/>
                  <a:gd name="connsiteX20" fmla="*/ 793309 w 2069854"/>
                  <a:gd name="connsiteY20" fmla="*/ 283670 h 2561350"/>
                  <a:gd name="connsiteX21" fmla="*/ 1029052 w 2069854"/>
                  <a:gd name="connsiteY21" fmla="*/ 3 h 2561350"/>
                  <a:gd name="connsiteX0" fmla="*/ 1029052 w 2069854"/>
                  <a:gd name="connsiteY0" fmla="*/ 3 h 2561350"/>
                  <a:gd name="connsiteX1" fmla="*/ 1243365 w 2069854"/>
                  <a:gd name="connsiteY1" fmla="*/ 286050 h 2561350"/>
                  <a:gd name="connsiteX2" fmla="*/ 1221229 w 2069854"/>
                  <a:gd name="connsiteY2" fmla="*/ 389002 h 2561350"/>
                  <a:gd name="connsiteX3" fmla="*/ 1960083 w 2069854"/>
                  <a:gd name="connsiteY3" fmla="*/ 361648 h 2561350"/>
                  <a:gd name="connsiteX4" fmla="*/ 2067846 w 2069854"/>
                  <a:gd name="connsiteY4" fmla="*/ 961234 h 2561350"/>
                  <a:gd name="connsiteX5" fmla="*/ 1881338 w 2069854"/>
                  <a:gd name="connsiteY5" fmla="*/ 1030865 h 2561350"/>
                  <a:gd name="connsiteX6" fmla="*/ 1847663 w 2069854"/>
                  <a:gd name="connsiteY6" fmla="*/ 1535481 h 2561350"/>
                  <a:gd name="connsiteX7" fmla="*/ 2065360 w 2069854"/>
                  <a:gd name="connsiteY7" fmla="*/ 1597847 h 2561350"/>
                  <a:gd name="connsiteX8" fmla="*/ 1952623 w 2069854"/>
                  <a:gd name="connsiteY8" fmla="*/ 2180265 h 2561350"/>
                  <a:gd name="connsiteX9" fmla="*/ 1223492 w 2069854"/>
                  <a:gd name="connsiteY9" fmla="*/ 2167002 h 2561350"/>
                  <a:gd name="connsiteX10" fmla="*/ 1243365 w 2069854"/>
                  <a:gd name="connsiteY10" fmla="*/ 2275300 h 2561350"/>
                  <a:gd name="connsiteX11" fmla="*/ 793309 w 2069854"/>
                  <a:gd name="connsiteY11" fmla="*/ 2277680 h 2561350"/>
                  <a:gd name="connsiteX12" fmla="*/ 723771 w 2069854"/>
                  <a:gd name="connsiteY12" fmla="*/ 2109806 h 2561350"/>
                  <a:gd name="connsiteX13" fmla="*/ 117884 w 2069854"/>
                  <a:gd name="connsiteY13" fmla="*/ 2215080 h 2561350"/>
                  <a:gd name="connsiteX14" fmla="*/ 1340 w 2069854"/>
                  <a:gd name="connsiteY14" fmla="*/ 1657531 h 2561350"/>
                  <a:gd name="connsiteX15" fmla="*/ 271736 w 2069854"/>
                  <a:gd name="connsiteY15" fmla="*/ 1561668 h 2561350"/>
                  <a:gd name="connsiteX16" fmla="*/ 249462 w 2069854"/>
                  <a:gd name="connsiteY16" fmla="*/ 1045298 h 2561350"/>
                  <a:gd name="connsiteX17" fmla="*/ 8800 w 2069854"/>
                  <a:gd name="connsiteY17" fmla="*/ 1018431 h 2561350"/>
                  <a:gd name="connsiteX18" fmla="*/ 110423 w 2069854"/>
                  <a:gd name="connsiteY18" fmla="*/ 382371 h 2561350"/>
                  <a:gd name="connsiteX19" fmla="*/ 828213 w 2069854"/>
                  <a:gd name="connsiteY19" fmla="*/ 389002 h 2561350"/>
                  <a:gd name="connsiteX20" fmla="*/ 793309 w 2069854"/>
                  <a:gd name="connsiteY20" fmla="*/ 283670 h 2561350"/>
                  <a:gd name="connsiteX21" fmla="*/ 1029052 w 2069854"/>
                  <a:gd name="connsiteY21" fmla="*/ 3 h 2561350"/>
                  <a:gd name="connsiteX0" fmla="*/ 1029052 w 2069854"/>
                  <a:gd name="connsiteY0" fmla="*/ 3 h 2561350"/>
                  <a:gd name="connsiteX1" fmla="*/ 1243365 w 2069854"/>
                  <a:gd name="connsiteY1" fmla="*/ 286050 h 2561350"/>
                  <a:gd name="connsiteX2" fmla="*/ 1221229 w 2069854"/>
                  <a:gd name="connsiteY2" fmla="*/ 389002 h 2561350"/>
                  <a:gd name="connsiteX3" fmla="*/ 1960083 w 2069854"/>
                  <a:gd name="connsiteY3" fmla="*/ 361648 h 2561350"/>
                  <a:gd name="connsiteX4" fmla="*/ 2067846 w 2069854"/>
                  <a:gd name="connsiteY4" fmla="*/ 961234 h 2561350"/>
                  <a:gd name="connsiteX5" fmla="*/ 1881338 w 2069854"/>
                  <a:gd name="connsiteY5" fmla="*/ 1030865 h 2561350"/>
                  <a:gd name="connsiteX6" fmla="*/ 1847663 w 2069854"/>
                  <a:gd name="connsiteY6" fmla="*/ 1535481 h 2561350"/>
                  <a:gd name="connsiteX7" fmla="*/ 2065360 w 2069854"/>
                  <a:gd name="connsiteY7" fmla="*/ 1597847 h 2561350"/>
                  <a:gd name="connsiteX8" fmla="*/ 1952623 w 2069854"/>
                  <a:gd name="connsiteY8" fmla="*/ 2180265 h 2561350"/>
                  <a:gd name="connsiteX9" fmla="*/ 1223492 w 2069854"/>
                  <a:gd name="connsiteY9" fmla="*/ 2167002 h 2561350"/>
                  <a:gd name="connsiteX10" fmla="*/ 1243365 w 2069854"/>
                  <a:gd name="connsiteY10" fmla="*/ 2275300 h 2561350"/>
                  <a:gd name="connsiteX11" fmla="*/ 793309 w 2069854"/>
                  <a:gd name="connsiteY11" fmla="*/ 2277680 h 2561350"/>
                  <a:gd name="connsiteX12" fmla="*/ 723771 w 2069854"/>
                  <a:gd name="connsiteY12" fmla="*/ 2109806 h 2561350"/>
                  <a:gd name="connsiteX13" fmla="*/ 117884 w 2069854"/>
                  <a:gd name="connsiteY13" fmla="*/ 2215080 h 2561350"/>
                  <a:gd name="connsiteX14" fmla="*/ 1340 w 2069854"/>
                  <a:gd name="connsiteY14" fmla="*/ 1657531 h 2561350"/>
                  <a:gd name="connsiteX15" fmla="*/ 271736 w 2069854"/>
                  <a:gd name="connsiteY15" fmla="*/ 1561668 h 2561350"/>
                  <a:gd name="connsiteX16" fmla="*/ 249462 w 2069854"/>
                  <a:gd name="connsiteY16" fmla="*/ 1045298 h 2561350"/>
                  <a:gd name="connsiteX17" fmla="*/ 8800 w 2069854"/>
                  <a:gd name="connsiteY17" fmla="*/ 1018431 h 2561350"/>
                  <a:gd name="connsiteX18" fmla="*/ 110423 w 2069854"/>
                  <a:gd name="connsiteY18" fmla="*/ 382371 h 2561350"/>
                  <a:gd name="connsiteX19" fmla="*/ 828213 w 2069854"/>
                  <a:gd name="connsiteY19" fmla="*/ 389002 h 2561350"/>
                  <a:gd name="connsiteX20" fmla="*/ 793309 w 2069854"/>
                  <a:gd name="connsiteY20" fmla="*/ 283670 h 2561350"/>
                  <a:gd name="connsiteX21" fmla="*/ 1029052 w 2069854"/>
                  <a:gd name="connsiteY21" fmla="*/ 3 h 2561350"/>
                  <a:gd name="connsiteX0" fmla="*/ 1029052 w 2069854"/>
                  <a:gd name="connsiteY0" fmla="*/ 3 h 2561350"/>
                  <a:gd name="connsiteX1" fmla="*/ 1243365 w 2069854"/>
                  <a:gd name="connsiteY1" fmla="*/ 286050 h 2561350"/>
                  <a:gd name="connsiteX2" fmla="*/ 1221229 w 2069854"/>
                  <a:gd name="connsiteY2" fmla="*/ 389002 h 2561350"/>
                  <a:gd name="connsiteX3" fmla="*/ 1960083 w 2069854"/>
                  <a:gd name="connsiteY3" fmla="*/ 361648 h 2561350"/>
                  <a:gd name="connsiteX4" fmla="*/ 2067846 w 2069854"/>
                  <a:gd name="connsiteY4" fmla="*/ 961234 h 2561350"/>
                  <a:gd name="connsiteX5" fmla="*/ 1881338 w 2069854"/>
                  <a:gd name="connsiteY5" fmla="*/ 1030865 h 2561350"/>
                  <a:gd name="connsiteX6" fmla="*/ 1847663 w 2069854"/>
                  <a:gd name="connsiteY6" fmla="*/ 1535481 h 2561350"/>
                  <a:gd name="connsiteX7" fmla="*/ 2065360 w 2069854"/>
                  <a:gd name="connsiteY7" fmla="*/ 1597847 h 2561350"/>
                  <a:gd name="connsiteX8" fmla="*/ 1952623 w 2069854"/>
                  <a:gd name="connsiteY8" fmla="*/ 2180265 h 2561350"/>
                  <a:gd name="connsiteX9" fmla="*/ 1223492 w 2069854"/>
                  <a:gd name="connsiteY9" fmla="*/ 2167002 h 2561350"/>
                  <a:gd name="connsiteX10" fmla="*/ 1243365 w 2069854"/>
                  <a:gd name="connsiteY10" fmla="*/ 2275300 h 2561350"/>
                  <a:gd name="connsiteX11" fmla="*/ 803256 w 2069854"/>
                  <a:gd name="connsiteY11" fmla="*/ 2277680 h 2561350"/>
                  <a:gd name="connsiteX12" fmla="*/ 723771 w 2069854"/>
                  <a:gd name="connsiteY12" fmla="*/ 2109806 h 2561350"/>
                  <a:gd name="connsiteX13" fmla="*/ 117884 w 2069854"/>
                  <a:gd name="connsiteY13" fmla="*/ 2215080 h 2561350"/>
                  <a:gd name="connsiteX14" fmla="*/ 1340 w 2069854"/>
                  <a:gd name="connsiteY14" fmla="*/ 1657531 h 2561350"/>
                  <a:gd name="connsiteX15" fmla="*/ 271736 w 2069854"/>
                  <a:gd name="connsiteY15" fmla="*/ 1561668 h 2561350"/>
                  <a:gd name="connsiteX16" fmla="*/ 249462 w 2069854"/>
                  <a:gd name="connsiteY16" fmla="*/ 1045298 h 2561350"/>
                  <a:gd name="connsiteX17" fmla="*/ 8800 w 2069854"/>
                  <a:gd name="connsiteY17" fmla="*/ 1018431 h 2561350"/>
                  <a:gd name="connsiteX18" fmla="*/ 110423 w 2069854"/>
                  <a:gd name="connsiteY18" fmla="*/ 382371 h 2561350"/>
                  <a:gd name="connsiteX19" fmla="*/ 828213 w 2069854"/>
                  <a:gd name="connsiteY19" fmla="*/ 389002 h 2561350"/>
                  <a:gd name="connsiteX20" fmla="*/ 793309 w 2069854"/>
                  <a:gd name="connsiteY20" fmla="*/ 283670 h 2561350"/>
                  <a:gd name="connsiteX21" fmla="*/ 1029052 w 2069854"/>
                  <a:gd name="connsiteY21" fmla="*/ 3 h 2561350"/>
                  <a:gd name="connsiteX0" fmla="*/ 1029052 w 2069854"/>
                  <a:gd name="connsiteY0" fmla="*/ 3 h 2561350"/>
                  <a:gd name="connsiteX1" fmla="*/ 1243365 w 2069854"/>
                  <a:gd name="connsiteY1" fmla="*/ 286050 h 2561350"/>
                  <a:gd name="connsiteX2" fmla="*/ 1221229 w 2069854"/>
                  <a:gd name="connsiteY2" fmla="*/ 389002 h 2561350"/>
                  <a:gd name="connsiteX3" fmla="*/ 1960083 w 2069854"/>
                  <a:gd name="connsiteY3" fmla="*/ 361648 h 2561350"/>
                  <a:gd name="connsiteX4" fmla="*/ 2067846 w 2069854"/>
                  <a:gd name="connsiteY4" fmla="*/ 961234 h 2561350"/>
                  <a:gd name="connsiteX5" fmla="*/ 1881338 w 2069854"/>
                  <a:gd name="connsiteY5" fmla="*/ 1030865 h 2561350"/>
                  <a:gd name="connsiteX6" fmla="*/ 1847663 w 2069854"/>
                  <a:gd name="connsiteY6" fmla="*/ 1535481 h 2561350"/>
                  <a:gd name="connsiteX7" fmla="*/ 2065360 w 2069854"/>
                  <a:gd name="connsiteY7" fmla="*/ 1597847 h 2561350"/>
                  <a:gd name="connsiteX8" fmla="*/ 1952623 w 2069854"/>
                  <a:gd name="connsiteY8" fmla="*/ 2180265 h 2561350"/>
                  <a:gd name="connsiteX9" fmla="*/ 1223492 w 2069854"/>
                  <a:gd name="connsiteY9" fmla="*/ 2167002 h 2561350"/>
                  <a:gd name="connsiteX10" fmla="*/ 1243365 w 2069854"/>
                  <a:gd name="connsiteY10" fmla="*/ 2275300 h 2561350"/>
                  <a:gd name="connsiteX11" fmla="*/ 803256 w 2069854"/>
                  <a:gd name="connsiteY11" fmla="*/ 2277680 h 2561350"/>
                  <a:gd name="connsiteX12" fmla="*/ 723771 w 2069854"/>
                  <a:gd name="connsiteY12" fmla="*/ 2109806 h 2561350"/>
                  <a:gd name="connsiteX13" fmla="*/ 117884 w 2069854"/>
                  <a:gd name="connsiteY13" fmla="*/ 2215080 h 2561350"/>
                  <a:gd name="connsiteX14" fmla="*/ 1340 w 2069854"/>
                  <a:gd name="connsiteY14" fmla="*/ 1657531 h 2561350"/>
                  <a:gd name="connsiteX15" fmla="*/ 271736 w 2069854"/>
                  <a:gd name="connsiteY15" fmla="*/ 1561668 h 2561350"/>
                  <a:gd name="connsiteX16" fmla="*/ 249462 w 2069854"/>
                  <a:gd name="connsiteY16" fmla="*/ 1045298 h 2561350"/>
                  <a:gd name="connsiteX17" fmla="*/ 8800 w 2069854"/>
                  <a:gd name="connsiteY17" fmla="*/ 1018431 h 2561350"/>
                  <a:gd name="connsiteX18" fmla="*/ 110423 w 2069854"/>
                  <a:gd name="connsiteY18" fmla="*/ 382371 h 2561350"/>
                  <a:gd name="connsiteX19" fmla="*/ 828213 w 2069854"/>
                  <a:gd name="connsiteY19" fmla="*/ 389002 h 2561350"/>
                  <a:gd name="connsiteX20" fmla="*/ 793309 w 2069854"/>
                  <a:gd name="connsiteY20" fmla="*/ 283670 h 2561350"/>
                  <a:gd name="connsiteX21" fmla="*/ 1029052 w 2069854"/>
                  <a:gd name="connsiteY21" fmla="*/ 3 h 2561350"/>
                  <a:gd name="connsiteX0" fmla="*/ 1029052 w 2069854"/>
                  <a:gd name="connsiteY0" fmla="*/ 3 h 2561350"/>
                  <a:gd name="connsiteX1" fmla="*/ 1243365 w 2069854"/>
                  <a:gd name="connsiteY1" fmla="*/ 286050 h 2561350"/>
                  <a:gd name="connsiteX2" fmla="*/ 1221229 w 2069854"/>
                  <a:gd name="connsiteY2" fmla="*/ 389002 h 2561350"/>
                  <a:gd name="connsiteX3" fmla="*/ 1960083 w 2069854"/>
                  <a:gd name="connsiteY3" fmla="*/ 361648 h 2561350"/>
                  <a:gd name="connsiteX4" fmla="*/ 2067846 w 2069854"/>
                  <a:gd name="connsiteY4" fmla="*/ 961234 h 2561350"/>
                  <a:gd name="connsiteX5" fmla="*/ 1881338 w 2069854"/>
                  <a:gd name="connsiteY5" fmla="*/ 1030865 h 2561350"/>
                  <a:gd name="connsiteX6" fmla="*/ 1847663 w 2069854"/>
                  <a:gd name="connsiteY6" fmla="*/ 1535481 h 2561350"/>
                  <a:gd name="connsiteX7" fmla="*/ 2065360 w 2069854"/>
                  <a:gd name="connsiteY7" fmla="*/ 1597847 h 2561350"/>
                  <a:gd name="connsiteX8" fmla="*/ 1952623 w 2069854"/>
                  <a:gd name="connsiteY8" fmla="*/ 2180265 h 2561350"/>
                  <a:gd name="connsiteX9" fmla="*/ 1223492 w 2069854"/>
                  <a:gd name="connsiteY9" fmla="*/ 2167002 h 2561350"/>
                  <a:gd name="connsiteX10" fmla="*/ 1243365 w 2069854"/>
                  <a:gd name="connsiteY10" fmla="*/ 2275300 h 2561350"/>
                  <a:gd name="connsiteX11" fmla="*/ 803256 w 2069854"/>
                  <a:gd name="connsiteY11" fmla="*/ 2277680 h 2561350"/>
                  <a:gd name="connsiteX12" fmla="*/ 723771 w 2069854"/>
                  <a:gd name="connsiteY12" fmla="*/ 2109806 h 2561350"/>
                  <a:gd name="connsiteX13" fmla="*/ 117884 w 2069854"/>
                  <a:gd name="connsiteY13" fmla="*/ 2215080 h 2561350"/>
                  <a:gd name="connsiteX14" fmla="*/ 1340 w 2069854"/>
                  <a:gd name="connsiteY14" fmla="*/ 1657531 h 2561350"/>
                  <a:gd name="connsiteX15" fmla="*/ 271736 w 2069854"/>
                  <a:gd name="connsiteY15" fmla="*/ 1561668 h 2561350"/>
                  <a:gd name="connsiteX16" fmla="*/ 249462 w 2069854"/>
                  <a:gd name="connsiteY16" fmla="*/ 1045298 h 2561350"/>
                  <a:gd name="connsiteX17" fmla="*/ 8800 w 2069854"/>
                  <a:gd name="connsiteY17" fmla="*/ 1018431 h 2561350"/>
                  <a:gd name="connsiteX18" fmla="*/ 110423 w 2069854"/>
                  <a:gd name="connsiteY18" fmla="*/ 382371 h 2561350"/>
                  <a:gd name="connsiteX19" fmla="*/ 828213 w 2069854"/>
                  <a:gd name="connsiteY19" fmla="*/ 389002 h 2561350"/>
                  <a:gd name="connsiteX20" fmla="*/ 793309 w 2069854"/>
                  <a:gd name="connsiteY20" fmla="*/ 283670 h 2561350"/>
                  <a:gd name="connsiteX21" fmla="*/ 1029052 w 2069854"/>
                  <a:gd name="connsiteY21" fmla="*/ 3 h 2561350"/>
                  <a:gd name="connsiteX0" fmla="*/ 1029052 w 2069854"/>
                  <a:gd name="connsiteY0" fmla="*/ 3 h 2561350"/>
                  <a:gd name="connsiteX1" fmla="*/ 1243365 w 2069854"/>
                  <a:gd name="connsiteY1" fmla="*/ 286050 h 2561350"/>
                  <a:gd name="connsiteX2" fmla="*/ 1221229 w 2069854"/>
                  <a:gd name="connsiteY2" fmla="*/ 389002 h 2561350"/>
                  <a:gd name="connsiteX3" fmla="*/ 1960083 w 2069854"/>
                  <a:gd name="connsiteY3" fmla="*/ 361648 h 2561350"/>
                  <a:gd name="connsiteX4" fmla="*/ 2067846 w 2069854"/>
                  <a:gd name="connsiteY4" fmla="*/ 961234 h 2561350"/>
                  <a:gd name="connsiteX5" fmla="*/ 1881338 w 2069854"/>
                  <a:gd name="connsiteY5" fmla="*/ 1030865 h 2561350"/>
                  <a:gd name="connsiteX6" fmla="*/ 1847663 w 2069854"/>
                  <a:gd name="connsiteY6" fmla="*/ 1535481 h 2561350"/>
                  <a:gd name="connsiteX7" fmla="*/ 2065360 w 2069854"/>
                  <a:gd name="connsiteY7" fmla="*/ 1597847 h 2561350"/>
                  <a:gd name="connsiteX8" fmla="*/ 1952623 w 2069854"/>
                  <a:gd name="connsiteY8" fmla="*/ 2187725 h 2561350"/>
                  <a:gd name="connsiteX9" fmla="*/ 1223492 w 2069854"/>
                  <a:gd name="connsiteY9" fmla="*/ 2167002 h 2561350"/>
                  <a:gd name="connsiteX10" fmla="*/ 1243365 w 2069854"/>
                  <a:gd name="connsiteY10" fmla="*/ 2275300 h 2561350"/>
                  <a:gd name="connsiteX11" fmla="*/ 803256 w 2069854"/>
                  <a:gd name="connsiteY11" fmla="*/ 2277680 h 2561350"/>
                  <a:gd name="connsiteX12" fmla="*/ 723771 w 2069854"/>
                  <a:gd name="connsiteY12" fmla="*/ 2109806 h 2561350"/>
                  <a:gd name="connsiteX13" fmla="*/ 117884 w 2069854"/>
                  <a:gd name="connsiteY13" fmla="*/ 2215080 h 2561350"/>
                  <a:gd name="connsiteX14" fmla="*/ 1340 w 2069854"/>
                  <a:gd name="connsiteY14" fmla="*/ 1657531 h 2561350"/>
                  <a:gd name="connsiteX15" fmla="*/ 271736 w 2069854"/>
                  <a:gd name="connsiteY15" fmla="*/ 1561668 h 2561350"/>
                  <a:gd name="connsiteX16" fmla="*/ 249462 w 2069854"/>
                  <a:gd name="connsiteY16" fmla="*/ 1045298 h 2561350"/>
                  <a:gd name="connsiteX17" fmla="*/ 8800 w 2069854"/>
                  <a:gd name="connsiteY17" fmla="*/ 1018431 h 2561350"/>
                  <a:gd name="connsiteX18" fmla="*/ 110423 w 2069854"/>
                  <a:gd name="connsiteY18" fmla="*/ 382371 h 2561350"/>
                  <a:gd name="connsiteX19" fmla="*/ 828213 w 2069854"/>
                  <a:gd name="connsiteY19" fmla="*/ 389002 h 2561350"/>
                  <a:gd name="connsiteX20" fmla="*/ 793309 w 2069854"/>
                  <a:gd name="connsiteY20" fmla="*/ 283670 h 2561350"/>
                  <a:gd name="connsiteX21" fmla="*/ 1029052 w 2069854"/>
                  <a:gd name="connsiteY21" fmla="*/ 3 h 2561350"/>
                  <a:gd name="connsiteX0" fmla="*/ 1029052 w 2069223"/>
                  <a:gd name="connsiteY0" fmla="*/ 3 h 2561350"/>
                  <a:gd name="connsiteX1" fmla="*/ 1243365 w 2069223"/>
                  <a:gd name="connsiteY1" fmla="*/ 286050 h 2561350"/>
                  <a:gd name="connsiteX2" fmla="*/ 1221229 w 2069223"/>
                  <a:gd name="connsiteY2" fmla="*/ 389002 h 2561350"/>
                  <a:gd name="connsiteX3" fmla="*/ 1960083 w 2069223"/>
                  <a:gd name="connsiteY3" fmla="*/ 361648 h 2561350"/>
                  <a:gd name="connsiteX4" fmla="*/ 2067846 w 2069223"/>
                  <a:gd name="connsiteY4" fmla="*/ 961234 h 2561350"/>
                  <a:gd name="connsiteX5" fmla="*/ 1881338 w 2069223"/>
                  <a:gd name="connsiteY5" fmla="*/ 1030865 h 2561350"/>
                  <a:gd name="connsiteX6" fmla="*/ 1847663 w 2069223"/>
                  <a:gd name="connsiteY6" fmla="*/ 1535481 h 2561350"/>
                  <a:gd name="connsiteX7" fmla="*/ 2065360 w 2069223"/>
                  <a:gd name="connsiteY7" fmla="*/ 1597847 h 2561350"/>
                  <a:gd name="connsiteX8" fmla="*/ 1945162 w 2069223"/>
                  <a:gd name="connsiteY8" fmla="*/ 2187725 h 2561350"/>
                  <a:gd name="connsiteX9" fmla="*/ 1223492 w 2069223"/>
                  <a:gd name="connsiteY9" fmla="*/ 2167002 h 2561350"/>
                  <a:gd name="connsiteX10" fmla="*/ 1243365 w 2069223"/>
                  <a:gd name="connsiteY10" fmla="*/ 2275300 h 2561350"/>
                  <a:gd name="connsiteX11" fmla="*/ 803256 w 2069223"/>
                  <a:gd name="connsiteY11" fmla="*/ 2277680 h 2561350"/>
                  <a:gd name="connsiteX12" fmla="*/ 723771 w 2069223"/>
                  <a:gd name="connsiteY12" fmla="*/ 2109806 h 2561350"/>
                  <a:gd name="connsiteX13" fmla="*/ 117884 w 2069223"/>
                  <a:gd name="connsiteY13" fmla="*/ 2215080 h 2561350"/>
                  <a:gd name="connsiteX14" fmla="*/ 1340 w 2069223"/>
                  <a:gd name="connsiteY14" fmla="*/ 1657531 h 2561350"/>
                  <a:gd name="connsiteX15" fmla="*/ 271736 w 2069223"/>
                  <a:gd name="connsiteY15" fmla="*/ 1561668 h 2561350"/>
                  <a:gd name="connsiteX16" fmla="*/ 249462 w 2069223"/>
                  <a:gd name="connsiteY16" fmla="*/ 1045298 h 2561350"/>
                  <a:gd name="connsiteX17" fmla="*/ 8800 w 2069223"/>
                  <a:gd name="connsiteY17" fmla="*/ 1018431 h 2561350"/>
                  <a:gd name="connsiteX18" fmla="*/ 110423 w 2069223"/>
                  <a:gd name="connsiteY18" fmla="*/ 382371 h 2561350"/>
                  <a:gd name="connsiteX19" fmla="*/ 828213 w 2069223"/>
                  <a:gd name="connsiteY19" fmla="*/ 389002 h 2561350"/>
                  <a:gd name="connsiteX20" fmla="*/ 793309 w 2069223"/>
                  <a:gd name="connsiteY20" fmla="*/ 283670 h 2561350"/>
                  <a:gd name="connsiteX21" fmla="*/ 1029052 w 2069223"/>
                  <a:gd name="connsiteY21" fmla="*/ 3 h 2561350"/>
                  <a:gd name="connsiteX0" fmla="*/ 1029052 w 2069223"/>
                  <a:gd name="connsiteY0" fmla="*/ 3 h 2561350"/>
                  <a:gd name="connsiteX1" fmla="*/ 1243365 w 2069223"/>
                  <a:gd name="connsiteY1" fmla="*/ 286050 h 2561350"/>
                  <a:gd name="connsiteX2" fmla="*/ 1221229 w 2069223"/>
                  <a:gd name="connsiteY2" fmla="*/ 389002 h 2561350"/>
                  <a:gd name="connsiteX3" fmla="*/ 1960083 w 2069223"/>
                  <a:gd name="connsiteY3" fmla="*/ 361648 h 2561350"/>
                  <a:gd name="connsiteX4" fmla="*/ 2067846 w 2069223"/>
                  <a:gd name="connsiteY4" fmla="*/ 961234 h 2561350"/>
                  <a:gd name="connsiteX5" fmla="*/ 1881338 w 2069223"/>
                  <a:gd name="connsiteY5" fmla="*/ 1030865 h 2561350"/>
                  <a:gd name="connsiteX6" fmla="*/ 1847663 w 2069223"/>
                  <a:gd name="connsiteY6" fmla="*/ 1535481 h 2561350"/>
                  <a:gd name="connsiteX7" fmla="*/ 2065360 w 2069223"/>
                  <a:gd name="connsiteY7" fmla="*/ 1597847 h 2561350"/>
                  <a:gd name="connsiteX8" fmla="*/ 1945162 w 2069223"/>
                  <a:gd name="connsiteY8" fmla="*/ 2187725 h 2561350"/>
                  <a:gd name="connsiteX9" fmla="*/ 1223492 w 2069223"/>
                  <a:gd name="connsiteY9" fmla="*/ 2167002 h 2561350"/>
                  <a:gd name="connsiteX10" fmla="*/ 1243365 w 2069223"/>
                  <a:gd name="connsiteY10" fmla="*/ 2275300 h 2561350"/>
                  <a:gd name="connsiteX11" fmla="*/ 803256 w 2069223"/>
                  <a:gd name="connsiteY11" fmla="*/ 2277680 h 2561350"/>
                  <a:gd name="connsiteX12" fmla="*/ 723771 w 2069223"/>
                  <a:gd name="connsiteY12" fmla="*/ 2109806 h 2561350"/>
                  <a:gd name="connsiteX13" fmla="*/ 117884 w 2069223"/>
                  <a:gd name="connsiteY13" fmla="*/ 2215080 h 2561350"/>
                  <a:gd name="connsiteX14" fmla="*/ 1340 w 2069223"/>
                  <a:gd name="connsiteY14" fmla="*/ 1657531 h 2561350"/>
                  <a:gd name="connsiteX15" fmla="*/ 271736 w 2069223"/>
                  <a:gd name="connsiteY15" fmla="*/ 1561668 h 2561350"/>
                  <a:gd name="connsiteX16" fmla="*/ 249462 w 2069223"/>
                  <a:gd name="connsiteY16" fmla="*/ 1045298 h 2561350"/>
                  <a:gd name="connsiteX17" fmla="*/ 8800 w 2069223"/>
                  <a:gd name="connsiteY17" fmla="*/ 1018431 h 2561350"/>
                  <a:gd name="connsiteX18" fmla="*/ 110423 w 2069223"/>
                  <a:gd name="connsiteY18" fmla="*/ 382371 h 2561350"/>
                  <a:gd name="connsiteX19" fmla="*/ 828213 w 2069223"/>
                  <a:gd name="connsiteY19" fmla="*/ 389002 h 2561350"/>
                  <a:gd name="connsiteX20" fmla="*/ 793309 w 2069223"/>
                  <a:gd name="connsiteY20" fmla="*/ 283670 h 2561350"/>
                  <a:gd name="connsiteX21" fmla="*/ 1029052 w 2069223"/>
                  <a:gd name="connsiteY21" fmla="*/ 3 h 2561350"/>
                  <a:gd name="connsiteX0" fmla="*/ 1029052 w 2069223"/>
                  <a:gd name="connsiteY0" fmla="*/ 3 h 2561350"/>
                  <a:gd name="connsiteX1" fmla="*/ 1243365 w 2069223"/>
                  <a:gd name="connsiteY1" fmla="*/ 286050 h 2561350"/>
                  <a:gd name="connsiteX2" fmla="*/ 1221229 w 2069223"/>
                  <a:gd name="connsiteY2" fmla="*/ 389002 h 2561350"/>
                  <a:gd name="connsiteX3" fmla="*/ 1960083 w 2069223"/>
                  <a:gd name="connsiteY3" fmla="*/ 361648 h 2561350"/>
                  <a:gd name="connsiteX4" fmla="*/ 2067846 w 2069223"/>
                  <a:gd name="connsiteY4" fmla="*/ 961234 h 2561350"/>
                  <a:gd name="connsiteX5" fmla="*/ 1881338 w 2069223"/>
                  <a:gd name="connsiteY5" fmla="*/ 1030865 h 2561350"/>
                  <a:gd name="connsiteX6" fmla="*/ 1847663 w 2069223"/>
                  <a:gd name="connsiteY6" fmla="*/ 1535481 h 2561350"/>
                  <a:gd name="connsiteX7" fmla="*/ 2065360 w 2069223"/>
                  <a:gd name="connsiteY7" fmla="*/ 1597847 h 2561350"/>
                  <a:gd name="connsiteX8" fmla="*/ 1945162 w 2069223"/>
                  <a:gd name="connsiteY8" fmla="*/ 2187725 h 2561350"/>
                  <a:gd name="connsiteX9" fmla="*/ 1223492 w 2069223"/>
                  <a:gd name="connsiteY9" fmla="*/ 2167002 h 2561350"/>
                  <a:gd name="connsiteX10" fmla="*/ 1243365 w 2069223"/>
                  <a:gd name="connsiteY10" fmla="*/ 2275300 h 2561350"/>
                  <a:gd name="connsiteX11" fmla="*/ 803256 w 2069223"/>
                  <a:gd name="connsiteY11" fmla="*/ 2277680 h 2561350"/>
                  <a:gd name="connsiteX12" fmla="*/ 723771 w 2069223"/>
                  <a:gd name="connsiteY12" fmla="*/ 2109806 h 2561350"/>
                  <a:gd name="connsiteX13" fmla="*/ 117884 w 2069223"/>
                  <a:gd name="connsiteY13" fmla="*/ 2215080 h 2561350"/>
                  <a:gd name="connsiteX14" fmla="*/ 1340 w 2069223"/>
                  <a:gd name="connsiteY14" fmla="*/ 1657531 h 2561350"/>
                  <a:gd name="connsiteX15" fmla="*/ 271736 w 2069223"/>
                  <a:gd name="connsiteY15" fmla="*/ 1561668 h 2561350"/>
                  <a:gd name="connsiteX16" fmla="*/ 249462 w 2069223"/>
                  <a:gd name="connsiteY16" fmla="*/ 1045298 h 2561350"/>
                  <a:gd name="connsiteX17" fmla="*/ 8800 w 2069223"/>
                  <a:gd name="connsiteY17" fmla="*/ 1018431 h 2561350"/>
                  <a:gd name="connsiteX18" fmla="*/ 110423 w 2069223"/>
                  <a:gd name="connsiteY18" fmla="*/ 382371 h 2561350"/>
                  <a:gd name="connsiteX19" fmla="*/ 828213 w 2069223"/>
                  <a:gd name="connsiteY19" fmla="*/ 389002 h 2561350"/>
                  <a:gd name="connsiteX20" fmla="*/ 793309 w 2069223"/>
                  <a:gd name="connsiteY20" fmla="*/ 283670 h 2561350"/>
                  <a:gd name="connsiteX21" fmla="*/ 1029052 w 2069223"/>
                  <a:gd name="connsiteY21" fmla="*/ 3 h 2561350"/>
                  <a:gd name="connsiteX0" fmla="*/ 1029052 w 2069223"/>
                  <a:gd name="connsiteY0" fmla="*/ 3 h 2561350"/>
                  <a:gd name="connsiteX1" fmla="*/ 1243365 w 2069223"/>
                  <a:gd name="connsiteY1" fmla="*/ 286050 h 2561350"/>
                  <a:gd name="connsiteX2" fmla="*/ 1221229 w 2069223"/>
                  <a:gd name="connsiteY2" fmla="*/ 389002 h 2561350"/>
                  <a:gd name="connsiteX3" fmla="*/ 1960083 w 2069223"/>
                  <a:gd name="connsiteY3" fmla="*/ 361648 h 2561350"/>
                  <a:gd name="connsiteX4" fmla="*/ 2067846 w 2069223"/>
                  <a:gd name="connsiteY4" fmla="*/ 961234 h 2561350"/>
                  <a:gd name="connsiteX5" fmla="*/ 1881338 w 2069223"/>
                  <a:gd name="connsiteY5" fmla="*/ 1030865 h 2561350"/>
                  <a:gd name="connsiteX6" fmla="*/ 1847663 w 2069223"/>
                  <a:gd name="connsiteY6" fmla="*/ 1535481 h 2561350"/>
                  <a:gd name="connsiteX7" fmla="*/ 2065360 w 2069223"/>
                  <a:gd name="connsiteY7" fmla="*/ 1597847 h 2561350"/>
                  <a:gd name="connsiteX8" fmla="*/ 1945162 w 2069223"/>
                  <a:gd name="connsiteY8" fmla="*/ 2187725 h 2561350"/>
                  <a:gd name="connsiteX9" fmla="*/ 1223492 w 2069223"/>
                  <a:gd name="connsiteY9" fmla="*/ 2167002 h 2561350"/>
                  <a:gd name="connsiteX10" fmla="*/ 1243365 w 2069223"/>
                  <a:gd name="connsiteY10" fmla="*/ 2275300 h 2561350"/>
                  <a:gd name="connsiteX11" fmla="*/ 803256 w 2069223"/>
                  <a:gd name="connsiteY11" fmla="*/ 2277680 h 2561350"/>
                  <a:gd name="connsiteX12" fmla="*/ 723771 w 2069223"/>
                  <a:gd name="connsiteY12" fmla="*/ 2109806 h 2561350"/>
                  <a:gd name="connsiteX13" fmla="*/ 117884 w 2069223"/>
                  <a:gd name="connsiteY13" fmla="*/ 2215080 h 2561350"/>
                  <a:gd name="connsiteX14" fmla="*/ 1340 w 2069223"/>
                  <a:gd name="connsiteY14" fmla="*/ 1657531 h 2561350"/>
                  <a:gd name="connsiteX15" fmla="*/ 271736 w 2069223"/>
                  <a:gd name="connsiteY15" fmla="*/ 1561668 h 2561350"/>
                  <a:gd name="connsiteX16" fmla="*/ 249462 w 2069223"/>
                  <a:gd name="connsiteY16" fmla="*/ 1045298 h 2561350"/>
                  <a:gd name="connsiteX17" fmla="*/ 8800 w 2069223"/>
                  <a:gd name="connsiteY17" fmla="*/ 1018431 h 2561350"/>
                  <a:gd name="connsiteX18" fmla="*/ 110423 w 2069223"/>
                  <a:gd name="connsiteY18" fmla="*/ 382371 h 2561350"/>
                  <a:gd name="connsiteX19" fmla="*/ 828213 w 2069223"/>
                  <a:gd name="connsiteY19" fmla="*/ 389002 h 2561350"/>
                  <a:gd name="connsiteX20" fmla="*/ 793309 w 2069223"/>
                  <a:gd name="connsiteY20" fmla="*/ 283670 h 2561350"/>
                  <a:gd name="connsiteX21" fmla="*/ 1029052 w 2069223"/>
                  <a:gd name="connsiteY21" fmla="*/ 3 h 2561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069223" h="2561350">
                    <a:moveTo>
                      <a:pt x="1029052" y="3"/>
                    </a:moveTo>
                    <a:cubicBezTo>
                      <a:pt x="1198121" y="-691"/>
                      <a:pt x="1366104" y="120921"/>
                      <a:pt x="1243365" y="286050"/>
                    </a:cubicBezTo>
                    <a:cubicBezTo>
                      <a:pt x="1227255" y="315682"/>
                      <a:pt x="1215473" y="348101"/>
                      <a:pt x="1221229" y="389002"/>
                    </a:cubicBezTo>
                    <a:cubicBezTo>
                      <a:pt x="1226297" y="528261"/>
                      <a:pt x="1696392" y="461119"/>
                      <a:pt x="1960083" y="361648"/>
                    </a:cubicBezTo>
                    <a:cubicBezTo>
                      <a:pt x="2053938" y="496394"/>
                      <a:pt x="2071127" y="822506"/>
                      <a:pt x="2067846" y="961234"/>
                    </a:cubicBezTo>
                    <a:cubicBezTo>
                      <a:pt x="2071715" y="1080232"/>
                      <a:pt x="2015018" y="1106744"/>
                      <a:pt x="1881338" y="1030865"/>
                    </a:cubicBezTo>
                    <a:cubicBezTo>
                      <a:pt x="1484062" y="845572"/>
                      <a:pt x="1585310" y="1699608"/>
                      <a:pt x="1847663" y="1535481"/>
                    </a:cubicBezTo>
                    <a:cubicBezTo>
                      <a:pt x="1929415" y="1495441"/>
                      <a:pt x="2055329" y="1373504"/>
                      <a:pt x="2065360" y="1597847"/>
                    </a:cubicBezTo>
                    <a:cubicBezTo>
                      <a:pt x="2080367" y="1677957"/>
                      <a:pt x="2053974" y="2093695"/>
                      <a:pt x="1945162" y="2187725"/>
                    </a:cubicBezTo>
                    <a:cubicBezTo>
                      <a:pt x="1805733" y="2151252"/>
                      <a:pt x="1398565" y="2030230"/>
                      <a:pt x="1223492" y="2167002"/>
                    </a:cubicBezTo>
                    <a:cubicBezTo>
                      <a:pt x="1210011" y="2193452"/>
                      <a:pt x="1212813" y="2230274"/>
                      <a:pt x="1243365" y="2275300"/>
                    </a:cubicBezTo>
                    <a:cubicBezTo>
                      <a:pt x="1483871" y="2660267"/>
                      <a:pt x="591323" y="2652331"/>
                      <a:pt x="803256" y="2277680"/>
                    </a:cubicBezTo>
                    <a:cubicBezTo>
                      <a:pt x="852179" y="2213432"/>
                      <a:pt x="836244" y="2132321"/>
                      <a:pt x="723771" y="2109806"/>
                    </a:cubicBezTo>
                    <a:cubicBezTo>
                      <a:pt x="609542" y="2086940"/>
                      <a:pt x="401355" y="2119754"/>
                      <a:pt x="117884" y="2215080"/>
                    </a:cubicBezTo>
                    <a:cubicBezTo>
                      <a:pt x="25248" y="2145089"/>
                      <a:pt x="-7310" y="1771407"/>
                      <a:pt x="1340" y="1657531"/>
                    </a:cubicBezTo>
                    <a:cubicBezTo>
                      <a:pt x="24910" y="1416831"/>
                      <a:pt x="118063" y="1502066"/>
                      <a:pt x="271736" y="1561668"/>
                    </a:cubicBezTo>
                    <a:cubicBezTo>
                      <a:pt x="483918" y="1635999"/>
                      <a:pt x="591326" y="1022800"/>
                      <a:pt x="249462" y="1045298"/>
                    </a:cubicBezTo>
                    <a:cubicBezTo>
                      <a:pt x="168753" y="1050498"/>
                      <a:pt x="31973" y="1183628"/>
                      <a:pt x="8800" y="1018431"/>
                    </a:cubicBezTo>
                    <a:cubicBezTo>
                      <a:pt x="-14373" y="907943"/>
                      <a:pt x="14056" y="478572"/>
                      <a:pt x="110423" y="382371"/>
                    </a:cubicBezTo>
                    <a:cubicBezTo>
                      <a:pt x="506629" y="514999"/>
                      <a:pt x="790102" y="488473"/>
                      <a:pt x="828213" y="389002"/>
                    </a:cubicBezTo>
                    <a:cubicBezTo>
                      <a:pt x="838534" y="365427"/>
                      <a:pt x="828962" y="333342"/>
                      <a:pt x="793309" y="283670"/>
                    </a:cubicBezTo>
                    <a:cubicBezTo>
                      <a:pt x="687343" y="96344"/>
                      <a:pt x="859983" y="698"/>
                      <a:pt x="1029052" y="3"/>
                    </a:cubicBezTo>
                    <a:close/>
                  </a:path>
                </a:pathLst>
              </a:custGeom>
              <a:gradFill flip="none" rotWithShape="1">
                <a:gsLst>
                  <a:gs pos="94000">
                    <a:schemeClr val="accent3">
                      <a:lumMod val="75000"/>
                    </a:schemeClr>
                  </a:gs>
                  <a:gs pos="0">
                    <a:schemeClr val="accent3">
                      <a:lumMod val="40000"/>
                      <a:lumOff val="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/>
              <a:sp3d prstMaterial="dkEdge">
                <a:bevelT w="50800" h="25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"/>
              <p:cNvSpPr/>
              <p:nvPr/>
            </p:nvSpPr>
            <p:spPr>
              <a:xfrm rot="5400000">
                <a:off x="6216710" y="1947991"/>
                <a:ext cx="1427811" cy="1792219"/>
              </a:xfrm>
              <a:custGeom>
                <a:avLst/>
                <a:gdLst>
                  <a:gd name="connsiteX0" fmla="*/ 872209 w 1795780"/>
                  <a:gd name="connsiteY0" fmla="*/ 3 h 2561350"/>
                  <a:gd name="connsiteX1" fmla="*/ 1086522 w 1795780"/>
                  <a:gd name="connsiteY1" fmla="*/ 286050 h 2561350"/>
                  <a:gd name="connsiteX2" fmla="*/ 1064386 w 1795780"/>
                  <a:gd name="connsiteY2" fmla="*/ 389002 h 2561350"/>
                  <a:gd name="connsiteX3" fmla="*/ 1795780 w 1795780"/>
                  <a:gd name="connsiteY3" fmla="*/ 389002 h 2561350"/>
                  <a:gd name="connsiteX4" fmla="*/ 1795780 w 1795780"/>
                  <a:gd name="connsiteY4" fmla="*/ 1063389 h 2561350"/>
                  <a:gd name="connsiteX5" fmla="*/ 1706462 w 1795780"/>
                  <a:gd name="connsiteY5" fmla="*/ 1037347 h 2561350"/>
                  <a:gd name="connsiteX6" fmla="*/ 1704082 w 1795780"/>
                  <a:gd name="connsiteY6" fmla="*/ 1487403 h 2561350"/>
                  <a:gd name="connsiteX7" fmla="*/ 1795780 w 1795780"/>
                  <a:gd name="connsiteY7" fmla="*/ 1449629 h 2561350"/>
                  <a:gd name="connsiteX8" fmla="*/ 1795780 w 1795780"/>
                  <a:gd name="connsiteY8" fmla="*/ 2167002 h 2561350"/>
                  <a:gd name="connsiteX9" fmla="*/ 1066649 w 1795780"/>
                  <a:gd name="connsiteY9" fmla="*/ 2167002 h 2561350"/>
                  <a:gd name="connsiteX10" fmla="*/ 1086522 w 1795780"/>
                  <a:gd name="connsiteY10" fmla="*/ 2275300 h 2561350"/>
                  <a:gd name="connsiteX11" fmla="*/ 636466 w 1795780"/>
                  <a:gd name="connsiteY11" fmla="*/ 2277680 h 2561350"/>
                  <a:gd name="connsiteX12" fmla="*/ 666399 w 1795780"/>
                  <a:gd name="connsiteY12" fmla="*/ 2167002 h 2561350"/>
                  <a:gd name="connsiteX13" fmla="*/ 0 w 1795780"/>
                  <a:gd name="connsiteY13" fmla="*/ 2167002 h 2561350"/>
                  <a:gd name="connsiteX14" fmla="*/ 0 w 1795780"/>
                  <a:gd name="connsiteY14" fmla="*/ 1458174 h 2561350"/>
                  <a:gd name="connsiteX15" fmla="*/ 94999 w 1795780"/>
                  <a:gd name="connsiteY15" fmla="*/ 1495354 h 2561350"/>
                  <a:gd name="connsiteX16" fmla="*/ 92619 w 1795780"/>
                  <a:gd name="connsiteY16" fmla="*/ 1045298 h 2561350"/>
                  <a:gd name="connsiteX17" fmla="*/ 0 w 1795780"/>
                  <a:gd name="connsiteY17" fmla="*/ 1071146 h 2561350"/>
                  <a:gd name="connsiteX18" fmla="*/ 0 w 1795780"/>
                  <a:gd name="connsiteY18" fmla="*/ 389002 h 2561350"/>
                  <a:gd name="connsiteX19" fmla="*/ 671370 w 1795780"/>
                  <a:gd name="connsiteY19" fmla="*/ 389002 h 2561350"/>
                  <a:gd name="connsiteX20" fmla="*/ 636466 w 1795780"/>
                  <a:gd name="connsiteY20" fmla="*/ 283670 h 2561350"/>
                  <a:gd name="connsiteX21" fmla="*/ 872209 w 1795780"/>
                  <a:gd name="connsiteY21" fmla="*/ 3 h 2561350"/>
                  <a:gd name="connsiteX0" fmla="*/ 872209 w 1795780"/>
                  <a:gd name="connsiteY0" fmla="*/ 3 h 2561350"/>
                  <a:gd name="connsiteX1" fmla="*/ 1086522 w 1795780"/>
                  <a:gd name="connsiteY1" fmla="*/ 286050 h 2561350"/>
                  <a:gd name="connsiteX2" fmla="*/ 1064386 w 1795780"/>
                  <a:gd name="connsiteY2" fmla="*/ 389002 h 2561350"/>
                  <a:gd name="connsiteX3" fmla="*/ 1795780 w 1795780"/>
                  <a:gd name="connsiteY3" fmla="*/ 389002 h 2561350"/>
                  <a:gd name="connsiteX4" fmla="*/ 1795780 w 1795780"/>
                  <a:gd name="connsiteY4" fmla="*/ 1063389 h 2561350"/>
                  <a:gd name="connsiteX5" fmla="*/ 1706462 w 1795780"/>
                  <a:gd name="connsiteY5" fmla="*/ 1037347 h 2561350"/>
                  <a:gd name="connsiteX6" fmla="*/ 1704082 w 1795780"/>
                  <a:gd name="connsiteY6" fmla="*/ 1487403 h 2561350"/>
                  <a:gd name="connsiteX7" fmla="*/ 1795780 w 1795780"/>
                  <a:gd name="connsiteY7" fmla="*/ 1449629 h 2561350"/>
                  <a:gd name="connsiteX8" fmla="*/ 1795780 w 1795780"/>
                  <a:gd name="connsiteY8" fmla="*/ 2167002 h 2561350"/>
                  <a:gd name="connsiteX9" fmla="*/ 1066649 w 1795780"/>
                  <a:gd name="connsiteY9" fmla="*/ 2167002 h 2561350"/>
                  <a:gd name="connsiteX10" fmla="*/ 1086522 w 1795780"/>
                  <a:gd name="connsiteY10" fmla="*/ 2275300 h 2561350"/>
                  <a:gd name="connsiteX11" fmla="*/ 636466 w 1795780"/>
                  <a:gd name="connsiteY11" fmla="*/ 2277680 h 2561350"/>
                  <a:gd name="connsiteX12" fmla="*/ 666399 w 1795780"/>
                  <a:gd name="connsiteY12" fmla="*/ 2167002 h 2561350"/>
                  <a:gd name="connsiteX13" fmla="*/ 0 w 1795780"/>
                  <a:gd name="connsiteY13" fmla="*/ 2167002 h 2561350"/>
                  <a:gd name="connsiteX14" fmla="*/ 0 w 1795780"/>
                  <a:gd name="connsiteY14" fmla="*/ 1458174 h 2561350"/>
                  <a:gd name="connsiteX15" fmla="*/ 94999 w 1795780"/>
                  <a:gd name="connsiteY15" fmla="*/ 1495354 h 2561350"/>
                  <a:gd name="connsiteX16" fmla="*/ 92619 w 1795780"/>
                  <a:gd name="connsiteY16" fmla="*/ 1045298 h 2561350"/>
                  <a:gd name="connsiteX17" fmla="*/ 0 w 1795780"/>
                  <a:gd name="connsiteY17" fmla="*/ 1071146 h 2561350"/>
                  <a:gd name="connsiteX18" fmla="*/ 0 w 1795780"/>
                  <a:gd name="connsiteY18" fmla="*/ 389002 h 2561350"/>
                  <a:gd name="connsiteX19" fmla="*/ 671370 w 1795780"/>
                  <a:gd name="connsiteY19" fmla="*/ 389002 h 2561350"/>
                  <a:gd name="connsiteX20" fmla="*/ 636466 w 1795780"/>
                  <a:gd name="connsiteY20" fmla="*/ 283670 h 2561350"/>
                  <a:gd name="connsiteX21" fmla="*/ 872209 w 179578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949187"/>
                  <a:gd name="connsiteY0" fmla="*/ 3 h 2561350"/>
                  <a:gd name="connsiteX1" fmla="*/ 1132942 w 1949187"/>
                  <a:gd name="connsiteY1" fmla="*/ 286050 h 2561350"/>
                  <a:gd name="connsiteX2" fmla="*/ 1110806 w 1949187"/>
                  <a:gd name="connsiteY2" fmla="*/ 389002 h 2561350"/>
                  <a:gd name="connsiteX3" fmla="*/ 1862094 w 1949187"/>
                  <a:gd name="connsiteY3" fmla="*/ 369108 h 2561350"/>
                  <a:gd name="connsiteX4" fmla="*/ 1842200 w 1949187"/>
                  <a:gd name="connsiteY4" fmla="*/ 1063389 h 2561350"/>
                  <a:gd name="connsiteX5" fmla="*/ 1752882 w 1949187"/>
                  <a:gd name="connsiteY5" fmla="*/ 1037347 h 2561350"/>
                  <a:gd name="connsiteX6" fmla="*/ 1750502 w 1949187"/>
                  <a:gd name="connsiteY6" fmla="*/ 1487403 h 2561350"/>
                  <a:gd name="connsiteX7" fmla="*/ 1842200 w 1949187"/>
                  <a:gd name="connsiteY7" fmla="*/ 1449629 h 2561350"/>
                  <a:gd name="connsiteX8" fmla="*/ 1842200 w 1949187"/>
                  <a:gd name="connsiteY8" fmla="*/ 2167002 h 2561350"/>
                  <a:gd name="connsiteX9" fmla="*/ 1113069 w 1949187"/>
                  <a:gd name="connsiteY9" fmla="*/ 2167002 h 2561350"/>
                  <a:gd name="connsiteX10" fmla="*/ 1132942 w 1949187"/>
                  <a:gd name="connsiteY10" fmla="*/ 2275300 h 2561350"/>
                  <a:gd name="connsiteX11" fmla="*/ 682886 w 1949187"/>
                  <a:gd name="connsiteY11" fmla="*/ 2277680 h 2561350"/>
                  <a:gd name="connsiteX12" fmla="*/ 712819 w 1949187"/>
                  <a:gd name="connsiteY12" fmla="*/ 2167002 h 2561350"/>
                  <a:gd name="connsiteX13" fmla="*/ 46420 w 1949187"/>
                  <a:gd name="connsiteY13" fmla="*/ 2167002 h 2561350"/>
                  <a:gd name="connsiteX14" fmla="*/ 46420 w 1949187"/>
                  <a:gd name="connsiteY14" fmla="*/ 1458174 h 2561350"/>
                  <a:gd name="connsiteX15" fmla="*/ 141419 w 1949187"/>
                  <a:gd name="connsiteY15" fmla="*/ 1495354 h 2561350"/>
                  <a:gd name="connsiteX16" fmla="*/ 139039 w 1949187"/>
                  <a:gd name="connsiteY16" fmla="*/ 1045298 h 2561350"/>
                  <a:gd name="connsiteX17" fmla="*/ 46420 w 1949187"/>
                  <a:gd name="connsiteY17" fmla="*/ 1071146 h 2561350"/>
                  <a:gd name="connsiteX18" fmla="*/ 0 w 1949187"/>
                  <a:gd name="connsiteY18" fmla="*/ 382371 h 2561350"/>
                  <a:gd name="connsiteX19" fmla="*/ 717790 w 1949187"/>
                  <a:gd name="connsiteY19" fmla="*/ 389002 h 2561350"/>
                  <a:gd name="connsiteX20" fmla="*/ 682886 w 1949187"/>
                  <a:gd name="connsiteY20" fmla="*/ 283670 h 2561350"/>
                  <a:gd name="connsiteX21" fmla="*/ 918629 w 1949187"/>
                  <a:gd name="connsiteY21" fmla="*/ 3 h 2561350"/>
                  <a:gd name="connsiteX0" fmla="*/ 918629 w 1966660"/>
                  <a:gd name="connsiteY0" fmla="*/ 3 h 2561350"/>
                  <a:gd name="connsiteX1" fmla="*/ 1132942 w 1966660"/>
                  <a:gd name="connsiteY1" fmla="*/ 286050 h 2561350"/>
                  <a:gd name="connsiteX2" fmla="*/ 1110806 w 1966660"/>
                  <a:gd name="connsiteY2" fmla="*/ 389002 h 2561350"/>
                  <a:gd name="connsiteX3" fmla="*/ 1862094 w 1966660"/>
                  <a:gd name="connsiteY3" fmla="*/ 369108 h 2561350"/>
                  <a:gd name="connsiteX4" fmla="*/ 1842200 w 1966660"/>
                  <a:gd name="connsiteY4" fmla="*/ 1063389 h 2561350"/>
                  <a:gd name="connsiteX5" fmla="*/ 1752882 w 1966660"/>
                  <a:gd name="connsiteY5" fmla="*/ 1037347 h 2561350"/>
                  <a:gd name="connsiteX6" fmla="*/ 1750502 w 1966660"/>
                  <a:gd name="connsiteY6" fmla="*/ 1487403 h 2561350"/>
                  <a:gd name="connsiteX7" fmla="*/ 1842200 w 1966660"/>
                  <a:gd name="connsiteY7" fmla="*/ 1449629 h 2561350"/>
                  <a:gd name="connsiteX8" fmla="*/ 1842200 w 1966660"/>
                  <a:gd name="connsiteY8" fmla="*/ 2167002 h 2561350"/>
                  <a:gd name="connsiteX9" fmla="*/ 1113069 w 1966660"/>
                  <a:gd name="connsiteY9" fmla="*/ 2167002 h 2561350"/>
                  <a:gd name="connsiteX10" fmla="*/ 1132942 w 1966660"/>
                  <a:gd name="connsiteY10" fmla="*/ 2275300 h 2561350"/>
                  <a:gd name="connsiteX11" fmla="*/ 682886 w 1966660"/>
                  <a:gd name="connsiteY11" fmla="*/ 2277680 h 2561350"/>
                  <a:gd name="connsiteX12" fmla="*/ 712819 w 1966660"/>
                  <a:gd name="connsiteY12" fmla="*/ 2167002 h 2561350"/>
                  <a:gd name="connsiteX13" fmla="*/ 46420 w 1966660"/>
                  <a:gd name="connsiteY13" fmla="*/ 2167002 h 2561350"/>
                  <a:gd name="connsiteX14" fmla="*/ 46420 w 1966660"/>
                  <a:gd name="connsiteY14" fmla="*/ 1458174 h 2561350"/>
                  <a:gd name="connsiteX15" fmla="*/ 141419 w 1966660"/>
                  <a:gd name="connsiteY15" fmla="*/ 1495354 h 2561350"/>
                  <a:gd name="connsiteX16" fmla="*/ 139039 w 1966660"/>
                  <a:gd name="connsiteY16" fmla="*/ 1045298 h 2561350"/>
                  <a:gd name="connsiteX17" fmla="*/ 46420 w 1966660"/>
                  <a:gd name="connsiteY17" fmla="*/ 1071146 h 2561350"/>
                  <a:gd name="connsiteX18" fmla="*/ 0 w 1966660"/>
                  <a:gd name="connsiteY18" fmla="*/ 382371 h 2561350"/>
                  <a:gd name="connsiteX19" fmla="*/ 717790 w 1966660"/>
                  <a:gd name="connsiteY19" fmla="*/ 389002 h 2561350"/>
                  <a:gd name="connsiteX20" fmla="*/ 682886 w 1966660"/>
                  <a:gd name="connsiteY20" fmla="*/ 283670 h 2561350"/>
                  <a:gd name="connsiteX21" fmla="*/ 918629 w 1966660"/>
                  <a:gd name="connsiteY21" fmla="*/ 3 h 2561350"/>
                  <a:gd name="connsiteX0" fmla="*/ 1023861 w 2071892"/>
                  <a:gd name="connsiteY0" fmla="*/ 3 h 2561350"/>
                  <a:gd name="connsiteX1" fmla="*/ 1238174 w 2071892"/>
                  <a:gd name="connsiteY1" fmla="*/ 286050 h 2561350"/>
                  <a:gd name="connsiteX2" fmla="*/ 1216038 w 2071892"/>
                  <a:gd name="connsiteY2" fmla="*/ 389002 h 2561350"/>
                  <a:gd name="connsiteX3" fmla="*/ 1967326 w 2071892"/>
                  <a:gd name="connsiteY3" fmla="*/ 369108 h 2561350"/>
                  <a:gd name="connsiteX4" fmla="*/ 1947432 w 2071892"/>
                  <a:gd name="connsiteY4" fmla="*/ 1063389 h 2561350"/>
                  <a:gd name="connsiteX5" fmla="*/ 1858114 w 2071892"/>
                  <a:gd name="connsiteY5" fmla="*/ 1037347 h 2561350"/>
                  <a:gd name="connsiteX6" fmla="*/ 1855734 w 2071892"/>
                  <a:gd name="connsiteY6" fmla="*/ 1487403 h 2561350"/>
                  <a:gd name="connsiteX7" fmla="*/ 1947432 w 2071892"/>
                  <a:gd name="connsiteY7" fmla="*/ 1449629 h 2561350"/>
                  <a:gd name="connsiteX8" fmla="*/ 1947432 w 2071892"/>
                  <a:gd name="connsiteY8" fmla="*/ 2167002 h 2561350"/>
                  <a:gd name="connsiteX9" fmla="*/ 1218301 w 2071892"/>
                  <a:gd name="connsiteY9" fmla="*/ 2167002 h 2561350"/>
                  <a:gd name="connsiteX10" fmla="*/ 1238174 w 2071892"/>
                  <a:gd name="connsiteY10" fmla="*/ 2275300 h 2561350"/>
                  <a:gd name="connsiteX11" fmla="*/ 788118 w 2071892"/>
                  <a:gd name="connsiteY11" fmla="*/ 2277680 h 2561350"/>
                  <a:gd name="connsiteX12" fmla="*/ 818051 w 2071892"/>
                  <a:gd name="connsiteY12" fmla="*/ 2167002 h 2561350"/>
                  <a:gd name="connsiteX13" fmla="*/ 151652 w 2071892"/>
                  <a:gd name="connsiteY13" fmla="*/ 2167002 h 2561350"/>
                  <a:gd name="connsiteX14" fmla="*/ 151652 w 2071892"/>
                  <a:gd name="connsiteY14" fmla="*/ 1458174 h 2561350"/>
                  <a:gd name="connsiteX15" fmla="*/ 246651 w 2071892"/>
                  <a:gd name="connsiteY15" fmla="*/ 1495354 h 2561350"/>
                  <a:gd name="connsiteX16" fmla="*/ 244271 w 2071892"/>
                  <a:gd name="connsiteY16" fmla="*/ 1045298 h 2561350"/>
                  <a:gd name="connsiteX17" fmla="*/ 151652 w 2071892"/>
                  <a:gd name="connsiteY17" fmla="*/ 1071146 h 2561350"/>
                  <a:gd name="connsiteX18" fmla="*/ 105232 w 2071892"/>
                  <a:gd name="connsiteY18" fmla="*/ 382371 h 2561350"/>
                  <a:gd name="connsiteX19" fmla="*/ 823022 w 2071892"/>
                  <a:gd name="connsiteY19" fmla="*/ 389002 h 2561350"/>
                  <a:gd name="connsiteX20" fmla="*/ 788118 w 2071892"/>
                  <a:gd name="connsiteY20" fmla="*/ 283670 h 2561350"/>
                  <a:gd name="connsiteX21" fmla="*/ 1023861 w 2071892"/>
                  <a:gd name="connsiteY21" fmla="*/ 3 h 2561350"/>
                  <a:gd name="connsiteX0" fmla="*/ 1039756 w 2087787"/>
                  <a:gd name="connsiteY0" fmla="*/ 3 h 2561350"/>
                  <a:gd name="connsiteX1" fmla="*/ 1254069 w 2087787"/>
                  <a:gd name="connsiteY1" fmla="*/ 286050 h 2561350"/>
                  <a:gd name="connsiteX2" fmla="*/ 1231933 w 2087787"/>
                  <a:gd name="connsiteY2" fmla="*/ 389002 h 2561350"/>
                  <a:gd name="connsiteX3" fmla="*/ 1983221 w 2087787"/>
                  <a:gd name="connsiteY3" fmla="*/ 369108 h 2561350"/>
                  <a:gd name="connsiteX4" fmla="*/ 1963327 w 2087787"/>
                  <a:gd name="connsiteY4" fmla="*/ 1063389 h 2561350"/>
                  <a:gd name="connsiteX5" fmla="*/ 1874009 w 2087787"/>
                  <a:gd name="connsiteY5" fmla="*/ 1037347 h 2561350"/>
                  <a:gd name="connsiteX6" fmla="*/ 1871629 w 2087787"/>
                  <a:gd name="connsiteY6" fmla="*/ 1487403 h 2561350"/>
                  <a:gd name="connsiteX7" fmla="*/ 1963327 w 2087787"/>
                  <a:gd name="connsiteY7" fmla="*/ 1449629 h 2561350"/>
                  <a:gd name="connsiteX8" fmla="*/ 1963327 w 2087787"/>
                  <a:gd name="connsiteY8" fmla="*/ 2167002 h 2561350"/>
                  <a:gd name="connsiteX9" fmla="*/ 1234196 w 2087787"/>
                  <a:gd name="connsiteY9" fmla="*/ 2167002 h 2561350"/>
                  <a:gd name="connsiteX10" fmla="*/ 1254069 w 2087787"/>
                  <a:gd name="connsiteY10" fmla="*/ 2275300 h 2561350"/>
                  <a:gd name="connsiteX11" fmla="*/ 804013 w 2087787"/>
                  <a:gd name="connsiteY11" fmla="*/ 2277680 h 2561350"/>
                  <a:gd name="connsiteX12" fmla="*/ 833946 w 2087787"/>
                  <a:gd name="connsiteY12" fmla="*/ 2167002 h 2561350"/>
                  <a:gd name="connsiteX13" fmla="*/ 167547 w 2087787"/>
                  <a:gd name="connsiteY13" fmla="*/ 2167002 h 2561350"/>
                  <a:gd name="connsiteX14" fmla="*/ 167547 w 2087787"/>
                  <a:gd name="connsiteY14" fmla="*/ 1458174 h 2561350"/>
                  <a:gd name="connsiteX15" fmla="*/ 262546 w 2087787"/>
                  <a:gd name="connsiteY15" fmla="*/ 1495354 h 2561350"/>
                  <a:gd name="connsiteX16" fmla="*/ 260166 w 2087787"/>
                  <a:gd name="connsiteY16" fmla="*/ 1045298 h 2561350"/>
                  <a:gd name="connsiteX17" fmla="*/ 167547 w 2087787"/>
                  <a:gd name="connsiteY17" fmla="*/ 1071146 h 2561350"/>
                  <a:gd name="connsiteX18" fmla="*/ 121127 w 2087787"/>
                  <a:gd name="connsiteY18" fmla="*/ 382371 h 2561350"/>
                  <a:gd name="connsiteX19" fmla="*/ 838917 w 2087787"/>
                  <a:gd name="connsiteY19" fmla="*/ 389002 h 2561350"/>
                  <a:gd name="connsiteX20" fmla="*/ 804013 w 2087787"/>
                  <a:gd name="connsiteY20" fmla="*/ 283670 h 2561350"/>
                  <a:gd name="connsiteX21" fmla="*/ 1039756 w 2087787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88885"/>
                  <a:gd name="connsiteY0" fmla="*/ 3 h 2561350"/>
                  <a:gd name="connsiteX1" fmla="*/ 1239747 w 2088885"/>
                  <a:gd name="connsiteY1" fmla="*/ 286050 h 2561350"/>
                  <a:gd name="connsiteX2" fmla="*/ 1217611 w 2088885"/>
                  <a:gd name="connsiteY2" fmla="*/ 389002 h 2561350"/>
                  <a:gd name="connsiteX3" fmla="*/ 1968899 w 2088885"/>
                  <a:gd name="connsiteY3" fmla="*/ 369108 h 2561350"/>
                  <a:gd name="connsiteX4" fmla="*/ 1949005 w 2088885"/>
                  <a:gd name="connsiteY4" fmla="*/ 1063389 h 2561350"/>
                  <a:gd name="connsiteX5" fmla="*/ 1859687 w 2088885"/>
                  <a:gd name="connsiteY5" fmla="*/ 1037347 h 2561350"/>
                  <a:gd name="connsiteX6" fmla="*/ 1857307 w 2088885"/>
                  <a:gd name="connsiteY6" fmla="*/ 1487403 h 2561350"/>
                  <a:gd name="connsiteX7" fmla="*/ 1949005 w 2088885"/>
                  <a:gd name="connsiteY7" fmla="*/ 1449629 h 2561350"/>
                  <a:gd name="connsiteX8" fmla="*/ 1949005 w 2088885"/>
                  <a:gd name="connsiteY8" fmla="*/ 2167002 h 2561350"/>
                  <a:gd name="connsiteX9" fmla="*/ 1219874 w 2088885"/>
                  <a:gd name="connsiteY9" fmla="*/ 2167002 h 2561350"/>
                  <a:gd name="connsiteX10" fmla="*/ 1239747 w 2088885"/>
                  <a:gd name="connsiteY10" fmla="*/ 2275300 h 2561350"/>
                  <a:gd name="connsiteX11" fmla="*/ 789691 w 2088885"/>
                  <a:gd name="connsiteY11" fmla="*/ 2277680 h 2561350"/>
                  <a:gd name="connsiteX12" fmla="*/ 819624 w 2088885"/>
                  <a:gd name="connsiteY12" fmla="*/ 2167002 h 2561350"/>
                  <a:gd name="connsiteX13" fmla="*/ 153225 w 2088885"/>
                  <a:gd name="connsiteY13" fmla="*/ 2167002 h 2561350"/>
                  <a:gd name="connsiteX14" fmla="*/ 153225 w 2088885"/>
                  <a:gd name="connsiteY14" fmla="*/ 1458174 h 2561350"/>
                  <a:gd name="connsiteX15" fmla="*/ 248224 w 2088885"/>
                  <a:gd name="connsiteY15" fmla="*/ 1495354 h 2561350"/>
                  <a:gd name="connsiteX16" fmla="*/ 245844 w 2088885"/>
                  <a:gd name="connsiteY16" fmla="*/ 1045298 h 2561350"/>
                  <a:gd name="connsiteX17" fmla="*/ 153225 w 2088885"/>
                  <a:gd name="connsiteY17" fmla="*/ 1071146 h 2561350"/>
                  <a:gd name="connsiteX18" fmla="*/ 106805 w 2088885"/>
                  <a:gd name="connsiteY18" fmla="*/ 382371 h 2561350"/>
                  <a:gd name="connsiteX19" fmla="*/ 824595 w 2088885"/>
                  <a:gd name="connsiteY19" fmla="*/ 389002 h 2561350"/>
                  <a:gd name="connsiteX20" fmla="*/ 789691 w 2088885"/>
                  <a:gd name="connsiteY20" fmla="*/ 283670 h 2561350"/>
                  <a:gd name="connsiteX21" fmla="*/ 1025434 w 208888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102756"/>
                  <a:gd name="connsiteY0" fmla="*/ 3 h 2561350"/>
                  <a:gd name="connsiteX1" fmla="*/ 1239747 w 2102756"/>
                  <a:gd name="connsiteY1" fmla="*/ 286050 h 2561350"/>
                  <a:gd name="connsiteX2" fmla="*/ 1217611 w 2102756"/>
                  <a:gd name="connsiteY2" fmla="*/ 389002 h 2561350"/>
                  <a:gd name="connsiteX3" fmla="*/ 1968899 w 2102756"/>
                  <a:gd name="connsiteY3" fmla="*/ 369108 h 2561350"/>
                  <a:gd name="connsiteX4" fmla="*/ 1949005 w 2102756"/>
                  <a:gd name="connsiteY4" fmla="*/ 1063389 h 2561350"/>
                  <a:gd name="connsiteX5" fmla="*/ 1859687 w 2102756"/>
                  <a:gd name="connsiteY5" fmla="*/ 1037347 h 2561350"/>
                  <a:gd name="connsiteX6" fmla="*/ 1857307 w 2102756"/>
                  <a:gd name="connsiteY6" fmla="*/ 1487403 h 2561350"/>
                  <a:gd name="connsiteX7" fmla="*/ 1995425 w 2102756"/>
                  <a:gd name="connsiteY7" fmla="*/ 1456260 h 2561350"/>
                  <a:gd name="connsiteX8" fmla="*/ 1949005 w 2102756"/>
                  <a:gd name="connsiteY8" fmla="*/ 2167002 h 2561350"/>
                  <a:gd name="connsiteX9" fmla="*/ 1219874 w 2102756"/>
                  <a:gd name="connsiteY9" fmla="*/ 2167002 h 2561350"/>
                  <a:gd name="connsiteX10" fmla="*/ 1239747 w 2102756"/>
                  <a:gd name="connsiteY10" fmla="*/ 2275300 h 2561350"/>
                  <a:gd name="connsiteX11" fmla="*/ 789691 w 2102756"/>
                  <a:gd name="connsiteY11" fmla="*/ 2277680 h 2561350"/>
                  <a:gd name="connsiteX12" fmla="*/ 819624 w 2102756"/>
                  <a:gd name="connsiteY12" fmla="*/ 2167002 h 2561350"/>
                  <a:gd name="connsiteX13" fmla="*/ 153225 w 2102756"/>
                  <a:gd name="connsiteY13" fmla="*/ 2167002 h 2561350"/>
                  <a:gd name="connsiteX14" fmla="*/ 153225 w 2102756"/>
                  <a:gd name="connsiteY14" fmla="*/ 1458174 h 2561350"/>
                  <a:gd name="connsiteX15" fmla="*/ 248224 w 2102756"/>
                  <a:gd name="connsiteY15" fmla="*/ 1495354 h 2561350"/>
                  <a:gd name="connsiteX16" fmla="*/ 245844 w 2102756"/>
                  <a:gd name="connsiteY16" fmla="*/ 1045298 h 2561350"/>
                  <a:gd name="connsiteX17" fmla="*/ 153225 w 2102756"/>
                  <a:gd name="connsiteY17" fmla="*/ 1071146 h 2561350"/>
                  <a:gd name="connsiteX18" fmla="*/ 106805 w 2102756"/>
                  <a:gd name="connsiteY18" fmla="*/ 382371 h 2561350"/>
                  <a:gd name="connsiteX19" fmla="*/ 824595 w 2102756"/>
                  <a:gd name="connsiteY19" fmla="*/ 389002 h 2561350"/>
                  <a:gd name="connsiteX20" fmla="*/ 789691 w 2102756"/>
                  <a:gd name="connsiteY20" fmla="*/ 283670 h 2561350"/>
                  <a:gd name="connsiteX21" fmla="*/ 1025434 w 2102756"/>
                  <a:gd name="connsiteY21" fmla="*/ 3 h 2561350"/>
                  <a:gd name="connsiteX0" fmla="*/ 1025434 w 2076232"/>
                  <a:gd name="connsiteY0" fmla="*/ 3 h 2561350"/>
                  <a:gd name="connsiteX1" fmla="*/ 1239747 w 2076232"/>
                  <a:gd name="connsiteY1" fmla="*/ 286050 h 2561350"/>
                  <a:gd name="connsiteX2" fmla="*/ 1217611 w 2076232"/>
                  <a:gd name="connsiteY2" fmla="*/ 389002 h 2561350"/>
                  <a:gd name="connsiteX3" fmla="*/ 1968899 w 2076232"/>
                  <a:gd name="connsiteY3" fmla="*/ 369108 h 2561350"/>
                  <a:gd name="connsiteX4" fmla="*/ 1949005 w 2076232"/>
                  <a:gd name="connsiteY4" fmla="*/ 1063389 h 2561350"/>
                  <a:gd name="connsiteX5" fmla="*/ 1859687 w 2076232"/>
                  <a:gd name="connsiteY5" fmla="*/ 1037347 h 2561350"/>
                  <a:gd name="connsiteX6" fmla="*/ 1857307 w 2076232"/>
                  <a:gd name="connsiteY6" fmla="*/ 1487403 h 2561350"/>
                  <a:gd name="connsiteX7" fmla="*/ 1995425 w 2076232"/>
                  <a:gd name="connsiteY7" fmla="*/ 1456260 h 2561350"/>
                  <a:gd name="connsiteX8" fmla="*/ 1949005 w 2076232"/>
                  <a:gd name="connsiteY8" fmla="*/ 2167002 h 2561350"/>
                  <a:gd name="connsiteX9" fmla="*/ 1219874 w 2076232"/>
                  <a:gd name="connsiteY9" fmla="*/ 2167002 h 2561350"/>
                  <a:gd name="connsiteX10" fmla="*/ 1239747 w 2076232"/>
                  <a:gd name="connsiteY10" fmla="*/ 2275300 h 2561350"/>
                  <a:gd name="connsiteX11" fmla="*/ 789691 w 2076232"/>
                  <a:gd name="connsiteY11" fmla="*/ 2277680 h 2561350"/>
                  <a:gd name="connsiteX12" fmla="*/ 819624 w 2076232"/>
                  <a:gd name="connsiteY12" fmla="*/ 2167002 h 2561350"/>
                  <a:gd name="connsiteX13" fmla="*/ 153225 w 2076232"/>
                  <a:gd name="connsiteY13" fmla="*/ 2167002 h 2561350"/>
                  <a:gd name="connsiteX14" fmla="*/ 153225 w 2076232"/>
                  <a:gd name="connsiteY14" fmla="*/ 1458174 h 2561350"/>
                  <a:gd name="connsiteX15" fmla="*/ 248224 w 2076232"/>
                  <a:gd name="connsiteY15" fmla="*/ 1495354 h 2561350"/>
                  <a:gd name="connsiteX16" fmla="*/ 245844 w 2076232"/>
                  <a:gd name="connsiteY16" fmla="*/ 1045298 h 2561350"/>
                  <a:gd name="connsiteX17" fmla="*/ 153225 w 2076232"/>
                  <a:gd name="connsiteY17" fmla="*/ 1071146 h 2561350"/>
                  <a:gd name="connsiteX18" fmla="*/ 106805 w 2076232"/>
                  <a:gd name="connsiteY18" fmla="*/ 382371 h 2561350"/>
                  <a:gd name="connsiteX19" fmla="*/ 824595 w 2076232"/>
                  <a:gd name="connsiteY19" fmla="*/ 389002 h 2561350"/>
                  <a:gd name="connsiteX20" fmla="*/ 789691 w 2076232"/>
                  <a:gd name="connsiteY20" fmla="*/ 283670 h 2561350"/>
                  <a:gd name="connsiteX21" fmla="*/ 1025434 w 2076232"/>
                  <a:gd name="connsiteY21" fmla="*/ 3 h 2561350"/>
                  <a:gd name="connsiteX0" fmla="*/ 1025434 w 2077711"/>
                  <a:gd name="connsiteY0" fmla="*/ 3 h 2561350"/>
                  <a:gd name="connsiteX1" fmla="*/ 1239747 w 2077711"/>
                  <a:gd name="connsiteY1" fmla="*/ 286050 h 2561350"/>
                  <a:gd name="connsiteX2" fmla="*/ 1217611 w 2077711"/>
                  <a:gd name="connsiteY2" fmla="*/ 389002 h 2561350"/>
                  <a:gd name="connsiteX3" fmla="*/ 1968899 w 2077711"/>
                  <a:gd name="connsiteY3" fmla="*/ 369108 h 2561350"/>
                  <a:gd name="connsiteX4" fmla="*/ 1949005 w 2077711"/>
                  <a:gd name="connsiteY4" fmla="*/ 1063389 h 2561350"/>
                  <a:gd name="connsiteX5" fmla="*/ 1859687 w 2077711"/>
                  <a:gd name="connsiteY5" fmla="*/ 1037347 h 2561350"/>
                  <a:gd name="connsiteX6" fmla="*/ 1857307 w 2077711"/>
                  <a:gd name="connsiteY6" fmla="*/ 1487403 h 2561350"/>
                  <a:gd name="connsiteX7" fmla="*/ 1995425 w 2077711"/>
                  <a:gd name="connsiteY7" fmla="*/ 1456260 h 2561350"/>
                  <a:gd name="connsiteX8" fmla="*/ 1949005 w 2077711"/>
                  <a:gd name="connsiteY8" fmla="*/ 2167002 h 2561350"/>
                  <a:gd name="connsiteX9" fmla="*/ 1219874 w 2077711"/>
                  <a:gd name="connsiteY9" fmla="*/ 2167002 h 2561350"/>
                  <a:gd name="connsiteX10" fmla="*/ 1239747 w 2077711"/>
                  <a:gd name="connsiteY10" fmla="*/ 2275300 h 2561350"/>
                  <a:gd name="connsiteX11" fmla="*/ 789691 w 2077711"/>
                  <a:gd name="connsiteY11" fmla="*/ 2277680 h 2561350"/>
                  <a:gd name="connsiteX12" fmla="*/ 819624 w 2077711"/>
                  <a:gd name="connsiteY12" fmla="*/ 2167002 h 2561350"/>
                  <a:gd name="connsiteX13" fmla="*/ 153225 w 2077711"/>
                  <a:gd name="connsiteY13" fmla="*/ 2167002 h 2561350"/>
                  <a:gd name="connsiteX14" fmla="*/ 153225 w 2077711"/>
                  <a:gd name="connsiteY14" fmla="*/ 1458174 h 2561350"/>
                  <a:gd name="connsiteX15" fmla="*/ 248224 w 2077711"/>
                  <a:gd name="connsiteY15" fmla="*/ 1495354 h 2561350"/>
                  <a:gd name="connsiteX16" fmla="*/ 245844 w 2077711"/>
                  <a:gd name="connsiteY16" fmla="*/ 1045298 h 2561350"/>
                  <a:gd name="connsiteX17" fmla="*/ 153225 w 2077711"/>
                  <a:gd name="connsiteY17" fmla="*/ 1071146 h 2561350"/>
                  <a:gd name="connsiteX18" fmla="*/ 106805 w 2077711"/>
                  <a:gd name="connsiteY18" fmla="*/ 382371 h 2561350"/>
                  <a:gd name="connsiteX19" fmla="*/ 824595 w 2077711"/>
                  <a:gd name="connsiteY19" fmla="*/ 389002 h 2561350"/>
                  <a:gd name="connsiteX20" fmla="*/ 789691 w 2077711"/>
                  <a:gd name="connsiteY20" fmla="*/ 283670 h 2561350"/>
                  <a:gd name="connsiteX21" fmla="*/ 1025434 w 2077711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57307 w 2082173"/>
                  <a:gd name="connsiteY6" fmla="*/ 1487403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57307 w 2082173"/>
                  <a:gd name="connsiteY6" fmla="*/ 1487403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1331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1331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13436 w 2082173"/>
                  <a:gd name="connsiteY14" fmla="*/ 1511225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38495 w 2095234"/>
                  <a:gd name="connsiteY0" fmla="*/ 3 h 2561350"/>
                  <a:gd name="connsiteX1" fmla="*/ 1252808 w 2095234"/>
                  <a:gd name="connsiteY1" fmla="*/ 286050 h 2561350"/>
                  <a:gd name="connsiteX2" fmla="*/ 1230672 w 2095234"/>
                  <a:gd name="connsiteY2" fmla="*/ 389002 h 2561350"/>
                  <a:gd name="connsiteX3" fmla="*/ 1981960 w 2095234"/>
                  <a:gd name="connsiteY3" fmla="*/ 369108 h 2561350"/>
                  <a:gd name="connsiteX4" fmla="*/ 1975328 w 2095234"/>
                  <a:gd name="connsiteY4" fmla="*/ 1096546 h 2561350"/>
                  <a:gd name="connsiteX5" fmla="*/ 1872748 w 2095234"/>
                  <a:gd name="connsiteY5" fmla="*/ 1037347 h 2561350"/>
                  <a:gd name="connsiteX6" fmla="*/ 1857106 w 2095234"/>
                  <a:gd name="connsiteY6" fmla="*/ 1520560 h 2561350"/>
                  <a:gd name="connsiteX7" fmla="*/ 2008486 w 2095234"/>
                  <a:gd name="connsiteY7" fmla="*/ 1456260 h 2561350"/>
                  <a:gd name="connsiteX8" fmla="*/ 1962066 w 2095234"/>
                  <a:gd name="connsiteY8" fmla="*/ 2180265 h 2561350"/>
                  <a:gd name="connsiteX9" fmla="*/ 1232935 w 2095234"/>
                  <a:gd name="connsiteY9" fmla="*/ 2167002 h 2561350"/>
                  <a:gd name="connsiteX10" fmla="*/ 1252808 w 2095234"/>
                  <a:gd name="connsiteY10" fmla="*/ 2275300 h 2561350"/>
                  <a:gd name="connsiteX11" fmla="*/ 802752 w 2095234"/>
                  <a:gd name="connsiteY11" fmla="*/ 2277680 h 2561350"/>
                  <a:gd name="connsiteX12" fmla="*/ 832685 w 2095234"/>
                  <a:gd name="connsiteY12" fmla="*/ 2167002 h 2561350"/>
                  <a:gd name="connsiteX13" fmla="*/ 139760 w 2095234"/>
                  <a:gd name="connsiteY13" fmla="*/ 2200159 h 2561350"/>
                  <a:gd name="connsiteX14" fmla="*/ 119866 w 2095234"/>
                  <a:gd name="connsiteY14" fmla="*/ 1497962 h 2561350"/>
                  <a:gd name="connsiteX15" fmla="*/ 281179 w 2095234"/>
                  <a:gd name="connsiteY15" fmla="*/ 1561668 h 2561350"/>
                  <a:gd name="connsiteX16" fmla="*/ 258905 w 2095234"/>
                  <a:gd name="connsiteY16" fmla="*/ 1045298 h 2561350"/>
                  <a:gd name="connsiteX17" fmla="*/ 146392 w 2095234"/>
                  <a:gd name="connsiteY17" fmla="*/ 1091040 h 2561350"/>
                  <a:gd name="connsiteX18" fmla="*/ 119866 w 2095234"/>
                  <a:gd name="connsiteY18" fmla="*/ 382371 h 2561350"/>
                  <a:gd name="connsiteX19" fmla="*/ 837656 w 2095234"/>
                  <a:gd name="connsiteY19" fmla="*/ 389002 h 2561350"/>
                  <a:gd name="connsiteX20" fmla="*/ 802752 w 2095234"/>
                  <a:gd name="connsiteY20" fmla="*/ 283670 h 2561350"/>
                  <a:gd name="connsiteX21" fmla="*/ 1038495 w 2095234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19868 w 2076607"/>
                  <a:gd name="connsiteY0" fmla="*/ 3 h 2561350"/>
                  <a:gd name="connsiteX1" fmla="*/ 1234181 w 2076607"/>
                  <a:gd name="connsiteY1" fmla="*/ 286050 h 2561350"/>
                  <a:gd name="connsiteX2" fmla="*/ 1212045 w 2076607"/>
                  <a:gd name="connsiteY2" fmla="*/ 389002 h 2561350"/>
                  <a:gd name="connsiteX3" fmla="*/ 1963333 w 2076607"/>
                  <a:gd name="connsiteY3" fmla="*/ 369108 h 2561350"/>
                  <a:gd name="connsiteX4" fmla="*/ 1956701 w 2076607"/>
                  <a:gd name="connsiteY4" fmla="*/ 1096546 h 2561350"/>
                  <a:gd name="connsiteX5" fmla="*/ 1854121 w 2076607"/>
                  <a:gd name="connsiteY5" fmla="*/ 1037347 h 2561350"/>
                  <a:gd name="connsiteX6" fmla="*/ 1838479 w 2076607"/>
                  <a:gd name="connsiteY6" fmla="*/ 1520560 h 2561350"/>
                  <a:gd name="connsiteX7" fmla="*/ 1989859 w 2076607"/>
                  <a:gd name="connsiteY7" fmla="*/ 1456260 h 2561350"/>
                  <a:gd name="connsiteX8" fmla="*/ 1943439 w 2076607"/>
                  <a:gd name="connsiteY8" fmla="*/ 2180265 h 2561350"/>
                  <a:gd name="connsiteX9" fmla="*/ 1214308 w 2076607"/>
                  <a:gd name="connsiteY9" fmla="*/ 2167002 h 2561350"/>
                  <a:gd name="connsiteX10" fmla="*/ 1234181 w 2076607"/>
                  <a:gd name="connsiteY10" fmla="*/ 2275300 h 2561350"/>
                  <a:gd name="connsiteX11" fmla="*/ 784125 w 2076607"/>
                  <a:gd name="connsiteY11" fmla="*/ 2277680 h 2561350"/>
                  <a:gd name="connsiteX12" fmla="*/ 814058 w 2076607"/>
                  <a:gd name="connsiteY12" fmla="*/ 2167002 h 2561350"/>
                  <a:gd name="connsiteX13" fmla="*/ 121133 w 2076607"/>
                  <a:gd name="connsiteY13" fmla="*/ 2200159 h 2561350"/>
                  <a:gd name="connsiteX14" fmla="*/ 101239 w 2076607"/>
                  <a:gd name="connsiteY14" fmla="*/ 1497962 h 2561350"/>
                  <a:gd name="connsiteX15" fmla="*/ 262552 w 2076607"/>
                  <a:gd name="connsiteY15" fmla="*/ 1561668 h 2561350"/>
                  <a:gd name="connsiteX16" fmla="*/ 240278 w 2076607"/>
                  <a:gd name="connsiteY16" fmla="*/ 1045298 h 2561350"/>
                  <a:gd name="connsiteX17" fmla="*/ 101239 w 2076607"/>
                  <a:gd name="connsiteY17" fmla="*/ 382371 h 2561350"/>
                  <a:gd name="connsiteX18" fmla="*/ 819029 w 2076607"/>
                  <a:gd name="connsiteY18" fmla="*/ 389002 h 2561350"/>
                  <a:gd name="connsiteX19" fmla="*/ 784125 w 2076607"/>
                  <a:gd name="connsiteY19" fmla="*/ 283670 h 2561350"/>
                  <a:gd name="connsiteX20" fmla="*/ 1019868 w 2076607"/>
                  <a:gd name="connsiteY20" fmla="*/ 3 h 2561350"/>
                  <a:gd name="connsiteX0" fmla="*/ 1019868 w 2076607"/>
                  <a:gd name="connsiteY0" fmla="*/ 3 h 2561350"/>
                  <a:gd name="connsiteX1" fmla="*/ 1234181 w 2076607"/>
                  <a:gd name="connsiteY1" fmla="*/ 286050 h 2561350"/>
                  <a:gd name="connsiteX2" fmla="*/ 1212045 w 2076607"/>
                  <a:gd name="connsiteY2" fmla="*/ 389002 h 2561350"/>
                  <a:gd name="connsiteX3" fmla="*/ 1963333 w 2076607"/>
                  <a:gd name="connsiteY3" fmla="*/ 369108 h 2561350"/>
                  <a:gd name="connsiteX4" fmla="*/ 1956701 w 2076607"/>
                  <a:gd name="connsiteY4" fmla="*/ 1096546 h 2561350"/>
                  <a:gd name="connsiteX5" fmla="*/ 1854121 w 2076607"/>
                  <a:gd name="connsiteY5" fmla="*/ 1037347 h 2561350"/>
                  <a:gd name="connsiteX6" fmla="*/ 1838479 w 2076607"/>
                  <a:gd name="connsiteY6" fmla="*/ 1520560 h 2561350"/>
                  <a:gd name="connsiteX7" fmla="*/ 1989859 w 2076607"/>
                  <a:gd name="connsiteY7" fmla="*/ 1456260 h 2561350"/>
                  <a:gd name="connsiteX8" fmla="*/ 1943439 w 2076607"/>
                  <a:gd name="connsiteY8" fmla="*/ 2180265 h 2561350"/>
                  <a:gd name="connsiteX9" fmla="*/ 1214308 w 2076607"/>
                  <a:gd name="connsiteY9" fmla="*/ 2167002 h 2561350"/>
                  <a:gd name="connsiteX10" fmla="*/ 1234181 w 2076607"/>
                  <a:gd name="connsiteY10" fmla="*/ 2275300 h 2561350"/>
                  <a:gd name="connsiteX11" fmla="*/ 784125 w 2076607"/>
                  <a:gd name="connsiteY11" fmla="*/ 2277680 h 2561350"/>
                  <a:gd name="connsiteX12" fmla="*/ 814058 w 2076607"/>
                  <a:gd name="connsiteY12" fmla="*/ 2167002 h 2561350"/>
                  <a:gd name="connsiteX13" fmla="*/ 121133 w 2076607"/>
                  <a:gd name="connsiteY13" fmla="*/ 2200159 h 2561350"/>
                  <a:gd name="connsiteX14" fmla="*/ 101239 w 2076607"/>
                  <a:gd name="connsiteY14" fmla="*/ 1497962 h 2561350"/>
                  <a:gd name="connsiteX15" fmla="*/ 262552 w 2076607"/>
                  <a:gd name="connsiteY15" fmla="*/ 1561668 h 2561350"/>
                  <a:gd name="connsiteX16" fmla="*/ 240278 w 2076607"/>
                  <a:gd name="connsiteY16" fmla="*/ 1045298 h 2561350"/>
                  <a:gd name="connsiteX17" fmla="*/ 136388 w 2076607"/>
                  <a:gd name="connsiteY17" fmla="*/ 727479 h 2561350"/>
                  <a:gd name="connsiteX18" fmla="*/ 101239 w 2076607"/>
                  <a:gd name="connsiteY18" fmla="*/ 382371 h 2561350"/>
                  <a:gd name="connsiteX19" fmla="*/ 819029 w 2076607"/>
                  <a:gd name="connsiteY19" fmla="*/ 389002 h 2561350"/>
                  <a:gd name="connsiteX20" fmla="*/ 784125 w 2076607"/>
                  <a:gd name="connsiteY20" fmla="*/ 283670 h 2561350"/>
                  <a:gd name="connsiteX21" fmla="*/ 1019868 w 2076607"/>
                  <a:gd name="connsiteY21" fmla="*/ 3 h 2561350"/>
                  <a:gd name="connsiteX0" fmla="*/ 1030195 w 2086934"/>
                  <a:gd name="connsiteY0" fmla="*/ 3 h 2561350"/>
                  <a:gd name="connsiteX1" fmla="*/ 1244508 w 2086934"/>
                  <a:gd name="connsiteY1" fmla="*/ 286050 h 2561350"/>
                  <a:gd name="connsiteX2" fmla="*/ 1222372 w 2086934"/>
                  <a:gd name="connsiteY2" fmla="*/ 389002 h 2561350"/>
                  <a:gd name="connsiteX3" fmla="*/ 1973660 w 2086934"/>
                  <a:gd name="connsiteY3" fmla="*/ 369108 h 2561350"/>
                  <a:gd name="connsiteX4" fmla="*/ 1967028 w 2086934"/>
                  <a:gd name="connsiteY4" fmla="*/ 1096546 h 2561350"/>
                  <a:gd name="connsiteX5" fmla="*/ 1864448 w 2086934"/>
                  <a:gd name="connsiteY5" fmla="*/ 1037347 h 2561350"/>
                  <a:gd name="connsiteX6" fmla="*/ 1848806 w 2086934"/>
                  <a:gd name="connsiteY6" fmla="*/ 1520560 h 2561350"/>
                  <a:gd name="connsiteX7" fmla="*/ 2000186 w 2086934"/>
                  <a:gd name="connsiteY7" fmla="*/ 1456260 h 2561350"/>
                  <a:gd name="connsiteX8" fmla="*/ 1953766 w 2086934"/>
                  <a:gd name="connsiteY8" fmla="*/ 2180265 h 2561350"/>
                  <a:gd name="connsiteX9" fmla="*/ 1224635 w 2086934"/>
                  <a:gd name="connsiteY9" fmla="*/ 2167002 h 2561350"/>
                  <a:gd name="connsiteX10" fmla="*/ 1244508 w 2086934"/>
                  <a:gd name="connsiteY10" fmla="*/ 2275300 h 2561350"/>
                  <a:gd name="connsiteX11" fmla="*/ 794452 w 2086934"/>
                  <a:gd name="connsiteY11" fmla="*/ 2277680 h 2561350"/>
                  <a:gd name="connsiteX12" fmla="*/ 824385 w 2086934"/>
                  <a:gd name="connsiteY12" fmla="*/ 2167002 h 2561350"/>
                  <a:gd name="connsiteX13" fmla="*/ 131460 w 2086934"/>
                  <a:gd name="connsiteY13" fmla="*/ 2200159 h 2561350"/>
                  <a:gd name="connsiteX14" fmla="*/ 111566 w 2086934"/>
                  <a:gd name="connsiteY14" fmla="*/ 1497962 h 2561350"/>
                  <a:gd name="connsiteX15" fmla="*/ 272879 w 2086934"/>
                  <a:gd name="connsiteY15" fmla="*/ 1561668 h 2561350"/>
                  <a:gd name="connsiteX16" fmla="*/ 250605 w 2086934"/>
                  <a:gd name="connsiteY16" fmla="*/ 1045298 h 2561350"/>
                  <a:gd name="connsiteX17" fmla="*/ 9943 w 2086934"/>
                  <a:gd name="connsiteY17" fmla="*/ 1018431 h 2561350"/>
                  <a:gd name="connsiteX18" fmla="*/ 111566 w 2086934"/>
                  <a:gd name="connsiteY18" fmla="*/ 382371 h 2561350"/>
                  <a:gd name="connsiteX19" fmla="*/ 829356 w 2086934"/>
                  <a:gd name="connsiteY19" fmla="*/ 389002 h 2561350"/>
                  <a:gd name="connsiteX20" fmla="*/ 794452 w 2086934"/>
                  <a:gd name="connsiteY20" fmla="*/ 283670 h 2561350"/>
                  <a:gd name="connsiteX21" fmla="*/ 1030195 w 2086934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270566 w 2084621"/>
                  <a:gd name="connsiteY14" fmla="*/ 1561668 h 2561350"/>
                  <a:gd name="connsiteX15" fmla="*/ 248292 w 2084621"/>
                  <a:gd name="connsiteY15" fmla="*/ 1045298 h 2561350"/>
                  <a:gd name="connsiteX16" fmla="*/ 7630 w 2084621"/>
                  <a:gd name="connsiteY16" fmla="*/ 1018431 h 2561350"/>
                  <a:gd name="connsiteX17" fmla="*/ 109253 w 2084621"/>
                  <a:gd name="connsiteY17" fmla="*/ 382371 h 2561350"/>
                  <a:gd name="connsiteX18" fmla="*/ 827043 w 2084621"/>
                  <a:gd name="connsiteY18" fmla="*/ 389002 h 2561350"/>
                  <a:gd name="connsiteX19" fmla="*/ 792139 w 2084621"/>
                  <a:gd name="connsiteY19" fmla="*/ 283670 h 2561350"/>
                  <a:gd name="connsiteX20" fmla="*/ 1027882 w 2084621"/>
                  <a:gd name="connsiteY20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76730 w 2084621"/>
                  <a:gd name="connsiteY14" fmla="*/ 1866419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33820 w 2090559"/>
                  <a:gd name="connsiteY0" fmla="*/ 3 h 2561350"/>
                  <a:gd name="connsiteX1" fmla="*/ 1248133 w 2090559"/>
                  <a:gd name="connsiteY1" fmla="*/ 286050 h 2561350"/>
                  <a:gd name="connsiteX2" fmla="*/ 1225997 w 2090559"/>
                  <a:gd name="connsiteY2" fmla="*/ 389002 h 2561350"/>
                  <a:gd name="connsiteX3" fmla="*/ 1977285 w 2090559"/>
                  <a:gd name="connsiteY3" fmla="*/ 369108 h 2561350"/>
                  <a:gd name="connsiteX4" fmla="*/ 1970653 w 2090559"/>
                  <a:gd name="connsiteY4" fmla="*/ 1096546 h 2561350"/>
                  <a:gd name="connsiteX5" fmla="*/ 1868073 w 2090559"/>
                  <a:gd name="connsiteY5" fmla="*/ 1037347 h 2561350"/>
                  <a:gd name="connsiteX6" fmla="*/ 1852431 w 2090559"/>
                  <a:gd name="connsiteY6" fmla="*/ 1520560 h 2561350"/>
                  <a:gd name="connsiteX7" fmla="*/ 2003811 w 2090559"/>
                  <a:gd name="connsiteY7" fmla="*/ 1456260 h 2561350"/>
                  <a:gd name="connsiteX8" fmla="*/ 1957391 w 2090559"/>
                  <a:gd name="connsiteY8" fmla="*/ 2180265 h 2561350"/>
                  <a:gd name="connsiteX9" fmla="*/ 1228260 w 2090559"/>
                  <a:gd name="connsiteY9" fmla="*/ 2167002 h 2561350"/>
                  <a:gd name="connsiteX10" fmla="*/ 1248133 w 2090559"/>
                  <a:gd name="connsiteY10" fmla="*/ 2275300 h 2561350"/>
                  <a:gd name="connsiteX11" fmla="*/ 798077 w 2090559"/>
                  <a:gd name="connsiteY11" fmla="*/ 2277680 h 2561350"/>
                  <a:gd name="connsiteX12" fmla="*/ 828010 w 2090559"/>
                  <a:gd name="connsiteY12" fmla="*/ 2167002 h 2561350"/>
                  <a:gd name="connsiteX13" fmla="*/ 135085 w 2090559"/>
                  <a:gd name="connsiteY13" fmla="*/ 2200159 h 2561350"/>
                  <a:gd name="connsiteX14" fmla="*/ 6108 w 2090559"/>
                  <a:gd name="connsiteY14" fmla="*/ 1657531 h 2561350"/>
                  <a:gd name="connsiteX15" fmla="*/ 276504 w 2090559"/>
                  <a:gd name="connsiteY15" fmla="*/ 1561668 h 2561350"/>
                  <a:gd name="connsiteX16" fmla="*/ 254230 w 2090559"/>
                  <a:gd name="connsiteY16" fmla="*/ 1045298 h 2561350"/>
                  <a:gd name="connsiteX17" fmla="*/ 13568 w 2090559"/>
                  <a:gd name="connsiteY17" fmla="*/ 1018431 h 2561350"/>
                  <a:gd name="connsiteX18" fmla="*/ 115191 w 2090559"/>
                  <a:gd name="connsiteY18" fmla="*/ 382371 h 2561350"/>
                  <a:gd name="connsiteX19" fmla="*/ 832981 w 2090559"/>
                  <a:gd name="connsiteY19" fmla="*/ 389002 h 2561350"/>
                  <a:gd name="connsiteX20" fmla="*/ 798077 w 2090559"/>
                  <a:gd name="connsiteY20" fmla="*/ 283670 h 2561350"/>
                  <a:gd name="connsiteX21" fmla="*/ 1033820 w 2090559"/>
                  <a:gd name="connsiteY21" fmla="*/ 3 h 2561350"/>
                  <a:gd name="connsiteX0" fmla="*/ 1032856 w 2089595"/>
                  <a:gd name="connsiteY0" fmla="*/ 3 h 2561350"/>
                  <a:gd name="connsiteX1" fmla="*/ 1247169 w 2089595"/>
                  <a:gd name="connsiteY1" fmla="*/ 286050 h 2561350"/>
                  <a:gd name="connsiteX2" fmla="*/ 1225033 w 2089595"/>
                  <a:gd name="connsiteY2" fmla="*/ 389002 h 2561350"/>
                  <a:gd name="connsiteX3" fmla="*/ 1976321 w 2089595"/>
                  <a:gd name="connsiteY3" fmla="*/ 369108 h 2561350"/>
                  <a:gd name="connsiteX4" fmla="*/ 1969689 w 2089595"/>
                  <a:gd name="connsiteY4" fmla="*/ 1096546 h 2561350"/>
                  <a:gd name="connsiteX5" fmla="*/ 1867109 w 2089595"/>
                  <a:gd name="connsiteY5" fmla="*/ 1037347 h 2561350"/>
                  <a:gd name="connsiteX6" fmla="*/ 1851467 w 2089595"/>
                  <a:gd name="connsiteY6" fmla="*/ 1520560 h 2561350"/>
                  <a:gd name="connsiteX7" fmla="*/ 2002847 w 2089595"/>
                  <a:gd name="connsiteY7" fmla="*/ 1456260 h 2561350"/>
                  <a:gd name="connsiteX8" fmla="*/ 1956427 w 2089595"/>
                  <a:gd name="connsiteY8" fmla="*/ 2180265 h 2561350"/>
                  <a:gd name="connsiteX9" fmla="*/ 1227296 w 2089595"/>
                  <a:gd name="connsiteY9" fmla="*/ 2167002 h 2561350"/>
                  <a:gd name="connsiteX10" fmla="*/ 1247169 w 2089595"/>
                  <a:gd name="connsiteY10" fmla="*/ 2275300 h 2561350"/>
                  <a:gd name="connsiteX11" fmla="*/ 797113 w 2089595"/>
                  <a:gd name="connsiteY11" fmla="*/ 2277680 h 2561350"/>
                  <a:gd name="connsiteX12" fmla="*/ 827046 w 2089595"/>
                  <a:gd name="connsiteY12" fmla="*/ 2167002 h 2561350"/>
                  <a:gd name="connsiteX13" fmla="*/ 134121 w 2089595"/>
                  <a:gd name="connsiteY13" fmla="*/ 2200159 h 2561350"/>
                  <a:gd name="connsiteX14" fmla="*/ 5144 w 2089595"/>
                  <a:gd name="connsiteY14" fmla="*/ 1657531 h 2561350"/>
                  <a:gd name="connsiteX15" fmla="*/ 275540 w 2089595"/>
                  <a:gd name="connsiteY15" fmla="*/ 1561668 h 2561350"/>
                  <a:gd name="connsiteX16" fmla="*/ 253266 w 2089595"/>
                  <a:gd name="connsiteY16" fmla="*/ 1045298 h 2561350"/>
                  <a:gd name="connsiteX17" fmla="*/ 12604 w 2089595"/>
                  <a:gd name="connsiteY17" fmla="*/ 1018431 h 2561350"/>
                  <a:gd name="connsiteX18" fmla="*/ 114227 w 2089595"/>
                  <a:gd name="connsiteY18" fmla="*/ 382371 h 2561350"/>
                  <a:gd name="connsiteX19" fmla="*/ 832017 w 2089595"/>
                  <a:gd name="connsiteY19" fmla="*/ 389002 h 2561350"/>
                  <a:gd name="connsiteX20" fmla="*/ 797113 w 2089595"/>
                  <a:gd name="connsiteY20" fmla="*/ 283670 h 2561350"/>
                  <a:gd name="connsiteX21" fmla="*/ 1032856 w 2089595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1863015 w 2081039"/>
                  <a:gd name="connsiteY4" fmla="*/ 1037347 h 2561350"/>
                  <a:gd name="connsiteX5" fmla="*/ 1847373 w 2081039"/>
                  <a:gd name="connsiteY5" fmla="*/ 1520560 h 2561350"/>
                  <a:gd name="connsiteX6" fmla="*/ 1998753 w 2081039"/>
                  <a:gd name="connsiteY6" fmla="*/ 1456260 h 2561350"/>
                  <a:gd name="connsiteX7" fmla="*/ 1952333 w 2081039"/>
                  <a:gd name="connsiteY7" fmla="*/ 2180265 h 2561350"/>
                  <a:gd name="connsiteX8" fmla="*/ 1223202 w 2081039"/>
                  <a:gd name="connsiteY8" fmla="*/ 2167002 h 2561350"/>
                  <a:gd name="connsiteX9" fmla="*/ 1243075 w 2081039"/>
                  <a:gd name="connsiteY9" fmla="*/ 2275300 h 2561350"/>
                  <a:gd name="connsiteX10" fmla="*/ 793019 w 2081039"/>
                  <a:gd name="connsiteY10" fmla="*/ 2277680 h 2561350"/>
                  <a:gd name="connsiteX11" fmla="*/ 822952 w 2081039"/>
                  <a:gd name="connsiteY11" fmla="*/ 2167002 h 2561350"/>
                  <a:gd name="connsiteX12" fmla="*/ 130027 w 2081039"/>
                  <a:gd name="connsiteY12" fmla="*/ 2200159 h 2561350"/>
                  <a:gd name="connsiteX13" fmla="*/ 1050 w 2081039"/>
                  <a:gd name="connsiteY13" fmla="*/ 1657531 h 2561350"/>
                  <a:gd name="connsiteX14" fmla="*/ 271446 w 2081039"/>
                  <a:gd name="connsiteY14" fmla="*/ 1561668 h 2561350"/>
                  <a:gd name="connsiteX15" fmla="*/ 249172 w 2081039"/>
                  <a:gd name="connsiteY15" fmla="*/ 1045298 h 2561350"/>
                  <a:gd name="connsiteX16" fmla="*/ 8510 w 2081039"/>
                  <a:gd name="connsiteY16" fmla="*/ 1018431 h 2561350"/>
                  <a:gd name="connsiteX17" fmla="*/ 110133 w 2081039"/>
                  <a:gd name="connsiteY17" fmla="*/ 382371 h 2561350"/>
                  <a:gd name="connsiteX18" fmla="*/ 827923 w 2081039"/>
                  <a:gd name="connsiteY18" fmla="*/ 389002 h 2561350"/>
                  <a:gd name="connsiteX19" fmla="*/ 793019 w 2081039"/>
                  <a:gd name="connsiteY19" fmla="*/ 283670 h 2561350"/>
                  <a:gd name="connsiteX20" fmla="*/ 1028762 w 2081039"/>
                  <a:gd name="connsiteY20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1933270 w 2081039"/>
                  <a:gd name="connsiteY4" fmla="*/ 764780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7307 w 2081039"/>
                  <a:gd name="connsiteY3" fmla="*/ 371595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7307 w 2081039"/>
                  <a:gd name="connsiteY3" fmla="*/ 371595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9793 w 2081039"/>
                  <a:gd name="connsiteY3" fmla="*/ 36164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9793 w 2081039"/>
                  <a:gd name="connsiteY3" fmla="*/ 36164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1952333 w 2072429"/>
                  <a:gd name="connsiteY7" fmla="*/ 2180265 h 2561350"/>
                  <a:gd name="connsiteX8" fmla="*/ 1223202 w 2072429"/>
                  <a:gd name="connsiteY8" fmla="*/ 2167002 h 2561350"/>
                  <a:gd name="connsiteX9" fmla="*/ 1243075 w 2072429"/>
                  <a:gd name="connsiteY9" fmla="*/ 2275300 h 2561350"/>
                  <a:gd name="connsiteX10" fmla="*/ 793019 w 2072429"/>
                  <a:gd name="connsiteY10" fmla="*/ 2277680 h 2561350"/>
                  <a:gd name="connsiteX11" fmla="*/ 822952 w 2072429"/>
                  <a:gd name="connsiteY11" fmla="*/ 2167002 h 2561350"/>
                  <a:gd name="connsiteX12" fmla="*/ 130027 w 2072429"/>
                  <a:gd name="connsiteY12" fmla="*/ 2200159 h 2561350"/>
                  <a:gd name="connsiteX13" fmla="*/ 1050 w 2072429"/>
                  <a:gd name="connsiteY13" fmla="*/ 1657531 h 2561350"/>
                  <a:gd name="connsiteX14" fmla="*/ 271446 w 2072429"/>
                  <a:gd name="connsiteY14" fmla="*/ 1561668 h 2561350"/>
                  <a:gd name="connsiteX15" fmla="*/ 249172 w 2072429"/>
                  <a:gd name="connsiteY15" fmla="*/ 1045298 h 2561350"/>
                  <a:gd name="connsiteX16" fmla="*/ 8510 w 2072429"/>
                  <a:gd name="connsiteY16" fmla="*/ 1018431 h 2561350"/>
                  <a:gd name="connsiteX17" fmla="*/ 110133 w 2072429"/>
                  <a:gd name="connsiteY17" fmla="*/ 382371 h 2561350"/>
                  <a:gd name="connsiteX18" fmla="*/ 827923 w 2072429"/>
                  <a:gd name="connsiteY18" fmla="*/ 389002 h 2561350"/>
                  <a:gd name="connsiteX19" fmla="*/ 793019 w 2072429"/>
                  <a:gd name="connsiteY19" fmla="*/ 283670 h 2561350"/>
                  <a:gd name="connsiteX20" fmla="*/ 1028762 w 2072429"/>
                  <a:gd name="connsiteY20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1890996 w 2072429"/>
                  <a:gd name="connsiteY7" fmla="*/ 1722186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47373 w 2072429"/>
                  <a:gd name="connsiteY5" fmla="*/ 1535481 h 2561350"/>
                  <a:gd name="connsiteX6" fmla="*/ 2065070 w 2072429"/>
                  <a:gd name="connsiteY6" fmla="*/ 1597847 h 2561350"/>
                  <a:gd name="connsiteX7" fmla="*/ 1952333 w 2072429"/>
                  <a:gd name="connsiteY7" fmla="*/ 2180265 h 2561350"/>
                  <a:gd name="connsiteX8" fmla="*/ 1223202 w 2072429"/>
                  <a:gd name="connsiteY8" fmla="*/ 2167002 h 2561350"/>
                  <a:gd name="connsiteX9" fmla="*/ 1243075 w 2072429"/>
                  <a:gd name="connsiteY9" fmla="*/ 2275300 h 2561350"/>
                  <a:gd name="connsiteX10" fmla="*/ 793019 w 2072429"/>
                  <a:gd name="connsiteY10" fmla="*/ 2277680 h 2561350"/>
                  <a:gd name="connsiteX11" fmla="*/ 822952 w 2072429"/>
                  <a:gd name="connsiteY11" fmla="*/ 2167002 h 2561350"/>
                  <a:gd name="connsiteX12" fmla="*/ 130027 w 2072429"/>
                  <a:gd name="connsiteY12" fmla="*/ 2200159 h 2561350"/>
                  <a:gd name="connsiteX13" fmla="*/ 1050 w 2072429"/>
                  <a:gd name="connsiteY13" fmla="*/ 1657531 h 2561350"/>
                  <a:gd name="connsiteX14" fmla="*/ 271446 w 2072429"/>
                  <a:gd name="connsiteY14" fmla="*/ 1561668 h 2561350"/>
                  <a:gd name="connsiteX15" fmla="*/ 249172 w 2072429"/>
                  <a:gd name="connsiteY15" fmla="*/ 1045298 h 2561350"/>
                  <a:gd name="connsiteX16" fmla="*/ 8510 w 2072429"/>
                  <a:gd name="connsiteY16" fmla="*/ 1018431 h 2561350"/>
                  <a:gd name="connsiteX17" fmla="*/ 110133 w 2072429"/>
                  <a:gd name="connsiteY17" fmla="*/ 382371 h 2561350"/>
                  <a:gd name="connsiteX18" fmla="*/ 827923 w 2072429"/>
                  <a:gd name="connsiteY18" fmla="*/ 389002 h 2561350"/>
                  <a:gd name="connsiteX19" fmla="*/ 793019 w 2072429"/>
                  <a:gd name="connsiteY19" fmla="*/ 283670 h 2561350"/>
                  <a:gd name="connsiteX20" fmla="*/ 1028762 w 2072429"/>
                  <a:gd name="connsiteY20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997927 w 2072429"/>
                  <a:gd name="connsiteY5" fmla="*/ 118007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1048 w 2072429"/>
                  <a:gd name="connsiteY5" fmla="*/ 1030865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1048 w 2072429"/>
                  <a:gd name="connsiteY5" fmla="*/ 1030865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70777 w 2069564"/>
                  <a:gd name="connsiteY16" fmla="*/ 1028015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70777 w 2069564"/>
                  <a:gd name="connsiteY16" fmla="*/ 1028015 h 2561350"/>
                  <a:gd name="connsiteX17" fmla="*/ 30115 w 2069564"/>
                  <a:gd name="connsiteY17" fmla="*/ 1005469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70777 w 2069564"/>
                  <a:gd name="connsiteY16" fmla="*/ 1028015 h 2561350"/>
                  <a:gd name="connsiteX17" fmla="*/ 30115 w 2069564"/>
                  <a:gd name="connsiteY17" fmla="*/ 1005469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58483 w 2069564"/>
                  <a:gd name="connsiteY15" fmla="*/ 1557347 h 2561350"/>
                  <a:gd name="connsiteX16" fmla="*/ 270777 w 2069564"/>
                  <a:gd name="connsiteY16" fmla="*/ 1028015 h 2561350"/>
                  <a:gd name="connsiteX17" fmla="*/ 30115 w 2069564"/>
                  <a:gd name="connsiteY17" fmla="*/ 1005469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58483 w 2069564"/>
                  <a:gd name="connsiteY15" fmla="*/ 1557347 h 2561350"/>
                  <a:gd name="connsiteX16" fmla="*/ 270777 w 2069564"/>
                  <a:gd name="connsiteY16" fmla="*/ 1028015 h 2561350"/>
                  <a:gd name="connsiteX17" fmla="*/ 30115 w 2069564"/>
                  <a:gd name="connsiteY17" fmla="*/ 1005469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362 w 2069164"/>
                  <a:gd name="connsiteY0" fmla="*/ 3 h 2561350"/>
                  <a:gd name="connsiteX1" fmla="*/ 1242675 w 2069164"/>
                  <a:gd name="connsiteY1" fmla="*/ 286050 h 2561350"/>
                  <a:gd name="connsiteX2" fmla="*/ 1220539 w 2069164"/>
                  <a:gd name="connsiteY2" fmla="*/ 389002 h 2561350"/>
                  <a:gd name="connsiteX3" fmla="*/ 1959393 w 2069164"/>
                  <a:gd name="connsiteY3" fmla="*/ 361648 h 2561350"/>
                  <a:gd name="connsiteX4" fmla="*/ 2067156 w 2069164"/>
                  <a:gd name="connsiteY4" fmla="*/ 961234 h 2561350"/>
                  <a:gd name="connsiteX5" fmla="*/ 1880648 w 2069164"/>
                  <a:gd name="connsiteY5" fmla="*/ 1030865 h 2561350"/>
                  <a:gd name="connsiteX6" fmla="*/ 1846973 w 2069164"/>
                  <a:gd name="connsiteY6" fmla="*/ 1535481 h 2561350"/>
                  <a:gd name="connsiteX7" fmla="*/ 2064670 w 2069164"/>
                  <a:gd name="connsiteY7" fmla="*/ 1597847 h 2561350"/>
                  <a:gd name="connsiteX8" fmla="*/ 1951933 w 2069164"/>
                  <a:gd name="connsiteY8" fmla="*/ 2180265 h 2561350"/>
                  <a:gd name="connsiteX9" fmla="*/ 1222802 w 2069164"/>
                  <a:gd name="connsiteY9" fmla="*/ 2167002 h 2561350"/>
                  <a:gd name="connsiteX10" fmla="*/ 1242675 w 2069164"/>
                  <a:gd name="connsiteY10" fmla="*/ 2275300 h 2561350"/>
                  <a:gd name="connsiteX11" fmla="*/ 792619 w 2069164"/>
                  <a:gd name="connsiteY11" fmla="*/ 2277680 h 2561350"/>
                  <a:gd name="connsiteX12" fmla="*/ 822552 w 2069164"/>
                  <a:gd name="connsiteY12" fmla="*/ 2167002 h 2561350"/>
                  <a:gd name="connsiteX13" fmla="*/ 129627 w 2069164"/>
                  <a:gd name="connsiteY13" fmla="*/ 2200159 h 2561350"/>
                  <a:gd name="connsiteX14" fmla="*/ 650 w 2069164"/>
                  <a:gd name="connsiteY14" fmla="*/ 1657531 h 2561350"/>
                  <a:gd name="connsiteX15" fmla="*/ 258083 w 2069164"/>
                  <a:gd name="connsiteY15" fmla="*/ 1557347 h 2561350"/>
                  <a:gd name="connsiteX16" fmla="*/ 270377 w 2069164"/>
                  <a:gd name="connsiteY16" fmla="*/ 1028015 h 2561350"/>
                  <a:gd name="connsiteX17" fmla="*/ 29715 w 2069164"/>
                  <a:gd name="connsiteY17" fmla="*/ 1005469 h 2561350"/>
                  <a:gd name="connsiteX18" fmla="*/ 109733 w 2069164"/>
                  <a:gd name="connsiteY18" fmla="*/ 382371 h 2561350"/>
                  <a:gd name="connsiteX19" fmla="*/ 827523 w 2069164"/>
                  <a:gd name="connsiteY19" fmla="*/ 389002 h 2561350"/>
                  <a:gd name="connsiteX20" fmla="*/ 792619 w 2069164"/>
                  <a:gd name="connsiteY20" fmla="*/ 283670 h 2561350"/>
                  <a:gd name="connsiteX21" fmla="*/ 1028362 w 206916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69727 w 2068514"/>
                  <a:gd name="connsiteY16" fmla="*/ 1028015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69727 w 2068514"/>
                  <a:gd name="connsiteY16" fmla="*/ 1028015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24721 w 2068514"/>
                  <a:gd name="connsiteY6" fmla="*/ 1531159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24721 w 2068514"/>
                  <a:gd name="connsiteY6" fmla="*/ 1531159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24721 w 2068514"/>
                  <a:gd name="connsiteY6" fmla="*/ 1531159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24721 w 2068514"/>
                  <a:gd name="connsiteY6" fmla="*/ 1531159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24721 w 2068514"/>
                  <a:gd name="connsiteY6" fmla="*/ 1531159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64020 w 2066875"/>
                  <a:gd name="connsiteY7" fmla="*/ 1597847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19452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19452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19452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952"/>
                  <a:gd name="connsiteY0" fmla="*/ 3 h 2561350"/>
                  <a:gd name="connsiteX1" fmla="*/ 1242025 w 2066952"/>
                  <a:gd name="connsiteY1" fmla="*/ 286050 h 2561350"/>
                  <a:gd name="connsiteX2" fmla="*/ 1219889 w 2066952"/>
                  <a:gd name="connsiteY2" fmla="*/ 389002 h 2561350"/>
                  <a:gd name="connsiteX3" fmla="*/ 1963063 w 2066952"/>
                  <a:gd name="connsiteY3" fmla="*/ 357327 h 2561350"/>
                  <a:gd name="connsiteX4" fmla="*/ 2066506 w 2066952"/>
                  <a:gd name="connsiteY4" fmla="*/ 961234 h 2561350"/>
                  <a:gd name="connsiteX5" fmla="*/ 1862717 w 2066952"/>
                  <a:gd name="connsiteY5" fmla="*/ 1056790 h 2561350"/>
                  <a:gd name="connsiteX6" fmla="*/ 1824721 w 2066952"/>
                  <a:gd name="connsiteY6" fmla="*/ 1531159 h 2561350"/>
                  <a:gd name="connsiteX7" fmla="*/ 2042416 w 2066952"/>
                  <a:gd name="connsiteY7" fmla="*/ 1619452 h 2561350"/>
                  <a:gd name="connsiteX8" fmla="*/ 1951283 w 2066952"/>
                  <a:gd name="connsiteY8" fmla="*/ 2180265 h 2561350"/>
                  <a:gd name="connsiteX9" fmla="*/ 1222152 w 2066952"/>
                  <a:gd name="connsiteY9" fmla="*/ 2167002 h 2561350"/>
                  <a:gd name="connsiteX10" fmla="*/ 1242025 w 2066952"/>
                  <a:gd name="connsiteY10" fmla="*/ 2275300 h 2561350"/>
                  <a:gd name="connsiteX11" fmla="*/ 791969 w 2066952"/>
                  <a:gd name="connsiteY11" fmla="*/ 2277680 h 2561350"/>
                  <a:gd name="connsiteX12" fmla="*/ 821902 w 2066952"/>
                  <a:gd name="connsiteY12" fmla="*/ 2167002 h 2561350"/>
                  <a:gd name="connsiteX13" fmla="*/ 128977 w 2066952"/>
                  <a:gd name="connsiteY13" fmla="*/ 2200159 h 2561350"/>
                  <a:gd name="connsiteX14" fmla="*/ 0 w 2066952"/>
                  <a:gd name="connsiteY14" fmla="*/ 1657531 h 2561350"/>
                  <a:gd name="connsiteX15" fmla="*/ 257433 w 2066952"/>
                  <a:gd name="connsiteY15" fmla="*/ 1557347 h 2561350"/>
                  <a:gd name="connsiteX16" fmla="*/ 239483 w 2066952"/>
                  <a:gd name="connsiteY16" fmla="*/ 1049619 h 2561350"/>
                  <a:gd name="connsiteX17" fmla="*/ 29065 w 2066952"/>
                  <a:gd name="connsiteY17" fmla="*/ 1005469 h 2561350"/>
                  <a:gd name="connsiteX18" fmla="*/ 100444 w 2066952"/>
                  <a:gd name="connsiteY18" fmla="*/ 369408 h 2561350"/>
                  <a:gd name="connsiteX19" fmla="*/ 826873 w 2066952"/>
                  <a:gd name="connsiteY19" fmla="*/ 389002 h 2561350"/>
                  <a:gd name="connsiteX20" fmla="*/ 791969 w 2066952"/>
                  <a:gd name="connsiteY20" fmla="*/ 283670 h 2561350"/>
                  <a:gd name="connsiteX21" fmla="*/ 1027712 w 2066952"/>
                  <a:gd name="connsiteY21" fmla="*/ 3 h 2561350"/>
                  <a:gd name="connsiteX0" fmla="*/ 1027712 w 2067063"/>
                  <a:gd name="connsiteY0" fmla="*/ 3 h 2561350"/>
                  <a:gd name="connsiteX1" fmla="*/ 1242025 w 2067063"/>
                  <a:gd name="connsiteY1" fmla="*/ 286050 h 2561350"/>
                  <a:gd name="connsiteX2" fmla="*/ 1219889 w 2067063"/>
                  <a:gd name="connsiteY2" fmla="*/ 389002 h 2561350"/>
                  <a:gd name="connsiteX3" fmla="*/ 1967384 w 2067063"/>
                  <a:gd name="connsiteY3" fmla="*/ 344364 h 2561350"/>
                  <a:gd name="connsiteX4" fmla="*/ 2066506 w 2067063"/>
                  <a:gd name="connsiteY4" fmla="*/ 961234 h 2561350"/>
                  <a:gd name="connsiteX5" fmla="*/ 1862717 w 2067063"/>
                  <a:gd name="connsiteY5" fmla="*/ 1056790 h 2561350"/>
                  <a:gd name="connsiteX6" fmla="*/ 1824721 w 2067063"/>
                  <a:gd name="connsiteY6" fmla="*/ 1531159 h 2561350"/>
                  <a:gd name="connsiteX7" fmla="*/ 2042416 w 2067063"/>
                  <a:gd name="connsiteY7" fmla="*/ 1619452 h 2561350"/>
                  <a:gd name="connsiteX8" fmla="*/ 1951283 w 2067063"/>
                  <a:gd name="connsiteY8" fmla="*/ 2180265 h 2561350"/>
                  <a:gd name="connsiteX9" fmla="*/ 1222152 w 2067063"/>
                  <a:gd name="connsiteY9" fmla="*/ 2167002 h 2561350"/>
                  <a:gd name="connsiteX10" fmla="*/ 1242025 w 2067063"/>
                  <a:gd name="connsiteY10" fmla="*/ 2275300 h 2561350"/>
                  <a:gd name="connsiteX11" fmla="*/ 791969 w 2067063"/>
                  <a:gd name="connsiteY11" fmla="*/ 2277680 h 2561350"/>
                  <a:gd name="connsiteX12" fmla="*/ 821902 w 2067063"/>
                  <a:gd name="connsiteY12" fmla="*/ 2167002 h 2561350"/>
                  <a:gd name="connsiteX13" fmla="*/ 128977 w 2067063"/>
                  <a:gd name="connsiteY13" fmla="*/ 2200159 h 2561350"/>
                  <a:gd name="connsiteX14" fmla="*/ 0 w 2067063"/>
                  <a:gd name="connsiteY14" fmla="*/ 1657531 h 2561350"/>
                  <a:gd name="connsiteX15" fmla="*/ 257433 w 2067063"/>
                  <a:gd name="connsiteY15" fmla="*/ 1557347 h 2561350"/>
                  <a:gd name="connsiteX16" fmla="*/ 239483 w 2067063"/>
                  <a:gd name="connsiteY16" fmla="*/ 1049619 h 2561350"/>
                  <a:gd name="connsiteX17" fmla="*/ 29065 w 2067063"/>
                  <a:gd name="connsiteY17" fmla="*/ 1005469 h 2561350"/>
                  <a:gd name="connsiteX18" fmla="*/ 100444 w 2067063"/>
                  <a:gd name="connsiteY18" fmla="*/ 369408 h 2561350"/>
                  <a:gd name="connsiteX19" fmla="*/ 826873 w 2067063"/>
                  <a:gd name="connsiteY19" fmla="*/ 389002 h 2561350"/>
                  <a:gd name="connsiteX20" fmla="*/ 791969 w 2067063"/>
                  <a:gd name="connsiteY20" fmla="*/ 283670 h 2561350"/>
                  <a:gd name="connsiteX21" fmla="*/ 1027712 w 2067063"/>
                  <a:gd name="connsiteY21" fmla="*/ 3 h 2561350"/>
                  <a:gd name="connsiteX0" fmla="*/ 1027712 w 2067063"/>
                  <a:gd name="connsiteY0" fmla="*/ 3 h 2561350"/>
                  <a:gd name="connsiteX1" fmla="*/ 1242025 w 2067063"/>
                  <a:gd name="connsiteY1" fmla="*/ 286050 h 2561350"/>
                  <a:gd name="connsiteX2" fmla="*/ 1219889 w 2067063"/>
                  <a:gd name="connsiteY2" fmla="*/ 389002 h 2561350"/>
                  <a:gd name="connsiteX3" fmla="*/ 1967384 w 2067063"/>
                  <a:gd name="connsiteY3" fmla="*/ 344364 h 2561350"/>
                  <a:gd name="connsiteX4" fmla="*/ 2066506 w 2067063"/>
                  <a:gd name="connsiteY4" fmla="*/ 961234 h 2561350"/>
                  <a:gd name="connsiteX5" fmla="*/ 1862717 w 2067063"/>
                  <a:gd name="connsiteY5" fmla="*/ 1056790 h 2561350"/>
                  <a:gd name="connsiteX6" fmla="*/ 1824721 w 2067063"/>
                  <a:gd name="connsiteY6" fmla="*/ 1531159 h 2561350"/>
                  <a:gd name="connsiteX7" fmla="*/ 2042416 w 2067063"/>
                  <a:gd name="connsiteY7" fmla="*/ 1619452 h 2561350"/>
                  <a:gd name="connsiteX8" fmla="*/ 1951283 w 2067063"/>
                  <a:gd name="connsiteY8" fmla="*/ 2180265 h 2561350"/>
                  <a:gd name="connsiteX9" fmla="*/ 1222152 w 2067063"/>
                  <a:gd name="connsiteY9" fmla="*/ 2167002 h 2561350"/>
                  <a:gd name="connsiteX10" fmla="*/ 1242025 w 2067063"/>
                  <a:gd name="connsiteY10" fmla="*/ 2275300 h 2561350"/>
                  <a:gd name="connsiteX11" fmla="*/ 791969 w 2067063"/>
                  <a:gd name="connsiteY11" fmla="*/ 2277680 h 2561350"/>
                  <a:gd name="connsiteX12" fmla="*/ 821902 w 2067063"/>
                  <a:gd name="connsiteY12" fmla="*/ 2167002 h 2561350"/>
                  <a:gd name="connsiteX13" fmla="*/ 128977 w 2067063"/>
                  <a:gd name="connsiteY13" fmla="*/ 2200159 h 2561350"/>
                  <a:gd name="connsiteX14" fmla="*/ 0 w 2067063"/>
                  <a:gd name="connsiteY14" fmla="*/ 1657531 h 2561350"/>
                  <a:gd name="connsiteX15" fmla="*/ 257433 w 2067063"/>
                  <a:gd name="connsiteY15" fmla="*/ 1557347 h 2561350"/>
                  <a:gd name="connsiteX16" fmla="*/ 239483 w 2067063"/>
                  <a:gd name="connsiteY16" fmla="*/ 1049619 h 2561350"/>
                  <a:gd name="connsiteX17" fmla="*/ 29065 w 2067063"/>
                  <a:gd name="connsiteY17" fmla="*/ 1005469 h 2561350"/>
                  <a:gd name="connsiteX18" fmla="*/ 100444 w 2067063"/>
                  <a:gd name="connsiteY18" fmla="*/ 369408 h 2561350"/>
                  <a:gd name="connsiteX19" fmla="*/ 826873 w 2067063"/>
                  <a:gd name="connsiteY19" fmla="*/ 389002 h 2561350"/>
                  <a:gd name="connsiteX20" fmla="*/ 791969 w 2067063"/>
                  <a:gd name="connsiteY20" fmla="*/ 283670 h 2561350"/>
                  <a:gd name="connsiteX21" fmla="*/ 1027712 w 2067063"/>
                  <a:gd name="connsiteY21" fmla="*/ 3 h 2561350"/>
                  <a:gd name="connsiteX0" fmla="*/ 1027712 w 2066650"/>
                  <a:gd name="connsiteY0" fmla="*/ 3 h 2561350"/>
                  <a:gd name="connsiteX1" fmla="*/ 1242025 w 2066650"/>
                  <a:gd name="connsiteY1" fmla="*/ 286050 h 2561350"/>
                  <a:gd name="connsiteX2" fmla="*/ 1219889 w 2066650"/>
                  <a:gd name="connsiteY2" fmla="*/ 389002 h 2561350"/>
                  <a:gd name="connsiteX3" fmla="*/ 1967384 w 2066650"/>
                  <a:gd name="connsiteY3" fmla="*/ 344364 h 2561350"/>
                  <a:gd name="connsiteX4" fmla="*/ 2066506 w 2066650"/>
                  <a:gd name="connsiteY4" fmla="*/ 961234 h 2561350"/>
                  <a:gd name="connsiteX5" fmla="*/ 1862717 w 2066650"/>
                  <a:gd name="connsiteY5" fmla="*/ 1056790 h 2561350"/>
                  <a:gd name="connsiteX6" fmla="*/ 1824721 w 2066650"/>
                  <a:gd name="connsiteY6" fmla="*/ 1531159 h 2561350"/>
                  <a:gd name="connsiteX7" fmla="*/ 2042416 w 2066650"/>
                  <a:gd name="connsiteY7" fmla="*/ 1619452 h 2561350"/>
                  <a:gd name="connsiteX8" fmla="*/ 1951283 w 2066650"/>
                  <a:gd name="connsiteY8" fmla="*/ 2180265 h 2561350"/>
                  <a:gd name="connsiteX9" fmla="*/ 1222152 w 2066650"/>
                  <a:gd name="connsiteY9" fmla="*/ 2167002 h 2561350"/>
                  <a:gd name="connsiteX10" fmla="*/ 1242025 w 2066650"/>
                  <a:gd name="connsiteY10" fmla="*/ 2275300 h 2561350"/>
                  <a:gd name="connsiteX11" fmla="*/ 791969 w 2066650"/>
                  <a:gd name="connsiteY11" fmla="*/ 2277680 h 2561350"/>
                  <a:gd name="connsiteX12" fmla="*/ 821902 w 2066650"/>
                  <a:gd name="connsiteY12" fmla="*/ 2167002 h 2561350"/>
                  <a:gd name="connsiteX13" fmla="*/ 128977 w 2066650"/>
                  <a:gd name="connsiteY13" fmla="*/ 2200159 h 2561350"/>
                  <a:gd name="connsiteX14" fmla="*/ 0 w 2066650"/>
                  <a:gd name="connsiteY14" fmla="*/ 1657531 h 2561350"/>
                  <a:gd name="connsiteX15" fmla="*/ 257433 w 2066650"/>
                  <a:gd name="connsiteY15" fmla="*/ 1557347 h 2561350"/>
                  <a:gd name="connsiteX16" fmla="*/ 239483 w 2066650"/>
                  <a:gd name="connsiteY16" fmla="*/ 1049619 h 2561350"/>
                  <a:gd name="connsiteX17" fmla="*/ 29065 w 2066650"/>
                  <a:gd name="connsiteY17" fmla="*/ 1005469 h 2561350"/>
                  <a:gd name="connsiteX18" fmla="*/ 100444 w 2066650"/>
                  <a:gd name="connsiteY18" fmla="*/ 369408 h 2561350"/>
                  <a:gd name="connsiteX19" fmla="*/ 826873 w 2066650"/>
                  <a:gd name="connsiteY19" fmla="*/ 389002 h 2561350"/>
                  <a:gd name="connsiteX20" fmla="*/ 791969 w 2066650"/>
                  <a:gd name="connsiteY20" fmla="*/ 283670 h 2561350"/>
                  <a:gd name="connsiteX21" fmla="*/ 1027712 w 2066650"/>
                  <a:gd name="connsiteY21" fmla="*/ 3 h 2561350"/>
                  <a:gd name="connsiteX0" fmla="*/ 1027712 w 2049409"/>
                  <a:gd name="connsiteY0" fmla="*/ 3 h 2561350"/>
                  <a:gd name="connsiteX1" fmla="*/ 1242025 w 2049409"/>
                  <a:gd name="connsiteY1" fmla="*/ 286050 h 2561350"/>
                  <a:gd name="connsiteX2" fmla="*/ 1219889 w 2049409"/>
                  <a:gd name="connsiteY2" fmla="*/ 389002 h 2561350"/>
                  <a:gd name="connsiteX3" fmla="*/ 1967384 w 2049409"/>
                  <a:gd name="connsiteY3" fmla="*/ 344364 h 2561350"/>
                  <a:gd name="connsiteX4" fmla="*/ 2049225 w 2049409"/>
                  <a:gd name="connsiteY4" fmla="*/ 926667 h 2561350"/>
                  <a:gd name="connsiteX5" fmla="*/ 1862717 w 2049409"/>
                  <a:gd name="connsiteY5" fmla="*/ 1056790 h 2561350"/>
                  <a:gd name="connsiteX6" fmla="*/ 1824721 w 2049409"/>
                  <a:gd name="connsiteY6" fmla="*/ 1531159 h 2561350"/>
                  <a:gd name="connsiteX7" fmla="*/ 2042416 w 2049409"/>
                  <a:gd name="connsiteY7" fmla="*/ 1619452 h 2561350"/>
                  <a:gd name="connsiteX8" fmla="*/ 1951283 w 2049409"/>
                  <a:gd name="connsiteY8" fmla="*/ 2180265 h 2561350"/>
                  <a:gd name="connsiteX9" fmla="*/ 1222152 w 2049409"/>
                  <a:gd name="connsiteY9" fmla="*/ 2167002 h 2561350"/>
                  <a:gd name="connsiteX10" fmla="*/ 1242025 w 2049409"/>
                  <a:gd name="connsiteY10" fmla="*/ 2275300 h 2561350"/>
                  <a:gd name="connsiteX11" fmla="*/ 791969 w 2049409"/>
                  <a:gd name="connsiteY11" fmla="*/ 2277680 h 2561350"/>
                  <a:gd name="connsiteX12" fmla="*/ 821902 w 2049409"/>
                  <a:gd name="connsiteY12" fmla="*/ 2167002 h 2561350"/>
                  <a:gd name="connsiteX13" fmla="*/ 128977 w 2049409"/>
                  <a:gd name="connsiteY13" fmla="*/ 2200159 h 2561350"/>
                  <a:gd name="connsiteX14" fmla="*/ 0 w 2049409"/>
                  <a:gd name="connsiteY14" fmla="*/ 1657531 h 2561350"/>
                  <a:gd name="connsiteX15" fmla="*/ 257433 w 2049409"/>
                  <a:gd name="connsiteY15" fmla="*/ 1557347 h 2561350"/>
                  <a:gd name="connsiteX16" fmla="*/ 239483 w 2049409"/>
                  <a:gd name="connsiteY16" fmla="*/ 1049619 h 2561350"/>
                  <a:gd name="connsiteX17" fmla="*/ 29065 w 2049409"/>
                  <a:gd name="connsiteY17" fmla="*/ 1005469 h 2561350"/>
                  <a:gd name="connsiteX18" fmla="*/ 100444 w 2049409"/>
                  <a:gd name="connsiteY18" fmla="*/ 369408 h 2561350"/>
                  <a:gd name="connsiteX19" fmla="*/ 826873 w 2049409"/>
                  <a:gd name="connsiteY19" fmla="*/ 389002 h 2561350"/>
                  <a:gd name="connsiteX20" fmla="*/ 791969 w 2049409"/>
                  <a:gd name="connsiteY20" fmla="*/ 283670 h 2561350"/>
                  <a:gd name="connsiteX21" fmla="*/ 1027712 w 2049409"/>
                  <a:gd name="connsiteY21" fmla="*/ 3 h 2561350"/>
                  <a:gd name="connsiteX0" fmla="*/ 1027712 w 2049338"/>
                  <a:gd name="connsiteY0" fmla="*/ 3 h 2561350"/>
                  <a:gd name="connsiteX1" fmla="*/ 1242025 w 2049338"/>
                  <a:gd name="connsiteY1" fmla="*/ 286050 h 2561350"/>
                  <a:gd name="connsiteX2" fmla="*/ 1219889 w 2049338"/>
                  <a:gd name="connsiteY2" fmla="*/ 389002 h 2561350"/>
                  <a:gd name="connsiteX3" fmla="*/ 1967384 w 2049338"/>
                  <a:gd name="connsiteY3" fmla="*/ 344364 h 2561350"/>
                  <a:gd name="connsiteX4" fmla="*/ 2049225 w 2049338"/>
                  <a:gd name="connsiteY4" fmla="*/ 926667 h 2561350"/>
                  <a:gd name="connsiteX5" fmla="*/ 1862717 w 2049338"/>
                  <a:gd name="connsiteY5" fmla="*/ 1056790 h 2561350"/>
                  <a:gd name="connsiteX6" fmla="*/ 1824721 w 2049338"/>
                  <a:gd name="connsiteY6" fmla="*/ 1531159 h 2561350"/>
                  <a:gd name="connsiteX7" fmla="*/ 2042416 w 2049338"/>
                  <a:gd name="connsiteY7" fmla="*/ 1619452 h 2561350"/>
                  <a:gd name="connsiteX8" fmla="*/ 1951283 w 2049338"/>
                  <a:gd name="connsiteY8" fmla="*/ 2180265 h 2561350"/>
                  <a:gd name="connsiteX9" fmla="*/ 1222152 w 2049338"/>
                  <a:gd name="connsiteY9" fmla="*/ 2167002 h 2561350"/>
                  <a:gd name="connsiteX10" fmla="*/ 1242025 w 2049338"/>
                  <a:gd name="connsiteY10" fmla="*/ 2275300 h 2561350"/>
                  <a:gd name="connsiteX11" fmla="*/ 791969 w 2049338"/>
                  <a:gd name="connsiteY11" fmla="*/ 2277680 h 2561350"/>
                  <a:gd name="connsiteX12" fmla="*/ 821902 w 2049338"/>
                  <a:gd name="connsiteY12" fmla="*/ 2167002 h 2561350"/>
                  <a:gd name="connsiteX13" fmla="*/ 128977 w 2049338"/>
                  <a:gd name="connsiteY13" fmla="*/ 2200159 h 2561350"/>
                  <a:gd name="connsiteX14" fmla="*/ 0 w 2049338"/>
                  <a:gd name="connsiteY14" fmla="*/ 1657531 h 2561350"/>
                  <a:gd name="connsiteX15" fmla="*/ 257433 w 2049338"/>
                  <a:gd name="connsiteY15" fmla="*/ 1557347 h 2561350"/>
                  <a:gd name="connsiteX16" fmla="*/ 239483 w 2049338"/>
                  <a:gd name="connsiteY16" fmla="*/ 1049619 h 2561350"/>
                  <a:gd name="connsiteX17" fmla="*/ 29065 w 2049338"/>
                  <a:gd name="connsiteY17" fmla="*/ 1005469 h 2561350"/>
                  <a:gd name="connsiteX18" fmla="*/ 100444 w 2049338"/>
                  <a:gd name="connsiteY18" fmla="*/ 369408 h 2561350"/>
                  <a:gd name="connsiteX19" fmla="*/ 826873 w 2049338"/>
                  <a:gd name="connsiteY19" fmla="*/ 389002 h 2561350"/>
                  <a:gd name="connsiteX20" fmla="*/ 791969 w 2049338"/>
                  <a:gd name="connsiteY20" fmla="*/ 283670 h 2561350"/>
                  <a:gd name="connsiteX21" fmla="*/ 1027712 w 2049338"/>
                  <a:gd name="connsiteY21" fmla="*/ 3 h 2561350"/>
                  <a:gd name="connsiteX0" fmla="*/ 1027712 w 2053522"/>
                  <a:gd name="connsiteY0" fmla="*/ 3 h 2561350"/>
                  <a:gd name="connsiteX1" fmla="*/ 1242025 w 2053522"/>
                  <a:gd name="connsiteY1" fmla="*/ 286050 h 2561350"/>
                  <a:gd name="connsiteX2" fmla="*/ 1219889 w 2053522"/>
                  <a:gd name="connsiteY2" fmla="*/ 389002 h 2561350"/>
                  <a:gd name="connsiteX3" fmla="*/ 1967384 w 2053522"/>
                  <a:gd name="connsiteY3" fmla="*/ 344364 h 2561350"/>
                  <a:gd name="connsiteX4" fmla="*/ 2049225 w 2053522"/>
                  <a:gd name="connsiteY4" fmla="*/ 926667 h 2561350"/>
                  <a:gd name="connsiteX5" fmla="*/ 1862717 w 2053522"/>
                  <a:gd name="connsiteY5" fmla="*/ 1056790 h 2561350"/>
                  <a:gd name="connsiteX6" fmla="*/ 1824721 w 2053522"/>
                  <a:gd name="connsiteY6" fmla="*/ 1531159 h 2561350"/>
                  <a:gd name="connsiteX7" fmla="*/ 2042416 w 2053522"/>
                  <a:gd name="connsiteY7" fmla="*/ 1619452 h 2561350"/>
                  <a:gd name="connsiteX8" fmla="*/ 1951283 w 2053522"/>
                  <a:gd name="connsiteY8" fmla="*/ 2180265 h 2561350"/>
                  <a:gd name="connsiteX9" fmla="*/ 1222152 w 2053522"/>
                  <a:gd name="connsiteY9" fmla="*/ 2167002 h 2561350"/>
                  <a:gd name="connsiteX10" fmla="*/ 1242025 w 2053522"/>
                  <a:gd name="connsiteY10" fmla="*/ 2275300 h 2561350"/>
                  <a:gd name="connsiteX11" fmla="*/ 791969 w 2053522"/>
                  <a:gd name="connsiteY11" fmla="*/ 2277680 h 2561350"/>
                  <a:gd name="connsiteX12" fmla="*/ 821902 w 2053522"/>
                  <a:gd name="connsiteY12" fmla="*/ 2167002 h 2561350"/>
                  <a:gd name="connsiteX13" fmla="*/ 128977 w 2053522"/>
                  <a:gd name="connsiteY13" fmla="*/ 2200159 h 2561350"/>
                  <a:gd name="connsiteX14" fmla="*/ 0 w 2053522"/>
                  <a:gd name="connsiteY14" fmla="*/ 1657531 h 2561350"/>
                  <a:gd name="connsiteX15" fmla="*/ 257433 w 2053522"/>
                  <a:gd name="connsiteY15" fmla="*/ 1557347 h 2561350"/>
                  <a:gd name="connsiteX16" fmla="*/ 239483 w 2053522"/>
                  <a:gd name="connsiteY16" fmla="*/ 1049619 h 2561350"/>
                  <a:gd name="connsiteX17" fmla="*/ 29065 w 2053522"/>
                  <a:gd name="connsiteY17" fmla="*/ 1005469 h 2561350"/>
                  <a:gd name="connsiteX18" fmla="*/ 100444 w 2053522"/>
                  <a:gd name="connsiteY18" fmla="*/ 369408 h 2561350"/>
                  <a:gd name="connsiteX19" fmla="*/ 826873 w 2053522"/>
                  <a:gd name="connsiteY19" fmla="*/ 389002 h 2561350"/>
                  <a:gd name="connsiteX20" fmla="*/ 791969 w 2053522"/>
                  <a:gd name="connsiteY20" fmla="*/ 283670 h 2561350"/>
                  <a:gd name="connsiteX21" fmla="*/ 1027712 w 2053522"/>
                  <a:gd name="connsiteY21" fmla="*/ 3 h 2561350"/>
                  <a:gd name="connsiteX0" fmla="*/ 1027712 w 2053521"/>
                  <a:gd name="connsiteY0" fmla="*/ 3 h 2561350"/>
                  <a:gd name="connsiteX1" fmla="*/ 1242025 w 2053521"/>
                  <a:gd name="connsiteY1" fmla="*/ 286050 h 2561350"/>
                  <a:gd name="connsiteX2" fmla="*/ 1219889 w 2053521"/>
                  <a:gd name="connsiteY2" fmla="*/ 389002 h 2561350"/>
                  <a:gd name="connsiteX3" fmla="*/ 1967384 w 2053521"/>
                  <a:gd name="connsiteY3" fmla="*/ 344364 h 2561350"/>
                  <a:gd name="connsiteX4" fmla="*/ 2049225 w 2053521"/>
                  <a:gd name="connsiteY4" fmla="*/ 926667 h 2561350"/>
                  <a:gd name="connsiteX5" fmla="*/ 1862717 w 2053521"/>
                  <a:gd name="connsiteY5" fmla="*/ 1056790 h 2561350"/>
                  <a:gd name="connsiteX6" fmla="*/ 1824721 w 2053521"/>
                  <a:gd name="connsiteY6" fmla="*/ 1531159 h 2561350"/>
                  <a:gd name="connsiteX7" fmla="*/ 2042416 w 2053521"/>
                  <a:gd name="connsiteY7" fmla="*/ 1619452 h 2561350"/>
                  <a:gd name="connsiteX8" fmla="*/ 1951283 w 2053521"/>
                  <a:gd name="connsiteY8" fmla="*/ 2180265 h 2561350"/>
                  <a:gd name="connsiteX9" fmla="*/ 1222152 w 2053521"/>
                  <a:gd name="connsiteY9" fmla="*/ 2167002 h 2561350"/>
                  <a:gd name="connsiteX10" fmla="*/ 1242025 w 2053521"/>
                  <a:gd name="connsiteY10" fmla="*/ 2275300 h 2561350"/>
                  <a:gd name="connsiteX11" fmla="*/ 791969 w 2053521"/>
                  <a:gd name="connsiteY11" fmla="*/ 2277680 h 2561350"/>
                  <a:gd name="connsiteX12" fmla="*/ 821902 w 2053521"/>
                  <a:gd name="connsiteY12" fmla="*/ 2167002 h 2561350"/>
                  <a:gd name="connsiteX13" fmla="*/ 128977 w 2053521"/>
                  <a:gd name="connsiteY13" fmla="*/ 2200159 h 2561350"/>
                  <a:gd name="connsiteX14" fmla="*/ 0 w 2053521"/>
                  <a:gd name="connsiteY14" fmla="*/ 1657531 h 2561350"/>
                  <a:gd name="connsiteX15" fmla="*/ 257433 w 2053521"/>
                  <a:gd name="connsiteY15" fmla="*/ 1557347 h 2561350"/>
                  <a:gd name="connsiteX16" fmla="*/ 239483 w 2053521"/>
                  <a:gd name="connsiteY16" fmla="*/ 1049619 h 2561350"/>
                  <a:gd name="connsiteX17" fmla="*/ 29065 w 2053521"/>
                  <a:gd name="connsiteY17" fmla="*/ 1005469 h 2561350"/>
                  <a:gd name="connsiteX18" fmla="*/ 100444 w 2053521"/>
                  <a:gd name="connsiteY18" fmla="*/ 369408 h 2561350"/>
                  <a:gd name="connsiteX19" fmla="*/ 826873 w 2053521"/>
                  <a:gd name="connsiteY19" fmla="*/ 389002 h 2561350"/>
                  <a:gd name="connsiteX20" fmla="*/ 791969 w 2053521"/>
                  <a:gd name="connsiteY20" fmla="*/ 283670 h 2561350"/>
                  <a:gd name="connsiteX21" fmla="*/ 1027712 w 2053521"/>
                  <a:gd name="connsiteY21" fmla="*/ 3 h 2561350"/>
                  <a:gd name="connsiteX0" fmla="*/ 1027712 w 2053521"/>
                  <a:gd name="connsiteY0" fmla="*/ 3 h 2561350"/>
                  <a:gd name="connsiteX1" fmla="*/ 1242025 w 2053521"/>
                  <a:gd name="connsiteY1" fmla="*/ 286050 h 2561350"/>
                  <a:gd name="connsiteX2" fmla="*/ 1219889 w 2053521"/>
                  <a:gd name="connsiteY2" fmla="*/ 389002 h 2561350"/>
                  <a:gd name="connsiteX3" fmla="*/ 1967384 w 2053521"/>
                  <a:gd name="connsiteY3" fmla="*/ 344364 h 2561350"/>
                  <a:gd name="connsiteX4" fmla="*/ 2049225 w 2053521"/>
                  <a:gd name="connsiteY4" fmla="*/ 926667 h 2561350"/>
                  <a:gd name="connsiteX5" fmla="*/ 1862717 w 2053521"/>
                  <a:gd name="connsiteY5" fmla="*/ 1056790 h 2561350"/>
                  <a:gd name="connsiteX6" fmla="*/ 1824721 w 2053521"/>
                  <a:gd name="connsiteY6" fmla="*/ 1531159 h 2561350"/>
                  <a:gd name="connsiteX7" fmla="*/ 2042416 w 2053521"/>
                  <a:gd name="connsiteY7" fmla="*/ 1619452 h 2561350"/>
                  <a:gd name="connsiteX8" fmla="*/ 1951283 w 2053521"/>
                  <a:gd name="connsiteY8" fmla="*/ 2180265 h 2561350"/>
                  <a:gd name="connsiteX9" fmla="*/ 1222152 w 2053521"/>
                  <a:gd name="connsiteY9" fmla="*/ 2167002 h 2561350"/>
                  <a:gd name="connsiteX10" fmla="*/ 1242025 w 2053521"/>
                  <a:gd name="connsiteY10" fmla="*/ 2275300 h 2561350"/>
                  <a:gd name="connsiteX11" fmla="*/ 791969 w 2053521"/>
                  <a:gd name="connsiteY11" fmla="*/ 2277680 h 2561350"/>
                  <a:gd name="connsiteX12" fmla="*/ 821902 w 2053521"/>
                  <a:gd name="connsiteY12" fmla="*/ 2167002 h 2561350"/>
                  <a:gd name="connsiteX13" fmla="*/ 128977 w 2053521"/>
                  <a:gd name="connsiteY13" fmla="*/ 2200159 h 2561350"/>
                  <a:gd name="connsiteX14" fmla="*/ 0 w 2053521"/>
                  <a:gd name="connsiteY14" fmla="*/ 1657531 h 2561350"/>
                  <a:gd name="connsiteX15" fmla="*/ 257433 w 2053521"/>
                  <a:gd name="connsiteY15" fmla="*/ 1557347 h 2561350"/>
                  <a:gd name="connsiteX16" fmla="*/ 239483 w 2053521"/>
                  <a:gd name="connsiteY16" fmla="*/ 1049619 h 2561350"/>
                  <a:gd name="connsiteX17" fmla="*/ 29065 w 2053521"/>
                  <a:gd name="connsiteY17" fmla="*/ 1005469 h 2561350"/>
                  <a:gd name="connsiteX18" fmla="*/ 100444 w 2053521"/>
                  <a:gd name="connsiteY18" fmla="*/ 369408 h 2561350"/>
                  <a:gd name="connsiteX19" fmla="*/ 826873 w 2053521"/>
                  <a:gd name="connsiteY19" fmla="*/ 389002 h 2561350"/>
                  <a:gd name="connsiteX20" fmla="*/ 791969 w 2053521"/>
                  <a:gd name="connsiteY20" fmla="*/ 283670 h 2561350"/>
                  <a:gd name="connsiteX21" fmla="*/ 1027712 w 2053521"/>
                  <a:gd name="connsiteY21" fmla="*/ 3 h 2561350"/>
                  <a:gd name="connsiteX0" fmla="*/ 1027712 w 2053521"/>
                  <a:gd name="connsiteY0" fmla="*/ 3 h 2561350"/>
                  <a:gd name="connsiteX1" fmla="*/ 1242025 w 2053521"/>
                  <a:gd name="connsiteY1" fmla="*/ 286050 h 2561350"/>
                  <a:gd name="connsiteX2" fmla="*/ 1219889 w 2053521"/>
                  <a:gd name="connsiteY2" fmla="*/ 389002 h 2561350"/>
                  <a:gd name="connsiteX3" fmla="*/ 1967384 w 2053521"/>
                  <a:gd name="connsiteY3" fmla="*/ 344364 h 2561350"/>
                  <a:gd name="connsiteX4" fmla="*/ 2049225 w 2053521"/>
                  <a:gd name="connsiteY4" fmla="*/ 926667 h 2561350"/>
                  <a:gd name="connsiteX5" fmla="*/ 1862717 w 2053521"/>
                  <a:gd name="connsiteY5" fmla="*/ 1056790 h 2561350"/>
                  <a:gd name="connsiteX6" fmla="*/ 1824721 w 2053521"/>
                  <a:gd name="connsiteY6" fmla="*/ 1531159 h 2561350"/>
                  <a:gd name="connsiteX7" fmla="*/ 2042416 w 2053521"/>
                  <a:gd name="connsiteY7" fmla="*/ 1619452 h 2561350"/>
                  <a:gd name="connsiteX8" fmla="*/ 1951283 w 2053521"/>
                  <a:gd name="connsiteY8" fmla="*/ 2180265 h 2561350"/>
                  <a:gd name="connsiteX9" fmla="*/ 1222152 w 2053521"/>
                  <a:gd name="connsiteY9" fmla="*/ 2167002 h 2561350"/>
                  <a:gd name="connsiteX10" fmla="*/ 1242025 w 2053521"/>
                  <a:gd name="connsiteY10" fmla="*/ 2275300 h 2561350"/>
                  <a:gd name="connsiteX11" fmla="*/ 791969 w 2053521"/>
                  <a:gd name="connsiteY11" fmla="*/ 2277680 h 2561350"/>
                  <a:gd name="connsiteX12" fmla="*/ 821902 w 2053521"/>
                  <a:gd name="connsiteY12" fmla="*/ 2167002 h 2561350"/>
                  <a:gd name="connsiteX13" fmla="*/ 128977 w 2053521"/>
                  <a:gd name="connsiteY13" fmla="*/ 2200159 h 2561350"/>
                  <a:gd name="connsiteX14" fmla="*/ 0 w 2053521"/>
                  <a:gd name="connsiteY14" fmla="*/ 1657531 h 2561350"/>
                  <a:gd name="connsiteX15" fmla="*/ 257433 w 2053521"/>
                  <a:gd name="connsiteY15" fmla="*/ 1557347 h 2561350"/>
                  <a:gd name="connsiteX16" fmla="*/ 239483 w 2053521"/>
                  <a:gd name="connsiteY16" fmla="*/ 1049619 h 2561350"/>
                  <a:gd name="connsiteX17" fmla="*/ 29065 w 2053521"/>
                  <a:gd name="connsiteY17" fmla="*/ 1005469 h 2561350"/>
                  <a:gd name="connsiteX18" fmla="*/ 100444 w 2053521"/>
                  <a:gd name="connsiteY18" fmla="*/ 369408 h 2561350"/>
                  <a:gd name="connsiteX19" fmla="*/ 826873 w 2053521"/>
                  <a:gd name="connsiteY19" fmla="*/ 389002 h 2561350"/>
                  <a:gd name="connsiteX20" fmla="*/ 791969 w 2053521"/>
                  <a:gd name="connsiteY20" fmla="*/ 283670 h 2561350"/>
                  <a:gd name="connsiteX21" fmla="*/ 1027712 w 2053521"/>
                  <a:gd name="connsiteY21" fmla="*/ 3 h 2561350"/>
                  <a:gd name="connsiteX0" fmla="*/ 1027712 w 2053521"/>
                  <a:gd name="connsiteY0" fmla="*/ 3 h 2561350"/>
                  <a:gd name="connsiteX1" fmla="*/ 1242025 w 2053521"/>
                  <a:gd name="connsiteY1" fmla="*/ 286050 h 2561350"/>
                  <a:gd name="connsiteX2" fmla="*/ 1219889 w 2053521"/>
                  <a:gd name="connsiteY2" fmla="*/ 389002 h 2561350"/>
                  <a:gd name="connsiteX3" fmla="*/ 1967384 w 2053521"/>
                  <a:gd name="connsiteY3" fmla="*/ 344364 h 2561350"/>
                  <a:gd name="connsiteX4" fmla="*/ 2049225 w 2053521"/>
                  <a:gd name="connsiteY4" fmla="*/ 926667 h 2561350"/>
                  <a:gd name="connsiteX5" fmla="*/ 1862717 w 2053521"/>
                  <a:gd name="connsiteY5" fmla="*/ 1056790 h 2561350"/>
                  <a:gd name="connsiteX6" fmla="*/ 1824721 w 2053521"/>
                  <a:gd name="connsiteY6" fmla="*/ 1531159 h 2561350"/>
                  <a:gd name="connsiteX7" fmla="*/ 2042416 w 2053521"/>
                  <a:gd name="connsiteY7" fmla="*/ 1619452 h 2561350"/>
                  <a:gd name="connsiteX8" fmla="*/ 1951283 w 2053521"/>
                  <a:gd name="connsiteY8" fmla="*/ 2180265 h 2561350"/>
                  <a:gd name="connsiteX9" fmla="*/ 1222152 w 2053521"/>
                  <a:gd name="connsiteY9" fmla="*/ 2167002 h 2561350"/>
                  <a:gd name="connsiteX10" fmla="*/ 1242025 w 2053521"/>
                  <a:gd name="connsiteY10" fmla="*/ 2275300 h 2561350"/>
                  <a:gd name="connsiteX11" fmla="*/ 791969 w 2053521"/>
                  <a:gd name="connsiteY11" fmla="*/ 2277680 h 2561350"/>
                  <a:gd name="connsiteX12" fmla="*/ 821902 w 2053521"/>
                  <a:gd name="connsiteY12" fmla="*/ 2167002 h 2561350"/>
                  <a:gd name="connsiteX13" fmla="*/ 128977 w 2053521"/>
                  <a:gd name="connsiteY13" fmla="*/ 2200159 h 2561350"/>
                  <a:gd name="connsiteX14" fmla="*/ 0 w 2053521"/>
                  <a:gd name="connsiteY14" fmla="*/ 1657531 h 2561350"/>
                  <a:gd name="connsiteX15" fmla="*/ 257433 w 2053521"/>
                  <a:gd name="connsiteY15" fmla="*/ 1557347 h 2561350"/>
                  <a:gd name="connsiteX16" fmla="*/ 239483 w 2053521"/>
                  <a:gd name="connsiteY16" fmla="*/ 1049619 h 2561350"/>
                  <a:gd name="connsiteX17" fmla="*/ 29065 w 2053521"/>
                  <a:gd name="connsiteY17" fmla="*/ 1005469 h 2561350"/>
                  <a:gd name="connsiteX18" fmla="*/ 100444 w 2053521"/>
                  <a:gd name="connsiteY18" fmla="*/ 369408 h 2561350"/>
                  <a:gd name="connsiteX19" fmla="*/ 826873 w 2053521"/>
                  <a:gd name="connsiteY19" fmla="*/ 389002 h 2561350"/>
                  <a:gd name="connsiteX20" fmla="*/ 791969 w 2053521"/>
                  <a:gd name="connsiteY20" fmla="*/ 283670 h 2561350"/>
                  <a:gd name="connsiteX21" fmla="*/ 1027712 w 2053521"/>
                  <a:gd name="connsiteY21" fmla="*/ 3 h 2561350"/>
                  <a:gd name="connsiteX0" fmla="*/ 1027712 w 2053521"/>
                  <a:gd name="connsiteY0" fmla="*/ 3 h 2561350"/>
                  <a:gd name="connsiteX1" fmla="*/ 1242025 w 2053521"/>
                  <a:gd name="connsiteY1" fmla="*/ 286050 h 2561350"/>
                  <a:gd name="connsiteX2" fmla="*/ 1219889 w 2053521"/>
                  <a:gd name="connsiteY2" fmla="*/ 389002 h 2561350"/>
                  <a:gd name="connsiteX3" fmla="*/ 1967384 w 2053521"/>
                  <a:gd name="connsiteY3" fmla="*/ 344364 h 2561350"/>
                  <a:gd name="connsiteX4" fmla="*/ 2049225 w 2053521"/>
                  <a:gd name="connsiteY4" fmla="*/ 926667 h 2561350"/>
                  <a:gd name="connsiteX5" fmla="*/ 1862717 w 2053521"/>
                  <a:gd name="connsiteY5" fmla="*/ 1056790 h 2561350"/>
                  <a:gd name="connsiteX6" fmla="*/ 1824721 w 2053521"/>
                  <a:gd name="connsiteY6" fmla="*/ 1531159 h 2561350"/>
                  <a:gd name="connsiteX7" fmla="*/ 2042416 w 2053521"/>
                  <a:gd name="connsiteY7" fmla="*/ 1619452 h 2561350"/>
                  <a:gd name="connsiteX8" fmla="*/ 1951283 w 2053521"/>
                  <a:gd name="connsiteY8" fmla="*/ 2180265 h 2561350"/>
                  <a:gd name="connsiteX9" fmla="*/ 1222152 w 2053521"/>
                  <a:gd name="connsiteY9" fmla="*/ 2167002 h 2561350"/>
                  <a:gd name="connsiteX10" fmla="*/ 1242025 w 2053521"/>
                  <a:gd name="connsiteY10" fmla="*/ 2275300 h 2561350"/>
                  <a:gd name="connsiteX11" fmla="*/ 791969 w 2053521"/>
                  <a:gd name="connsiteY11" fmla="*/ 2277680 h 2561350"/>
                  <a:gd name="connsiteX12" fmla="*/ 821902 w 2053521"/>
                  <a:gd name="connsiteY12" fmla="*/ 2167002 h 2561350"/>
                  <a:gd name="connsiteX13" fmla="*/ 128977 w 2053521"/>
                  <a:gd name="connsiteY13" fmla="*/ 2200159 h 2561350"/>
                  <a:gd name="connsiteX14" fmla="*/ 0 w 2053521"/>
                  <a:gd name="connsiteY14" fmla="*/ 1657531 h 2561350"/>
                  <a:gd name="connsiteX15" fmla="*/ 257433 w 2053521"/>
                  <a:gd name="connsiteY15" fmla="*/ 1557347 h 2561350"/>
                  <a:gd name="connsiteX16" fmla="*/ 239483 w 2053521"/>
                  <a:gd name="connsiteY16" fmla="*/ 1049619 h 2561350"/>
                  <a:gd name="connsiteX17" fmla="*/ 29065 w 2053521"/>
                  <a:gd name="connsiteY17" fmla="*/ 1005469 h 2561350"/>
                  <a:gd name="connsiteX18" fmla="*/ 100444 w 2053521"/>
                  <a:gd name="connsiteY18" fmla="*/ 369408 h 2561350"/>
                  <a:gd name="connsiteX19" fmla="*/ 826873 w 2053521"/>
                  <a:gd name="connsiteY19" fmla="*/ 389002 h 2561350"/>
                  <a:gd name="connsiteX20" fmla="*/ 791969 w 2053521"/>
                  <a:gd name="connsiteY20" fmla="*/ 283670 h 2561350"/>
                  <a:gd name="connsiteX21" fmla="*/ 1027712 w 2053521"/>
                  <a:gd name="connsiteY21" fmla="*/ 3 h 2561350"/>
                  <a:gd name="connsiteX0" fmla="*/ 1027712 w 2053521"/>
                  <a:gd name="connsiteY0" fmla="*/ 3 h 2561350"/>
                  <a:gd name="connsiteX1" fmla="*/ 1242025 w 2053521"/>
                  <a:gd name="connsiteY1" fmla="*/ 286050 h 2561350"/>
                  <a:gd name="connsiteX2" fmla="*/ 1219889 w 2053521"/>
                  <a:gd name="connsiteY2" fmla="*/ 389002 h 2561350"/>
                  <a:gd name="connsiteX3" fmla="*/ 1967384 w 2053521"/>
                  <a:gd name="connsiteY3" fmla="*/ 344364 h 2561350"/>
                  <a:gd name="connsiteX4" fmla="*/ 2049225 w 2053521"/>
                  <a:gd name="connsiteY4" fmla="*/ 926667 h 2561350"/>
                  <a:gd name="connsiteX5" fmla="*/ 1862717 w 2053521"/>
                  <a:gd name="connsiteY5" fmla="*/ 1056790 h 2561350"/>
                  <a:gd name="connsiteX6" fmla="*/ 1824721 w 2053521"/>
                  <a:gd name="connsiteY6" fmla="*/ 1531159 h 2561350"/>
                  <a:gd name="connsiteX7" fmla="*/ 2042416 w 2053521"/>
                  <a:gd name="connsiteY7" fmla="*/ 1619452 h 2561350"/>
                  <a:gd name="connsiteX8" fmla="*/ 1951283 w 2053521"/>
                  <a:gd name="connsiteY8" fmla="*/ 2180265 h 2561350"/>
                  <a:gd name="connsiteX9" fmla="*/ 1222152 w 2053521"/>
                  <a:gd name="connsiteY9" fmla="*/ 2167002 h 2561350"/>
                  <a:gd name="connsiteX10" fmla="*/ 1242025 w 2053521"/>
                  <a:gd name="connsiteY10" fmla="*/ 2275300 h 2561350"/>
                  <a:gd name="connsiteX11" fmla="*/ 791969 w 2053521"/>
                  <a:gd name="connsiteY11" fmla="*/ 2277680 h 2561350"/>
                  <a:gd name="connsiteX12" fmla="*/ 821902 w 2053521"/>
                  <a:gd name="connsiteY12" fmla="*/ 2167002 h 2561350"/>
                  <a:gd name="connsiteX13" fmla="*/ 128977 w 2053521"/>
                  <a:gd name="connsiteY13" fmla="*/ 2200159 h 2561350"/>
                  <a:gd name="connsiteX14" fmla="*/ 0 w 2053521"/>
                  <a:gd name="connsiteY14" fmla="*/ 1657531 h 2561350"/>
                  <a:gd name="connsiteX15" fmla="*/ 257433 w 2053521"/>
                  <a:gd name="connsiteY15" fmla="*/ 1557347 h 2561350"/>
                  <a:gd name="connsiteX16" fmla="*/ 239483 w 2053521"/>
                  <a:gd name="connsiteY16" fmla="*/ 1049619 h 2561350"/>
                  <a:gd name="connsiteX17" fmla="*/ 29065 w 2053521"/>
                  <a:gd name="connsiteY17" fmla="*/ 1005469 h 2561350"/>
                  <a:gd name="connsiteX18" fmla="*/ 100444 w 2053521"/>
                  <a:gd name="connsiteY18" fmla="*/ 369408 h 2561350"/>
                  <a:gd name="connsiteX19" fmla="*/ 826873 w 2053521"/>
                  <a:gd name="connsiteY19" fmla="*/ 389002 h 2561350"/>
                  <a:gd name="connsiteX20" fmla="*/ 791969 w 2053521"/>
                  <a:gd name="connsiteY20" fmla="*/ 283670 h 2561350"/>
                  <a:gd name="connsiteX21" fmla="*/ 1027712 w 2053521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4468 w 2040556"/>
                  <a:gd name="connsiteY15" fmla="*/ 1557347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4468 w 2040556"/>
                  <a:gd name="connsiteY15" fmla="*/ 1557347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4468 w 2040556"/>
                  <a:gd name="connsiteY15" fmla="*/ 1557347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4468 w 2040556"/>
                  <a:gd name="connsiteY15" fmla="*/ 1557347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61667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36129 w 2040556"/>
                  <a:gd name="connsiteY7" fmla="*/ 1616113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36129 w 2040556"/>
                  <a:gd name="connsiteY7" fmla="*/ 1616113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36129 w 2040556"/>
                  <a:gd name="connsiteY7" fmla="*/ 1616113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36129 w 2040556"/>
                  <a:gd name="connsiteY7" fmla="*/ 1616113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60129 h 2561350"/>
                  <a:gd name="connsiteX6" fmla="*/ 1811756 w 2040556"/>
                  <a:gd name="connsiteY6" fmla="*/ 1531159 h 2561350"/>
                  <a:gd name="connsiteX7" fmla="*/ 2036129 w 2040556"/>
                  <a:gd name="connsiteY7" fmla="*/ 1616113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040556" h="2561350">
                    <a:moveTo>
                      <a:pt x="1014747" y="3"/>
                    </a:moveTo>
                    <a:cubicBezTo>
                      <a:pt x="1183816" y="-691"/>
                      <a:pt x="1351799" y="120921"/>
                      <a:pt x="1229060" y="286050"/>
                    </a:cubicBezTo>
                    <a:cubicBezTo>
                      <a:pt x="1212950" y="315682"/>
                      <a:pt x="1201168" y="348101"/>
                      <a:pt x="1206924" y="389002"/>
                    </a:cubicBezTo>
                    <a:cubicBezTo>
                      <a:pt x="1211992" y="528261"/>
                      <a:pt x="1716654" y="452477"/>
                      <a:pt x="1954419" y="344364"/>
                    </a:cubicBezTo>
                    <a:cubicBezTo>
                      <a:pt x="1970498" y="474789"/>
                      <a:pt x="2061145" y="783619"/>
                      <a:pt x="2036260" y="926667"/>
                    </a:cubicBezTo>
                    <a:cubicBezTo>
                      <a:pt x="2027166" y="1024060"/>
                      <a:pt x="1970476" y="1153289"/>
                      <a:pt x="1849752" y="1060129"/>
                    </a:cubicBezTo>
                    <a:cubicBezTo>
                      <a:pt x="1475468" y="853624"/>
                      <a:pt x="1487545" y="1649324"/>
                      <a:pt x="1811756" y="1531159"/>
                    </a:cubicBezTo>
                    <a:cubicBezTo>
                      <a:pt x="1923754" y="1469515"/>
                      <a:pt x="1987209" y="1400411"/>
                      <a:pt x="2036129" y="1616113"/>
                    </a:cubicBezTo>
                    <a:cubicBezTo>
                      <a:pt x="2051136" y="1730790"/>
                      <a:pt x="1956393" y="2051666"/>
                      <a:pt x="1938318" y="2180265"/>
                    </a:cubicBezTo>
                    <a:cubicBezTo>
                      <a:pt x="1741694" y="2153739"/>
                      <a:pt x="1359392" y="2007849"/>
                      <a:pt x="1209187" y="2167002"/>
                    </a:cubicBezTo>
                    <a:cubicBezTo>
                      <a:pt x="1195706" y="2193452"/>
                      <a:pt x="1198508" y="2230274"/>
                      <a:pt x="1229060" y="2275300"/>
                    </a:cubicBezTo>
                    <a:cubicBezTo>
                      <a:pt x="1469566" y="2660267"/>
                      <a:pt x="567071" y="2652331"/>
                      <a:pt x="779004" y="2277680"/>
                    </a:cubicBezTo>
                    <a:cubicBezTo>
                      <a:pt x="817979" y="2223379"/>
                      <a:pt x="825787" y="2190096"/>
                      <a:pt x="808937" y="2167002"/>
                    </a:cubicBezTo>
                    <a:cubicBezTo>
                      <a:pt x="706169" y="2021111"/>
                      <a:pt x="364670" y="2147108"/>
                      <a:pt x="116012" y="2200159"/>
                    </a:cubicBezTo>
                    <a:cubicBezTo>
                      <a:pt x="57942" y="2073996"/>
                      <a:pt x="976" y="1794778"/>
                      <a:pt x="0" y="1657530"/>
                    </a:cubicBezTo>
                    <a:cubicBezTo>
                      <a:pt x="23569" y="1399547"/>
                      <a:pt x="142648" y="1475748"/>
                      <a:pt x="248790" y="1539671"/>
                    </a:cubicBezTo>
                    <a:cubicBezTo>
                      <a:pt x="563771" y="1555589"/>
                      <a:pt x="485163" y="925406"/>
                      <a:pt x="226518" y="1049619"/>
                    </a:cubicBezTo>
                    <a:cubicBezTo>
                      <a:pt x="150003" y="1086365"/>
                      <a:pt x="56561" y="1164379"/>
                      <a:pt x="16100" y="1005469"/>
                    </a:cubicBezTo>
                    <a:cubicBezTo>
                      <a:pt x="-32993" y="864734"/>
                      <a:pt x="47286" y="478570"/>
                      <a:pt x="87479" y="369408"/>
                    </a:cubicBezTo>
                    <a:cubicBezTo>
                      <a:pt x="483685" y="502036"/>
                      <a:pt x="775797" y="488473"/>
                      <a:pt x="813908" y="389002"/>
                    </a:cubicBezTo>
                    <a:cubicBezTo>
                      <a:pt x="824229" y="365427"/>
                      <a:pt x="814657" y="333342"/>
                      <a:pt x="779004" y="283670"/>
                    </a:cubicBezTo>
                    <a:cubicBezTo>
                      <a:pt x="673038" y="96344"/>
                      <a:pt x="845678" y="698"/>
                      <a:pt x="1014747" y="3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accent2">
                      <a:lumMod val="75000"/>
                    </a:schemeClr>
                  </a:gs>
                  <a:gs pos="0">
                    <a:schemeClr val="accent2"/>
                  </a:gs>
                </a:gsLst>
                <a:lin ang="0" scaled="0"/>
                <a:tileRect/>
              </a:gradFill>
              <a:ln>
                <a:noFill/>
              </a:ln>
              <a:effectLst/>
              <a:sp3d prstMaterial="dkEdge">
                <a:bevelT w="50800" h="25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"/>
              <p:cNvSpPr/>
              <p:nvPr/>
            </p:nvSpPr>
            <p:spPr>
              <a:xfrm flipV="1">
                <a:off x="6213670" y="3226986"/>
                <a:ext cx="1448109" cy="1792218"/>
              </a:xfrm>
              <a:custGeom>
                <a:avLst/>
                <a:gdLst>
                  <a:gd name="connsiteX0" fmla="*/ 872209 w 1795780"/>
                  <a:gd name="connsiteY0" fmla="*/ 3 h 2561350"/>
                  <a:gd name="connsiteX1" fmla="*/ 1086522 w 1795780"/>
                  <a:gd name="connsiteY1" fmla="*/ 286050 h 2561350"/>
                  <a:gd name="connsiteX2" fmla="*/ 1064386 w 1795780"/>
                  <a:gd name="connsiteY2" fmla="*/ 389002 h 2561350"/>
                  <a:gd name="connsiteX3" fmla="*/ 1795780 w 1795780"/>
                  <a:gd name="connsiteY3" fmla="*/ 389002 h 2561350"/>
                  <a:gd name="connsiteX4" fmla="*/ 1795780 w 1795780"/>
                  <a:gd name="connsiteY4" fmla="*/ 1063389 h 2561350"/>
                  <a:gd name="connsiteX5" fmla="*/ 1706462 w 1795780"/>
                  <a:gd name="connsiteY5" fmla="*/ 1037347 h 2561350"/>
                  <a:gd name="connsiteX6" fmla="*/ 1704082 w 1795780"/>
                  <a:gd name="connsiteY6" fmla="*/ 1487403 h 2561350"/>
                  <a:gd name="connsiteX7" fmla="*/ 1795780 w 1795780"/>
                  <a:gd name="connsiteY7" fmla="*/ 1449629 h 2561350"/>
                  <a:gd name="connsiteX8" fmla="*/ 1795780 w 1795780"/>
                  <a:gd name="connsiteY8" fmla="*/ 2167002 h 2561350"/>
                  <a:gd name="connsiteX9" fmla="*/ 1066649 w 1795780"/>
                  <a:gd name="connsiteY9" fmla="*/ 2167002 h 2561350"/>
                  <a:gd name="connsiteX10" fmla="*/ 1086522 w 1795780"/>
                  <a:gd name="connsiteY10" fmla="*/ 2275300 h 2561350"/>
                  <a:gd name="connsiteX11" fmla="*/ 636466 w 1795780"/>
                  <a:gd name="connsiteY11" fmla="*/ 2277680 h 2561350"/>
                  <a:gd name="connsiteX12" fmla="*/ 666399 w 1795780"/>
                  <a:gd name="connsiteY12" fmla="*/ 2167002 h 2561350"/>
                  <a:gd name="connsiteX13" fmla="*/ 0 w 1795780"/>
                  <a:gd name="connsiteY13" fmla="*/ 2167002 h 2561350"/>
                  <a:gd name="connsiteX14" fmla="*/ 0 w 1795780"/>
                  <a:gd name="connsiteY14" fmla="*/ 1458174 h 2561350"/>
                  <a:gd name="connsiteX15" fmla="*/ 94999 w 1795780"/>
                  <a:gd name="connsiteY15" fmla="*/ 1495354 h 2561350"/>
                  <a:gd name="connsiteX16" fmla="*/ 92619 w 1795780"/>
                  <a:gd name="connsiteY16" fmla="*/ 1045298 h 2561350"/>
                  <a:gd name="connsiteX17" fmla="*/ 0 w 1795780"/>
                  <a:gd name="connsiteY17" fmla="*/ 1071146 h 2561350"/>
                  <a:gd name="connsiteX18" fmla="*/ 0 w 1795780"/>
                  <a:gd name="connsiteY18" fmla="*/ 389002 h 2561350"/>
                  <a:gd name="connsiteX19" fmla="*/ 671370 w 1795780"/>
                  <a:gd name="connsiteY19" fmla="*/ 389002 h 2561350"/>
                  <a:gd name="connsiteX20" fmla="*/ 636466 w 1795780"/>
                  <a:gd name="connsiteY20" fmla="*/ 283670 h 2561350"/>
                  <a:gd name="connsiteX21" fmla="*/ 872209 w 1795780"/>
                  <a:gd name="connsiteY21" fmla="*/ 3 h 2561350"/>
                  <a:gd name="connsiteX0" fmla="*/ 872209 w 1795780"/>
                  <a:gd name="connsiteY0" fmla="*/ 3 h 2561350"/>
                  <a:gd name="connsiteX1" fmla="*/ 1086522 w 1795780"/>
                  <a:gd name="connsiteY1" fmla="*/ 286050 h 2561350"/>
                  <a:gd name="connsiteX2" fmla="*/ 1064386 w 1795780"/>
                  <a:gd name="connsiteY2" fmla="*/ 389002 h 2561350"/>
                  <a:gd name="connsiteX3" fmla="*/ 1795780 w 1795780"/>
                  <a:gd name="connsiteY3" fmla="*/ 389002 h 2561350"/>
                  <a:gd name="connsiteX4" fmla="*/ 1795780 w 1795780"/>
                  <a:gd name="connsiteY4" fmla="*/ 1063389 h 2561350"/>
                  <a:gd name="connsiteX5" fmla="*/ 1706462 w 1795780"/>
                  <a:gd name="connsiteY5" fmla="*/ 1037347 h 2561350"/>
                  <a:gd name="connsiteX6" fmla="*/ 1704082 w 1795780"/>
                  <a:gd name="connsiteY6" fmla="*/ 1487403 h 2561350"/>
                  <a:gd name="connsiteX7" fmla="*/ 1795780 w 1795780"/>
                  <a:gd name="connsiteY7" fmla="*/ 1449629 h 2561350"/>
                  <a:gd name="connsiteX8" fmla="*/ 1795780 w 1795780"/>
                  <a:gd name="connsiteY8" fmla="*/ 2167002 h 2561350"/>
                  <a:gd name="connsiteX9" fmla="*/ 1066649 w 1795780"/>
                  <a:gd name="connsiteY9" fmla="*/ 2167002 h 2561350"/>
                  <a:gd name="connsiteX10" fmla="*/ 1086522 w 1795780"/>
                  <a:gd name="connsiteY10" fmla="*/ 2275300 h 2561350"/>
                  <a:gd name="connsiteX11" fmla="*/ 636466 w 1795780"/>
                  <a:gd name="connsiteY11" fmla="*/ 2277680 h 2561350"/>
                  <a:gd name="connsiteX12" fmla="*/ 666399 w 1795780"/>
                  <a:gd name="connsiteY12" fmla="*/ 2167002 h 2561350"/>
                  <a:gd name="connsiteX13" fmla="*/ 0 w 1795780"/>
                  <a:gd name="connsiteY13" fmla="*/ 2167002 h 2561350"/>
                  <a:gd name="connsiteX14" fmla="*/ 0 w 1795780"/>
                  <a:gd name="connsiteY14" fmla="*/ 1458174 h 2561350"/>
                  <a:gd name="connsiteX15" fmla="*/ 94999 w 1795780"/>
                  <a:gd name="connsiteY15" fmla="*/ 1495354 h 2561350"/>
                  <a:gd name="connsiteX16" fmla="*/ 92619 w 1795780"/>
                  <a:gd name="connsiteY16" fmla="*/ 1045298 h 2561350"/>
                  <a:gd name="connsiteX17" fmla="*/ 0 w 1795780"/>
                  <a:gd name="connsiteY17" fmla="*/ 1071146 h 2561350"/>
                  <a:gd name="connsiteX18" fmla="*/ 0 w 1795780"/>
                  <a:gd name="connsiteY18" fmla="*/ 389002 h 2561350"/>
                  <a:gd name="connsiteX19" fmla="*/ 671370 w 1795780"/>
                  <a:gd name="connsiteY19" fmla="*/ 389002 h 2561350"/>
                  <a:gd name="connsiteX20" fmla="*/ 636466 w 1795780"/>
                  <a:gd name="connsiteY20" fmla="*/ 283670 h 2561350"/>
                  <a:gd name="connsiteX21" fmla="*/ 872209 w 179578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949187"/>
                  <a:gd name="connsiteY0" fmla="*/ 3 h 2561350"/>
                  <a:gd name="connsiteX1" fmla="*/ 1132942 w 1949187"/>
                  <a:gd name="connsiteY1" fmla="*/ 286050 h 2561350"/>
                  <a:gd name="connsiteX2" fmla="*/ 1110806 w 1949187"/>
                  <a:gd name="connsiteY2" fmla="*/ 389002 h 2561350"/>
                  <a:gd name="connsiteX3" fmla="*/ 1862094 w 1949187"/>
                  <a:gd name="connsiteY3" fmla="*/ 369108 h 2561350"/>
                  <a:gd name="connsiteX4" fmla="*/ 1842200 w 1949187"/>
                  <a:gd name="connsiteY4" fmla="*/ 1063389 h 2561350"/>
                  <a:gd name="connsiteX5" fmla="*/ 1752882 w 1949187"/>
                  <a:gd name="connsiteY5" fmla="*/ 1037347 h 2561350"/>
                  <a:gd name="connsiteX6" fmla="*/ 1750502 w 1949187"/>
                  <a:gd name="connsiteY6" fmla="*/ 1487403 h 2561350"/>
                  <a:gd name="connsiteX7" fmla="*/ 1842200 w 1949187"/>
                  <a:gd name="connsiteY7" fmla="*/ 1449629 h 2561350"/>
                  <a:gd name="connsiteX8" fmla="*/ 1842200 w 1949187"/>
                  <a:gd name="connsiteY8" fmla="*/ 2167002 h 2561350"/>
                  <a:gd name="connsiteX9" fmla="*/ 1113069 w 1949187"/>
                  <a:gd name="connsiteY9" fmla="*/ 2167002 h 2561350"/>
                  <a:gd name="connsiteX10" fmla="*/ 1132942 w 1949187"/>
                  <a:gd name="connsiteY10" fmla="*/ 2275300 h 2561350"/>
                  <a:gd name="connsiteX11" fmla="*/ 682886 w 1949187"/>
                  <a:gd name="connsiteY11" fmla="*/ 2277680 h 2561350"/>
                  <a:gd name="connsiteX12" fmla="*/ 712819 w 1949187"/>
                  <a:gd name="connsiteY12" fmla="*/ 2167002 h 2561350"/>
                  <a:gd name="connsiteX13" fmla="*/ 46420 w 1949187"/>
                  <a:gd name="connsiteY13" fmla="*/ 2167002 h 2561350"/>
                  <a:gd name="connsiteX14" fmla="*/ 46420 w 1949187"/>
                  <a:gd name="connsiteY14" fmla="*/ 1458174 h 2561350"/>
                  <a:gd name="connsiteX15" fmla="*/ 141419 w 1949187"/>
                  <a:gd name="connsiteY15" fmla="*/ 1495354 h 2561350"/>
                  <a:gd name="connsiteX16" fmla="*/ 139039 w 1949187"/>
                  <a:gd name="connsiteY16" fmla="*/ 1045298 h 2561350"/>
                  <a:gd name="connsiteX17" fmla="*/ 46420 w 1949187"/>
                  <a:gd name="connsiteY17" fmla="*/ 1071146 h 2561350"/>
                  <a:gd name="connsiteX18" fmla="*/ 0 w 1949187"/>
                  <a:gd name="connsiteY18" fmla="*/ 382371 h 2561350"/>
                  <a:gd name="connsiteX19" fmla="*/ 717790 w 1949187"/>
                  <a:gd name="connsiteY19" fmla="*/ 389002 h 2561350"/>
                  <a:gd name="connsiteX20" fmla="*/ 682886 w 1949187"/>
                  <a:gd name="connsiteY20" fmla="*/ 283670 h 2561350"/>
                  <a:gd name="connsiteX21" fmla="*/ 918629 w 1949187"/>
                  <a:gd name="connsiteY21" fmla="*/ 3 h 2561350"/>
                  <a:gd name="connsiteX0" fmla="*/ 918629 w 1966660"/>
                  <a:gd name="connsiteY0" fmla="*/ 3 h 2561350"/>
                  <a:gd name="connsiteX1" fmla="*/ 1132942 w 1966660"/>
                  <a:gd name="connsiteY1" fmla="*/ 286050 h 2561350"/>
                  <a:gd name="connsiteX2" fmla="*/ 1110806 w 1966660"/>
                  <a:gd name="connsiteY2" fmla="*/ 389002 h 2561350"/>
                  <a:gd name="connsiteX3" fmla="*/ 1862094 w 1966660"/>
                  <a:gd name="connsiteY3" fmla="*/ 369108 h 2561350"/>
                  <a:gd name="connsiteX4" fmla="*/ 1842200 w 1966660"/>
                  <a:gd name="connsiteY4" fmla="*/ 1063389 h 2561350"/>
                  <a:gd name="connsiteX5" fmla="*/ 1752882 w 1966660"/>
                  <a:gd name="connsiteY5" fmla="*/ 1037347 h 2561350"/>
                  <a:gd name="connsiteX6" fmla="*/ 1750502 w 1966660"/>
                  <a:gd name="connsiteY6" fmla="*/ 1487403 h 2561350"/>
                  <a:gd name="connsiteX7" fmla="*/ 1842200 w 1966660"/>
                  <a:gd name="connsiteY7" fmla="*/ 1449629 h 2561350"/>
                  <a:gd name="connsiteX8" fmla="*/ 1842200 w 1966660"/>
                  <a:gd name="connsiteY8" fmla="*/ 2167002 h 2561350"/>
                  <a:gd name="connsiteX9" fmla="*/ 1113069 w 1966660"/>
                  <a:gd name="connsiteY9" fmla="*/ 2167002 h 2561350"/>
                  <a:gd name="connsiteX10" fmla="*/ 1132942 w 1966660"/>
                  <a:gd name="connsiteY10" fmla="*/ 2275300 h 2561350"/>
                  <a:gd name="connsiteX11" fmla="*/ 682886 w 1966660"/>
                  <a:gd name="connsiteY11" fmla="*/ 2277680 h 2561350"/>
                  <a:gd name="connsiteX12" fmla="*/ 712819 w 1966660"/>
                  <a:gd name="connsiteY12" fmla="*/ 2167002 h 2561350"/>
                  <a:gd name="connsiteX13" fmla="*/ 46420 w 1966660"/>
                  <a:gd name="connsiteY13" fmla="*/ 2167002 h 2561350"/>
                  <a:gd name="connsiteX14" fmla="*/ 46420 w 1966660"/>
                  <a:gd name="connsiteY14" fmla="*/ 1458174 h 2561350"/>
                  <a:gd name="connsiteX15" fmla="*/ 141419 w 1966660"/>
                  <a:gd name="connsiteY15" fmla="*/ 1495354 h 2561350"/>
                  <a:gd name="connsiteX16" fmla="*/ 139039 w 1966660"/>
                  <a:gd name="connsiteY16" fmla="*/ 1045298 h 2561350"/>
                  <a:gd name="connsiteX17" fmla="*/ 46420 w 1966660"/>
                  <a:gd name="connsiteY17" fmla="*/ 1071146 h 2561350"/>
                  <a:gd name="connsiteX18" fmla="*/ 0 w 1966660"/>
                  <a:gd name="connsiteY18" fmla="*/ 382371 h 2561350"/>
                  <a:gd name="connsiteX19" fmla="*/ 717790 w 1966660"/>
                  <a:gd name="connsiteY19" fmla="*/ 389002 h 2561350"/>
                  <a:gd name="connsiteX20" fmla="*/ 682886 w 1966660"/>
                  <a:gd name="connsiteY20" fmla="*/ 283670 h 2561350"/>
                  <a:gd name="connsiteX21" fmla="*/ 918629 w 1966660"/>
                  <a:gd name="connsiteY21" fmla="*/ 3 h 2561350"/>
                  <a:gd name="connsiteX0" fmla="*/ 1023861 w 2071892"/>
                  <a:gd name="connsiteY0" fmla="*/ 3 h 2561350"/>
                  <a:gd name="connsiteX1" fmla="*/ 1238174 w 2071892"/>
                  <a:gd name="connsiteY1" fmla="*/ 286050 h 2561350"/>
                  <a:gd name="connsiteX2" fmla="*/ 1216038 w 2071892"/>
                  <a:gd name="connsiteY2" fmla="*/ 389002 h 2561350"/>
                  <a:gd name="connsiteX3" fmla="*/ 1967326 w 2071892"/>
                  <a:gd name="connsiteY3" fmla="*/ 369108 h 2561350"/>
                  <a:gd name="connsiteX4" fmla="*/ 1947432 w 2071892"/>
                  <a:gd name="connsiteY4" fmla="*/ 1063389 h 2561350"/>
                  <a:gd name="connsiteX5" fmla="*/ 1858114 w 2071892"/>
                  <a:gd name="connsiteY5" fmla="*/ 1037347 h 2561350"/>
                  <a:gd name="connsiteX6" fmla="*/ 1855734 w 2071892"/>
                  <a:gd name="connsiteY6" fmla="*/ 1487403 h 2561350"/>
                  <a:gd name="connsiteX7" fmla="*/ 1947432 w 2071892"/>
                  <a:gd name="connsiteY7" fmla="*/ 1449629 h 2561350"/>
                  <a:gd name="connsiteX8" fmla="*/ 1947432 w 2071892"/>
                  <a:gd name="connsiteY8" fmla="*/ 2167002 h 2561350"/>
                  <a:gd name="connsiteX9" fmla="*/ 1218301 w 2071892"/>
                  <a:gd name="connsiteY9" fmla="*/ 2167002 h 2561350"/>
                  <a:gd name="connsiteX10" fmla="*/ 1238174 w 2071892"/>
                  <a:gd name="connsiteY10" fmla="*/ 2275300 h 2561350"/>
                  <a:gd name="connsiteX11" fmla="*/ 788118 w 2071892"/>
                  <a:gd name="connsiteY11" fmla="*/ 2277680 h 2561350"/>
                  <a:gd name="connsiteX12" fmla="*/ 818051 w 2071892"/>
                  <a:gd name="connsiteY12" fmla="*/ 2167002 h 2561350"/>
                  <a:gd name="connsiteX13" fmla="*/ 151652 w 2071892"/>
                  <a:gd name="connsiteY13" fmla="*/ 2167002 h 2561350"/>
                  <a:gd name="connsiteX14" fmla="*/ 151652 w 2071892"/>
                  <a:gd name="connsiteY14" fmla="*/ 1458174 h 2561350"/>
                  <a:gd name="connsiteX15" fmla="*/ 246651 w 2071892"/>
                  <a:gd name="connsiteY15" fmla="*/ 1495354 h 2561350"/>
                  <a:gd name="connsiteX16" fmla="*/ 244271 w 2071892"/>
                  <a:gd name="connsiteY16" fmla="*/ 1045298 h 2561350"/>
                  <a:gd name="connsiteX17" fmla="*/ 151652 w 2071892"/>
                  <a:gd name="connsiteY17" fmla="*/ 1071146 h 2561350"/>
                  <a:gd name="connsiteX18" fmla="*/ 105232 w 2071892"/>
                  <a:gd name="connsiteY18" fmla="*/ 382371 h 2561350"/>
                  <a:gd name="connsiteX19" fmla="*/ 823022 w 2071892"/>
                  <a:gd name="connsiteY19" fmla="*/ 389002 h 2561350"/>
                  <a:gd name="connsiteX20" fmla="*/ 788118 w 2071892"/>
                  <a:gd name="connsiteY20" fmla="*/ 283670 h 2561350"/>
                  <a:gd name="connsiteX21" fmla="*/ 1023861 w 2071892"/>
                  <a:gd name="connsiteY21" fmla="*/ 3 h 2561350"/>
                  <a:gd name="connsiteX0" fmla="*/ 1039756 w 2087787"/>
                  <a:gd name="connsiteY0" fmla="*/ 3 h 2561350"/>
                  <a:gd name="connsiteX1" fmla="*/ 1254069 w 2087787"/>
                  <a:gd name="connsiteY1" fmla="*/ 286050 h 2561350"/>
                  <a:gd name="connsiteX2" fmla="*/ 1231933 w 2087787"/>
                  <a:gd name="connsiteY2" fmla="*/ 389002 h 2561350"/>
                  <a:gd name="connsiteX3" fmla="*/ 1983221 w 2087787"/>
                  <a:gd name="connsiteY3" fmla="*/ 369108 h 2561350"/>
                  <a:gd name="connsiteX4" fmla="*/ 1963327 w 2087787"/>
                  <a:gd name="connsiteY4" fmla="*/ 1063389 h 2561350"/>
                  <a:gd name="connsiteX5" fmla="*/ 1874009 w 2087787"/>
                  <a:gd name="connsiteY5" fmla="*/ 1037347 h 2561350"/>
                  <a:gd name="connsiteX6" fmla="*/ 1871629 w 2087787"/>
                  <a:gd name="connsiteY6" fmla="*/ 1487403 h 2561350"/>
                  <a:gd name="connsiteX7" fmla="*/ 1963327 w 2087787"/>
                  <a:gd name="connsiteY7" fmla="*/ 1449629 h 2561350"/>
                  <a:gd name="connsiteX8" fmla="*/ 1963327 w 2087787"/>
                  <a:gd name="connsiteY8" fmla="*/ 2167002 h 2561350"/>
                  <a:gd name="connsiteX9" fmla="*/ 1234196 w 2087787"/>
                  <a:gd name="connsiteY9" fmla="*/ 2167002 h 2561350"/>
                  <a:gd name="connsiteX10" fmla="*/ 1254069 w 2087787"/>
                  <a:gd name="connsiteY10" fmla="*/ 2275300 h 2561350"/>
                  <a:gd name="connsiteX11" fmla="*/ 804013 w 2087787"/>
                  <a:gd name="connsiteY11" fmla="*/ 2277680 h 2561350"/>
                  <a:gd name="connsiteX12" fmla="*/ 833946 w 2087787"/>
                  <a:gd name="connsiteY12" fmla="*/ 2167002 h 2561350"/>
                  <a:gd name="connsiteX13" fmla="*/ 167547 w 2087787"/>
                  <a:gd name="connsiteY13" fmla="*/ 2167002 h 2561350"/>
                  <a:gd name="connsiteX14" fmla="*/ 167547 w 2087787"/>
                  <a:gd name="connsiteY14" fmla="*/ 1458174 h 2561350"/>
                  <a:gd name="connsiteX15" fmla="*/ 262546 w 2087787"/>
                  <a:gd name="connsiteY15" fmla="*/ 1495354 h 2561350"/>
                  <a:gd name="connsiteX16" fmla="*/ 260166 w 2087787"/>
                  <a:gd name="connsiteY16" fmla="*/ 1045298 h 2561350"/>
                  <a:gd name="connsiteX17" fmla="*/ 167547 w 2087787"/>
                  <a:gd name="connsiteY17" fmla="*/ 1071146 h 2561350"/>
                  <a:gd name="connsiteX18" fmla="*/ 121127 w 2087787"/>
                  <a:gd name="connsiteY18" fmla="*/ 382371 h 2561350"/>
                  <a:gd name="connsiteX19" fmla="*/ 838917 w 2087787"/>
                  <a:gd name="connsiteY19" fmla="*/ 389002 h 2561350"/>
                  <a:gd name="connsiteX20" fmla="*/ 804013 w 2087787"/>
                  <a:gd name="connsiteY20" fmla="*/ 283670 h 2561350"/>
                  <a:gd name="connsiteX21" fmla="*/ 1039756 w 2087787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88885"/>
                  <a:gd name="connsiteY0" fmla="*/ 3 h 2561350"/>
                  <a:gd name="connsiteX1" fmla="*/ 1239747 w 2088885"/>
                  <a:gd name="connsiteY1" fmla="*/ 286050 h 2561350"/>
                  <a:gd name="connsiteX2" fmla="*/ 1217611 w 2088885"/>
                  <a:gd name="connsiteY2" fmla="*/ 389002 h 2561350"/>
                  <a:gd name="connsiteX3" fmla="*/ 1968899 w 2088885"/>
                  <a:gd name="connsiteY3" fmla="*/ 369108 h 2561350"/>
                  <a:gd name="connsiteX4" fmla="*/ 1949005 w 2088885"/>
                  <a:gd name="connsiteY4" fmla="*/ 1063389 h 2561350"/>
                  <a:gd name="connsiteX5" fmla="*/ 1859687 w 2088885"/>
                  <a:gd name="connsiteY5" fmla="*/ 1037347 h 2561350"/>
                  <a:gd name="connsiteX6" fmla="*/ 1857307 w 2088885"/>
                  <a:gd name="connsiteY6" fmla="*/ 1487403 h 2561350"/>
                  <a:gd name="connsiteX7" fmla="*/ 1949005 w 2088885"/>
                  <a:gd name="connsiteY7" fmla="*/ 1449629 h 2561350"/>
                  <a:gd name="connsiteX8" fmla="*/ 1949005 w 2088885"/>
                  <a:gd name="connsiteY8" fmla="*/ 2167002 h 2561350"/>
                  <a:gd name="connsiteX9" fmla="*/ 1219874 w 2088885"/>
                  <a:gd name="connsiteY9" fmla="*/ 2167002 h 2561350"/>
                  <a:gd name="connsiteX10" fmla="*/ 1239747 w 2088885"/>
                  <a:gd name="connsiteY10" fmla="*/ 2275300 h 2561350"/>
                  <a:gd name="connsiteX11" fmla="*/ 789691 w 2088885"/>
                  <a:gd name="connsiteY11" fmla="*/ 2277680 h 2561350"/>
                  <a:gd name="connsiteX12" fmla="*/ 819624 w 2088885"/>
                  <a:gd name="connsiteY12" fmla="*/ 2167002 h 2561350"/>
                  <a:gd name="connsiteX13" fmla="*/ 153225 w 2088885"/>
                  <a:gd name="connsiteY13" fmla="*/ 2167002 h 2561350"/>
                  <a:gd name="connsiteX14" fmla="*/ 153225 w 2088885"/>
                  <a:gd name="connsiteY14" fmla="*/ 1458174 h 2561350"/>
                  <a:gd name="connsiteX15" fmla="*/ 248224 w 2088885"/>
                  <a:gd name="connsiteY15" fmla="*/ 1495354 h 2561350"/>
                  <a:gd name="connsiteX16" fmla="*/ 245844 w 2088885"/>
                  <a:gd name="connsiteY16" fmla="*/ 1045298 h 2561350"/>
                  <a:gd name="connsiteX17" fmla="*/ 153225 w 2088885"/>
                  <a:gd name="connsiteY17" fmla="*/ 1071146 h 2561350"/>
                  <a:gd name="connsiteX18" fmla="*/ 106805 w 2088885"/>
                  <a:gd name="connsiteY18" fmla="*/ 382371 h 2561350"/>
                  <a:gd name="connsiteX19" fmla="*/ 824595 w 2088885"/>
                  <a:gd name="connsiteY19" fmla="*/ 389002 h 2561350"/>
                  <a:gd name="connsiteX20" fmla="*/ 789691 w 2088885"/>
                  <a:gd name="connsiteY20" fmla="*/ 283670 h 2561350"/>
                  <a:gd name="connsiteX21" fmla="*/ 1025434 w 208888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102756"/>
                  <a:gd name="connsiteY0" fmla="*/ 3 h 2561350"/>
                  <a:gd name="connsiteX1" fmla="*/ 1239747 w 2102756"/>
                  <a:gd name="connsiteY1" fmla="*/ 286050 h 2561350"/>
                  <a:gd name="connsiteX2" fmla="*/ 1217611 w 2102756"/>
                  <a:gd name="connsiteY2" fmla="*/ 389002 h 2561350"/>
                  <a:gd name="connsiteX3" fmla="*/ 1968899 w 2102756"/>
                  <a:gd name="connsiteY3" fmla="*/ 369108 h 2561350"/>
                  <a:gd name="connsiteX4" fmla="*/ 1949005 w 2102756"/>
                  <a:gd name="connsiteY4" fmla="*/ 1063389 h 2561350"/>
                  <a:gd name="connsiteX5" fmla="*/ 1859687 w 2102756"/>
                  <a:gd name="connsiteY5" fmla="*/ 1037347 h 2561350"/>
                  <a:gd name="connsiteX6" fmla="*/ 1857307 w 2102756"/>
                  <a:gd name="connsiteY6" fmla="*/ 1487403 h 2561350"/>
                  <a:gd name="connsiteX7" fmla="*/ 1995425 w 2102756"/>
                  <a:gd name="connsiteY7" fmla="*/ 1456260 h 2561350"/>
                  <a:gd name="connsiteX8" fmla="*/ 1949005 w 2102756"/>
                  <a:gd name="connsiteY8" fmla="*/ 2167002 h 2561350"/>
                  <a:gd name="connsiteX9" fmla="*/ 1219874 w 2102756"/>
                  <a:gd name="connsiteY9" fmla="*/ 2167002 h 2561350"/>
                  <a:gd name="connsiteX10" fmla="*/ 1239747 w 2102756"/>
                  <a:gd name="connsiteY10" fmla="*/ 2275300 h 2561350"/>
                  <a:gd name="connsiteX11" fmla="*/ 789691 w 2102756"/>
                  <a:gd name="connsiteY11" fmla="*/ 2277680 h 2561350"/>
                  <a:gd name="connsiteX12" fmla="*/ 819624 w 2102756"/>
                  <a:gd name="connsiteY12" fmla="*/ 2167002 h 2561350"/>
                  <a:gd name="connsiteX13" fmla="*/ 153225 w 2102756"/>
                  <a:gd name="connsiteY13" fmla="*/ 2167002 h 2561350"/>
                  <a:gd name="connsiteX14" fmla="*/ 153225 w 2102756"/>
                  <a:gd name="connsiteY14" fmla="*/ 1458174 h 2561350"/>
                  <a:gd name="connsiteX15" fmla="*/ 248224 w 2102756"/>
                  <a:gd name="connsiteY15" fmla="*/ 1495354 h 2561350"/>
                  <a:gd name="connsiteX16" fmla="*/ 245844 w 2102756"/>
                  <a:gd name="connsiteY16" fmla="*/ 1045298 h 2561350"/>
                  <a:gd name="connsiteX17" fmla="*/ 153225 w 2102756"/>
                  <a:gd name="connsiteY17" fmla="*/ 1071146 h 2561350"/>
                  <a:gd name="connsiteX18" fmla="*/ 106805 w 2102756"/>
                  <a:gd name="connsiteY18" fmla="*/ 382371 h 2561350"/>
                  <a:gd name="connsiteX19" fmla="*/ 824595 w 2102756"/>
                  <a:gd name="connsiteY19" fmla="*/ 389002 h 2561350"/>
                  <a:gd name="connsiteX20" fmla="*/ 789691 w 2102756"/>
                  <a:gd name="connsiteY20" fmla="*/ 283670 h 2561350"/>
                  <a:gd name="connsiteX21" fmla="*/ 1025434 w 2102756"/>
                  <a:gd name="connsiteY21" fmla="*/ 3 h 2561350"/>
                  <a:gd name="connsiteX0" fmla="*/ 1025434 w 2076232"/>
                  <a:gd name="connsiteY0" fmla="*/ 3 h 2561350"/>
                  <a:gd name="connsiteX1" fmla="*/ 1239747 w 2076232"/>
                  <a:gd name="connsiteY1" fmla="*/ 286050 h 2561350"/>
                  <a:gd name="connsiteX2" fmla="*/ 1217611 w 2076232"/>
                  <a:gd name="connsiteY2" fmla="*/ 389002 h 2561350"/>
                  <a:gd name="connsiteX3" fmla="*/ 1968899 w 2076232"/>
                  <a:gd name="connsiteY3" fmla="*/ 369108 h 2561350"/>
                  <a:gd name="connsiteX4" fmla="*/ 1949005 w 2076232"/>
                  <a:gd name="connsiteY4" fmla="*/ 1063389 h 2561350"/>
                  <a:gd name="connsiteX5" fmla="*/ 1859687 w 2076232"/>
                  <a:gd name="connsiteY5" fmla="*/ 1037347 h 2561350"/>
                  <a:gd name="connsiteX6" fmla="*/ 1857307 w 2076232"/>
                  <a:gd name="connsiteY6" fmla="*/ 1487403 h 2561350"/>
                  <a:gd name="connsiteX7" fmla="*/ 1995425 w 2076232"/>
                  <a:gd name="connsiteY7" fmla="*/ 1456260 h 2561350"/>
                  <a:gd name="connsiteX8" fmla="*/ 1949005 w 2076232"/>
                  <a:gd name="connsiteY8" fmla="*/ 2167002 h 2561350"/>
                  <a:gd name="connsiteX9" fmla="*/ 1219874 w 2076232"/>
                  <a:gd name="connsiteY9" fmla="*/ 2167002 h 2561350"/>
                  <a:gd name="connsiteX10" fmla="*/ 1239747 w 2076232"/>
                  <a:gd name="connsiteY10" fmla="*/ 2275300 h 2561350"/>
                  <a:gd name="connsiteX11" fmla="*/ 789691 w 2076232"/>
                  <a:gd name="connsiteY11" fmla="*/ 2277680 h 2561350"/>
                  <a:gd name="connsiteX12" fmla="*/ 819624 w 2076232"/>
                  <a:gd name="connsiteY12" fmla="*/ 2167002 h 2561350"/>
                  <a:gd name="connsiteX13" fmla="*/ 153225 w 2076232"/>
                  <a:gd name="connsiteY13" fmla="*/ 2167002 h 2561350"/>
                  <a:gd name="connsiteX14" fmla="*/ 153225 w 2076232"/>
                  <a:gd name="connsiteY14" fmla="*/ 1458174 h 2561350"/>
                  <a:gd name="connsiteX15" fmla="*/ 248224 w 2076232"/>
                  <a:gd name="connsiteY15" fmla="*/ 1495354 h 2561350"/>
                  <a:gd name="connsiteX16" fmla="*/ 245844 w 2076232"/>
                  <a:gd name="connsiteY16" fmla="*/ 1045298 h 2561350"/>
                  <a:gd name="connsiteX17" fmla="*/ 153225 w 2076232"/>
                  <a:gd name="connsiteY17" fmla="*/ 1071146 h 2561350"/>
                  <a:gd name="connsiteX18" fmla="*/ 106805 w 2076232"/>
                  <a:gd name="connsiteY18" fmla="*/ 382371 h 2561350"/>
                  <a:gd name="connsiteX19" fmla="*/ 824595 w 2076232"/>
                  <a:gd name="connsiteY19" fmla="*/ 389002 h 2561350"/>
                  <a:gd name="connsiteX20" fmla="*/ 789691 w 2076232"/>
                  <a:gd name="connsiteY20" fmla="*/ 283670 h 2561350"/>
                  <a:gd name="connsiteX21" fmla="*/ 1025434 w 2076232"/>
                  <a:gd name="connsiteY21" fmla="*/ 3 h 2561350"/>
                  <a:gd name="connsiteX0" fmla="*/ 1025434 w 2077711"/>
                  <a:gd name="connsiteY0" fmla="*/ 3 h 2561350"/>
                  <a:gd name="connsiteX1" fmla="*/ 1239747 w 2077711"/>
                  <a:gd name="connsiteY1" fmla="*/ 286050 h 2561350"/>
                  <a:gd name="connsiteX2" fmla="*/ 1217611 w 2077711"/>
                  <a:gd name="connsiteY2" fmla="*/ 389002 h 2561350"/>
                  <a:gd name="connsiteX3" fmla="*/ 1968899 w 2077711"/>
                  <a:gd name="connsiteY3" fmla="*/ 369108 h 2561350"/>
                  <a:gd name="connsiteX4" fmla="*/ 1949005 w 2077711"/>
                  <a:gd name="connsiteY4" fmla="*/ 1063389 h 2561350"/>
                  <a:gd name="connsiteX5" fmla="*/ 1859687 w 2077711"/>
                  <a:gd name="connsiteY5" fmla="*/ 1037347 h 2561350"/>
                  <a:gd name="connsiteX6" fmla="*/ 1857307 w 2077711"/>
                  <a:gd name="connsiteY6" fmla="*/ 1487403 h 2561350"/>
                  <a:gd name="connsiteX7" fmla="*/ 1995425 w 2077711"/>
                  <a:gd name="connsiteY7" fmla="*/ 1456260 h 2561350"/>
                  <a:gd name="connsiteX8" fmla="*/ 1949005 w 2077711"/>
                  <a:gd name="connsiteY8" fmla="*/ 2167002 h 2561350"/>
                  <a:gd name="connsiteX9" fmla="*/ 1219874 w 2077711"/>
                  <a:gd name="connsiteY9" fmla="*/ 2167002 h 2561350"/>
                  <a:gd name="connsiteX10" fmla="*/ 1239747 w 2077711"/>
                  <a:gd name="connsiteY10" fmla="*/ 2275300 h 2561350"/>
                  <a:gd name="connsiteX11" fmla="*/ 789691 w 2077711"/>
                  <a:gd name="connsiteY11" fmla="*/ 2277680 h 2561350"/>
                  <a:gd name="connsiteX12" fmla="*/ 819624 w 2077711"/>
                  <a:gd name="connsiteY12" fmla="*/ 2167002 h 2561350"/>
                  <a:gd name="connsiteX13" fmla="*/ 153225 w 2077711"/>
                  <a:gd name="connsiteY13" fmla="*/ 2167002 h 2561350"/>
                  <a:gd name="connsiteX14" fmla="*/ 153225 w 2077711"/>
                  <a:gd name="connsiteY14" fmla="*/ 1458174 h 2561350"/>
                  <a:gd name="connsiteX15" fmla="*/ 248224 w 2077711"/>
                  <a:gd name="connsiteY15" fmla="*/ 1495354 h 2561350"/>
                  <a:gd name="connsiteX16" fmla="*/ 245844 w 2077711"/>
                  <a:gd name="connsiteY16" fmla="*/ 1045298 h 2561350"/>
                  <a:gd name="connsiteX17" fmla="*/ 153225 w 2077711"/>
                  <a:gd name="connsiteY17" fmla="*/ 1071146 h 2561350"/>
                  <a:gd name="connsiteX18" fmla="*/ 106805 w 2077711"/>
                  <a:gd name="connsiteY18" fmla="*/ 382371 h 2561350"/>
                  <a:gd name="connsiteX19" fmla="*/ 824595 w 2077711"/>
                  <a:gd name="connsiteY19" fmla="*/ 389002 h 2561350"/>
                  <a:gd name="connsiteX20" fmla="*/ 789691 w 2077711"/>
                  <a:gd name="connsiteY20" fmla="*/ 283670 h 2561350"/>
                  <a:gd name="connsiteX21" fmla="*/ 1025434 w 2077711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57307 w 2082173"/>
                  <a:gd name="connsiteY6" fmla="*/ 1487403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57307 w 2082173"/>
                  <a:gd name="connsiteY6" fmla="*/ 1487403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1331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1331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13436 w 2082173"/>
                  <a:gd name="connsiteY14" fmla="*/ 1511225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38495 w 2095234"/>
                  <a:gd name="connsiteY0" fmla="*/ 3 h 2561350"/>
                  <a:gd name="connsiteX1" fmla="*/ 1252808 w 2095234"/>
                  <a:gd name="connsiteY1" fmla="*/ 286050 h 2561350"/>
                  <a:gd name="connsiteX2" fmla="*/ 1230672 w 2095234"/>
                  <a:gd name="connsiteY2" fmla="*/ 389002 h 2561350"/>
                  <a:gd name="connsiteX3" fmla="*/ 1981960 w 2095234"/>
                  <a:gd name="connsiteY3" fmla="*/ 369108 h 2561350"/>
                  <a:gd name="connsiteX4" fmla="*/ 1975328 w 2095234"/>
                  <a:gd name="connsiteY4" fmla="*/ 1096546 h 2561350"/>
                  <a:gd name="connsiteX5" fmla="*/ 1872748 w 2095234"/>
                  <a:gd name="connsiteY5" fmla="*/ 1037347 h 2561350"/>
                  <a:gd name="connsiteX6" fmla="*/ 1857106 w 2095234"/>
                  <a:gd name="connsiteY6" fmla="*/ 1520560 h 2561350"/>
                  <a:gd name="connsiteX7" fmla="*/ 2008486 w 2095234"/>
                  <a:gd name="connsiteY7" fmla="*/ 1456260 h 2561350"/>
                  <a:gd name="connsiteX8" fmla="*/ 1962066 w 2095234"/>
                  <a:gd name="connsiteY8" fmla="*/ 2180265 h 2561350"/>
                  <a:gd name="connsiteX9" fmla="*/ 1232935 w 2095234"/>
                  <a:gd name="connsiteY9" fmla="*/ 2167002 h 2561350"/>
                  <a:gd name="connsiteX10" fmla="*/ 1252808 w 2095234"/>
                  <a:gd name="connsiteY10" fmla="*/ 2275300 h 2561350"/>
                  <a:gd name="connsiteX11" fmla="*/ 802752 w 2095234"/>
                  <a:gd name="connsiteY11" fmla="*/ 2277680 h 2561350"/>
                  <a:gd name="connsiteX12" fmla="*/ 832685 w 2095234"/>
                  <a:gd name="connsiteY12" fmla="*/ 2167002 h 2561350"/>
                  <a:gd name="connsiteX13" fmla="*/ 139760 w 2095234"/>
                  <a:gd name="connsiteY13" fmla="*/ 2200159 h 2561350"/>
                  <a:gd name="connsiteX14" fmla="*/ 119866 w 2095234"/>
                  <a:gd name="connsiteY14" fmla="*/ 1497962 h 2561350"/>
                  <a:gd name="connsiteX15" fmla="*/ 281179 w 2095234"/>
                  <a:gd name="connsiteY15" fmla="*/ 1561668 h 2561350"/>
                  <a:gd name="connsiteX16" fmla="*/ 258905 w 2095234"/>
                  <a:gd name="connsiteY16" fmla="*/ 1045298 h 2561350"/>
                  <a:gd name="connsiteX17" fmla="*/ 146392 w 2095234"/>
                  <a:gd name="connsiteY17" fmla="*/ 1091040 h 2561350"/>
                  <a:gd name="connsiteX18" fmla="*/ 119866 w 2095234"/>
                  <a:gd name="connsiteY18" fmla="*/ 382371 h 2561350"/>
                  <a:gd name="connsiteX19" fmla="*/ 837656 w 2095234"/>
                  <a:gd name="connsiteY19" fmla="*/ 389002 h 2561350"/>
                  <a:gd name="connsiteX20" fmla="*/ 802752 w 2095234"/>
                  <a:gd name="connsiteY20" fmla="*/ 283670 h 2561350"/>
                  <a:gd name="connsiteX21" fmla="*/ 1038495 w 2095234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19868 w 2076607"/>
                  <a:gd name="connsiteY0" fmla="*/ 3 h 2561350"/>
                  <a:gd name="connsiteX1" fmla="*/ 1234181 w 2076607"/>
                  <a:gd name="connsiteY1" fmla="*/ 286050 h 2561350"/>
                  <a:gd name="connsiteX2" fmla="*/ 1212045 w 2076607"/>
                  <a:gd name="connsiteY2" fmla="*/ 389002 h 2561350"/>
                  <a:gd name="connsiteX3" fmla="*/ 1963333 w 2076607"/>
                  <a:gd name="connsiteY3" fmla="*/ 369108 h 2561350"/>
                  <a:gd name="connsiteX4" fmla="*/ 1956701 w 2076607"/>
                  <a:gd name="connsiteY4" fmla="*/ 1096546 h 2561350"/>
                  <a:gd name="connsiteX5" fmla="*/ 1854121 w 2076607"/>
                  <a:gd name="connsiteY5" fmla="*/ 1037347 h 2561350"/>
                  <a:gd name="connsiteX6" fmla="*/ 1838479 w 2076607"/>
                  <a:gd name="connsiteY6" fmla="*/ 1520560 h 2561350"/>
                  <a:gd name="connsiteX7" fmla="*/ 1989859 w 2076607"/>
                  <a:gd name="connsiteY7" fmla="*/ 1456260 h 2561350"/>
                  <a:gd name="connsiteX8" fmla="*/ 1943439 w 2076607"/>
                  <a:gd name="connsiteY8" fmla="*/ 2180265 h 2561350"/>
                  <a:gd name="connsiteX9" fmla="*/ 1214308 w 2076607"/>
                  <a:gd name="connsiteY9" fmla="*/ 2167002 h 2561350"/>
                  <a:gd name="connsiteX10" fmla="*/ 1234181 w 2076607"/>
                  <a:gd name="connsiteY10" fmla="*/ 2275300 h 2561350"/>
                  <a:gd name="connsiteX11" fmla="*/ 784125 w 2076607"/>
                  <a:gd name="connsiteY11" fmla="*/ 2277680 h 2561350"/>
                  <a:gd name="connsiteX12" fmla="*/ 814058 w 2076607"/>
                  <a:gd name="connsiteY12" fmla="*/ 2167002 h 2561350"/>
                  <a:gd name="connsiteX13" fmla="*/ 121133 w 2076607"/>
                  <a:gd name="connsiteY13" fmla="*/ 2200159 h 2561350"/>
                  <a:gd name="connsiteX14" fmla="*/ 101239 w 2076607"/>
                  <a:gd name="connsiteY14" fmla="*/ 1497962 h 2561350"/>
                  <a:gd name="connsiteX15" fmla="*/ 262552 w 2076607"/>
                  <a:gd name="connsiteY15" fmla="*/ 1561668 h 2561350"/>
                  <a:gd name="connsiteX16" fmla="*/ 240278 w 2076607"/>
                  <a:gd name="connsiteY16" fmla="*/ 1045298 h 2561350"/>
                  <a:gd name="connsiteX17" fmla="*/ 101239 w 2076607"/>
                  <a:gd name="connsiteY17" fmla="*/ 382371 h 2561350"/>
                  <a:gd name="connsiteX18" fmla="*/ 819029 w 2076607"/>
                  <a:gd name="connsiteY18" fmla="*/ 389002 h 2561350"/>
                  <a:gd name="connsiteX19" fmla="*/ 784125 w 2076607"/>
                  <a:gd name="connsiteY19" fmla="*/ 283670 h 2561350"/>
                  <a:gd name="connsiteX20" fmla="*/ 1019868 w 2076607"/>
                  <a:gd name="connsiteY20" fmla="*/ 3 h 2561350"/>
                  <a:gd name="connsiteX0" fmla="*/ 1019868 w 2076607"/>
                  <a:gd name="connsiteY0" fmla="*/ 3 h 2561350"/>
                  <a:gd name="connsiteX1" fmla="*/ 1234181 w 2076607"/>
                  <a:gd name="connsiteY1" fmla="*/ 286050 h 2561350"/>
                  <a:gd name="connsiteX2" fmla="*/ 1212045 w 2076607"/>
                  <a:gd name="connsiteY2" fmla="*/ 389002 h 2561350"/>
                  <a:gd name="connsiteX3" fmla="*/ 1963333 w 2076607"/>
                  <a:gd name="connsiteY3" fmla="*/ 369108 h 2561350"/>
                  <a:gd name="connsiteX4" fmla="*/ 1956701 w 2076607"/>
                  <a:gd name="connsiteY4" fmla="*/ 1096546 h 2561350"/>
                  <a:gd name="connsiteX5" fmla="*/ 1854121 w 2076607"/>
                  <a:gd name="connsiteY5" fmla="*/ 1037347 h 2561350"/>
                  <a:gd name="connsiteX6" fmla="*/ 1838479 w 2076607"/>
                  <a:gd name="connsiteY6" fmla="*/ 1520560 h 2561350"/>
                  <a:gd name="connsiteX7" fmla="*/ 1989859 w 2076607"/>
                  <a:gd name="connsiteY7" fmla="*/ 1456260 h 2561350"/>
                  <a:gd name="connsiteX8" fmla="*/ 1943439 w 2076607"/>
                  <a:gd name="connsiteY8" fmla="*/ 2180265 h 2561350"/>
                  <a:gd name="connsiteX9" fmla="*/ 1214308 w 2076607"/>
                  <a:gd name="connsiteY9" fmla="*/ 2167002 h 2561350"/>
                  <a:gd name="connsiteX10" fmla="*/ 1234181 w 2076607"/>
                  <a:gd name="connsiteY10" fmla="*/ 2275300 h 2561350"/>
                  <a:gd name="connsiteX11" fmla="*/ 784125 w 2076607"/>
                  <a:gd name="connsiteY11" fmla="*/ 2277680 h 2561350"/>
                  <a:gd name="connsiteX12" fmla="*/ 814058 w 2076607"/>
                  <a:gd name="connsiteY12" fmla="*/ 2167002 h 2561350"/>
                  <a:gd name="connsiteX13" fmla="*/ 121133 w 2076607"/>
                  <a:gd name="connsiteY13" fmla="*/ 2200159 h 2561350"/>
                  <a:gd name="connsiteX14" fmla="*/ 101239 w 2076607"/>
                  <a:gd name="connsiteY14" fmla="*/ 1497962 h 2561350"/>
                  <a:gd name="connsiteX15" fmla="*/ 262552 w 2076607"/>
                  <a:gd name="connsiteY15" fmla="*/ 1561668 h 2561350"/>
                  <a:gd name="connsiteX16" fmla="*/ 240278 w 2076607"/>
                  <a:gd name="connsiteY16" fmla="*/ 1045298 h 2561350"/>
                  <a:gd name="connsiteX17" fmla="*/ 136388 w 2076607"/>
                  <a:gd name="connsiteY17" fmla="*/ 727479 h 2561350"/>
                  <a:gd name="connsiteX18" fmla="*/ 101239 w 2076607"/>
                  <a:gd name="connsiteY18" fmla="*/ 382371 h 2561350"/>
                  <a:gd name="connsiteX19" fmla="*/ 819029 w 2076607"/>
                  <a:gd name="connsiteY19" fmla="*/ 389002 h 2561350"/>
                  <a:gd name="connsiteX20" fmla="*/ 784125 w 2076607"/>
                  <a:gd name="connsiteY20" fmla="*/ 283670 h 2561350"/>
                  <a:gd name="connsiteX21" fmla="*/ 1019868 w 2076607"/>
                  <a:gd name="connsiteY21" fmla="*/ 3 h 2561350"/>
                  <a:gd name="connsiteX0" fmla="*/ 1030195 w 2086934"/>
                  <a:gd name="connsiteY0" fmla="*/ 3 h 2561350"/>
                  <a:gd name="connsiteX1" fmla="*/ 1244508 w 2086934"/>
                  <a:gd name="connsiteY1" fmla="*/ 286050 h 2561350"/>
                  <a:gd name="connsiteX2" fmla="*/ 1222372 w 2086934"/>
                  <a:gd name="connsiteY2" fmla="*/ 389002 h 2561350"/>
                  <a:gd name="connsiteX3" fmla="*/ 1973660 w 2086934"/>
                  <a:gd name="connsiteY3" fmla="*/ 369108 h 2561350"/>
                  <a:gd name="connsiteX4" fmla="*/ 1967028 w 2086934"/>
                  <a:gd name="connsiteY4" fmla="*/ 1096546 h 2561350"/>
                  <a:gd name="connsiteX5" fmla="*/ 1864448 w 2086934"/>
                  <a:gd name="connsiteY5" fmla="*/ 1037347 h 2561350"/>
                  <a:gd name="connsiteX6" fmla="*/ 1848806 w 2086934"/>
                  <a:gd name="connsiteY6" fmla="*/ 1520560 h 2561350"/>
                  <a:gd name="connsiteX7" fmla="*/ 2000186 w 2086934"/>
                  <a:gd name="connsiteY7" fmla="*/ 1456260 h 2561350"/>
                  <a:gd name="connsiteX8" fmla="*/ 1953766 w 2086934"/>
                  <a:gd name="connsiteY8" fmla="*/ 2180265 h 2561350"/>
                  <a:gd name="connsiteX9" fmla="*/ 1224635 w 2086934"/>
                  <a:gd name="connsiteY9" fmla="*/ 2167002 h 2561350"/>
                  <a:gd name="connsiteX10" fmla="*/ 1244508 w 2086934"/>
                  <a:gd name="connsiteY10" fmla="*/ 2275300 h 2561350"/>
                  <a:gd name="connsiteX11" fmla="*/ 794452 w 2086934"/>
                  <a:gd name="connsiteY11" fmla="*/ 2277680 h 2561350"/>
                  <a:gd name="connsiteX12" fmla="*/ 824385 w 2086934"/>
                  <a:gd name="connsiteY12" fmla="*/ 2167002 h 2561350"/>
                  <a:gd name="connsiteX13" fmla="*/ 131460 w 2086934"/>
                  <a:gd name="connsiteY13" fmla="*/ 2200159 h 2561350"/>
                  <a:gd name="connsiteX14" fmla="*/ 111566 w 2086934"/>
                  <a:gd name="connsiteY14" fmla="*/ 1497962 h 2561350"/>
                  <a:gd name="connsiteX15" fmla="*/ 272879 w 2086934"/>
                  <a:gd name="connsiteY15" fmla="*/ 1561668 h 2561350"/>
                  <a:gd name="connsiteX16" fmla="*/ 250605 w 2086934"/>
                  <a:gd name="connsiteY16" fmla="*/ 1045298 h 2561350"/>
                  <a:gd name="connsiteX17" fmla="*/ 9943 w 2086934"/>
                  <a:gd name="connsiteY17" fmla="*/ 1018431 h 2561350"/>
                  <a:gd name="connsiteX18" fmla="*/ 111566 w 2086934"/>
                  <a:gd name="connsiteY18" fmla="*/ 382371 h 2561350"/>
                  <a:gd name="connsiteX19" fmla="*/ 829356 w 2086934"/>
                  <a:gd name="connsiteY19" fmla="*/ 389002 h 2561350"/>
                  <a:gd name="connsiteX20" fmla="*/ 794452 w 2086934"/>
                  <a:gd name="connsiteY20" fmla="*/ 283670 h 2561350"/>
                  <a:gd name="connsiteX21" fmla="*/ 1030195 w 2086934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270566 w 2084621"/>
                  <a:gd name="connsiteY14" fmla="*/ 1561668 h 2561350"/>
                  <a:gd name="connsiteX15" fmla="*/ 248292 w 2084621"/>
                  <a:gd name="connsiteY15" fmla="*/ 1045298 h 2561350"/>
                  <a:gd name="connsiteX16" fmla="*/ 7630 w 2084621"/>
                  <a:gd name="connsiteY16" fmla="*/ 1018431 h 2561350"/>
                  <a:gd name="connsiteX17" fmla="*/ 109253 w 2084621"/>
                  <a:gd name="connsiteY17" fmla="*/ 382371 h 2561350"/>
                  <a:gd name="connsiteX18" fmla="*/ 827043 w 2084621"/>
                  <a:gd name="connsiteY18" fmla="*/ 389002 h 2561350"/>
                  <a:gd name="connsiteX19" fmla="*/ 792139 w 2084621"/>
                  <a:gd name="connsiteY19" fmla="*/ 283670 h 2561350"/>
                  <a:gd name="connsiteX20" fmla="*/ 1027882 w 2084621"/>
                  <a:gd name="connsiteY20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76730 w 2084621"/>
                  <a:gd name="connsiteY14" fmla="*/ 1866419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33820 w 2090559"/>
                  <a:gd name="connsiteY0" fmla="*/ 3 h 2561350"/>
                  <a:gd name="connsiteX1" fmla="*/ 1248133 w 2090559"/>
                  <a:gd name="connsiteY1" fmla="*/ 286050 h 2561350"/>
                  <a:gd name="connsiteX2" fmla="*/ 1225997 w 2090559"/>
                  <a:gd name="connsiteY2" fmla="*/ 389002 h 2561350"/>
                  <a:gd name="connsiteX3" fmla="*/ 1977285 w 2090559"/>
                  <a:gd name="connsiteY3" fmla="*/ 369108 h 2561350"/>
                  <a:gd name="connsiteX4" fmla="*/ 1970653 w 2090559"/>
                  <a:gd name="connsiteY4" fmla="*/ 1096546 h 2561350"/>
                  <a:gd name="connsiteX5" fmla="*/ 1868073 w 2090559"/>
                  <a:gd name="connsiteY5" fmla="*/ 1037347 h 2561350"/>
                  <a:gd name="connsiteX6" fmla="*/ 1852431 w 2090559"/>
                  <a:gd name="connsiteY6" fmla="*/ 1520560 h 2561350"/>
                  <a:gd name="connsiteX7" fmla="*/ 2003811 w 2090559"/>
                  <a:gd name="connsiteY7" fmla="*/ 1456260 h 2561350"/>
                  <a:gd name="connsiteX8" fmla="*/ 1957391 w 2090559"/>
                  <a:gd name="connsiteY8" fmla="*/ 2180265 h 2561350"/>
                  <a:gd name="connsiteX9" fmla="*/ 1228260 w 2090559"/>
                  <a:gd name="connsiteY9" fmla="*/ 2167002 h 2561350"/>
                  <a:gd name="connsiteX10" fmla="*/ 1248133 w 2090559"/>
                  <a:gd name="connsiteY10" fmla="*/ 2275300 h 2561350"/>
                  <a:gd name="connsiteX11" fmla="*/ 798077 w 2090559"/>
                  <a:gd name="connsiteY11" fmla="*/ 2277680 h 2561350"/>
                  <a:gd name="connsiteX12" fmla="*/ 828010 w 2090559"/>
                  <a:gd name="connsiteY12" fmla="*/ 2167002 h 2561350"/>
                  <a:gd name="connsiteX13" fmla="*/ 135085 w 2090559"/>
                  <a:gd name="connsiteY13" fmla="*/ 2200159 h 2561350"/>
                  <a:gd name="connsiteX14" fmla="*/ 6108 w 2090559"/>
                  <a:gd name="connsiteY14" fmla="*/ 1657531 h 2561350"/>
                  <a:gd name="connsiteX15" fmla="*/ 276504 w 2090559"/>
                  <a:gd name="connsiteY15" fmla="*/ 1561668 h 2561350"/>
                  <a:gd name="connsiteX16" fmla="*/ 254230 w 2090559"/>
                  <a:gd name="connsiteY16" fmla="*/ 1045298 h 2561350"/>
                  <a:gd name="connsiteX17" fmla="*/ 13568 w 2090559"/>
                  <a:gd name="connsiteY17" fmla="*/ 1018431 h 2561350"/>
                  <a:gd name="connsiteX18" fmla="*/ 115191 w 2090559"/>
                  <a:gd name="connsiteY18" fmla="*/ 382371 h 2561350"/>
                  <a:gd name="connsiteX19" fmla="*/ 832981 w 2090559"/>
                  <a:gd name="connsiteY19" fmla="*/ 389002 h 2561350"/>
                  <a:gd name="connsiteX20" fmla="*/ 798077 w 2090559"/>
                  <a:gd name="connsiteY20" fmla="*/ 283670 h 2561350"/>
                  <a:gd name="connsiteX21" fmla="*/ 1033820 w 2090559"/>
                  <a:gd name="connsiteY21" fmla="*/ 3 h 2561350"/>
                  <a:gd name="connsiteX0" fmla="*/ 1032856 w 2089595"/>
                  <a:gd name="connsiteY0" fmla="*/ 3 h 2561350"/>
                  <a:gd name="connsiteX1" fmla="*/ 1247169 w 2089595"/>
                  <a:gd name="connsiteY1" fmla="*/ 286050 h 2561350"/>
                  <a:gd name="connsiteX2" fmla="*/ 1225033 w 2089595"/>
                  <a:gd name="connsiteY2" fmla="*/ 389002 h 2561350"/>
                  <a:gd name="connsiteX3" fmla="*/ 1976321 w 2089595"/>
                  <a:gd name="connsiteY3" fmla="*/ 369108 h 2561350"/>
                  <a:gd name="connsiteX4" fmla="*/ 1969689 w 2089595"/>
                  <a:gd name="connsiteY4" fmla="*/ 1096546 h 2561350"/>
                  <a:gd name="connsiteX5" fmla="*/ 1867109 w 2089595"/>
                  <a:gd name="connsiteY5" fmla="*/ 1037347 h 2561350"/>
                  <a:gd name="connsiteX6" fmla="*/ 1851467 w 2089595"/>
                  <a:gd name="connsiteY6" fmla="*/ 1520560 h 2561350"/>
                  <a:gd name="connsiteX7" fmla="*/ 2002847 w 2089595"/>
                  <a:gd name="connsiteY7" fmla="*/ 1456260 h 2561350"/>
                  <a:gd name="connsiteX8" fmla="*/ 1956427 w 2089595"/>
                  <a:gd name="connsiteY8" fmla="*/ 2180265 h 2561350"/>
                  <a:gd name="connsiteX9" fmla="*/ 1227296 w 2089595"/>
                  <a:gd name="connsiteY9" fmla="*/ 2167002 h 2561350"/>
                  <a:gd name="connsiteX10" fmla="*/ 1247169 w 2089595"/>
                  <a:gd name="connsiteY10" fmla="*/ 2275300 h 2561350"/>
                  <a:gd name="connsiteX11" fmla="*/ 797113 w 2089595"/>
                  <a:gd name="connsiteY11" fmla="*/ 2277680 h 2561350"/>
                  <a:gd name="connsiteX12" fmla="*/ 827046 w 2089595"/>
                  <a:gd name="connsiteY12" fmla="*/ 2167002 h 2561350"/>
                  <a:gd name="connsiteX13" fmla="*/ 134121 w 2089595"/>
                  <a:gd name="connsiteY13" fmla="*/ 2200159 h 2561350"/>
                  <a:gd name="connsiteX14" fmla="*/ 5144 w 2089595"/>
                  <a:gd name="connsiteY14" fmla="*/ 1657531 h 2561350"/>
                  <a:gd name="connsiteX15" fmla="*/ 275540 w 2089595"/>
                  <a:gd name="connsiteY15" fmla="*/ 1561668 h 2561350"/>
                  <a:gd name="connsiteX16" fmla="*/ 253266 w 2089595"/>
                  <a:gd name="connsiteY16" fmla="*/ 1045298 h 2561350"/>
                  <a:gd name="connsiteX17" fmla="*/ 12604 w 2089595"/>
                  <a:gd name="connsiteY17" fmla="*/ 1018431 h 2561350"/>
                  <a:gd name="connsiteX18" fmla="*/ 114227 w 2089595"/>
                  <a:gd name="connsiteY18" fmla="*/ 382371 h 2561350"/>
                  <a:gd name="connsiteX19" fmla="*/ 832017 w 2089595"/>
                  <a:gd name="connsiteY19" fmla="*/ 389002 h 2561350"/>
                  <a:gd name="connsiteX20" fmla="*/ 797113 w 2089595"/>
                  <a:gd name="connsiteY20" fmla="*/ 283670 h 2561350"/>
                  <a:gd name="connsiteX21" fmla="*/ 1032856 w 2089595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1863015 w 2081039"/>
                  <a:gd name="connsiteY4" fmla="*/ 1037347 h 2561350"/>
                  <a:gd name="connsiteX5" fmla="*/ 1847373 w 2081039"/>
                  <a:gd name="connsiteY5" fmla="*/ 1520560 h 2561350"/>
                  <a:gd name="connsiteX6" fmla="*/ 1998753 w 2081039"/>
                  <a:gd name="connsiteY6" fmla="*/ 1456260 h 2561350"/>
                  <a:gd name="connsiteX7" fmla="*/ 1952333 w 2081039"/>
                  <a:gd name="connsiteY7" fmla="*/ 2180265 h 2561350"/>
                  <a:gd name="connsiteX8" fmla="*/ 1223202 w 2081039"/>
                  <a:gd name="connsiteY8" fmla="*/ 2167002 h 2561350"/>
                  <a:gd name="connsiteX9" fmla="*/ 1243075 w 2081039"/>
                  <a:gd name="connsiteY9" fmla="*/ 2275300 h 2561350"/>
                  <a:gd name="connsiteX10" fmla="*/ 793019 w 2081039"/>
                  <a:gd name="connsiteY10" fmla="*/ 2277680 h 2561350"/>
                  <a:gd name="connsiteX11" fmla="*/ 822952 w 2081039"/>
                  <a:gd name="connsiteY11" fmla="*/ 2167002 h 2561350"/>
                  <a:gd name="connsiteX12" fmla="*/ 130027 w 2081039"/>
                  <a:gd name="connsiteY12" fmla="*/ 2200159 h 2561350"/>
                  <a:gd name="connsiteX13" fmla="*/ 1050 w 2081039"/>
                  <a:gd name="connsiteY13" fmla="*/ 1657531 h 2561350"/>
                  <a:gd name="connsiteX14" fmla="*/ 271446 w 2081039"/>
                  <a:gd name="connsiteY14" fmla="*/ 1561668 h 2561350"/>
                  <a:gd name="connsiteX15" fmla="*/ 249172 w 2081039"/>
                  <a:gd name="connsiteY15" fmla="*/ 1045298 h 2561350"/>
                  <a:gd name="connsiteX16" fmla="*/ 8510 w 2081039"/>
                  <a:gd name="connsiteY16" fmla="*/ 1018431 h 2561350"/>
                  <a:gd name="connsiteX17" fmla="*/ 110133 w 2081039"/>
                  <a:gd name="connsiteY17" fmla="*/ 382371 h 2561350"/>
                  <a:gd name="connsiteX18" fmla="*/ 827923 w 2081039"/>
                  <a:gd name="connsiteY18" fmla="*/ 389002 h 2561350"/>
                  <a:gd name="connsiteX19" fmla="*/ 793019 w 2081039"/>
                  <a:gd name="connsiteY19" fmla="*/ 283670 h 2561350"/>
                  <a:gd name="connsiteX20" fmla="*/ 1028762 w 2081039"/>
                  <a:gd name="connsiteY20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1933270 w 2081039"/>
                  <a:gd name="connsiteY4" fmla="*/ 764780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7307 w 2081039"/>
                  <a:gd name="connsiteY3" fmla="*/ 371595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7307 w 2081039"/>
                  <a:gd name="connsiteY3" fmla="*/ 371595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9793 w 2081039"/>
                  <a:gd name="connsiteY3" fmla="*/ 36164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9793 w 2081039"/>
                  <a:gd name="connsiteY3" fmla="*/ 36164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1952333 w 2072429"/>
                  <a:gd name="connsiteY7" fmla="*/ 2180265 h 2561350"/>
                  <a:gd name="connsiteX8" fmla="*/ 1223202 w 2072429"/>
                  <a:gd name="connsiteY8" fmla="*/ 2167002 h 2561350"/>
                  <a:gd name="connsiteX9" fmla="*/ 1243075 w 2072429"/>
                  <a:gd name="connsiteY9" fmla="*/ 2275300 h 2561350"/>
                  <a:gd name="connsiteX10" fmla="*/ 793019 w 2072429"/>
                  <a:gd name="connsiteY10" fmla="*/ 2277680 h 2561350"/>
                  <a:gd name="connsiteX11" fmla="*/ 822952 w 2072429"/>
                  <a:gd name="connsiteY11" fmla="*/ 2167002 h 2561350"/>
                  <a:gd name="connsiteX12" fmla="*/ 130027 w 2072429"/>
                  <a:gd name="connsiteY12" fmla="*/ 2200159 h 2561350"/>
                  <a:gd name="connsiteX13" fmla="*/ 1050 w 2072429"/>
                  <a:gd name="connsiteY13" fmla="*/ 1657531 h 2561350"/>
                  <a:gd name="connsiteX14" fmla="*/ 271446 w 2072429"/>
                  <a:gd name="connsiteY14" fmla="*/ 1561668 h 2561350"/>
                  <a:gd name="connsiteX15" fmla="*/ 249172 w 2072429"/>
                  <a:gd name="connsiteY15" fmla="*/ 1045298 h 2561350"/>
                  <a:gd name="connsiteX16" fmla="*/ 8510 w 2072429"/>
                  <a:gd name="connsiteY16" fmla="*/ 1018431 h 2561350"/>
                  <a:gd name="connsiteX17" fmla="*/ 110133 w 2072429"/>
                  <a:gd name="connsiteY17" fmla="*/ 382371 h 2561350"/>
                  <a:gd name="connsiteX18" fmla="*/ 827923 w 2072429"/>
                  <a:gd name="connsiteY18" fmla="*/ 389002 h 2561350"/>
                  <a:gd name="connsiteX19" fmla="*/ 793019 w 2072429"/>
                  <a:gd name="connsiteY19" fmla="*/ 283670 h 2561350"/>
                  <a:gd name="connsiteX20" fmla="*/ 1028762 w 2072429"/>
                  <a:gd name="connsiteY20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1890996 w 2072429"/>
                  <a:gd name="connsiteY7" fmla="*/ 1722186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47373 w 2072429"/>
                  <a:gd name="connsiteY5" fmla="*/ 1535481 h 2561350"/>
                  <a:gd name="connsiteX6" fmla="*/ 2065070 w 2072429"/>
                  <a:gd name="connsiteY6" fmla="*/ 1597847 h 2561350"/>
                  <a:gd name="connsiteX7" fmla="*/ 1952333 w 2072429"/>
                  <a:gd name="connsiteY7" fmla="*/ 2180265 h 2561350"/>
                  <a:gd name="connsiteX8" fmla="*/ 1223202 w 2072429"/>
                  <a:gd name="connsiteY8" fmla="*/ 2167002 h 2561350"/>
                  <a:gd name="connsiteX9" fmla="*/ 1243075 w 2072429"/>
                  <a:gd name="connsiteY9" fmla="*/ 2275300 h 2561350"/>
                  <a:gd name="connsiteX10" fmla="*/ 793019 w 2072429"/>
                  <a:gd name="connsiteY10" fmla="*/ 2277680 h 2561350"/>
                  <a:gd name="connsiteX11" fmla="*/ 822952 w 2072429"/>
                  <a:gd name="connsiteY11" fmla="*/ 2167002 h 2561350"/>
                  <a:gd name="connsiteX12" fmla="*/ 130027 w 2072429"/>
                  <a:gd name="connsiteY12" fmla="*/ 2200159 h 2561350"/>
                  <a:gd name="connsiteX13" fmla="*/ 1050 w 2072429"/>
                  <a:gd name="connsiteY13" fmla="*/ 1657531 h 2561350"/>
                  <a:gd name="connsiteX14" fmla="*/ 271446 w 2072429"/>
                  <a:gd name="connsiteY14" fmla="*/ 1561668 h 2561350"/>
                  <a:gd name="connsiteX15" fmla="*/ 249172 w 2072429"/>
                  <a:gd name="connsiteY15" fmla="*/ 1045298 h 2561350"/>
                  <a:gd name="connsiteX16" fmla="*/ 8510 w 2072429"/>
                  <a:gd name="connsiteY16" fmla="*/ 1018431 h 2561350"/>
                  <a:gd name="connsiteX17" fmla="*/ 110133 w 2072429"/>
                  <a:gd name="connsiteY17" fmla="*/ 382371 h 2561350"/>
                  <a:gd name="connsiteX18" fmla="*/ 827923 w 2072429"/>
                  <a:gd name="connsiteY18" fmla="*/ 389002 h 2561350"/>
                  <a:gd name="connsiteX19" fmla="*/ 793019 w 2072429"/>
                  <a:gd name="connsiteY19" fmla="*/ 283670 h 2561350"/>
                  <a:gd name="connsiteX20" fmla="*/ 1028762 w 2072429"/>
                  <a:gd name="connsiteY20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997927 w 2072429"/>
                  <a:gd name="connsiteY5" fmla="*/ 118007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1048 w 2072429"/>
                  <a:gd name="connsiteY5" fmla="*/ 1030865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1048 w 2072429"/>
                  <a:gd name="connsiteY5" fmla="*/ 1030865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069564" h="2561350">
                    <a:moveTo>
                      <a:pt x="1028762" y="3"/>
                    </a:moveTo>
                    <a:cubicBezTo>
                      <a:pt x="1197831" y="-691"/>
                      <a:pt x="1365814" y="120921"/>
                      <a:pt x="1243075" y="286050"/>
                    </a:cubicBezTo>
                    <a:cubicBezTo>
                      <a:pt x="1226965" y="315682"/>
                      <a:pt x="1215183" y="348101"/>
                      <a:pt x="1220939" y="389002"/>
                    </a:cubicBezTo>
                    <a:cubicBezTo>
                      <a:pt x="1226007" y="528261"/>
                      <a:pt x="1696102" y="461119"/>
                      <a:pt x="1959793" y="361648"/>
                    </a:cubicBezTo>
                    <a:cubicBezTo>
                      <a:pt x="2053648" y="496394"/>
                      <a:pt x="2070837" y="822506"/>
                      <a:pt x="2067556" y="961234"/>
                    </a:cubicBezTo>
                    <a:cubicBezTo>
                      <a:pt x="2071425" y="1080232"/>
                      <a:pt x="2014728" y="1106744"/>
                      <a:pt x="1881048" y="1030865"/>
                    </a:cubicBezTo>
                    <a:cubicBezTo>
                      <a:pt x="1483772" y="845572"/>
                      <a:pt x="1585020" y="1699608"/>
                      <a:pt x="1847373" y="1535481"/>
                    </a:cubicBezTo>
                    <a:cubicBezTo>
                      <a:pt x="1929125" y="1495441"/>
                      <a:pt x="2055039" y="1373504"/>
                      <a:pt x="2065070" y="1597847"/>
                    </a:cubicBezTo>
                    <a:cubicBezTo>
                      <a:pt x="2080077" y="1677957"/>
                      <a:pt x="2061145" y="2086235"/>
                      <a:pt x="1952333" y="2180265"/>
                    </a:cubicBezTo>
                    <a:cubicBezTo>
                      <a:pt x="1755709" y="2153739"/>
                      <a:pt x="1373407" y="2007849"/>
                      <a:pt x="1223202" y="2167002"/>
                    </a:cubicBezTo>
                    <a:cubicBezTo>
                      <a:pt x="1209721" y="2193452"/>
                      <a:pt x="1212523" y="2230274"/>
                      <a:pt x="1243075" y="2275300"/>
                    </a:cubicBezTo>
                    <a:cubicBezTo>
                      <a:pt x="1483581" y="2660267"/>
                      <a:pt x="581086" y="2652331"/>
                      <a:pt x="793019" y="2277680"/>
                    </a:cubicBezTo>
                    <a:cubicBezTo>
                      <a:pt x="831994" y="2223379"/>
                      <a:pt x="839802" y="2190096"/>
                      <a:pt x="822952" y="2167002"/>
                    </a:cubicBezTo>
                    <a:cubicBezTo>
                      <a:pt x="720184" y="2021111"/>
                      <a:pt x="378685" y="2147108"/>
                      <a:pt x="130027" y="2200159"/>
                    </a:cubicBezTo>
                    <a:cubicBezTo>
                      <a:pt x="37391" y="2130168"/>
                      <a:pt x="-7600" y="1771407"/>
                      <a:pt x="1050" y="1657531"/>
                    </a:cubicBezTo>
                    <a:cubicBezTo>
                      <a:pt x="24620" y="1416831"/>
                      <a:pt x="117773" y="1502066"/>
                      <a:pt x="271446" y="1561668"/>
                    </a:cubicBezTo>
                    <a:cubicBezTo>
                      <a:pt x="483628" y="1635999"/>
                      <a:pt x="591036" y="1022800"/>
                      <a:pt x="249172" y="1045298"/>
                    </a:cubicBezTo>
                    <a:cubicBezTo>
                      <a:pt x="168463" y="1050498"/>
                      <a:pt x="31683" y="1183628"/>
                      <a:pt x="8510" y="1018431"/>
                    </a:cubicBezTo>
                    <a:cubicBezTo>
                      <a:pt x="-14663" y="907943"/>
                      <a:pt x="13766" y="478572"/>
                      <a:pt x="110133" y="382371"/>
                    </a:cubicBezTo>
                    <a:cubicBezTo>
                      <a:pt x="506339" y="514999"/>
                      <a:pt x="789812" y="488473"/>
                      <a:pt x="827923" y="389002"/>
                    </a:cubicBezTo>
                    <a:cubicBezTo>
                      <a:pt x="838244" y="365427"/>
                      <a:pt x="828672" y="333342"/>
                      <a:pt x="793019" y="283670"/>
                    </a:cubicBezTo>
                    <a:cubicBezTo>
                      <a:pt x="687053" y="96344"/>
                      <a:pt x="859693" y="698"/>
                      <a:pt x="1028762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/>
              <a:sp3d prstMaterial="dkEdge">
                <a:bevelT w="50800" h="25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5"/>
              <p:cNvSpPr/>
              <p:nvPr/>
            </p:nvSpPr>
            <p:spPr>
              <a:xfrm rot="5400000">
                <a:off x="6225169" y="4496805"/>
                <a:ext cx="1427811" cy="1792219"/>
              </a:xfrm>
              <a:custGeom>
                <a:avLst/>
                <a:gdLst>
                  <a:gd name="connsiteX0" fmla="*/ 872209 w 1795780"/>
                  <a:gd name="connsiteY0" fmla="*/ 3 h 2561350"/>
                  <a:gd name="connsiteX1" fmla="*/ 1086522 w 1795780"/>
                  <a:gd name="connsiteY1" fmla="*/ 286050 h 2561350"/>
                  <a:gd name="connsiteX2" fmla="*/ 1064386 w 1795780"/>
                  <a:gd name="connsiteY2" fmla="*/ 389002 h 2561350"/>
                  <a:gd name="connsiteX3" fmla="*/ 1795780 w 1795780"/>
                  <a:gd name="connsiteY3" fmla="*/ 389002 h 2561350"/>
                  <a:gd name="connsiteX4" fmla="*/ 1795780 w 1795780"/>
                  <a:gd name="connsiteY4" fmla="*/ 1063389 h 2561350"/>
                  <a:gd name="connsiteX5" fmla="*/ 1706462 w 1795780"/>
                  <a:gd name="connsiteY5" fmla="*/ 1037347 h 2561350"/>
                  <a:gd name="connsiteX6" fmla="*/ 1704082 w 1795780"/>
                  <a:gd name="connsiteY6" fmla="*/ 1487403 h 2561350"/>
                  <a:gd name="connsiteX7" fmla="*/ 1795780 w 1795780"/>
                  <a:gd name="connsiteY7" fmla="*/ 1449629 h 2561350"/>
                  <a:gd name="connsiteX8" fmla="*/ 1795780 w 1795780"/>
                  <a:gd name="connsiteY8" fmla="*/ 2167002 h 2561350"/>
                  <a:gd name="connsiteX9" fmla="*/ 1066649 w 1795780"/>
                  <a:gd name="connsiteY9" fmla="*/ 2167002 h 2561350"/>
                  <a:gd name="connsiteX10" fmla="*/ 1086522 w 1795780"/>
                  <a:gd name="connsiteY10" fmla="*/ 2275300 h 2561350"/>
                  <a:gd name="connsiteX11" fmla="*/ 636466 w 1795780"/>
                  <a:gd name="connsiteY11" fmla="*/ 2277680 h 2561350"/>
                  <a:gd name="connsiteX12" fmla="*/ 666399 w 1795780"/>
                  <a:gd name="connsiteY12" fmla="*/ 2167002 h 2561350"/>
                  <a:gd name="connsiteX13" fmla="*/ 0 w 1795780"/>
                  <a:gd name="connsiteY13" fmla="*/ 2167002 h 2561350"/>
                  <a:gd name="connsiteX14" fmla="*/ 0 w 1795780"/>
                  <a:gd name="connsiteY14" fmla="*/ 1458174 h 2561350"/>
                  <a:gd name="connsiteX15" fmla="*/ 94999 w 1795780"/>
                  <a:gd name="connsiteY15" fmla="*/ 1495354 h 2561350"/>
                  <a:gd name="connsiteX16" fmla="*/ 92619 w 1795780"/>
                  <a:gd name="connsiteY16" fmla="*/ 1045298 h 2561350"/>
                  <a:gd name="connsiteX17" fmla="*/ 0 w 1795780"/>
                  <a:gd name="connsiteY17" fmla="*/ 1071146 h 2561350"/>
                  <a:gd name="connsiteX18" fmla="*/ 0 w 1795780"/>
                  <a:gd name="connsiteY18" fmla="*/ 389002 h 2561350"/>
                  <a:gd name="connsiteX19" fmla="*/ 671370 w 1795780"/>
                  <a:gd name="connsiteY19" fmla="*/ 389002 h 2561350"/>
                  <a:gd name="connsiteX20" fmla="*/ 636466 w 1795780"/>
                  <a:gd name="connsiteY20" fmla="*/ 283670 h 2561350"/>
                  <a:gd name="connsiteX21" fmla="*/ 872209 w 1795780"/>
                  <a:gd name="connsiteY21" fmla="*/ 3 h 2561350"/>
                  <a:gd name="connsiteX0" fmla="*/ 872209 w 1795780"/>
                  <a:gd name="connsiteY0" fmla="*/ 3 h 2561350"/>
                  <a:gd name="connsiteX1" fmla="*/ 1086522 w 1795780"/>
                  <a:gd name="connsiteY1" fmla="*/ 286050 h 2561350"/>
                  <a:gd name="connsiteX2" fmla="*/ 1064386 w 1795780"/>
                  <a:gd name="connsiteY2" fmla="*/ 389002 h 2561350"/>
                  <a:gd name="connsiteX3" fmla="*/ 1795780 w 1795780"/>
                  <a:gd name="connsiteY3" fmla="*/ 389002 h 2561350"/>
                  <a:gd name="connsiteX4" fmla="*/ 1795780 w 1795780"/>
                  <a:gd name="connsiteY4" fmla="*/ 1063389 h 2561350"/>
                  <a:gd name="connsiteX5" fmla="*/ 1706462 w 1795780"/>
                  <a:gd name="connsiteY5" fmla="*/ 1037347 h 2561350"/>
                  <a:gd name="connsiteX6" fmla="*/ 1704082 w 1795780"/>
                  <a:gd name="connsiteY6" fmla="*/ 1487403 h 2561350"/>
                  <a:gd name="connsiteX7" fmla="*/ 1795780 w 1795780"/>
                  <a:gd name="connsiteY7" fmla="*/ 1449629 h 2561350"/>
                  <a:gd name="connsiteX8" fmla="*/ 1795780 w 1795780"/>
                  <a:gd name="connsiteY8" fmla="*/ 2167002 h 2561350"/>
                  <a:gd name="connsiteX9" fmla="*/ 1066649 w 1795780"/>
                  <a:gd name="connsiteY9" fmla="*/ 2167002 h 2561350"/>
                  <a:gd name="connsiteX10" fmla="*/ 1086522 w 1795780"/>
                  <a:gd name="connsiteY10" fmla="*/ 2275300 h 2561350"/>
                  <a:gd name="connsiteX11" fmla="*/ 636466 w 1795780"/>
                  <a:gd name="connsiteY11" fmla="*/ 2277680 h 2561350"/>
                  <a:gd name="connsiteX12" fmla="*/ 666399 w 1795780"/>
                  <a:gd name="connsiteY12" fmla="*/ 2167002 h 2561350"/>
                  <a:gd name="connsiteX13" fmla="*/ 0 w 1795780"/>
                  <a:gd name="connsiteY13" fmla="*/ 2167002 h 2561350"/>
                  <a:gd name="connsiteX14" fmla="*/ 0 w 1795780"/>
                  <a:gd name="connsiteY14" fmla="*/ 1458174 h 2561350"/>
                  <a:gd name="connsiteX15" fmla="*/ 94999 w 1795780"/>
                  <a:gd name="connsiteY15" fmla="*/ 1495354 h 2561350"/>
                  <a:gd name="connsiteX16" fmla="*/ 92619 w 1795780"/>
                  <a:gd name="connsiteY16" fmla="*/ 1045298 h 2561350"/>
                  <a:gd name="connsiteX17" fmla="*/ 0 w 1795780"/>
                  <a:gd name="connsiteY17" fmla="*/ 1071146 h 2561350"/>
                  <a:gd name="connsiteX18" fmla="*/ 0 w 1795780"/>
                  <a:gd name="connsiteY18" fmla="*/ 389002 h 2561350"/>
                  <a:gd name="connsiteX19" fmla="*/ 671370 w 1795780"/>
                  <a:gd name="connsiteY19" fmla="*/ 389002 h 2561350"/>
                  <a:gd name="connsiteX20" fmla="*/ 636466 w 1795780"/>
                  <a:gd name="connsiteY20" fmla="*/ 283670 h 2561350"/>
                  <a:gd name="connsiteX21" fmla="*/ 872209 w 179578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949187"/>
                  <a:gd name="connsiteY0" fmla="*/ 3 h 2561350"/>
                  <a:gd name="connsiteX1" fmla="*/ 1132942 w 1949187"/>
                  <a:gd name="connsiteY1" fmla="*/ 286050 h 2561350"/>
                  <a:gd name="connsiteX2" fmla="*/ 1110806 w 1949187"/>
                  <a:gd name="connsiteY2" fmla="*/ 389002 h 2561350"/>
                  <a:gd name="connsiteX3" fmla="*/ 1862094 w 1949187"/>
                  <a:gd name="connsiteY3" fmla="*/ 369108 h 2561350"/>
                  <a:gd name="connsiteX4" fmla="*/ 1842200 w 1949187"/>
                  <a:gd name="connsiteY4" fmla="*/ 1063389 h 2561350"/>
                  <a:gd name="connsiteX5" fmla="*/ 1752882 w 1949187"/>
                  <a:gd name="connsiteY5" fmla="*/ 1037347 h 2561350"/>
                  <a:gd name="connsiteX6" fmla="*/ 1750502 w 1949187"/>
                  <a:gd name="connsiteY6" fmla="*/ 1487403 h 2561350"/>
                  <a:gd name="connsiteX7" fmla="*/ 1842200 w 1949187"/>
                  <a:gd name="connsiteY7" fmla="*/ 1449629 h 2561350"/>
                  <a:gd name="connsiteX8" fmla="*/ 1842200 w 1949187"/>
                  <a:gd name="connsiteY8" fmla="*/ 2167002 h 2561350"/>
                  <a:gd name="connsiteX9" fmla="*/ 1113069 w 1949187"/>
                  <a:gd name="connsiteY9" fmla="*/ 2167002 h 2561350"/>
                  <a:gd name="connsiteX10" fmla="*/ 1132942 w 1949187"/>
                  <a:gd name="connsiteY10" fmla="*/ 2275300 h 2561350"/>
                  <a:gd name="connsiteX11" fmla="*/ 682886 w 1949187"/>
                  <a:gd name="connsiteY11" fmla="*/ 2277680 h 2561350"/>
                  <a:gd name="connsiteX12" fmla="*/ 712819 w 1949187"/>
                  <a:gd name="connsiteY12" fmla="*/ 2167002 h 2561350"/>
                  <a:gd name="connsiteX13" fmla="*/ 46420 w 1949187"/>
                  <a:gd name="connsiteY13" fmla="*/ 2167002 h 2561350"/>
                  <a:gd name="connsiteX14" fmla="*/ 46420 w 1949187"/>
                  <a:gd name="connsiteY14" fmla="*/ 1458174 h 2561350"/>
                  <a:gd name="connsiteX15" fmla="*/ 141419 w 1949187"/>
                  <a:gd name="connsiteY15" fmla="*/ 1495354 h 2561350"/>
                  <a:gd name="connsiteX16" fmla="*/ 139039 w 1949187"/>
                  <a:gd name="connsiteY16" fmla="*/ 1045298 h 2561350"/>
                  <a:gd name="connsiteX17" fmla="*/ 46420 w 1949187"/>
                  <a:gd name="connsiteY17" fmla="*/ 1071146 h 2561350"/>
                  <a:gd name="connsiteX18" fmla="*/ 0 w 1949187"/>
                  <a:gd name="connsiteY18" fmla="*/ 382371 h 2561350"/>
                  <a:gd name="connsiteX19" fmla="*/ 717790 w 1949187"/>
                  <a:gd name="connsiteY19" fmla="*/ 389002 h 2561350"/>
                  <a:gd name="connsiteX20" fmla="*/ 682886 w 1949187"/>
                  <a:gd name="connsiteY20" fmla="*/ 283670 h 2561350"/>
                  <a:gd name="connsiteX21" fmla="*/ 918629 w 1949187"/>
                  <a:gd name="connsiteY21" fmla="*/ 3 h 2561350"/>
                  <a:gd name="connsiteX0" fmla="*/ 918629 w 1966660"/>
                  <a:gd name="connsiteY0" fmla="*/ 3 h 2561350"/>
                  <a:gd name="connsiteX1" fmla="*/ 1132942 w 1966660"/>
                  <a:gd name="connsiteY1" fmla="*/ 286050 h 2561350"/>
                  <a:gd name="connsiteX2" fmla="*/ 1110806 w 1966660"/>
                  <a:gd name="connsiteY2" fmla="*/ 389002 h 2561350"/>
                  <a:gd name="connsiteX3" fmla="*/ 1862094 w 1966660"/>
                  <a:gd name="connsiteY3" fmla="*/ 369108 h 2561350"/>
                  <a:gd name="connsiteX4" fmla="*/ 1842200 w 1966660"/>
                  <a:gd name="connsiteY4" fmla="*/ 1063389 h 2561350"/>
                  <a:gd name="connsiteX5" fmla="*/ 1752882 w 1966660"/>
                  <a:gd name="connsiteY5" fmla="*/ 1037347 h 2561350"/>
                  <a:gd name="connsiteX6" fmla="*/ 1750502 w 1966660"/>
                  <a:gd name="connsiteY6" fmla="*/ 1487403 h 2561350"/>
                  <a:gd name="connsiteX7" fmla="*/ 1842200 w 1966660"/>
                  <a:gd name="connsiteY7" fmla="*/ 1449629 h 2561350"/>
                  <a:gd name="connsiteX8" fmla="*/ 1842200 w 1966660"/>
                  <a:gd name="connsiteY8" fmla="*/ 2167002 h 2561350"/>
                  <a:gd name="connsiteX9" fmla="*/ 1113069 w 1966660"/>
                  <a:gd name="connsiteY9" fmla="*/ 2167002 h 2561350"/>
                  <a:gd name="connsiteX10" fmla="*/ 1132942 w 1966660"/>
                  <a:gd name="connsiteY10" fmla="*/ 2275300 h 2561350"/>
                  <a:gd name="connsiteX11" fmla="*/ 682886 w 1966660"/>
                  <a:gd name="connsiteY11" fmla="*/ 2277680 h 2561350"/>
                  <a:gd name="connsiteX12" fmla="*/ 712819 w 1966660"/>
                  <a:gd name="connsiteY12" fmla="*/ 2167002 h 2561350"/>
                  <a:gd name="connsiteX13" fmla="*/ 46420 w 1966660"/>
                  <a:gd name="connsiteY13" fmla="*/ 2167002 h 2561350"/>
                  <a:gd name="connsiteX14" fmla="*/ 46420 w 1966660"/>
                  <a:gd name="connsiteY14" fmla="*/ 1458174 h 2561350"/>
                  <a:gd name="connsiteX15" fmla="*/ 141419 w 1966660"/>
                  <a:gd name="connsiteY15" fmla="*/ 1495354 h 2561350"/>
                  <a:gd name="connsiteX16" fmla="*/ 139039 w 1966660"/>
                  <a:gd name="connsiteY16" fmla="*/ 1045298 h 2561350"/>
                  <a:gd name="connsiteX17" fmla="*/ 46420 w 1966660"/>
                  <a:gd name="connsiteY17" fmla="*/ 1071146 h 2561350"/>
                  <a:gd name="connsiteX18" fmla="*/ 0 w 1966660"/>
                  <a:gd name="connsiteY18" fmla="*/ 382371 h 2561350"/>
                  <a:gd name="connsiteX19" fmla="*/ 717790 w 1966660"/>
                  <a:gd name="connsiteY19" fmla="*/ 389002 h 2561350"/>
                  <a:gd name="connsiteX20" fmla="*/ 682886 w 1966660"/>
                  <a:gd name="connsiteY20" fmla="*/ 283670 h 2561350"/>
                  <a:gd name="connsiteX21" fmla="*/ 918629 w 1966660"/>
                  <a:gd name="connsiteY21" fmla="*/ 3 h 2561350"/>
                  <a:gd name="connsiteX0" fmla="*/ 1023861 w 2071892"/>
                  <a:gd name="connsiteY0" fmla="*/ 3 h 2561350"/>
                  <a:gd name="connsiteX1" fmla="*/ 1238174 w 2071892"/>
                  <a:gd name="connsiteY1" fmla="*/ 286050 h 2561350"/>
                  <a:gd name="connsiteX2" fmla="*/ 1216038 w 2071892"/>
                  <a:gd name="connsiteY2" fmla="*/ 389002 h 2561350"/>
                  <a:gd name="connsiteX3" fmla="*/ 1967326 w 2071892"/>
                  <a:gd name="connsiteY3" fmla="*/ 369108 h 2561350"/>
                  <a:gd name="connsiteX4" fmla="*/ 1947432 w 2071892"/>
                  <a:gd name="connsiteY4" fmla="*/ 1063389 h 2561350"/>
                  <a:gd name="connsiteX5" fmla="*/ 1858114 w 2071892"/>
                  <a:gd name="connsiteY5" fmla="*/ 1037347 h 2561350"/>
                  <a:gd name="connsiteX6" fmla="*/ 1855734 w 2071892"/>
                  <a:gd name="connsiteY6" fmla="*/ 1487403 h 2561350"/>
                  <a:gd name="connsiteX7" fmla="*/ 1947432 w 2071892"/>
                  <a:gd name="connsiteY7" fmla="*/ 1449629 h 2561350"/>
                  <a:gd name="connsiteX8" fmla="*/ 1947432 w 2071892"/>
                  <a:gd name="connsiteY8" fmla="*/ 2167002 h 2561350"/>
                  <a:gd name="connsiteX9" fmla="*/ 1218301 w 2071892"/>
                  <a:gd name="connsiteY9" fmla="*/ 2167002 h 2561350"/>
                  <a:gd name="connsiteX10" fmla="*/ 1238174 w 2071892"/>
                  <a:gd name="connsiteY10" fmla="*/ 2275300 h 2561350"/>
                  <a:gd name="connsiteX11" fmla="*/ 788118 w 2071892"/>
                  <a:gd name="connsiteY11" fmla="*/ 2277680 h 2561350"/>
                  <a:gd name="connsiteX12" fmla="*/ 818051 w 2071892"/>
                  <a:gd name="connsiteY12" fmla="*/ 2167002 h 2561350"/>
                  <a:gd name="connsiteX13" fmla="*/ 151652 w 2071892"/>
                  <a:gd name="connsiteY13" fmla="*/ 2167002 h 2561350"/>
                  <a:gd name="connsiteX14" fmla="*/ 151652 w 2071892"/>
                  <a:gd name="connsiteY14" fmla="*/ 1458174 h 2561350"/>
                  <a:gd name="connsiteX15" fmla="*/ 246651 w 2071892"/>
                  <a:gd name="connsiteY15" fmla="*/ 1495354 h 2561350"/>
                  <a:gd name="connsiteX16" fmla="*/ 244271 w 2071892"/>
                  <a:gd name="connsiteY16" fmla="*/ 1045298 h 2561350"/>
                  <a:gd name="connsiteX17" fmla="*/ 151652 w 2071892"/>
                  <a:gd name="connsiteY17" fmla="*/ 1071146 h 2561350"/>
                  <a:gd name="connsiteX18" fmla="*/ 105232 w 2071892"/>
                  <a:gd name="connsiteY18" fmla="*/ 382371 h 2561350"/>
                  <a:gd name="connsiteX19" fmla="*/ 823022 w 2071892"/>
                  <a:gd name="connsiteY19" fmla="*/ 389002 h 2561350"/>
                  <a:gd name="connsiteX20" fmla="*/ 788118 w 2071892"/>
                  <a:gd name="connsiteY20" fmla="*/ 283670 h 2561350"/>
                  <a:gd name="connsiteX21" fmla="*/ 1023861 w 2071892"/>
                  <a:gd name="connsiteY21" fmla="*/ 3 h 2561350"/>
                  <a:gd name="connsiteX0" fmla="*/ 1039756 w 2087787"/>
                  <a:gd name="connsiteY0" fmla="*/ 3 h 2561350"/>
                  <a:gd name="connsiteX1" fmla="*/ 1254069 w 2087787"/>
                  <a:gd name="connsiteY1" fmla="*/ 286050 h 2561350"/>
                  <a:gd name="connsiteX2" fmla="*/ 1231933 w 2087787"/>
                  <a:gd name="connsiteY2" fmla="*/ 389002 h 2561350"/>
                  <a:gd name="connsiteX3" fmla="*/ 1983221 w 2087787"/>
                  <a:gd name="connsiteY3" fmla="*/ 369108 h 2561350"/>
                  <a:gd name="connsiteX4" fmla="*/ 1963327 w 2087787"/>
                  <a:gd name="connsiteY4" fmla="*/ 1063389 h 2561350"/>
                  <a:gd name="connsiteX5" fmla="*/ 1874009 w 2087787"/>
                  <a:gd name="connsiteY5" fmla="*/ 1037347 h 2561350"/>
                  <a:gd name="connsiteX6" fmla="*/ 1871629 w 2087787"/>
                  <a:gd name="connsiteY6" fmla="*/ 1487403 h 2561350"/>
                  <a:gd name="connsiteX7" fmla="*/ 1963327 w 2087787"/>
                  <a:gd name="connsiteY7" fmla="*/ 1449629 h 2561350"/>
                  <a:gd name="connsiteX8" fmla="*/ 1963327 w 2087787"/>
                  <a:gd name="connsiteY8" fmla="*/ 2167002 h 2561350"/>
                  <a:gd name="connsiteX9" fmla="*/ 1234196 w 2087787"/>
                  <a:gd name="connsiteY9" fmla="*/ 2167002 h 2561350"/>
                  <a:gd name="connsiteX10" fmla="*/ 1254069 w 2087787"/>
                  <a:gd name="connsiteY10" fmla="*/ 2275300 h 2561350"/>
                  <a:gd name="connsiteX11" fmla="*/ 804013 w 2087787"/>
                  <a:gd name="connsiteY11" fmla="*/ 2277680 h 2561350"/>
                  <a:gd name="connsiteX12" fmla="*/ 833946 w 2087787"/>
                  <a:gd name="connsiteY12" fmla="*/ 2167002 h 2561350"/>
                  <a:gd name="connsiteX13" fmla="*/ 167547 w 2087787"/>
                  <a:gd name="connsiteY13" fmla="*/ 2167002 h 2561350"/>
                  <a:gd name="connsiteX14" fmla="*/ 167547 w 2087787"/>
                  <a:gd name="connsiteY14" fmla="*/ 1458174 h 2561350"/>
                  <a:gd name="connsiteX15" fmla="*/ 262546 w 2087787"/>
                  <a:gd name="connsiteY15" fmla="*/ 1495354 h 2561350"/>
                  <a:gd name="connsiteX16" fmla="*/ 260166 w 2087787"/>
                  <a:gd name="connsiteY16" fmla="*/ 1045298 h 2561350"/>
                  <a:gd name="connsiteX17" fmla="*/ 167547 w 2087787"/>
                  <a:gd name="connsiteY17" fmla="*/ 1071146 h 2561350"/>
                  <a:gd name="connsiteX18" fmla="*/ 121127 w 2087787"/>
                  <a:gd name="connsiteY18" fmla="*/ 382371 h 2561350"/>
                  <a:gd name="connsiteX19" fmla="*/ 838917 w 2087787"/>
                  <a:gd name="connsiteY19" fmla="*/ 389002 h 2561350"/>
                  <a:gd name="connsiteX20" fmla="*/ 804013 w 2087787"/>
                  <a:gd name="connsiteY20" fmla="*/ 283670 h 2561350"/>
                  <a:gd name="connsiteX21" fmla="*/ 1039756 w 2087787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88885"/>
                  <a:gd name="connsiteY0" fmla="*/ 3 h 2561350"/>
                  <a:gd name="connsiteX1" fmla="*/ 1239747 w 2088885"/>
                  <a:gd name="connsiteY1" fmla="*/ 286050 h 2561350"/>
                  <a:gd name="connsiteX2" fmla="*/ 1217611 w 2088885"/>
                  <a:gd name="connsiteY2" fmla="*/ 389002 h 2561350"/>
                  <a:gd name="connsiteX3" fmla="*/ 1968899 w 2088885"/>
                  <a:gd name="connsiteY3" fmla="*/ 369108 h 2561350"/>
                  <a:gd name="connsiteX4" fmla="*/ 1949005 w 2088885"/>
                  <a:gd name="connsiteY4" fmla="*/ 1063389 h 2561350"/>
                  <a:gd name="connsiteX5" fmla="*/ 1859687 w 2088885"/>
                  <a:gd name="connsiteY5" fmla="*/ 1037347 h 2561350"/>
                  <a:gd name="connsiteX6" fmla="*/ 1857307 w 2088885"/>
                  <a:gd name="connsiteY6" fmla="*/ 1487403 h 2561350"/>
                  <a:gd name="connsiteX7" fmla="*/ 1949005 w 2088885"/>
                  <a:gd name="connsiteY7" fmla="*/ 1449629 h 2561350"/>
                  <a:gd name="connsiteX8" fmla="*/ 1949005 w 2088885"/>
                  <a:gd name="connsiteY8" fmla="*/ 2167002 h 2561350"/>
                  <a:gd name="connsiteX9" fmla="*/ 1219874 w 2088885"/>
                  <a:gd name="connsiteY9" fmla="*/ 2167002 h 2561350"/>
                  <a:gd name="connsiteX10" fmla="*/ 1239747 w 2088885"/>
                  <a:gd name="connsiteY10" fmla="*/ 2275300 h 2561350"/>
                  <a:gd name="connsiteX11" fmla="*/ 789691 w 2088885"/>
                  <a:gd name="connsiteY11" fmla="*/ 2277680 h 2561350"/>
                  <a:gd name="connsiteX12" fmla="*/ 819624 w 2088885"/>
                  <a:gd name="connsiteY12" fmla="*/ 2167002 h 2561350"/>
                  <a:gd name="connsiteX13" fmla="*/ 153225 w 2088885"/>
                  <a:gd name="connsiteY13" fmla="*/ 2167002 h 2561350"/>
                  <a:gd name="connsiteX14" fmla="*/ 153225 w 2088885"/>
                  <a:gd name="connsiteY14" fmla="*/ 1458174 h 2561350"/>
                  <a:gd name="connsiteX15" fmla="*/ 248224 w 2088885"/>
                  <a:gd name="connsiteY15" fmla="*/ 1495354 h 2561350"/>
                  <a:gd name="connsiteX16" fmla="*/ 245844 w 2088885"/>
                  <a:gd name="connsiteY16" fmla="*/ 1045298 h 2561350"/>
                  <a:gd name="connsiteX17" fmla="*/ 153225 w 2088885"/>
                  <a:gd name="connsiteY17" fmla="*/ 1071146 h 2561350"/>
                  <a:gd name="connsiteX18" fmla="*/ 106805 w 2088885"/>
                  <a:gd name="connsiteY18" fmla="*/ 382371 h 2561350"/>
                  <a:gd name="connsiteX19" fmla="*/ 824595 w 2088885"/>
                  <a:gd name="connsiteY19" fmla="*/ 389002 h 2561350"/>
                  <a:gd name="connsiteX20" fmla="*/ 789691 w 2088885"/>
                  <a:gd name="connsiteY20" fmla="*/ 283670 h 2561350"/>
                  <a:gd name="connsiteX21" fmla="*/ 1025434 w 208888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102756"/>
                  <a:gd name="connsiteY0" fmla="*/ 3 h 2561350"/>
                  <a:gd name="connsiteX1" fmla="*/ 1239747 w 2102756"/>
                  <a:gd name="connsiteY1" fmla="*/ 286050 h 2561350"/>
                  <a:gd name="connsiteX2" fmla="*/ 1217611 w 2102756"/>
                  <a:gd name="connsiteY2" fmla="*/ 389002 h 2561350"/>
                  <a:gd name="connsiteX3" fmla="*/ 1968899 w 2102756"/>
                  <a:gd name="connsiteY3" fmla="*/ 369108 h 2561350"/>
                  <a:gd name="connsiteX4" fmla="*/ 1949005 w 2102756"/>
                  <a:gd name="connsiteY4" fmla="*/ 1063389 h 2561350"/>
                  <a:gd name="connsiteX5" fmla="*/ 1859687 w 2102756"/>
                  <a:gd name="connsiteY5" fmla="*/ 1037347 h 2561350"/>
                  <a:gd name="connsiteX6" fmla="*/ 1857307 w 2102756"/>
                  <a:gd name="connsiteY6" fmla="*/ 1487403 h 2561350"/>
                  <a:gd name="connsiteX7" fmla="*/ 1995425 w 2102756"/>
                  <a:gd name="connsiteY7" fmla="*/ 1456260 h 2561350"/>
                  <a:gd name="connsiteX8" fmla="*/ 1949005 w 2102756"/>
                  <a:gd name="connsiteY8" fmla="*/ 2167002 h 2561350"/>
                  <a:gd name="connsiteX9" fmla="*/ 1219874 w 2102756"/>
                  <a:gd name="connsiteY9" fmla="*/ 2167002 h 2561350"/>
                  <a:gd name="connsiteX10" fmla="*/ 1239747 w 2102756"/>
                  <a:gd name="connsiteY10" fmla="*/ 2275300 h 2561350"/>
                  <a:gd name="connsiteX11" fmla="*/ 789691 w 2102756"/>
                  <a:gd name="connsiteY11" fmla="*/ 2277680 h 2561350"/>
                  <a:gd name="connsiteX12" fmla="*/ 819624 w 2102756"/>
                  <a:gd name="connsiteY12" fmla="*/ 2167002 h 2561350"/>
                  <a:gd name="connsiteX13" fmla="*/ 153225 w 2102756"/>
                  <a:gd name="connsiteY13" fmla="*/ 2167002 h 2561350"/>
                  <a:gd name="connsiteX14" fmla="*/ 153225 w 2102756"/>
                  <a:gd name="connsiteY14" fmla="*/ 1458174 h 2561350"/>
                  <a:gd name="connsiteX15" fmla="*/ 248224 w 2102756"/>
                  <a:gd name="connsiteY15" fmla="*/ 1495354 h 2561350"/>
                  <a:gd name="connsiteX16" fmla="*/ 245844 w 2102756"/>
                  <a:gd name="connsiteY16" fmla="*/ 1045298 h 2561350"/>
                  <a:gd name="connsiteX17" fmla="*/ 153225 w 2102756"/>
                  <a:gd name="connsiteY17" fmla="*/ 1071146 h 2561350"/>
                  <a:gd name="connsiteX18" fmla="*/ 106805 w 2102756"/>
                  <a:gd name="connsiteY18" fmla="*/ 382371 h 2561350"/>
                  <a:gd name="connsiteX19" fmla="*/ 824595 w 2102756"/>
                  <a:gd name="connsiteY19" fmla="*/ 389002 h 2561350"/>
                  <a:gd name="connsiteX20" fmla="*/ 789691 w 2102756"/>
                  <a:gd name="connsiteY20" fmla="*/ 283670 h 2561350"/>
                  <a:gd name="connsiteX21" fmla="*/ 1025434 w 2102756"/>
                  <a:gd name="connsiteY21" fmla="*/ 3 h 2561350"/>
                  <a:gd name="connsiteX0" fmla="*/ 1025434 w 2076232"/>
                  <a:gd name="connsiteY0" fmla="*/ 3 h 2561350"/>
                  <a:gd name="connsiteX1" fmla="*/ 1239747 w 2076232"/>
                  <a:gd name="connsiteY1" fmla="*/ 286050 h 2561350"/>
                  <a:gd name="connsiteX2" fmla="*/ 1217611 w 2076232"/>
                  <a:gd name="connsiteY2" fmla="*/ 389002 h 2561350"/>
                  <a:gd name="connsiteX3" fmla="*/ 1968899 w 2076232"/>
                  <a:gd name="connsiteY3" fmla="*/ 369108 h 2561350"/>
                  <a:gd name="connsiteX4" fmla="*/ 1949005 w 2076232"/>
                  <a:gd name="connsiteY4" fmla="*/ 1063389 h 2561350"/>
                  <a:gd name="connsiteX5" fmla="*/ 1859687 w 2076232"/>
                  <a:gd name="connsiteY5" fmla="*/ 1037347 h 2561350"/>
                  <a:gd name="connsiteX6" fmla="*/ 1857307 w 2076232"/>
                  <a:gd name="connsiteY6" fmla="*/ 1487403 h 2561350"/>
                  <a:gd name="connsiteX7" fmla="*/ 1995425 w 2076232"/>
                  <a:gd name="connsiteY7" fmla="*/ 1456260 h 2561350"/>
                  <a:gd name="connsiteX8" fmla="*/ 1949005 w 2076232"/>
                  <a:gd name="connsiteY8" fmla="*/ 2167002 h 2561350"/>
                  <a:gd name="connsiteX9" fmla="*/ 1219874 w 2076232"/>
                  <a:gd name="connsiteY9" fmla="*/ 2167002 h 2561350"/>
                  <a:gd name="connsiteX10" fmla="*/ 1239747 w 2076232"/>
                  <a:gd name="connsiteY10" fmla="*/ 2275300 h 2561350"/>
                  <a:gd name="connsiteX11" fmla="*/ 789691 w 2076232"/>
                  <a:gd name="connsiteY11" fmla="*/ 2277680 h 2561350"/>
                  <a:gd name="connsiteX12" fmla="*/ 819624 w 2076232"/>
                  <a:gd name="connsiteY12" fmla="*/ 2167002 h 2561350"/>
                  <a:gd name="connsiteX13" fmla="*/ 153225 w 2076232"/>
                  <a:gd name="connsiteY13" fmla="*/ 2167002 h 2561350"/>
                  <a:gd name="connsiteX14" fmla="*/ 153225 w 2076232"/>
                  <a:gd name="connsiteY14" fmla="*/ 1458174 h 2561350"/>
                  <a:gd name="connsiteX15" fmla="*/ 248224 w 2076232"/>
                  <a:gd name="connsiteY15" fmla="*/ 1495354 h 2561350"/>
                  <a:gd name="connsiteX16" fmla="*/ 245844 w 2076232"/>
                  <a:gd name="connsiteY16" fmla="*/ 1045298 h 2561350"/>
                  <a:gd name="connsiteX17" fmla="*/ 153225 w 2076232"/>
                  <a:gd name="connsiteY17" fmla="*/ 1071146 h 2561350"/>
                  <a:gd name="connsiteX18" fmla="*/ 106805 w 2076232"/>
                  <a:gd name="connsiteY18" fmla="*/ 382371 h 2561350"/>
                  <a:gd name="connsiteX19" fmla="*/ 824595 w 2076232"/>
                  <a:gd name="connsiteY19" fmla="*/ 389002 h 2561350"/>
                  <a:gd name="connsiteX20" fmla="*/ 789691 w 2076232"/>
                  <a:gd name="connsiteY20" fmla="*/ 283670 h 2561350"/>
                  <a:gd name="connsiteX21" fmla="*/ 1025434 w 2076232"/>
                  <a:gd name="connsiteY21" fmla="*/ 3 h 2561350"/>
                  <a:gd name="connsiteX0" fmla="*/ 1025434 w 2077711"/>
                  <a:gd name="connsiteY0" fmla="*/ 3 h 2561350"/>
                  <a:gd name="connsiteX1" fmla="*/ 1239747 w 2077711"/>
                  <a:gd name="connsiteY1" fmla="*/ 286050 h 2561350"/>
                  <a:gd name="connsiteX2" fmla="*/ 1217611 w 2077711"/>
                  <a:gd name="connsiteY2" fmla="*/ 389002 h 2561350"/>
                  <a:gd name="connsiteX3" fmla="*/ 1968899 w 2077711"/>
                  <a:gd name="connsiteY3" fmla="*/ 369108 h 2561350"/>
                  <a:gd name="connsiteX4" fmla="*/ 1949005 w 2077711"/>
                  <a:gd name="connsiteY4" fmla="*/ 1063389 h 2561350"/>
                  <a:gd name="connsiteX5" fmla="*/ 1859687 w 2077711"/>
                  <a:gd name="connsiteY5" fmla="*/ 1037347 h 2561350"/>
                  <a:gd name="connsiteX6" fmla="*/ 1857307 w 2077711"/>
                  <a:gd name="connsiteY6" fmla="*/ 1487403 h 2561350"/>
                  <a:gd name="connsiteX7" fmla="*/ 1995425 w 2077711"/>
                  <a:gd name="connsiteY7" fmla="*/ 1456260 h 2561350"/>
                  <a:gd name="connsiteX8" fmla="*/ 1949005 w 2077711"/>
                  <a:gd name="connsiteY8" fmla="*/ 2167002 h 2561350"/>
                  <a:gd name="connsiteX9" fmla="*/ 1219874 w 2077711"/>
                  <a:gd name="connsiteY9" fmla="*/ 2167002 h 2561350"/>
                  <a:gd name="connsiteX10" fmla="*/ 1239747 w 2077711"/>
                  <a:gd name="connsiteY10" fmla="*/ 2275300 h 2561350"/>
                  <a:gd name="connsiteX11" fmla="*/ 789691 w 2077711"/>
                  <a:gd name="connsiteY11" fmla="*/ 2277680 h 2561350"/>
                  <a:gd name="connsiteX12" fmla="*/ 819624 w 2077711"/>
                  <a:gd name="connsiteY12" fmla="*/ 2167002 h 2561350"/>
                  <a:gd name="connsiteX13" fmla="*/ 153225 w 2077711"/>
                  <a:gd name="connsiteY13" fmla="*/ 2167002 h 2561350"/>
                  <a:gd name="connsiteX14" fmla="*/ 153225 w 2077711"/>
                  <a:gd name="connsiteY14" fmla="*/ 1458174 h 2561350"/>
                  <a:gd name="connsiteX15" fmla="*/ 248224 w 2077711"/>
                  <a:gd name="connsiteY15" fmla="*/ 1495354 h 2561350"/>
                  <a:gd name="connsiteX16" fmla="*/ 245844 w 2077711"/>
                  <a:gd name="connsiteY16" fmla="*/ 1045298 h 2561350"/>
                  <a:gd name="connsiteX17" fmla="*/ 153225 w 2077711"/>
                  <a:gd name="connsiteY17" fmla="*/ 1071146 h 2561350"/>
                  <a:gd name="connsiteX18" fmla="*/ 106805 w 2077711"/>
                  <a:gd name="connsiteY18" fmla="*/ 382371 h 2561350"/>
                  <a:gd name="connsiteX19" fmla="*/ 824595 w 2077711"/>
                  <a:gd name="connsiteY19" fmla="*/ 389002 h 2561350"/>
                  <a:gd name="connsiteX20" fmla="*/ 789691 w 2077711"/>
                  <a:gd name="connsiteY20" fmla="*/ 283670 h 2561350"/>
                  <a:gd name="connsiteX21" fmla="*/ 1025434 w 2077711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57307 w 2082173"/>
                  <a:gd name="connsiteY6" fmla="*/ 1487403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57307 w 2082173"/>
                  <a:gd name="connsiteY6" fmla="*/ 1487403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1331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1331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13436 w 2082173"/>
                  <a:gd name="connsiteY14" fmla="*/ 1511225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38495 w 2095234"/>
                  <a:gd name="connsiteY0" fmla="*/ 3 h 2561350"/>
                  <a:gd name="connsiteX1" fmla="*/ 1252808 w 2095234"/>
                  <a:gd name="connsiteY1" fmla="*/ 286050 h 2561350"/>
                  <a:gd name="connsiteX2" fmla="*/ 1230672 w 2095234"/>
                  <a:gd name="connsiteY2" fmla="*/ 389002 h 2561350"/>
                  <a:gd name="connsiteX3" fmla="*/ 1981960 w 2095234"/>
                  <a:gd name="connsiteY3" fmla="*/ 369108 h 2561350"/>
                  <a:gd name="connsiteX4" fmla="*/ 1975328 w 2095234"/>
                  <a:gd name="connsiteY4" fmla="*/ 1096546 h 2561350"/>
                  <a:gd name="connsiteX5" fmla="*/ 1872748 w 2095234"/>
                  <a:gd name="connsiteY5" fmla="*/ 1037347 h 2561350"/>
                  <a:gd name="connsiteX6" fmla="*/ 1857106 w 2095234"/>
                  <a:gd name="connsiteY6" fmla="*/ 1520560 h 2561350"/>
                  <a:gd name="connsiteX7" fmla="*/ 2008486 w 2095234"/>
                  <a:gd name="connsiteY7" fmla="*/ 1456260 h 2561350"/>
                  <a:gd name="connsiteX8" fmla="*/ 1962066 w 2095234"/>
                  <a:gd name="connsiteY8" fmla="*/ 2180265 h 2561350"/>
                  <a:gd name="connsiteX9" fmla="*/ 1232935 w 2095234"/>
                  <a:gd name="connsiteY9" fmla="*/ 2167002 h 2561350"/>
                  <a:gd name="connsiteX10" fmla="*/ 1252808 w 2095234"/>
                  <a:gd name="connsiteY10" fmla="*/ 2275300 h 2561350"/>
                  <a:gd name="connsiteX11" fmla="*/ 802752 w 2095234"/>
                  <a:gd name="connsiteY11" fmla="*/ 2277680 h 2561350"/>
                  <a:gd name="connsiteX12" fmla="*/ 832685 w 2095234"/>
                  <a:gd name="connsiteY12" fmla="*/ 2167002 h 2561350"/>
                  <a:gd name="connsiteX13" fmla="*/ 139760 w 2095234"/>
                  <a:gd name="connsiteY13" fmla="*/ 2200159 h 2561350"/>
                  <a:gd name="connsiteX14" fmla="*/ 119866 w 2095234"/>
                  <a:gd name="connsiteY14" fmla="*/ 1497962 h 2561350"/>
                  <a:gd name="connsiteX15" fmla="*/ 281179 w 2095234"/>
                  <a:gd name="connsiteY15" fmla="*/ 1561668 h 2561350"/>
                  <a:gd name="connsiteX16" fmla="*/ 258905 w 2095234"/>
                  <a:gd name="connsiteY16" fmla="*/ 1045298 h 2561350"/>
                  <a:gd name="connsiteX17" fmla="*/ 146392 w 2095234"/>
                  <a:gd name="connsiteY17" fmla="*/ 1091040 h 2561350"/>
                  <a:gd name="connsiteX18" fmla="*/ 119866 w 2095234"/>
                  <a:gd name="connsiteY18" fmla="*/ 382371 h 2561350"/>
                  <a:gd name="connsiteX19" fmla="*/ 837656 w 2095234"/>
                  <a:gd name="connsiteY19" fmla="*/ 389002 h 2561350"/>
                  <a:gd name="connsiteX20" fmla="*/ 802752 w 2095234"/>
                  <a:gd name="connsiteY20" fmla="*/ 283670 h 2561350"/>
                  <a:gd name="connsiteX21" fmla="*/ 1038495 w 2095234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19868 w 2076607"/>
                  <a:gd name="connsiteY0" fmla="*/ 3 h 2561350"/>
                  <a:gd name="connsiteX1" fmla="*/ 1234181 w 2076607"/>
                  <a:gd name="connsiteY1" fmla="*/ 286050 h 2561350"/>
                  <a:gd name="connsiteX2" fmla="*/ 1212045 w 2076607"/>
                  <a:gd name="connsiteY2" fmla="*/ 389002 h 2561350"/>
                  <a:gd name="connsiteX3" fmla="*/ 1963333 w 2076607"/>
                  <a:gd name="connsiteY3" fmla="*/ 369108 h 2561350"/>
                  <a:gd name="connsiteX4" fmla="*/ 1956701 w 2076607"/>
                  <a:gd name="connsiteY4" fmla="*/ 1096546 h 2561350"/>
                  <a:gd name="connsiteX5" fmla="*/ 1854121 w 2076607"/>
                  <a:gd name="connsiteY5" fmla="*/ 1037347 h 2561350"/>
                  <a:gd name="connsiteX6" fmla="*/ 1838479 w 2076607"/>
                  <a:gd name="connsiteY6" fmla="*/ 1520560 h 2561350"/>
                  <a:gd name="connsiteX7" fmla="*/ 1989859 w 2076607"/>
                  <a:gd name="connsiteY7" fmla="*/ 1456260 h 2561350"/>
                  <a:gd name="connsiteX8" fmla="*/ 1943439 w 2076607"/>
                  <a:gd name="connsiteY8" fmla="*/ 2180265 h 2561350"/>
                  <a:gd name="connsiteX9" fmla="*/ 1214308 w 2076607"/>
                  <a:gd name="connsiteY9" fmla="*/ 2167002 h 2561350"/>
                  <a:gd name="connsiteX10" fmla="*/ 1234181 w 2076607"/>
                  <a:gd name="connsiteY10" fmla="*/ 2275300 h 2561350"/>
                  <a:gd name="connsiteX11" fmla="*/ 784125 w 2076607"/>
                  <a:gd name="connsiteY11" fmla="*/ 2277680 h 2561350"/>
                  <a:gd name="connsiteX12" fmla="*/ 814058 w 2076607"/>
                  <a:gd name="connsiteY12" fmla="*/ 2167002 h 2561350"/>
                  <a:gd name="connsiteX13" fmla="*/ 121133 w 2076607"/>
                  <a:gd name="connsiteY13" fmla="*/ 2200159 h 2561350"/>
                  <a:gd name="connsiteX14" fmla="*/ 101239 w 2076607"/>
                  <a:gd name="connsiteY14" fmla="*/ 1497962 h 2561350"/>
                  <a:gd name="connsiteX15" fmla="*/ 262552 w 2076607"/>
                  <a:gd name="connsiteY15" fmla="*/ 1561668 h 2561350"/>
                  <a:gd name="connsiteX16" fmla="*/ 240278 w 2076607"/>
                  <a:gd name="connsiteY16" fmla="*/ 1045298 h 2561350"/>
                  <a:gd name="connsiteX17" fmla="*/ 101239 w 2076607"/>
                  <a:gd name="connsiteY17" fmla="*/ 382371 h 2561350"/>
                  <a:gd name="connsiteX18" fmla="*/ 819029 w 2076607"/>
                  <a:gd name="connsiteY18" fmla="*/ 389002 h 2561350"/>
                  <a:gd name="connsiteX19" fmla="*/ 784125 w 2076607"/>
                  <a:gd name="connsiteY19" fmla="*/ 283670 h 2561350"/>
                  <a:gd name="connsiteX20" fmla="*/ 1019868 w 2076607"/>
                  <a:gd name="connsiteY20" fmla="*/ 3 h 2561350"/>
                  <a:gd name="connsiteX0" fmla="*/ 1019868 w 2076607"/>
                  <a:gd name="connsiteY0" fmla="*/ 3 h 2561350"/>
                  <a:gd name="connsiteX1" fmla="*/ 1234181 w 2076607"/>
                  <a:gd name="connsiteY1" fmla="*/ 286050 h 2561350"/>
                  <a:gd name="connsiteX2" fmla="*/ 1212045 w 2076607"/>
                  <a:gd name="connsiteY2" fmla="*/ 389002 h 2561350"/>
                  <a:gd name="connsiteX3" fmla="*/ 1963333 w 2076607"/>
                  <a:gd name="connsiteY3" fmla="*/ 369108 h 2561350"/>
                  <a:gd name="connsiteX4" fmla="*/ 1956701 w 2076607"/>
                  <a:gd name="connsiteY4" fmla="*/ 1096546 h 2561350"/>
                  <a:gd name="connsiteX5" fmla="*/ 1854121 w 2076607"/>
                  <a:gd name="connsiteY5" fmla="*/ 1037347 h 2561350"/>
                  <a:gd name="connsiteX6" fmla="*/ 1838479 w 2076607"/>
                  <a:gd name="connsiteY6" fmla="*/ 1520560 h 2561350"/>
                  <a:gd name="connsiteX7" fmla="*/ 1989859 w 2076607"/>
                  <a:gd name="connsiteY7" fmla="*/ 1456260 h 2561350"/>
                  <a:gd name="connsiteX8" fmla="*/ 1943439 w 2076607"/>
                  <a:gd name="connsiteY8" fmla="*/ 2180265 h 2561350"/>
                  <a:gd name="connsiteX9" fmla="*/ 1214308 w 2076607"/>
                  <a:gd name="connsiteY9" fmla="*/ 2167002 h 2561350"/>
                  <a:gd name="connsiteX10" fmla="*/ 1234181 w 2076607"/>
                  <a:gd name="connsiteY10" fmla="*/ 2275300 h 2561350"/>
                  <a:gd name="connsiteX11" fmla="*/ 784125 w 2076607"/>
                  <a:gd name="connsiteY11" fmla="*/ 2277680 h 2561350"/>
                  <a:gd name="connsiteX12" fmla="*/ 814058 w 2076607"/>
                  <a:gd name="connsiteY12" fmla="*/ 2167002 h 2561350"/>
                  <a:gd name="connsiteX13" fmla="*/ 121133 w 2076607"/>
                  <a:gd name="connsiteY13" fmla="*/ 2200159 h 2561350"/>
                  <a:gd name="connsiteX14" fmla="*/ 101239 w 2076607"/>
                  <a:gd name="connsiteY14" fmla="*/ 1497962 h 2561350"/>
                  <a:gd name="connsiteX15" fmla="*/ 262552 w 2076607"/>
                  <a:gd name="connsiteY15" fmla="*/ 1561668 h 2561350"/>
                  <a:gd name="connsiteX16" fmla="*/ 240278 w 2076607"/>
                  <a:gd name="connsiteY16" fmla="*/ 1045298 h 2561350"/>
                  <a:gd name="connsiteX17" fmla="*/ 136388 w 2076607"/>
                  <a:gd name="connsiteY17" fmla="*/ 727479 h 2561350"/>
                  <a:gd name="connsiteX18" fmla="*/ 101239 w 2076607"/>
                  <a:gd name="connsiteY18" fmla="*/ 382371 h 2561350"/>
                  <a:gd name="connsiteX19" fmla="*/ 819029 w 2076607"/>
                  <a:gd name="connsiteY19" fmla="*/ 389002 h 2561350"/>
                  <a:gd name="connsiteX20" fmla="*/ 784125 w 2076607"/>
                  <a:gd name="connsiteY20" fmla="*/ 283670 h 2561350"/>
                  <a:gd name="connsiteX21" fmla="*/ 1019868 w 2076607"/>
                  <a:gd name="connsiteY21" fmla="*/ 3 h 2561350"/>
                  <a:gd name="connsiteX0" fmla="*/ 1030195 w 2086934"/>
                  <a:gd name="connsiteY0" fmla="*/ 3 h 2561350"/>
                  <a:gd name="connsiteX1" fmla="*/ 1244508 w 2086934"/>
                  <a:gd name="connsiteY1" fmla="*/ 286050 h 2561350"/>
                  <a:gd name="connsiteX2" fmla="*/ 1222372 w 2086934"/>
                  <a:gd name="connsiteY2" fmla="*/ 389002 h 2561350"/>
                  <a:gd name="connsiteX3" fmla="*/ 1973660 w 2086934"/>
                  <a:gd name="connsiteY3" fmla="*/ 369108 h 2561350"/>
                  <a:gd name="connsiteX4" fmla="*/ 1967028 w 2086934"/>
                  <a:gd name="connsiteY4" fmla="*/ 1096546 h 2561350"/>
                  <a:gd name="connsiteX5" fmla="*/ 1864448 w 2086934"/>
                  <a:gd name="connsiteY5" fmla="*/ 1037347 h 2561350"/>
                  <a:gd name="connsiteX6" fmla="*/ 1848806 w 2086934"/>
                  <a:gd name="connsiteY6" fmla="*/ 1520560 h 2561350"/>
                  <a:gd name="connsiteX7" fmla="*/ 2000186 w 2086934"/>
                  <a:gd name="connsiteY7" fmla="*/ 1456260 h 2561350"/>
                  <a:gd name="connsiteX8" fmla="*/ 1953766 w 2086934"/>
                  <a:gd name="connsiteY8" fmla="*/ 2180265 h 2561350"/>
                  <a:gd name="connsiteX9" fmla="*/ 1224635 w 2086934"/>
                  <a:gd name="connsiteY9" fmla="*/ 2167002 h 2561350"/>
                  <a:gd name="connsiteX10" fmla="*/ 1244508 w 2086934"/>
                  <a:gd name="connsiteY10" fmla="*/ 2275300 h 2561350"/>
                  <a:gd name="connsiteX11" fmla="*/ 794452 w 2086934"/>
                  <a:gd name="connsiteY11" fmla="*/ 2277680 h 2561350"/>
                  <a:gd name="connsiteX12" fmla="*/ 824385 w 2086934"/>
                  <a:gd name="connsiteY12" fmla="*/ 2167002 h 2561350"/>
                  <a:gd name="connsiteX13" fmla="*/ 131460 w 2086934"/>
                  <a:gd name="connsiteY13" fmla="*/ 2200159 h 2561350"/>
                  <a:gd name="connsiteX14" fmla="*/ 111566 w 2086934"/>
                  <a:gd name="connsiteY14" fmla="*/ 1497962 h 2561350"/>
                  <a:gd name="connsiteX15" fmla="*/ 272879 w 2086934"/>
                  <a:gd name="connsiteY15" fmla="*/ 1561668 h 2561350"/>
                  <a:gd name="connsiteX16" fmla="*/ 250605 w 2086934"/>
                  <a:gd name="connsiteY16" fmla="*/ 1045298 h 2561350"/>
                  <a:gd name="connsiteX17" fmla="*/ 9943 w 2086934"/>
                  <a:gd name="connsiteY17" fmla="*/ 1018431 h 2561350"/>
                  <a:gd name="connsiteX18" fmla="*/ 111566 w 2086934"/>
                  <a:gd name="connsiteY18" fmla="*/ 382371 h 2561350"/>
                  <a:gd name="connsiteX19" fmla="*/ 829356 w 2086934"/>
                  <a:gd name="connsiteY19" fmla="*/ 389002 h 2561350"/>
                  <a:gd name="connsiteX20" fmla="*/ 794452 w 2086934"/>
                  <a:gd name="connsiteY20" fmla="*/ 283670 h 2561350"/>
                  <a:gd name="connsiteX21" fmla="*/ 1030195 w 2086934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270566 w 2084621"/>
                  <a:gd name="connsiteY14" fmla="*/ 1561668 h 2561350"/>
                  <a:gd name="connsiteX15" fmla="*/ 248292 w 2084621"/>
                  <a:gd name="connsiteY15" fmla="*/ 1045298 h 2561350"/>
                  <a:gd name="connsiteX16" fmla="*/ 7630 w 2084621"/>
                  <a:gd name="connsiteY16" fmla="*/ 1018431 h 2561350"/>
                  <a:gd name="connsiteX17" fmla="*/ 109253 w 2084621"/>
                  <a:gd name="connsiteY17" fmla="*/ 382371 h 2561350"/>
                  <a:gd name="connsiteX18" fmla="*/ 827043 w 2084621"/>
                  <a:gd name="connsiteY18" fmla="*/ 389002 h 2561350"/>
                  <a:gd name="connsiteX19" fmla="*/ 792139 w 2084621"/>
                  <a:gd name="connsiteY19" fmla="*/ 283670 h 2561350"/>
                  <a:gd name="connsiteX20" fmla="*/ 1027882 w 2084621"/>
                  <a:gd name="connsiteY20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76730 w 2084621"/>
                  <a:gd name="connsiteY14" fmla="*/ 1866419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33820 w 2090559"/>
                  <a:gd name="connsiteY0" fmla="*/ 3 h 2561350"/>
                  <a:gd name="connsiteX1" fmla="*/ 1248133 w 2090559"/>
                  <a:gd name="connsiteY1" fmla="*/ 286050 h 2561350"/>
                  <a:gd name="connsiteX2" fmla="*/ 1225997 w 2090559"/>
                  <a:gd name="connsiteY2" fmla="*/ 389002 h 2561350"/>
                  <a:gd name="connsiteX3" fmla="*/ 1977285 w 2090559"/>
                  <a:gd name="connsiteY3" fmla="*/ 369108 h 2561350"/>
                  <a:gd name="connsiteX4" fmla="*/ 1970653 w 2090559"/>
                  <a:gd name="connsiteY4" fmla="*/ 1096546 h 2561350"/>
                  <a:gd name="connsiteX5" fmla="*/ 1868073 w 2090559"/>
                  <a:gd name="connsiteY5" fmla="*/ 1037347 h 2561350"/>
                  <a:gd name="connsiteX6" fmla="*/ 1852431 w 2090559"/>
                  <a:gd name="connsiteY6" fmla="*/ 1520560 h 2561350"/>
                  <a:gd name="connsiteX7" fmla="*/ 2003811 w 2090559"/>
                  <a:gd name="connsiteY7" fmla="*/ 1456260 h 2561350"/>
                  <a:gd name="connsiteX8" fmla="*/ 1957391 w 2090559"/>
                  <a:gd name="connsiteY8" fmla="*/ 2180265 h 2561350"/>
                  <a:gd name="connsiteX9" fmla="*/ 1228260 w 2090559"/>
                  <a:gd name="connsiteY9" fmla="*/ 2167002 h 2561350"/>
                  <a:gd name="connsiteX10" fmla="*/ 1248133 w 2090559"/>
                  <a:gd name="connsiteY10" fmla="*/ 2275300 h 2561350"/>
                  <a:gd name="connsiteX11" fmla="*/ 798077 w 2090559"/>
                  <a:gd name="connsiteY11" fmla="*/ 2277680 h 2561350"/>
                  <a:gd name="connsiteX12" fmla="*/ 828010 w 2090559"/>
                  <a:gd name="connsiteY12" fmla="*/ 2167002 h 2561350"/>
                  <a:gd name="connsiteX13" fmla="*/ 135085 w 2090559"/>
                  <a:gd name="connsiteY13" fmla="*/ 2200159 h 2561350"/>
                  <a:gd name="connsiteX14" fmla="*/ 6108 w 2090559"/>
                  <a:gd name="connsiteY14" fmla="*/ 1657531 h 2561350"/>
                  <a:gd name="connsiteX15" fmla="*/ 276504 w 2090559"/>
                  <a:gd name="connsiteY15" fmla="*/ 1561668 h 2561350"/>
                  <a:gd name="connsiteX16" fmla="*/ 254230 w 2090559"/>
                  <a:gd name="connsiteY16" fmla="*/ 1045298 h 2561350"/>
                  <a:gd name="connsiteX17" fmla="*/ 13568 w 2090559"/>
                  <a:gd name="connsiteY17" fmla="*/ 1018431 h 2561350"/>
                  <a:gd name="connsiteX18" fmla="*/ 115191 w 2090559"/>
                  <a:gd name="connsiteY18" fmla="*/ 382371 h 2561350"/>
                  <a:gd name="connsiteX19" fmla="*/ 832981 w 2090559"/>
                  <a:gd name="connsiteY19" fmla="*/ 389002 h 2561350"/>
                  <a:gd name="connsiteX20" fmla="*/ 798077 w 2090559"/>
                  <a:gd name="connsiteY20" fmla="*/ 283670 h 2561350"/>
                  <a:gd name="connsiteX21" fmla="*/ 1033820 w 2090559"/>
                  <a:gd name="connsiteY21" fmla="*/ 3 h 2561350"/>
                  <a:gd name="connsiteX0" fmla="*/ 1032856 w 2089595"/>
                  <a:gd name="connsiteY0" fmla="*/ 3 h 2561350"/>
                  <a:gd name="connsiteX1" fmla="*/ 1247169 w 2089595"/>
                  <a:gd name="connsiteY1" fmla="*/ 286050 h 2561350"/>
                  <a:gd name="connsiteX2" fmla="*/ 1225033 w 2089595"/>
                  <a:gd name="connsiteY2" fmla="*/ 389002 h 2561350"/>
                  <a:gd name="connsiteX3" fmla="*/ 1976321 w 2089595"/>
                  <a:gd name="connsiteY3" fmla="*/ 369108 h 2561350"/>
                  <a:gd name="connsiteX4" fmla="*/ 1969689 w 2089595"/>
                  <a:gd name="connsiteY4" fmla="*/ 1096546 h 2561350"/>
                  <a:gd name="connsiteX5" fmla="*/ 1867109 w 2089595"/>
                  <a:gd name="connsiteY5" fmla="*/ 1037347 h 2561350"/>
                  <a:gd name="connsiteX6" fmla="*/ 1851467 w 2089595"/>
                  <a:gd name="connsiteY6" fmla="*/ 1520560 h 2561350"/>
                  <a:gd name="connsiteX7" fmla="*/ 2002847 w 2089595"/>
                  <a:gd name="connsiteY7" fmla="*/ 1456260 h 2561350"/>
                  <a:gd name="connsiteX8" fmla="*/ 1956427 w 2089595"/>
                  <a:gd name="connsiteY8" fmla="*/ 2180265 h 2561350"/>
                  <a:gd name="connsiteX9" fmla="*/ 1227296 w 2089595"/>
                  <a:gd name="connsiteY9" fmla="*/ 2167002 h 2561350"/>
                  <a:gd name="connsiteX10" fmla="*/ 1247169 w 2089595"/>
                  <a:gd name="connsiteY10" fmla="*/ 2275300 h 2561350"/>
                  <a:gd name="connsiteX11" fmla="*/ 797113 w 2089595"/>
                  <a:gd name="connsiteY11" fmla="*/ 2277680 h 2561350"/>
                  <a:gd name="connsiteX12" fmla="*/ 827046 w 2089595"/>
                  <a:gd name="connsiteY12" fmla="*/ 2167002 h 2561350"/>
                  <a:gd name="connsiteX13" fmla="*/ 134121 w 2089595"/>
                  <a:gd name="connsiteY13" fmla="*/ 2200159 h 2561350"/>
                  <a:gd name="connsiteX14" fmla="*/ 5144 w 2089595"/>
                  <a:gd name="connsiteY14" fmla="*/ 1657531 h 2561350"/>
                  <a:gd name="connsiteX15" fmla="*/ 275540 w 2089595"/>
                  <a:gd name="connsiteY15" fmla="*/ 1561668 h 2561350"/>
                  <a:gd name="connsiteX16" fmla="*/ 253266 w 2089595"/>
                  <a:gd name="connsiteY16" fmla="*/ 1045298 h 2561350"/>
                  <a:gd name="connsiteX17" fmla="*/ 12604 w 2089595"/>
                  <a:gd name="connsiteY17" fmla="*/ 1018431 h 2561350"/>
                  <a:gd name="connsiteX18" fmla="*/ 114227 w 2089595"/>
                  <a:gd name="connsiteY18" fmla="*/ 382371 h 2561350"/>
                  <a:gd name="connsiteX19" fmla="*/ 832017 w 2089595"/>
                  <a:gd name="connsiteY19" fmla="*/ 389002 h 2561350"/>
                  <a:gd name="connsiteX20" fmla="*/ 797113 w 2089595"/>
                  <a:gd name="connsiteY20" fmla="*/ 283670 h 2561350"/>
                  <a:gd name="connsiteX21" fmla="*/ 1032856 w 2089595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1863015 w 2081039"/>
                  <a:gd name="connsiteY4" fmla="*/ 1037347 h 2561350"/>
                  <a:gd name="connsiteX5" fmla="*/ 1847373 w 2081039"/>
                  <a:gd name="connsiteY5" fmla="*/ 1520560 h 2561350"/>
                  <a:gd name="connsiteX6" fmla="*/ 1998753 w 2081039"/>
                  <a:gd name="connsiteY6" fmla="*/ 1456260 h 2561350"/>
                  <a:gd name="connsiteX7" fmla="*/ 1952333 w 2081039"/>
                  <a:gd name="connsiteY7" fmla="*/ 2180265 h 2561350"/>
                  <a:gd name="connsiteX8" fmla="*/ 1223202 w 2081039"/>
                  <a:gd name="connsiteY8" fmla="*/ 2167002 h 2561350"/>
                  <a:gd name="connsiteX9" fmla="*/ 1243075 w 2081039"/>
                  <a:gd name="connsiteY9" fmla="*/ 2275300 h 2561350"/>
                  <a:gd name="connsiteX10" fmla="*/ 793019 w 2081039"/>
                  <a:gd name="connsiteY10" fmla="*/ 2277680 h 2561350"/>
                  <a:gd name="connsiteX11" fmla="*/ 822952 w 2081039"/>
                  <a:gd name="connsiteY11" fmla="*/ 2167002 h 2561350"/>
                  <a:gd name="connsiteX12" fmla="*/ 130027 w 2081039"/>
                  <a:gd name="connsiteY12" fmla="*/ 2200159 h 2561350"/>
                  <a:gd name="connsiteX13" fmla="*/ 1050 w 2081039"/>
                  <a:gd name="connsiteY13" fmla="*/ 1657531 h 2561350"/>
                  <a:gd name="connsiteX14" fmla="*/ 271446 w 2081039"/>
                  <a:gd name="connsiteY14" fmla="*/ 1561668 h 2561350"/>
                  <a:gd name="connsiteX15" fmla="*/ 249172 w 2081039"/>
                  <a:gd name="connsiteY15" fmla="*/ 1045298 h 2561350"/>
                  <a:gd name="connsiteX16" fmla="*/ 8510 w 2081039"/>
                  <a:gd name="connsiteY16" fmla="*/ 1018431 h 2561350"/>
                  <a:gd name="connsiteX17" fmla="*/ 110133 w 2081039"/>
                  <a:gd name="connsiteY17" fmla="*/ 382371 h 2561350"/>
                  <a:gd name="connsiteX18" fmla="*/ 827923 w 2081039"/>
                  <a:gd name="connsiteY18" fmla="*/ 389002 h 2561350"/>
                  <a:gd name="connsiteX19" fmla="*/ 793019 w 2081039"/>
                  <a:gd name="connsiteY19" fmla="*/ 283670 h 2561350"/>
                  <a:gd name="connsiteX20" fmla="*/ 1028762 w 2081039"/>
                  <a:gd name="connsiteY20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1933270 w 2081039"/>
                  <a:gd name="connsiteY4" fmla="*/ 764780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7307 w 2081039"/>
                  <a:gd name="connsiteY3" fmla="*/ 371595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7307 w 2081039"/>
                  <a:gd name="connsiteY3" fmla="*/ 371595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9793 w 2081039"/>
                  <a:gd name="connsiteY3" fmla="*/ 36164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9793 w 2081039"/>
                  <a:gd name="connsiteY3" fmla="*/ 36164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1952333 w 2072429"/>
                  <a:gd name="connsiteY7" fmla="*/ 2180265 h 2561350"/>
                  <a:gd name="connsiteX8" fmla="*/ 1223202 w 2072429"/>
                  <a:gd name="connsiteY8" fmla="*/ 2167002 h 2561350"/>
                  <a:gd name="connsiteX9" fmla="*/ 1243075 w 2072429"/>
                  <a:gd name="connsiteY9" fmla="*/ 2275300 h 2561350"/>
                  <a:gd name="connsiteX10" fmla="*/ 793019 w 2072429"/>
                  <a:gd name="connsiteY10" fmla="*/ 2277680 h 2561350"/>
                  <a:gd name="connsiteX11" fmla="*/ 822952 w 2072429"/>
                  <a:gd name="connsiteY11" fmla="*/ 2167002 h 2561350"/>
                  <a:gd name="connsiteX12" fmla="*/ 130027 w 2072429"/>
                  <a:gd name="connsiteY12" fmla="*/ 2200159 h 2561350"/>
                  <a:gd name="connsiteX13" fmla="*/ 1050 w 2072429"/>
                  <a:gd name="connsiteY13" fmla="*/ 1657531 h 2561350"/>
                  <a:gd name="connsiteX14" fmla="*/ 271446 w 2072429"/>
                  <a:gd name="connsiteY14" fmla="*/ 1561668 h 2561350"/>
                  <a:gd name="connsiteX15" fmla="*/ 249172 w 2072429"/>
                  <a:gd name="connsiteY15" fmla="*/ 1045298 h 2561350"/>
                  <a:gd name="connsiteX16" fmla="*/ 8510 w 2072429"/>
                  <a:gd name="connsiteY16" fmla="*/ 1018431 h 2561350"/>
                  <a:gd name="connsiteX17" fmla="*/ 110133 w 2072429"/>
                  <a:gd name="connsiteY17" fmla="*/ 382371 h 2561350"/>
                  <a:gd name="connsiteX18" fmla="*/ 827923 w 2072429"/>
                  <a:gd name="connsiteY18" fmla="*/ 389002 h 2561350"/>
                  <a:gd name="connsiteX19" fmla="*/ 793019 w 2072429"/>
                  <a:gd name="connsiteY19" fmla="*/ 283670 h 2561350"/>
                  <a:gd name="connsiteX20" fmla="*/ 1028762 w 2072429"/>
                  <a:gd name="connsiteY20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1890996 w 2072429"/>
                  <a:gd name="connsiteY7" fmla="*/ 1722186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47373 w 2072429"/>
                  <a:gd name="connsiteY5" fmla="*/ 1535481 h 2561350"/>
                  <a:gd name="connsiteX6" fmla="*/ 2065070 w 2072429"/>
                  <a:gd name="connsiteY6" fmla="*/ 1597847 h 2561350"/>
                  <a:gd name="connsiteX7" fmla="*/ 1952333 w 2072429"/>
                  <a:gd name="connsiteY7" fmla="*/ 2180265 h 2561350"/>
                  <a:gd name="connsiteX8" fmla="*/ 1223202 w 2072429"/>
                  <a:gd name="connsiteY8" fmla="*/ 2167002 h 2561350"/>
                  <a:gd name="connsiteX9" fmla="*/ 1243075 w 2072429"/>
                  <a:gd name="connsiteY9" fmla="*/ 2275300 h 2561350"/>
                  <a:gd name="connsiteX10" fmla="*/ 793019 w 2072429"/>
                  <a:gd name="connsiteY10" fmla="*/ 2277680 h 2561350"/>
                  <a:gd name="connsiteX11" fmla="*/ 822952 w 2072429"/>
                  <a:gd name="connsiteY11" fmla="*/ 2167002 h 2561350"/>
                  <a:gd name="connsiteX12" fmla="*/ 130027 w 2072429"/>
                  <a:gd name="connsiteY12" fmla="*/ 2200159 h 2561350"/>
                  <a:gd name="connsiteX13" fmla="*/ 1050 w 2072429"/>
                  <a:gd name="connsiteY13" fmla="*/ 1657531 h 2561350"/>
                  <a:gd name="connsiteX14" fmla="*/ 271446 w 2072429"/>
                  <a:gd name="connsiteY14" fmla="*/ 1561668 h 2561350"/>
                  <a:gd name="connsiteX15" fmla="*/ 249172 w 2072429"/>
                  <a:gd name="connsiteY15" fmla="*/ 1045298 h 2561350"/>
                  <a:gd name="connsiteX16" fmla="*/ 8510 w 2072429"/>
                  <a:gd name="connsiteY16" fmla="*/ 1018431 h 2561350"/>
                  <a:gd name="connsiteX17" fmla="*/ 110133 w 2072429"/>
                  <a:gd name="connsiteY17" fmla="*/ 382371 h 2561350"/>
                  <a:gd name="connsiteX18" fmla="*/ 827923 w 2072429"/>
                  <a:gd name="connsiteY18" fmla="*/ 389002 h 2561350"/>
                  <a:gd name="connsiteX19" fmla="*/ 793019 w 2072429"/>
                  <a:gd name="connsiteY19" fmla="*/ 283670 h 2561350"/>
                  <a:gd name="connsiteX20" fmla="*/ 1028762 w 2072429"/>
                  <a:gd name="connsiteY20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997927 w 2072429"/>
                  <a:gd name="connsiteY5" fmla="*/ 118007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1048 w 2072429"/>
                  <a:gd name="connsiteY5" fmla="*/ 1030865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1048 w 2072429"/>
                  <a:gd name="connsiteY5" fmla="*/ 1030865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70777 w 2069564"/>
                  <a:gd name="connsiteY16" fmla="*/ 1028015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70777 w 2069564"/>
                  <a:gd name="connsiteY16" fmla="*/ 1028015 h 2561350"/>
                  <a:gd name="connsiteX17" fmla="*/ 30115 w 2069564"/>
                  <a:gd name="connsiteY17" fmla="*/ 1005469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70777 w 2069564"/>
                  <a:gd name="connsiteY16" fmla="*/ 1028015 h 2561350"/>
                  <a:gd name="connsiteX17" fmla="*/ 30115 w 2069564"/>
                  <a:gd name="connsiteY17" fmla="*/ 1005469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58483 w 2069564"/>
                  <a:gd name="connsiteY15" fmla="*/ 1557347 h 2561350"/>
                  <a:gd name="connsiteX16" fmla="*/ 270777 w 2069564"/>
                  <a:gd name="connsiteY16" fmla="*/ 1028015 h 2561350"/>
                  <a:gd name="connsiteX17" fmla="*/ 30115 w 2069564"/>
                  <a:gd name="connsiteY17" fmla="*/ 1005469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58483 w 2069564"/>
                  <a:gd name="connsiteY15" fmla="*/ 1557347 h 2561350"/>
                  <a:gd name="connsiteX16" fmla="*/ 270777 w 2069564"/>
                  <a:gd name="connsiteY16" fmla="*/ 1028015 h 2561350"/>
                  <a:gd name="connsiteX17" fmla="*/ 30115 w 2069564"/>
                  <a:gd name="connsiteY17" fmla="*/ 1005469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362 w 2069164"/>
                  <a:gd name="connsiteY0" fmla="*/ 3 h 2561350"/>
                  <a:gd name="connsiteX1" fmla="*/ 1242675 w 2069164"/>
                  <a:gd name="connsiteY1" fmla="*/ 286050 h 2561350"/>
                  <a:gd name="connsiteX2" fmla="*/ 1220539 w 2069164"/>
                  <a:gd name="connsiteY2" fmla="*/ 389002 h 2561350"/>
                  <a:gd name="connsiteX3" fmla="*/ 1959393 w 2069164"/>
                  <a:gd name="connsiteY3" fmla="*/ 361648 h 2561350"/>
                  <a:gd name="connsiteX4" fmla="*/ 2067156 w 2069164"/>
                  <a:gd name="connsiteY4" fmla="*/ 961234 h 2561350"/>
                  <a:gd name="connsiteX5" fmla="*/ 1880648 w 2069164"/>
                  <a:gd name="connsiteY5" fmla="*/ 1030865 h 2561350"/>
                  <a:gd name="connsiteX6" fmla="*/ 1846973 w 2069164"/>
                  <a:gd name="connsiteY6" fmla="*/ 1535481 h 2561350"/>
                  <a:gd name="connsiteX7" fmla="*/ 2064670 w 2069164"/>
                  <a:gd name="connsiteY7" fmla="*/ 1597847 h 2561350"/>
                  <a:gd name="connsiteX8" fmla="*/ 1951933 w 2069164"/>
                  <a:gd name="connsiteY8" fmla="*/ 2180265 h 2561350"/>
                  <a:gd name="connsiteX9" fmla="*/ 1222802 w 2069164"/>
                  <a:gd name="connsiteY9" fmla="*/ 2167002 h 2561350"/>
                  <a:gd name="connsiteX10" fmla="*/ 1242675 w 2069164"/>
                  <a:gd name="connsiteY10" fmla="*/ 2275300 h 2561350"/>
                  <a:gd name="connsiteX11" fmla="*/ 792619 w 2069164"/>
                  <a:gd name="connsiteY11" fmla="*/ 2277680 h 2561350"/>
                  <a:gd name="connsiteX12" fmla="*/ 822552 w 2069164"/>
                  <a:gd name="connsiteY12" fmla="*/ 2167002 h 2561350"/>
                  <a:gd name="connsiteX13" fmla="*/ 129627 w 2069164"/>
                  <a:gd name="connsiteY13" fmla="*/ 2200159 h 2561350"/>
                  <a:gd name="connsiteX14" fmla="*/ 650 w 2069164"/>
                  <a:gd name="connsiteY14" fmla="*/ 1657531 h 2561350"/>
                  <a:gd name="connsiteX15" fmla="*/ 258083 w 2069164"/>
                  <a:gd name="connsiteY15" fmla="*/ 1557347 h 2561350"/>
                  <a:gd name="connsiteX16" fmla="*/ 270377 w 2069164"/>
                  <a:gd name="connsiteY16" fmla="*/ 1028015 h 2561350"/>
                  <a:gd name="connsiteX17" fmla="*/ 29715 w 2069164"/>
                  <a:gd name="connsiteY17" fmla="*/ 1005469 h 2561350"/>
                  <a:gd name="connsiteX18" fmla="*/ 109733 w 2069164"/>
                  <a:gd name="connsiteY18" fmla="*/ 382371 h 2561350"/>
                  <a:gd name="connsiteX19" fmla="*/ 827523 w 2069164"/>
                  <a:gd name="connsiteY19" fmla="*/ 389002 h 2561350"/>
                  <a:gd name="connsiteX20" fmla="*/ 792619 w 2069164"/>
                  <a:gd name="connsiteY20" fmla="*/ 283670 h 2561350"/>
                  <a:gd name="connsiteX21" fmla="*/ 1028362 w 206916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69727 w 2068514"/>
                  <a:gd name="connsiteY16" fmla="*/ 1028015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69727 w 2068514"/>
                  <a:gd name="connsiteY16" fmla="*/ 1028015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24721 w 2068514"/>
                  <a:gd name="connsiteY6" fmla="*/ 1531159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24721 w 2068514"/>
                  <a:gd name="connsiteY6" fmla="*/ 1531159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24721 w 2068514"/>
                  <a:gd name="connsiteY6" fmla="*/ 1531159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24721 w 2068514"/>
                  <a:gd name="connsiteY6" fmla="*/ 1531159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24721 w 2068514"/>
                  <a:gd name="connsiteY6" fmla="*/ 1531159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64020 w 2066875"/>
                  <a:gd name="connsiteY7" fmla="*/ 1597847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19452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19452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19452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952"/>
                  <a:gd name="connsiteY0" fmla="*/ 3 h 2561350"/>
                  <a:gd name="connsiteX1" fmla="*/ 1242025 w 2066952"/>
                  <a:gd name="connsiteY1" fmla="*/ 286050 h 2561350"/>
                  <a:gd name="connsiteX2" fmla="*/ 1219889 w 2066952"/>
                  <a:gd name="connsiteY2" fmla="*/ 389002 h 2561350"/>
                  <a:gd name="connsiteX3" fmla="*/ 1963063 w 2066952"/>
                  <a:gd name="connsiteY3" fmla="*/ 357327 h 2561350"/>
                  <a:gd name="connsiteX4" fmla="*/ 2066506 w 2066952"/>
                  <a:gd name="connsiteY4" fmla="*/ 961234 h 2561350"/>
                  <a:gd name="connsiteX5" fmla="*/ 1862717 w 2066952"/>
                  <a:gd name="connsiteY5" fmla="*/ 1056790 h 2561350"/>
                  <a:gd name="connsiteX6" fmla="*/ 1824721 w 2066952"/>
                  <a:gd name="connsiteY6" fmla="*/ 1531159 h 2561350"/>
                  <a:gd name="connsiteX7" fmla="*/ 2042416 w 2066952"/>
                  <a:gd name="connsiteY7" fmla="*/ 1619452 h 2561350"/>
                  <a:gd name="connsiteX8" fmla="*/ 1951283 w 2066952"/>
                  <a:gd name="connsiteY8" fmla="*/ 2180265 h 2561350"/>
                  <a:gd name="connsiteX9" fmla="*/ 1222152 w 2066952"/>
                  <a:gd name="connsiteY9" fmla="*/ 2167002 h 2561350"/>
                  <a:gd name="connsiteX10" fmla="*/ 1242025 w 2066952"/>
                  <a:gd name="connsiteY10" fmla="*/ 2275300 h 2561350"/>
                  <a:gd name="connsiteX11" fmla="*/ 791969 w 2066952"/>
                  <a:gd name="connsiteY11" fmla="*/ 2277680 h 2561350"/>
                  <a:gd name="connsiteX12" fmla="*/ 821902 w 2066952"/>
                  <a:gd name="connsiteY12" fmla="*/ 2167002 h 2561350"/>
                  <a:gd name="connsiteX13" fmla="*/ 128977 w 2066952"/>
                  <a:gd name="connsiteY13" fmla="*/ 2200159 h 2561350"/>
                  <a:gd name="connsiteX14" fmla="*/ 0 w 2066952"/>
                  <a:gd name="connsiteY14" fmla="*/ 1657531 h 2561350"/>
                  <a:gd name="connsiteX15" fmla="*/ 257433 w 2066952"/>
                  <a:gd name="connsiteY15" fmla="*/ 1557347 h 2561350"/>
                  <a:gd name="connsiteX16" fmla="*/ 239483 w 2066952"/>
                  <a:gd name="connsiteY16" fmla="*/ 1049619 h 2561350"/>
                  <a:gd name="connsiteX17" fmla="*/ 29065 w 2066952"/>
                  <a:gd name="connsiteY17" fmla="*/ 1005469 h 2561350"/>
                  <a:gd name="connsiteX18" fmla="*/ 100444 w 2066952"/>
                  <a:gd name="connsiteY18" fmla="*/ 369408 h 2561350"/>
                  <a:gd name="connsiteX19" fmla="*/ 826873 w 2066952"/>
                  <a:gd name="connsiteY19" fmla="*/ 389002 h 2561350"/>
                  <a:gd name="connsiteX20" fmla="*/ 791969 w 2066952"/>
                  <a:gd name="connsiteY20" fmla="*/ 283670 h 2561350"/>
                  <a:gd name="connsiteX21" fmla="*/ 1027712 w 2066952"/>
                  <a:gd name="connsiteY21" fmla="*/ 3 h 2561350"/>
                  <a:gd name="connsiteX0" fmla="*/ 1027712 w 2067063"/>
                  <a:gd name="connsiteY0" fmla="*/ 3 h 2561350"/>
                  <a:gd name="connsiteX1" fmla="*/ 1242025 w 2067063"/>
                  <a:gd name="connsiteY1" fmla="*/ 286050 h 2561350"/>
                  <a:gd name="connsiteX2" fmla="*/ 1219889 w 2067063"/>
                  <a:gd name="connsiteY2" fmla="*/ 389002 h 2561350"/>
                  <a:gd name="connsiteX3" fmla="*/ 1967384 w 2067063"/>
                  <a:gd name="connsiteY3" fmla="*/ 344364 h 2561350"/>
                  <a:gd name="connsiteX4" fmla="*/ 2066506 w 2067063"/>
                  <a:gd name="connsiteY4" fmla="*/ 961234 h 2561350"/>
                  <a:gd name="connsiteX5" fmla="*/ 1862717 w 2067063"/>
                  <a:gd name="connsiteY5" fmla="*/ 1056790 h 2561350"/>
                  <a:gd name="connsiteX6" fmla="*/ 1824721 w 2067063"/>
                  <a:gd name="connsiteY6" fmla="*/ 1531159 h 2561350"/>
                  <a:gd name="connsiteX7" fmla="*/ 2042416 w 2067063"/>
                  <a:gd name="connsiteY7" fmla="*/ 1619452 h 2561350"/>
                  <a:gd name="connsiteX8" fmla="*/ 1951283 w 2067063"/>
                  <a:gd name="connsiteY8" fmla="*/ 2180265 h 2561350"/>
                  <a:gd name="connsiteX9" fmla="*/ 1222152 w 2067063"/>
                  <a:gd name="connsiteY9" fmla="*/ 2167002 h 2561350"/>
                  <a:gd name="connsiteX10" fmla="*/ 1242025 w 2067063"/>
                  <a:gd name="connsiteY10" fmla="*/ 2275300 h 2561350"/>
                  <a:gd name="connsiteX11" fmla="*/ 791969 w 2067063"/>
                  <a:gd name="connsiteY11" fmla="*/ 2277680 h 2561350"/>
                  <a:gd name="connsiteX12" fmla="*/ 821902 w 2067063"/>
                  <a:gd name="connsiteY12" fmla="*/ 2167002 h 2561350"/>
                  <a:gd name="connsiteX13" fmla="*/ 128977 w 2067063"/>
                  <a:gd name="connsiteY13" fmla="*/ 2200159 h 2561350"/>
                  <a:gd name="connsiteX14" fmla="*/ 0 w 2067063"/>
                  <a:gd name="connsiteY14" fmla="*/ 1657531 h 2561350"/>
                  <a:gd name="connsiteX15" fmla="*/ 257433 w 2067063"/>
                  <a:gd name="connsiteY15" fmla="*/ 1557347 h 2561350"/>
                  <a:gd name="connsiteX16" fmla="*/ 239483 w 2067063"/>
                  <a:gd name="connsiteY16" fmla="*/ 1049619 h 2561350"/>
                  <a:gd name="connsiteX17" fmla="*/ 29065 w 2067063"/>
                  <a:gd name="connsiteY17" fmla="*/ 1005469 h 2561350"/>
                  <a:gd name="connsiteX18" fmla="*/ 100444 w 2067063"/>
                  <a:gd name="connsiteY18" fmla="*/ 369408 h 2561350"/>
                  <a:gd name="connsiteX19" fmla="*/ 826873 w 2067063"/>
                  <a:gd name="connsiteY19" fmla="*/ 389002 h 2561350"/>
                  <a:gd name="connsiteX20" fmla="*/ 791969 w 2067063"/>
                  <a:gd name="connsiteY20" fmla="*/ 283670 h 2561350"/>
                  <a:gd name="connsiteX21" fmla="*/ 1027712 w 2067063"/>
                  <a:gd name="connsiteY21" fmla="*/ 3 h 2561350"/>
                  <a:gd name="connsiteX0" fmla="*/ 1027712 w 2067063"/>
                  <a:gd name="connsiteY0" fmla="*/ 3 h 2561350"/>
                  <a:gd name="connsiteX1" fmla="*/ 1242025 w 2067063"/>
                  <a:gd name="connsiteY1" fmla="*/ 286050 h 2561350"/>
                  <a:gd name="connsiteX2" fmla="*/ 1219889 w 2067063"/>
                  <a:gd name="connsiteY2" fmla="*/ 389002 h 2561350"/>
                  <a:gd name="connsiteX3" fmla="*/ 1967384 w 2067063"/>
                  <a:gd name="connsiteY3" fmla="*/ 344364 h 2561350"/>
                  <a:gd name="connsiteX4" fmla="*/ 2066506 w 2067063"/>
                  <a:gd name="connsiteY4" fmla="*/ 961234 h 2561350"/>
                  <a:gd name="connsiteX5" fmla="*/ 1862717 w 2067063"/>
                  <a:gd name="connsiteY5" fmla="*/ 1056790 h 2561350"/>
                  <a:gd name="connsiteX6" fmla="*/ 1824721 w 2067063"/>
                  <a:gd name="connsiteY6" fmla="*/ 1531159 h 2561350"/>
                  <a:gd name="connsiteX7" fmla="*/ 2042416 w 2067063"/>
                  <a:gd name="connsiteY7" fmla="*/ 1619452 h 2561350"/>
                  <a:gd name="connsiteX8" fmla="*/ 1951283 w 2067063"/>
                  <a:gd name="connsiteY8" fmla="*/ 2180265 h 2561350"/>
                  <a:gd name="connsiteX9" fmla="*/ 1222152 w 2067063"/>
                  <a:gd name="connsiteY9" fmla="*/ 2167002 h 2561350"/>
                  <a:gd name="connsiteX10" fmla="*/ 1242025 w 2067063"/>
                  <a:gd name="connsiteY10" fmla="*/ 2275300 h 2561350"/>
                  <a:gd name="connsiteX11" fmla="*/ 791969 w 2067063"/>
                  <a:gd name="connsiteY11" fmla="*/ 2277680 h 2561350"/>
                  <a:gd name="connsiteX12" fmla="*/ 821902 w 2067063"/>
                  <a:gd name="connsiteY12" fmla="*/ 2167002 h 2561350"/>
                  <a:gd name="connsiteX13" fmla="*/ 128977 w 2067063"/>
                  <a:gd name="connsiteY13" fmla="*/ 2200159 h 2561350"/>
                  <a:gd name="connsiteX14" fmla="*/ 0 w 2067063"/>
                  <a:gd name="connsiteY14" fmla="*/ 1657531 h 2561350"/>
                  <a:gd name="connsiteX15" fmla="*/ 257433 w 2067063"/>
                  <a:gd name="connsiteY15" fmla="*/ 1557347 h 2561350"/>
                  <a:gd name="connsiteX16" fmla="*/ 239483 w 2067063"/>
                  <a:gd name="connsiteY16" fmla="*/ 1049619 h 2561350"/>
                  <a:gd name="connsiteX17" fmla="*/ 29065 w 2067063"/>
                  <a:gd name="connsiteY17" fmla="*/ 1005469 h 2561350"/>
                  <a:gd name="connsiteX18" fmla="*/ 100444 w 2067063"/>
                  <a:gd name="connsiteY18" fmla="*/ 369408 h 2561350"/>
                  <a:gd name="connsiteX19" fmla="*/ 826873 w 2067063"/>
                  <a:gd name="connsiteY19" fmla="*/ 389002 h 2561350"/>
                  <a:gd name="connsiteX20" fmla="*/ 791969 w 2067063"/>
                  <a:gd name="connsiteY20" fmla="*/ 283670 h 2561350"/>
                  <a:gd name="connsiteX21" fmla="*/ 1027712 w 2067063"/>
                  <a:gd name="connsiteY21" fmla="*/ 3 h 2561350"/>
                  <a:gd name="connsiteX0" fmla="*/ 1027712 w 2066650"/>
                  <a:gd name="connsiteY0" fmla="*/ 3 h 2561350"/>
                  <a:gd name="connsiteX1" fmla="*/ 1242025 w 2066650"/>
                  <a:gd name="connsiteY1" fmla="*/ 286050 h 2561350"/>
                  <a:gd name="connsiteX2" fmla="*/ 1219889 w 2066650"/>
                  <a:gd name="connsiteY2" fmla="*/ 389002 h 2561350"/>
                  <a:gd name="connsiteX3" fmla="*/ 1967384 w 2066650"/>
                  <a:gd name="connsiteY3" fmla="*/ 344364 h 2561350"/>
                  <a:gd name="connsiteX4" fmla="*/ 2066506 w 2066650"/>
                  <a:gd name="connsiteY4" fmla="*/ 961234 h 2561350"/>
                  <a:gd name="connsiteX5" fmla="*/ 1862717 w 2066650"/>
                  <a:gd name="connsiteY5" fmla="*/ 1056790 h 2561350"/>
                  <a:gd name="connsiteX6" fmla="*/ 1824721 w 2066650"/>
                  <a:gd name="connsiteY6" fmla="*/ 1531159 h 2561350"/>
                  <a:gd name="connsiteX7" fmla="*/ 2042416 w 2066650"/>
                  <a:gd name="connsiteY7" fmla="*/ 1619452 h 2561350"/>
                  <a:gd name="connsiteX8" fmla="*/ 1951283 w 2066650"/>
                  <a:gd name="connsiteY8" fmla="*/ 2180265 h 2561350"/>
                  <a:gd name="connsiteX9" fmla="*/ 1222152 w 2066650"/>
                  <a:gd name="connsiteY9" fmla="*/ 2167002 h 2561350"/>
                  <a:gd name="connsiteX10" fmla="*/ 1242025 w 2066650"/>
                  <a:gd name="connsiteY10" fmla="*/ 2275300 h 2561350"/>
                  <a:gd name="connsiteX11" fmla="*/ 791969 w 2066650"/>
                  <a:gd name="connsiteY11" fmla="*/ 2277680 h 2561350"/>
                  <a:gd name="connsiteX12" fmla="*/ 821902 w 2066650"/>
                  <a:gd name="connsiteY12" fmla="*/ 2167002 h 2561350"/>
                  <a:gd name="connsiteX13" fmla="*/ 128977 w 2066650"/>
                  <a:gd name="connsiteY13" fmla="*/ 2200159 h 2561350"/>
                  <a:gd name="connsiteX14" fmla="*/ 0 w 2066650"/>
                  <a:gd name="connsiteY14" fmla="*/ 1657531 h 2561350"/>
                  <a:gd name="connsiteX15" fmla="*/ 257433 w 2066650"/>
                  <a:gd name="connsiteY15" fmla="*/ 1557347 h 2561350"/>
                  <a:gd name="connsiteX16" fmla="*/ 239483 w 2066650"/>
                  <a:gd name="connsiteY16" fmla="*/ 1049619 h 2561350"/>
                  <a:gd name="connsiteX17" fmla="*/ 29065 w 2066650"/>
                  <a:gd name="connsiteY17" fmla="*/ 1005469 h 2561350"/>
                  <a:gd name="connsiteX18" fmla="*/ 100444 w 2066650"/>
                  <a:gd name="connsiteY18" fmla="*/ 369408 h 2561350"/>
                  <a:gd name="connsiteX19" fmla="*/ 826873 w 2066650"/>
                  <a:gd name="connsiteY19" fmla="*/ 389002 h 2561350"/>
                  <a:gd name="connsiteX20" fmla="*/ 791969 w 2066650"/>
                  <a:gd name="connsiteY20" fmla="*/ 283670 h 2561350"/>
                  <a:gd name="connsiteX21" fmla="*/ 1027712 w 2066650"/>
                  <a:gd name="connsiteY21" fmla="*/ 3 h 2561350"/>
                  <a:gd name="connsiteX0" fmla="*/ 1027712 w 2049409"/>
                  <a:gd name="connsiteY0" fmla="*/ 3 h 2561350"/>
                  <a:gd name="connsiteX1" fmla="*/ 1242025 w 2049409"/>
                  <a:gd name="connsiteY1" fmla="*/ 286050 h 2561350"/>
                  <a:gd name="connsiteX2" fmla="*/ 1219889 w 2049409"/>
                  <a:gd name="connsiteY2" fmla="*/ 389002 h 2561350"/>
                  <a:gd name="connsiteX3" fmla="*/ 1967384 w 2049409"/>
                  <a:gd name="connsiteY3" fmla="*/ 344364 h 2561350"/>
                  <a:gd name="connsiteX4" fmla="*/ 2049225 w 2049409"/>
                  <a:gd name="connsiteY4" fmla="*/ 926667 h 2561350"/>
                  <a:gd name="connsiteX5" fmla="*/ 1862717 w 2049409"/>
                  <a:gd name="connsiteY5" fmla="*/ 1056790 h 2561350"/>
                  <a:gd name="connsiteX6" fmla="*/ 1824721 w 2049409"/>
                  <a:gd name="connsiteY6" fmla="*/ 1531159 h 2561350"/>
                  <a:gd name="connsiteX7" fmla="*/ 2042416 w 2049409"/>
                  <a:gd name="connsiteY7" fmla="*/ 1619452 h 2561350"/>
                  <a:gd name="connsiteX8" fmla="*/ 1951283 w 2049409"/>
                  <a:gd name="connsiteY8" fmla="*/ 2180265 h 2561350"/>
                  <a:gd name="connsiteX9" fmla="*/ 1222152 w 2049409"/>
                  <a:gd name="connsiteY9" fmla="*/ 2167002 h 2561350"/>
                  <a:gd name="connsiteX10" fmla="*/ 1242025 w 2049409"/>
                  <a:gd name="connsiteY10" fmla="*/ 2275300 h 2561350"/>
                  <a:gd name="connsiteX11" fmla="*/ 791969 w 2049409"/>
                  <a:gd name="connsiteY11" fmla="*/ 2277680 h 2561350"/>
                  <a:gd name="connsiteX12" fmla="*/ 821902 w 2049409"/>
                  <a:gd name="connsiteY12" fmla="*/ 2167002 h 2561350"/>
                  <a:gd name="connsiteX13" fmla="*/ 128977 w 2049409"/>
                  <a:gd name="connsiteY13" fmla="*/ 2200159 h 2561350"/>
                  <a:gd name="connsiteX14" fmla="*/ 0 w 2049409"/>
                  <a:gd name="connsiteY14" fmla="*/ 1657531 h 2561350"/>
                  <a:gd name="connsiteX15" fmla="*/ 257433 w 2049409"/>
                  <a:gd name="connsiteY15" fmla="*/ 1557347 h 2561350"/>
                  <a:gd name="connsiteX16" fmla="*/ 239483 w 2049409"/>
                  <a:gd name="connsiteY16" fmla="*/ 1049619 h 2561350"/>
                  <a:gd name="connsiteX17" fmla="*/ 29065 w 2049409"/>
                  <a:gd name="connsiteY17" fmla="*/ 1005469 h 2561350"/>
                  <a:gd name="connsiteX18" fmla="*/ 100444 w 2049409"/>
                  <a:gd name="connsiteY18" fmla="*/ 369408 h 2561350"/>
                  <a:gd name="connsiteX19" fmla="*/ 826873 w 2049409"/>
                  <a:gd name="connsiteY19" fmla="*/ 389002 h 2561350"/>
                  <a:gd name="connsiteX20" fmla="*/ 791969 w 2049409"/>
                  <a:gd name="connsiteY20" fmla="*/ 283670 h 2561350"/>
                  <a:gd name="connsiteX21" fmla="*/ 1027712 w 2049409"/>
                  <a:gd name="connsiteY21" fmla="*/ 3 h 2561350"/>
                  <a:gd name="connsiteX0" fmla="*/ 1027712 w 2049338"/>
                  <a:gd name="connsiteY0" fmla="*/ 3 h 2561350"/>
                  <a:gd name="connsiteX1" fmla="*/ 1242025 w 2049338"/>
                  <a:gd name="connsiteY1" fmla="*/ 286050 h 2561350"/>
                  <a:gd name="connsiteX2" fmla="*/ 1219889 w 2049338"/>
                  <a:gd name="connsiteY2" fmla="*/ 389002 h 2561350"/>
                  <a:gd name="connsiteX3" fmla="*/ 1967384 w 2049338"/>
                  <a:gd name="connsiteY3" fmla="*/ 344364 h 2561350"/>
                  <a:gd name="connsiteX4" fmla="*/ 2049225 w 2049338"/>
                  <a:gd name="connsiteY4" fmla="*/ 926667 h 2561350"/>
                  <a:gd name="connsiteX5" fmla="*/ 1862717 w 2049338"/>
                  <a:gd name="connsiteY5" fmla="*/ 1056790 h 2561350"/>
                  <a:gd name="connsiteX6" fmla="*/ 1824721 w 2049338"/>
                  <a:gd name="connsiteY6" fmla="*/ 1531159 h 2561350"/>
                  <a:gd name="connsiteX7" fmla="*/ 2042416 w 2049338"/>
                  <a:gd name="connsiteY7" fmla="*/ 1619452 h 2561350"/>
                  <a:gd name="connsiteX8" fmla="*/ 1951283 w 2049338"/>
                  <a:gd name="connsiteY8" fmla="*/ 2180265 h 2561350"/>
                  <a:gd name="connsiteX9" fmla="*/ 1222152 w 2049338"/>
                  <a:gd name="connsiteY9" fmla="*/ 2167002 h 2561350"/>
                  <a:gd name="connsiteX10" fmla="*/ 1242025 w 2049338"/>
                  <a:gd name="connsiteY10" fmla="*/ 2275300 h 2561350"/>
                  <a:gd name="connsiteX11" fmla="*/ 791969 w 2049338"/>
                  <a:gd name="connsiteY11" fmla="*/ 2277680 h 2561350"/>
                  <a:gd name="connsiteX12" fmla="*/ 821902 w 2049338"/>
                  <a:gd name="connsiteY12" fmla="*/ 2167002 h 2561350"/>
                  <a:gd name="connsiteX13" fmla="*/ 128977 w 2049338"/>
                  <a:gd name="connsiteY13" fmla="*/ 2200159 h 2561350"/>
                  <a:gd name="connsiteX14" fmla="*/ 0 w 2049338"/>
                  <a:gd name="connsiteY14" fmla="*/ 1657531 h 2561350"/>
                  <a:gd name="connsiteX15" fmla="*/ 257433 w 2049338"/>
                  <a:gd name="connsiteY15" fmla="*/ 1557347 h 2561350"/>
                  <a:gd name="connsiteX16" fmla="*/ 239483 w 2049338"/>
                  <a:gd name="connsiteY16" fmla="*/ 1049619 h 2561350"/>
                  <a:gd name="connsiteX17" fmla="*/ 29065 w 2049338"/>
                  <a:gd name="connsiteY17" fmla="*/ 1005469 h 2561350"/>
                  <a:gd name="connsiteX18" fmla="*/ 100444 w 2049338"/>
                  <a:gd name="connsiteY18" fmla="*/ 369408 h 2561350"/>
                  <a:gd name="connsiteX19" fmla="*/ 826873 w 2049338"/>
                  <a:gd name="connsiteY19" fmla="*/ 389002 h 2561350"/>
                  <a:gd name="connsiteX20" fmla="*/ 791969 w 2049338"/>
                  <a:gd name="connsiteY20" fmla="*/ 283670 h 2561350"/>
                  <a:gd name="connsiteX21" fmla="*/ 1027712 w 2049338"/>
                  <a:gd name="connsiteY21" fmla="*/ 3 h 2561350"/>
                  <a:gd name="connsiteX0" fmla="*/ 1027712 w 2053522"/>
                  <a:gd name="connsiteY0" fmla="*/ 3 h 2561350"/>
                  <a:gd name="connsiteX1" fmla="*/ 1242025 w 2053522"/>
                  <a:gd name="connsiteY1" fmla="*/ 286050 h 2561350"/>
                  <a:gd name="connsiteX2" fmla="*/ 1219889 w 2053522"/>
                  <a:gd name="connsiteY2" fmla="*/ 389002 h 2561350"/>
                  <a:gd name="connsiteX3" fmla="*/ 1967384 w 2053522"/>
                  <a:gd name="connsiteY3" fmla="*/ 344364 h 2561350"/>
                  <a:gd name="connsiteX4" fmla="*/ 2049225 w 2053522"/>
                  <a:gd name="connsiteY4" fmla="*/ 926667 h 2561350"/>
                  <a:gd name="connsiteX5" fmla="*/ 1862717 w 2053522"/>
                  <a:gd name="connsiteY5" fmla="*/ 1056790 h 2561350"/>
                  <a:gd name="connsiteX6" fmla="*/ 1824721 w 2053522"/>
                  <a:gd name="connsiteY6" fmla="*/ 1531159 h 2561350"/>
                  <a:gd name="connsiteX7" fmla="*/ 2042416 w 2053522"/>
                  <a:gd name="connsiteY7" fmla="*/ 1619452 h 2561350"/>
                  <a:gd name="connsiteX8" fmla="*/ 1951283 w 2053522"/>
                  <a:gd name="connsiteY8" fmla="*/ 2180265 h 2561350"/>
                  <a:gd name="connsiteX9" fmla="*/ 1222152 w 2053522"/>
                  <a:gd name="connsiteY9" fmla="*/ 2167002 h 2561350"/>
                  <a:gd name="connsiteX10" fmla="*/ 1242025 w 2053522"/>
                  <a:gd name="connsiteY10" fmla="*/ 2275300 h 2561350"/>
                  <a:gd name="connsiteX11" fmla="*/ 791969 w 2053522"/>
                  <a:gd name="connsiteY11" fmla="*/ 2277680 h 2561350"/>
                  <a:gd name="connsiteX12" fmla="*/ 821902 w 2053522"/>
                  <a:gd name="connsiteY12" fmla="*/ 2167002 h 2561350"/>
                  <a:gd name="connsiteX13" fmla="*/ 128977 w 2053522"/>
                  <a:gd name="connsiteY13" fmla="*/ 2200159 h 2561350"/>
                  <a:gd name="connsiteX14" fmla="*/ 0 w 2053522"/>
                  <a:gd name="connsiteY14" fmla="*/ 1657531 h 2561350"/>
                  <a:gd name="connsiteX15" fmla="*/ 257433 w 2053522"/>
                  <a:gd name="connsiteY15" fmla="*/ 1557347 h 2561350"/>
                  <a:gd name="connsiteX16" fmla="*/ 239483 w 2053522"/>
                  <a:gd name="connsiteY16" fmla="*/ 1049619 h 2561350"/>
                  <a:gd name="connsiteX17" fmla="*/ 29065 w 2053522"/>
                  <a:gd name="connsiteY17" fmla="*/ 1005469 h 2561350"/>
                  <a:gd name="connsiteX18" fmla="*/ 100444 w 2053522"/>
                  <a:gd name="connsiteY18" fmla="*/ 369408 h 2561350"/>
                  <a:gd name="connsiteX19" fmla="*/ 826873 w 2053522"/>
                  <a:gd name="connsiteY19" fmla="*/ 389002 h 2561350"/>
                  <a:gd name="connsiteX20" fmla="*/ 791969 w 2053522"/>
                  <a:gd name="connsiteY20" fmla="*/ 283670 h 2561350"/>
                  <a:gd name="connsiteX21" fmla="*/ 1027712 w 2053522"/>
                  <a:gd name="connsiteY21" fmla="*/ 3 h 2561350"/>
                  <a:gd name="connsiteX0" fmla="*/ 1027712 w 2053521"/>
                  <a:gd name="connsiteY0" fmla="*/ 3 h 2561350"/>
                  <a:gd name="connsiteX1" fmla="*/ 1242025 w 2053521"/>
                  <a:gd name="connsiteY1" fmla="*/ 286050 h 2561350"/>
                  <a:gd name="connsiteX2" fmla="*/ 1219889 w 2053521"/>
                  <a:gd name="connsiteY2" fmla="*/ 389002 h 2561350"/>
                  <a:gd name="connsiteX3" fmla="*/ 1967384 w 2053521"/>
                  <a:gd name="connsiteY3" fmla="*/ 344364 h 2561350"/>
                  <a:gd name="connsiteX4" fmla="*/ 2049225 w 2053521"/>
                  <a:gd name="connsiteY4" fmla="*/ 926667 h 2561350"/>
                  <a:gd name="connsiteX5" fmla="*/ 1862717 w 2053521"/>
                  <a:gd name="connsiteY5" fmla="*/ 1056790 h 2561350"/>
                  <a:gd name="connsiteX6" fmla="*/ 1824721 w 2053521"/>
                  <a:gd name="connsiteY6" fmla="*/ 1531159 h 2561350"/>
                  <a:gd name="connsiteX7" fmla="*/ 2042416 w 2053521"/>
                  <a:gd name="connsiteY7" fmla="*/ 1619452 h 2561350"/>
                  <a:gd name="connsiteX8" fmla="*/ 1951283 w 2053521"/>
                  <a:gd name="connsiteY8" fmla="*/ 2180265 h 2561350"/>
                  <a:gd name="connsiteX9" fmla="*/ 1222152 w 2053521"/>
                  <a:gd name="connsiteY9" fmla="*/ 2167002 h 2561350"/>
                  <a:gd name="connsiteX10" fmla="*/ 1242025 w 2053521"/>
                  <a:gd name="connsiteY10" fmla="*/ 2275300 h 2561350"/>
                  <a:gd name="connsiteX11" fmla="*/ 791969 w 2053521"/>
                  <a:gd name="connsiteY11" fmla="*/ 2277680 h 2561350"/>
                  <a:gd name="connsiteX12" fmla="*/ 821902 w 2053521"/>
                  <a:gd name="connsiteY12" fmla="*/ 2167002 h 2561350"/>
                  <a:gd name="connsiteX13" fmla="*/ 128977 w 2053521"/>
                  <a:gd name="connsiteY13" fmla="*/ 2200159 h 2561350"/>
                  <a:gd name="connsiteX14" fmla="*/ 0 w 2053521"/>
                  <a:gd name="connsiteY14" fmla="*/ 1657531 h 2561350"/>
                  <a:gd name="connsiteX15" fmla="*/ 257433 w 2053521"/>
                  <a:gd name="connsiteY15" fmla="*/ 1557347 h 2561350"/>
                  <a:gd name="connsiteX16" fmla="*/ 239483 w 2053521"/>
                  <a:gd name="connsiteY16" fmla="*/ 1049619 h 2561350"/>
                  <a:gd name="connsiteX17" fmla="*/ 29065 w 2053521"/>
                  <a:gd name="connsiteY17" fmla="*/ 1005469 h 2561350"/>
                  <a:gd name="connsiteX18" fmla="*/ 100444 w 2053521"/>
                  <a:gd name="connsiteY18" fmla="*/ 369408 h 2561350"/>
                  <a:gd name="connsiteX19" fmla="*/ 826873 w 2053521"/>
                  <a:gd name="connsiteY19" fmla="*/ 389002 h 2561350"/>
                  <a:gd name="connsiteX20" fmla="*/ 791969 w 2053521"/>
                  <a:gd name="connsiteY20" fmla="*/ 283670 h 2561350"/>
                  <a:gd name="connsiteX21" fmla="*/ 1027712 w 2053521"/>
                  <a:gd name="connsiteY21" fmla="*/ 3 h 2561350"/>
                  <a:gd name="connsiteX0" fmla="*/ 1027712 w 2053521"/>
                  <a:gd name="connsiteY0" fmla="*/ 3 h 2561350"/>
                  <a:gd name="connsiteX1" fmla="*/ 1242025 w 2053521"/>
                  <a:gd name="connsiteY1" fmla="*/ 286050 h 2561350"/>
                  <a:gd name="connsiteX2" fmla="*/ 1219889 w 2053521"/>
                  <a:gd name="connsiteY2" fmla="*/ 389002 h 2561350"/>
                  <a:gd name="connsiteX3" fmla="*/ 1967384 w 2053521"/>
                  <a:gd name="connsiteY3" fmla="*/ 344364 h 2561350"/>
                  <a:gd name="connsiteX4" fmla="*/ 2049225 w 2053521"/>
                  <a:gd name="connsiteY4" fmla="*/ 926667 h 2561350"/>
                  <a:gd name="connsiteX5" fmla="*/ 1862717 w 2053521"/>
                  <a:gd name="connsiteY5" fmla="*/ 1056790 h 2561350"/>
                  <a:gd name="connsiteX6" fmla="*/ 1824721 w 2053521"/>
                  <a:gd name="connsiteY6" fmla="*/ 1531159 h 2561350"/>
                  <a:gd name="connsiteX7" fmla="*/ 2042416 w 2053521"/>
                  <a:gd name="connsiteY7" fmla="*/ 1619452 h 2561350"/>
                  <a:gd name="connsiteX8" fmla="*/ 1951283 w 2053521"/>
                  <a:gd name="connsiteY8" fmla="*/ 2180265 h 2561350"/>
                  <a:gd name="connsiteX9" fmla="*/ 1222152 w 2053521"/>
                  <a:gd name="connsiteY9" fmla="*/ 2167002 h 2561350"/>
                  <a:gd name="connsiteX10" fmla="*/ 1242025 w 2053521"/>
                  <a:gd name="connsiteY10" fmla="*/ 2275300 h 2561350"/>
                  <a:gd name="connsiteX11" fmla="*/ 791969 w 2053521"/>
                  <a:gd name="connsiteY11" fmla="*/ 2277680 h 2561350"/>
                  <a:gd name="connsiteX12" fmla="*/ 821902 w 2053521"/>
                  <a:gd name="connsiteY12" fmla="*/ 2167002 h 2561350"/>
                  <a:gd name="connsiteX13" fmla="*/ 128977 w 2053521"/>
                  <a:gd name="connsiteY13" fmla="*/ 2200159 h 2561350"/>
                  <a:gd name="connsiteX14" fmla="*/ 0 w 2053521"/>
                  <a:gd name="connsiteY14" fmla="*/ 1657531 h 2561350"/>
                  <a:gd name="connsiteX15" fmla="*/ 257433 w 2053521"/>
                  <a:gd name="connsiteY15" fmla="*/ 1557347 h 2561350"/>
                  <a:gd name="connsiteX16" fmla="*/ 239483 w 2053521"/>
                  <a:gd name="connsiteY16" fmla="*/ 1049619 h 2561350"/>
                  <a:gd name="connsiteX17" fmla="*/ 29065 w 2053521"/>
                  <a:gd name="connsiteY17" fmla="*/ 1005469 h 2561350"/>
                  <a:gd name="connsiteX18" fmla="*/ 100444 w 2053521"/>
                  <a:gd name="connsiteY18" fmla="*/ 369408 h 2561350"/>
                  <a:gd name="connsiteX19" fmla="*/ 826873 w 2053521"/>
                  <a:gd name="connsiteY19" fmla="*/ 389002 h 2561350"/>
                  <a:gd name="connsiteX20" fmla="*/ 791969 w 2053521"/>
                  <a:gd name="connsiteY20" fmla="*/ 283670 h 2561350"/>
                  <a:gd name="connsiteX21" fmla="*/ 1027712 w 2053521"/>
                  <a:gd name="connsiteY21" fmla="*/ 3 h 2561350"/>
                  <a:gd name="connsiteX0" fmla="*/ 1027712 w 2053521"/>
                  <a:gd name="connsiteY0" fmla="*/ 3 h 2561350"/>
                  <a:gd name="connsiteX1" fmla="*/ 1242025 w 2053521"/>
                  <a:gd name="connsiteY1" fmla="*/ 286050 h 2561350"/>
                  <a:gd name="connsiteX2" fmla="*/ 1219889 w 2053521"/>
                  <a:gd name="connsiteY2" fmla="*/ 389002 h 2561350"/>
                  <a:gd name="connsiteX3" fmla="*/ 1967384 w 2053521"/>
                  <a:gd name="connsiteY3" fmla="*/ 344364 h 2561350"/>
                  <a:gd name="connsiteX4" fmla="*/ 2049225 w 2053521"/>
                  <a:gd name="connsiteY4" fmla="*/ 926667 h 2561350"/>
                  <a:gd name="connsiteX5" fmla="*/ 1862717 w 2053521"/>
                  <a:gd name="connsiteY5" fmla="*/ 1056790 h 2561350"/>
                  <a:gd name="connsiteX6" fmla="*/ 1824721 w 2053521"/>
                  <a:gd name="connsiteY6" fmla="*/ 1531159 h 2561350"/>
                  <a:gd name="connsiteX7" fmla="*/ 2042416 w 2053521"/>
                  <a:gd name="connsiteY7" fmla="*/ 1619452 h 2561350"/>
                  <a:gd name="connsiteX8" fmla="*/ 1951283 w 2053521"/>
                  <a:gd name="connsiteY8" fmla="*/ 2180265 h 2561350"/>
                  <a:gd name="connsiteX9" fmla="*/ 1222152 w 2053521"/>
                  <a:gd name="connsiteY9" fmla="*/ 2167002 h 2561350"/>
                  <a:gd name="connsiteX10" fmla="*/ 1242025 w 2053521"/>
                  <a:gd name="connsiteY10" fmla="*/ 2275300 h 2561350"/>
                  <a:gd name="connsiteX11" fmla="*/ 791969 w 2053521"/>
                  <a:gd name="connsiteY11" fmla="*/ 2277680 h 2561350"/>
                  <a:gd name="connsiteX12" fmla="*/ 821902 w 2053521"/>
                  <a:gd name="connsiteY12" fmla="*/ 2167002 h 2561350"/>
                  <a:gd name="connsiteX13" fmla="*/ 128977 w 2053521"/>
                  <a:gd name="connsiteY13" fmla="*/ 2200159 h 2561350"/>
                  <a:gd name="connsiteX14" fmla="*/ 0 w 2053521"/>
                  <a:gd name="connsiteY14" fmla="*/ 1657531 h 2561350"/>
                  <a:gd name="connsiteX15" fmla="*/ 257433 w 2053521"/>
                  <a:gd name="connsiteY15" fmla="*/ 1557347 h 2561350"/>
                  <a:gd name="connsiteX16" fmla="*/ 239483 w 2053521"/>
                  <a:gd name="connsiteY16" fmla="*/ 1049619 h 2561350"/>
                  <a:gd name="connsiteX17" fmla="*/ 29065 w 2053521"/>
                  <a:gd name="connsiteY17" fmla="*/ 1005469 h 2561350"/>
                  <a:gd name="connsiteX18" fmla="*/ 100444 w 2053521"/>
                  <a:gd name="connsiteY18" fmla="*/ 369408 h 2561350"/>
                  <a:gd name="connsiteX19" fmla="*/ 826873 w 2053521"/>
                  <a:gd name="connsiteY19" fmla="*/ 389002 h 2561350"/>
                  <a:gd name="connsiteX20" fmla="*/ 791969 w 2053521"/>
                  <a:gd name="connsiteY20" fmla="*/ 283670 h 2561350"/>
                  <a:gd name="connsiteX21" fmla="*/ 1027712 w 2053521"/>
                  <a:gd name="connsiteY21" fmla="*/ 3 h 2561350"/>
                  <a:gd name="connsiteX0" fmla="*/ 1027712 w 2053521"/>
                  <a:gd name="connsiteY0" fmla="*/ 3 h 2561350"/>
                  <a:gd name="connsiteX1" fmla="*/ 1242025 w 2053521"/>
                  <a:gd name="connsiteY1" fmla="*/ 286050 h 2561350"/>
                  <a:gd name="connsiteX2" fmla="*/ 1219889 w 2053521"/>
                  <a:gd name="connsiteY2" fmla="*/ 389002 h 2561350"/>
                  <a:gd name="connsiteX3" fmla="*/ 1967384 w 2053521"/>
                  <a:gd name="connsiteY3" fmla="*/ 344364 h 2561350"/>
                  <a:gd name="connsiteX4" fmla="*/ 2049225 w 2053521"/>
                  <a:gd name="connsiteY4" fmla="*/ 926667 h 2561350"/>
                  <a:gd name="connsiteX5" fmla="*/ 1862717 w 2053521"/>
                  <a:gd name="connsiteY5" fmla="*/ 1056790 h 2561350"/>
                  <a:gd name="connsiteX6" fmla="*/ 1824721 w 2053521"/>
                  <a:gd name="connsiteY6" fmla="*/ 1531159 h 2561350"/>
                  <a:gd name="connsiteX7" fmla="*/ 2042416 w 2053521"/>
                  <a:gd name="connsiteY7" fmla="*/ 1619452 h 2561350"/>
                  <a:gd name="connsiteX8" fmla="*/ 1951283 w 2053521"/>
                  <a:gd name="connsiteY8" fmla="*/ 2180265 h 2561350"/>
                  <a:gd name="connsiteX9" fmla="*/ 1222152 w 2053521"/>
                  <a:gd name="connsiteY9" fmla="*/ 2167002 h 2561350"/>
                  <a:gd name="connsiteX10" fmla="*/ 1242025 w 2053521"/>
                  <a:gd name="connsiteY10" fmla="*/ 2275300 h 2561350"/>
                  <a:gd name="connsiteX11" fmla="*/ 791969 w 2053521"/>
                  <a:gd name="connsiteY11" fmla="*/ 2277680 h 2561350"/>
                  <a:gd name="connsiteX12" fmla="*/ 821902 w 2053521"/>
                  <a:gd name="connsiteY12" fmla="*/ 2167002 h 2561350"/>
                  <a:gd name="connsiteX13" fmla="*/ 128977 w 2053521"/>
                  <a:gd name="connsiteY13" fmla="*/ 2200159 h 2561350"/>
                  <a:gd name="connsiteX14" fmla="*/ 0 w 2053521"/>
                  <a:gd name="connsiteY14" fmla="*/ 1657531 h 2561350"/>
                  <a:gd name="connsiteX15" fmla="*/ 257433 w 2053521"/>
                  <a:gd name="connsiteY15" fmla="*/ 1557347 h 2561350"/>
                  <a:gd name="connsiteX16" fmla="*/ 239483 w 2053521"/>
                  <a:gd name="connsiteY16" fmla="*/ 1049619 h 2561350"/>
                  <a:gd name="connsiteX17" fmla="*/ 29065 w 2053521"/>
                  <a:gd name="connsiteY17" fmla="*/ 1005469 h 2561350"/>
                  <a:gd name="connsiteX18" fmla="*/ 100444 w 2053521"/>
                  <a:gd name="connsiteY18" fmla="*/ 369408 h 2561350"/>
                  <a:gd name="connsiteX19" fmla="*/ 826873 w 2053521"/>
                  <a:gd name="connsiteY19" fmla="*/ 389002 h 2561350"/>
                  <a:gd name="connsiteX20" fmla="*/ 791969 w 2053521"/>
                  <a:gd name="connsiteY20" fmla="*/ 283670 h 2561350"/>
                  <a:gd name="connsiteX21" fmla="*/ 1027712 w 2053521"/>
                  <a:gd name="connsiteY21" fmla="*/ 3 h 2561350"/>
                  <a:gd name="connsiteX0" fmla="*/ 1027712 w 2053521"/>
                  <a:gd name="connsiteY0" fmla="*/ 3 h 2561350"/>
                  <a:gd name="connsiteX1" fmla="*/ 1242025 w 2053521"/>
                  <a:gd name="connsiteY1" fmla="*/ 286050 h 2561350"/>
                  <a:gd name="connsiteX2" fmla="*/ 1219889 w 2053521"/>
                  <a:gd name="connsiteY2" fmla="*/ 389002 h 2561350"/>
                  <a:gd name="connsiteX3" fmla="*/ 1967384 w 2053521"/>
                  <a:gd name="connsiteY3" fmla="*/ 344364 h 2561350"/>
                  <a:gd name="connsiteX4" fmla="*/ 2049225 w 2053521"/>
                  <a:gd name="connsiteY4" fmla="*/ 926667 h 2561350"/>
                  <a:gd name="connsiteX5" fmla="*/ 1862717 w 2053521"/>
                  <a:gd name="connsiteY5" fmla="*/ 1056790 h 2561350"/>
                  <a:gd name="connsiteX6" fmla="*/ 1824721 w 2053521"/>
                  <a:gd name="connsiteY6" fmla="*/ 1531159 h 2561350"/>
                  <a:gd name="connsiteX7" fmla="*/ 2042416 w 2053521"/>
                  <a:gd name="connsiteY7" fmla="*/ 1619452 h 2561350"/>
                  <a:gd name="connsiteX8" fmla="*/ 1951283 w 2053521"/>
                  <a:gd name="connsiteY8" fmla="*/ 2180265 h 2561350"/>
                  <a:gd name="connsiteX9" fmla="*/ 1222152 w 2053521"/>
                  <a:gd name="connsiteY9" fmla="*/ 2167002 h 2561350"/>
                  <a:gd name="connsiteX10" fmla="*/ 1242025 w 2053521"/>
                  <a:gd name="connsiteY10" fmla="*/ 2275300 h 2561350"/>
                  <a:gd name="connsiteX11" fmla="*/ 791969 w 2053521"/>
                  <a:gd name="connsiteY11" fmla="*/ 2277680 h 2561350"/>
                  <a:gd name="connsiteX12" fmla="*/ 821902 w 2053521"/>
                  <a:gd name="connsiteY12" fmla="*/ 2167002 h 2561350"/>
                  <a:gd name="connsiteX13" fmla="*/ 128977 w 2053521"/>
                  <a:gd name="connsiteY13" fmla="*/ 2200159 h 2561350"/>
                  <a:gd name="connsiteX14" fmla="*/ 0 w 2053521"/>
                  <a:gd name="connsiteY14" fmla="*/ 1657531 h 2561350"/>
                  <a:gd name="connsiteX15" fmla="*/ 257433 w 2053521"/>
                  <a:gd name="connsiteY15" fmla="*/ 1557347 h 2561350"/>
                  <a:gd name="connsiteX16" fmla="*/ 239483 w 2053521"/>
                  <a:gd name="connsiteY16" fmla="*/ 1049619 h 2561350"/>
                  <a:gd name="connsiteX17" fmla="*/ 29065 w 2053521"/>
                  <a:gd name="connsiteY17" fmla="*/ 1005469 h 2561350"/>
                  <a:gd name="connsiteX18" fmla="*/ 100444 w 2053521"/>
                  <a:gd name="connsiteY18" fmla="*/ 369408 h 2561350"/>
                  <a:gd name="connsiteX19" fmla="*/ 826873 w 2053521"/>
                  <a:gd name="connsiteY19" fmla="*/ 389002 h 2561350"/>
                  <a:gd name="connsiteX20" fmla="*/ 791969 w 2053521"/>
                  <a:gd name="connsiteY20" fmla="*/ 283670 h 2561350"/>
                  <a:gd name="connsiteX21" fmla="*/ 1027712 w 2053521"/>
                  <a:gd name="connsiteY21" fmla="*/ 3 h 2561350"/>
                  <a:gd name="connsiteX0" fmla="*/ 1027712 w 2053521"/>
                  <a:gd name="connsiteY0" fmla="*/ 3 h 2561350"/>
                  <a:gd name="connsiteX1" fmla="*/ 1242025 w 2053521"/>
                  <a:gd name="connsiteY1" fmla="*/ 286050 h 2561350"/>
                  <a:gd name="connsiteX2" fmla="*/ 1219889 w 2053521"/>
                  <a:gd name="connsiteY2" fmla="*/ 389002 h 2561350"/>
                  <a:gd name="connsiteX3" fmla="*/ 1967384 w 2053521"/>
                  <a:gd name="connsiteY3" fmla="*/ 344364 h 2561350"/>
                  <a:gd name="connsiteX4" fmla="*/ 2049225 w 2053521"/>
                  <a:gd name="connsiteY4" fmla="*/ 926667 h 2561350"/>
                  <a:gd name="connsiteX5" fmla="*/ 1862717 w 2053521"/>
                  <a:gd name="connsiteY5" fmla="*/ 1056790 h 2561350"/>
                  <a:gd name="connsiteX6" fmla="*/ 1824721 w 2053521"/>
                  <a:gd name="connsiteY6" fmla="*/ 1531159 h 2561350"/>
                  <a:gd name="connsiteX7" fmla="*/ 2042416 w 2053521"/>
                  <a:gd name="connsiteY7" fmla="*/ 1619452 h 2561350"/>
                  <a:gd name="connsiteX8" fmla="*/ 1951283 w 2053521"/>
                  <a:gd name="connsiteY8" fmla="*/ 2180265 h 2561350"/>
                  <a:gd name="connsiteX9" fmla="*/ 1222152 w 2053521"/>
                  <a:gd name="connsiteY9" fmla="*/ 2167002 h 2561350"/>
                  <a:gd name="connsiteX10" fmla="*/ 1242025 w 2053521"/>
                  <a:gd name="connsiteY10" fmla="*/ 2275300 h 2561350"/>
                  <a:gd name="connsiteX11" fmla="*/ 791969 w 2053521"/>
                  <a:gd name="connsiteY11" fmla="*/ 2277680 h 2561350"/>
                  <a:gd name="connsiteX12" fmla="*/ 821902 w 2053521"/>
                  <a:gd name="connsiteY12" fmla="*/ 2167002 h 2561350"/>
                  <a:gd name="connsiteX13" fmla="*/ 128977 w 2053521"/>
                  <a:gd name="connsiteY13" fmla="*/ 2200159 h 2561350"/>
                  <a:gd name="connsiteX14" fmla="*/ 0 w 2053521"/>
                  <a:gd name="connsiteY14" fmla="*/ 1657531 h 2561350"/>
                  <a:gd name="connsiteX15" fmla="*/ 257433 w 2053521"/>
                  <a:gd name="connsiteY15" fmla="*/ 1557347 h 2561350"/>
                  <a:gd name="connsiteX16" fmla="*/ 239483 w 2053521"/>
                  <a:gd name="connsiteY16" fmla="*/ 1049619 h 2561350"/>
                  <a:gd name="connsiteX17" fmla="*/ 29065 w 2053521"/>
                  <a:gd name="connsiteY17" fmla="*/ 1005469 h 2561350"/>
                  <a:gd name="connsiteX18" fmla="*/ 100444 w 2053521"/>
                  <a:gd name="connsiteY18" fmla="*/ 369408 h 2561350"/>
                  <a:gd name="connsiteX19" fmla="*/ 826873 w 2053521"/>
                  <a:gd name="connsiteY19" fmla="*/ 389002 h 2561350"/>
                  <a:gd name="connsiteX20" fmla="*/ 791969 w 2053521"/>
                  <a:gd name="connsiteY20" fmla="*/ 283670 h 2561350"/>
                  <a:gd name="connsiteX21" fmla="*/ 1027712 w 2053521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4468 w 2040556"/>
                  <a:gd name="connsiteY15" fmla="*/ 1557347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4468 w 2040556"/>
                  <a:gd name="connsiteY15" fmla="*/ 1557347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4468 w 2040556"/>
                  <a:gd name="connsiteY15" fmla="*/ 1557347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4468 w 2040556"/>
                  <a:gd name="connsiteY15" fmla="*/ 1557347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61667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36129 w 2040556"/>
                  <a:gd name="connsiteY7" fmla="*/ 1616113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36129 w 2040556"/>
                  <a:gd name="connsiteY7" fmla="*/ 1616113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36129 w 2040556"/>
                  <a:gd name="connsiteY7" fmla="*/ 1616113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36129 w 2040556"/>
                  <a:gd name="connsiteY7" fmla="*/ 1616113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60129 h 2561350"/>
                  <a:gd name="connsiteX6" fmla="*/ 1811756 w 2040556"/>
                  <a:gd name="connsiteY6" fmla="*/ 1531159 h 2561350"/>
                  <a:gd name="connsiteX7" fmla="*/ 2036129 w 2040556"/>
                  <a:gd name="connsiteY7" fmla="*/ 1616113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040556" h="2561350">
                    <a:moveTo>
                      <a:pt x="1014747" y="3"/>
                    </a:moveTo>
                    <a:cubicBezTo>
                      <a:pt x="1183816" y="-691"/>
                      <a:pt x="1351799" y="120921"/>
                      <a:pt x="1229060" y="286050"/>
                    </a:cubicBezTo>
                    <a:cubicBezTo>
                      <a:pt x="1212950" y="315682"/>
                      <a:pt x="1201168" y="348101"/>
                      <a:pt x="1206924" y="389002"/>
                    </a:cubicBezTo>
                    <a:cubicBezTo>
                      <a:pt x="1211992" y="528261"/>
                      <a:pt x="1716654" y="452477"/>
                      <a:pt x="1954419" y="344364"/>
                    </a:cubicBezTo>
                    <a:cubicBezTo>
                      <a:pt x="1970498" y="474789"/>
                      <a:pt x="2061145" y="783619"/>
                      <a:pt x="2036260" y="926667"/>
                    </a:cubicBezTo>
                    <a:cubicBezTo>
                      <a:pt x="2027166" y="1024060"/>
                      <a:pt x="1970476" y="1153289"/>
                      <a:pt x="1849752" y="1060129"/>
                    </a:cubicBezTo>
                    <a:cubicBezTo>
                      <a:pt x="1475468" y="853624"/>
                      <a:pt x="1487545" y="1649324"/>
                      <a:pt x="1811756" y="1531159"/>
                    </a:cubicBezTo>
                    <a:cubicBezTo>
                      <a:pt x="1923754" y="1469515"/>
                      <a:pt x="1987209" y="1400411"/>
                      <a:pt x="2036129" y="1616113"/>
                    </a:cubicBezTo>
                    <a:cubicBezTo>
                      <a:pt x="2051136" y="1730790"/>
                      <a:pt x="1956393" y="2051666"/>
                      <a:pt x="1938318" y="2180265"/>
                    </a:cubicBezTo>
                    <a:cubicBezTo>
                      <a:pt x="1741694" y="2153739"/>
                      <a:pt x="1359392" y="2007849"/>
                      <a:pt x="1209187" y="2167002"/>
                    </a:cubicBezTo>
                    <a:cubicBezTo>
                      <a:pt x="1195706" y="2193452"/>
                      <a:pt x="1198508" y="2230274"/>
                      <a:pt x="1229060" y="2275300"/>
                    </a:cubicBezTo>
                    <a:cubicBezTo>
                      <a:pt x="1469566" y="2660267"/>
                      <a:pt x="567071" y="2652331"/>
                      <a:pt x="779004" y="2277680"/>
                    </a:cubicBezTo>
                    <a:cubicBezTo>
                      <a:pt x="817979" y="2223379"/>
                      <a:pt x="825787" y="2190096"/>
                      <a:pt x="808937" y="2167002"/>
                    </a:cubicBezTo>
                    <a:cubicBezTo>
                      <a:pt x="706169" y="2021111"/>
                      <a:pt x="364670" y="2147108"/>
                      <a:pt x="116012" y="2200159"/>
                    </a:cubicBezTo>
                    <a:cubicBezTo>
                      <a:pt x="57942" y="2073996"/>
                      <a:pt x="976" y="1794778"/>
                      <a:pt x="0" y="1657530"/>
                    </a:cubicBezTo>
                    <a:cubicBezTo>
                      <a:pt x="23569" y="1399547"/>
                      <a:pt x="142648" y="1475748"/>
                      <a:pt x="248790" y="1539671"/>
                    </a:cubicBezTo>
                    <a:cubicBezTo>
                      <a:pt x="563771" y="1555589"/>
                      <a:pt x="485163" y="925406"/>
                      <a:pt x="226518" y="1049619"/>
                    </a:cubicBezTo>
                    <a:cubicBezTo>
                      <a:pt x="150003" y="1086365"/>
                      <a:pt x="56561" y="1164379"/>
                      <a:pt x="16100" y="1005469"/>
                    </a:cubicBezTo>
                    <a:cubicBezTo>
                      <a:pt x="-32993" y="864734"/>
                      <a:pt x="47286" y="478570"/>
                      <a:pt x="87479" y="369408"/>
                    </a:cubicBezTo>
                    <a:cubicBezTo>
                      <a:pt x="483685" y="502036"/>
                      <a:pt x="775797" y="488473"/>
                      <a:pt x="813908" y="389002"/>
                    </a:cubicBezTo>
                    <a:cubicBezTo>
                      <a:pt x="824229" y="365427"/>
                      <a:pt x="814657" y="333342"/>
                      <a:pt x="779004" y="283670"/>
                    </a:cubicBezTo>
                    <a:cubicBezTo>
                      <a:pt x="673038" y="96344"/>
                      <a:pt x="845678" y="698"/>
                      <a:pt x="1014747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/>
              <a:sp3d prstMaterial="dkEdge">
                <a:bevelT w="50800" h="25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5"/>
              <p:cNvSpPr/>
              <p:nvPr/>
            </p:nvSpPr>
            <p:spPr>
              <a:xfrm flipV="1">
                <a:off x="6213670" y="5773350"/>
                <a:ext cx="1448109" cy="1792218"/>
              </a:xfrm>
              <a:custGeom>
                <a:avLst/>
                <a:gdLst>
                  <a:gd name="connsiteX0" fmla="*/ 872209 w 1795780"/>
                  <a:gd name="connsiteY0" fmla="*/ 3 h 2561350"/>
                  <a:gd name="connsiteX1" fmla="*/ 1086522 w 1795780"/>
                  <a:gd name="connsiteY1" fmla="*/ 286050 h 2561350"/>
                  <a:gd name="connsiteX2" fmla="*/ 1064386 w 1795780"/>
                  <a:gd name="connsiteY2" fmla="*/ 389002 h 2561350"/>
                  <a:gd name="connsiteX3" fmla="*/ 1795780 w 1795780"/>
                  <a:gd name="connsiteY3" fmla="*/ 389002 h 2561350"/>
                  <a:gd name="connsiteX4" fmla="*/ 1795780 w 1795780"/>
                  <a:gd name="connsiteY4" fmla="*/ 1063389 h 2561350"/>
                  <a:gd name="connsiteX5" fmla="*/ 1706462 w 1795780"/>
                  <a:gd name="connsiteY5" fmla="*/ 1037347 h 2561350"/>
                  <a:gd name="connsiteX6" fmla="*/ 1704082 w 1795780"/>
                  <a:gd name="connsiteY6" fmla="*/ 1487403 h 2561350"/>
                  <a:gd name="connsiteX7" fmla="*/ 1795780 w 1795780"/>
                  <a:gd name="connsiteY7" fmla="*/ 1449629 h 2561350"/>
                  <a:gd name="connsiteX8" fmla="*/ 1795780 w 1795780"/>
                  <a:gd name="connsiteY8" fmla="*/ 2167002 h 2561350"/>
                  <a:gd name="connsiteX9" fmla="*/ 1066649 w 1795780"/>
                  <a:gd name="connsiteY9" fmla="*/ 2167002 h 2561350"/>
                  <a:gd name="connsiteX10" fmla="*/ 1086522 w 1795780"/>
                  <a:gd name="connsiteY10" fmla="*/ 2275300 h 2561350"/>
                  <a:gd name="connsiteX11" fmla="*/ 636466 w 1795780"/>
                  <a:gd name="connsiteY11" fmla="*/ 2277680 h 2561350"/>
                  <a:gd name="connsiteX12" fmla="*/ 666399 w 1795780"/>
                  <a:gd name="connsiteY12" fmla="*/ 2167002 h 2561350"/>
                  <a:gd name="connsiteX13" fmla="*/ 0 w 1795780"/>
                  <a:gd name="connsiteY13" fmla="*/ 2167002 h 2561350"/>
                  <a:gd name="connsiteX14" fmla="*/ 0 w 1795780"/>
                  <a:gd name="connsiteY14" fmla="*/ 1458174 h 2561350"/>
                  <a:gd name="connsiteX15" fmla="*/ 94999 w 1795780"/>
                  <a:gd name="connsiteY15" fmla="*/ 1495354 h 2561350"/>
                  <a:gd name="connsiteX16" fmla="*/ 92619 w 1795780"/>
                  <a:gd name="connsiteY16" fmla="*/ 1045298 h 2561350"/>
                  <a:gd name="connsiteX17" fmla="*/ 0 w 1795780"/>
                  <a:gd name="connsiteY17" fmla="*/ 1071146 h 2561350"/>
                  <a:gd name="connsiteX18" fmla="*/ 0 w 1795780"/>
                  <a:gd name="connsiteY18" fmla="*/ 389002 h 2561350"/>
                  <a:gd name="connsiteX19" fmla="*/ 671370 w 1795780"/>
                  <a:gd name="connsiteY19" fmla="*/ 389002 h 2561350"/>
                  <a:gd name="connsiteX20" fmla="*/ 636466 w 1795780"/>
                  <a:gd name="connsiteY20" fmla="*/ 283670 h 2561350"/>
                  <a:gd name="connsiteX21" fmla="*/ 872209 w 1795780"/>
                  <a:gd name="connsiteY21" fmla="*/ 3 h 2561350"/>
                  <a:gd name="connsiteX0" fmla="*/ 872209 w 1795780"/>
                  <a:gd name="connsiteY0" fmla="*/ 3 h 2561350"/>
                  <a:gd name="connsiteX1" fmla="*/ 1086522 w 1795780"/>
                  <a:gd name="connsiteY1" fmla="*/ 286050 h 2561350"/>
                  <a:gd name="connsiteX2" fmla="*/ 1064386 w 1795780"/>
                  <a:gd name="connsiteY2" fmla="*/ 389002 h 2561350"/>
                  <a:gd name="connsiteX3" fmla="*/ 1795780 w 1795780"/>
                  <a:gd name="connsiteY3" fmla="*/ 389002 h 2561350"/>
                  <a:gd name="connsiteX4" fmla="*/ 1795780 w 1795780"/>
                  <a:gd name="connsiteY4" fmla="*/ 1063389 h 2561350"/>
                  <a:gd name="connsiteX5" fmla="*/ 1706462 w 1795780"/>
                  <a:gd name="connsiteY5" fmla="*/ 1037347 h 2561350"/>
                  <a:gd name="connsiteX6" fmla="*/ 1704082 w 1795780"/>
                  <a:gd name="connsiteY6" fmla="*/ 1487403 h 2561350"/>
                  <a:gd name="connsiteX7" fmla="*/ 1795780 w 1795780"/>
                  <a:gd name="connsiteY7" fmla="*/ 1449629 h 2561350"/>
                  <a:gd name="connsiteX8" fmla="*/ 1795780 w 1795780"/>
                  <a:gd name="connsiteY8" fmla="*/ 2167002 h 2561350"/>
                  <a:gd name="connsiteX9" fmla="*/ 1066649 w 1795780"/>
                  <a:gd name="connsiteY9" fmla="*/ 2167002 h 2561350"/>
                  <a:gd name="connsiteX10" fmla="*/ 1086522 w 1795780"/>
                  <a:gd name="connsiteY10" fmla="*/ 2275300 h 2561350"/>
                  <a:gd name="connsiteX11" fmla="*/ 636466 w 1795780"/>
                  <a:gd name="connsiteY11" fmla="*/ 2277680 h 2561350"/>
                  <a:gd name="connsiteX12" fmla="*/ 666399 w 1795780"/>
                  <a:gd name="connsiteY12" fmla="*/ 2167002 h 2561350"/>
                  <a:gd name="connsiteX13" fmla="*/ 0 w 1795780"/>
                  <a:gd name="connsiteY13" fmla="*/ 2167002 h 2561350"/>
                  <a:gd name="connsiteX14" fmla="*/ 0 w 1795780"/>
                  <a:gd name="connsiteY14" fmla="*/ 1458174 h 2561350"/>
                  <a:gd name="connsiteX15" fmla="*/ 94999 w 1795780"/>
                  <a:gd name="connsiteY15" fmla="*/ 1495354 h 2561350"/>
                  <a:gd name="connsiteX16" fmla="*/ 92619 w 1795780"/>
                  <a:gd name="connsiteY16" fmla="*/ 1045298 h 2561350"/>
                  <a:gd name="connsiteX17" fmla="*/ 0 w 1795780"/>
                  <a:gd name="connsiteY17" fmla="*/ 1071146 h 2561350"/>
                  <a:gd name="connsiteX18" fmla="*/ 0 w 1795780"/>
                  <a:gd name="connsiteY18" fmla="*/ 389002 h 2561350"/>
                  <a:gd name="connsiteX19" fmla="*/ 671370 w 1795780"/>
                  <a:gd name="connsiteY19" fmla="*/ 389002 h 2561350"/>
                  <a:gd name="connsiteX20" fmla="*/ 636466 w 1795780"/>
                  <a:gd name="connsiteY20" fmla="*/ 283670 h 2561350"/>
                  <a:gd name="connsiteX21" fmla="*/ 872209 w 179578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949187"/>
                  <a:gd name="connsiteY0" fmla="*/ 3 h 2561350"/>
                  <a:gd name="connsiteX1" fmla="*/ 1132942 w 1949187"/>
                  <a:gd name="connsiteY1" fmla="*/ 286050 h 2561350"/>
                  <a:gd name="connsiteX2" fmla="*/ 1110806 w 1949187"/>
                  <a:gd name="connsiteY2" fmla="*/ 389002 h 2561350"/>
                  <a:gd name="connsiteX3" fmla="*/ 1862094 w 1949187"/>
                  <a:gd name="connsiteY3" fmla="*/ 369108 h 2561350"/>
                  <a:gd name="connsiteX4" fmla="*/ 1842200 w 1949187"/>
                  <a:gd name="connsiteY4" fmla="*/ 1063389 h 2561350"/>
                  <a:gd name="connsiteX5" fmla="*/ 1752882 w 1949187"/>
                  <a:gd name="connsiteY5" fmla="*/ 1037347 h 2561350"/>
                  <a:gd name="connsiteX6" fmla="*/ 1750502 w 1949187"/>
                  <a:gd name="connsiteY6" fmla="*/ 1487403 h 2561350"/>
                  <a:gd name="connsiteX7" fmla="*/ 1842200 w 1949187"/>
                  <a:gd name="connsiteY7" fmla="*/ 1449629 h 2561350"/>
                  <a:gd name="connsiteX8" fmla="*/ 1842200 w 1949187"/>
                  <a:gd name="connsiteY8" fmla="*/ 2167002 h 2561350"/>
                  <a:gd name="connsiteX9" fmla="*/ 1113069 w 1949187"/>
                  <a:gd name="connsiteY9" fmla="*/ 2167002 h 2561350"/>
                  <a:gd name="connsiteX10" fmla="*/ 1132942 w 1949187"/>
                  <a:gd name="connsiteY10" fmla="*/ 2275300 h 2561350"/>
                  <a:gd name="connsiteX11" fmla="*/ 682886 w 1949187"/>
                  <a:gd name="connsiteY11" fmla="*/ 2277680 h 2561350"/>
                  <a:gd name="connsiteX12" fmla="*/ 712819 w 1949187"/>
                  <a:gd name="connsiteY12" fmla="*/ 2167002 h 2561350"/>
                  <a:gd name="connsiteX13" fmla="*/ 46420 w 1949187"/>
                  <a:gd name="connsiteY13" fmla="*/ 2167002 h 2561350"/>
                  <a:gd name="connsiteX14" fmla="*/ 46420 w 1949187"/>
                  <a:gd name="connsiteY14" fmla="*/ 1458174 h 2561350"/>
                  <a:gd name="connsiteX15" fmla="*/ 141419 w 1949187"/>
                  <a:gd name="connsiteY15" fmla="*/ 1495354 h 2561350"/>
                  <a:gd name="connsiteX16" fmla="*/ 139039 w 1949187"/>
                  <a:gd name="connsiteY16" fmla="*/ 1045298 h 2561350"/>
                  <a:gd name="connsiteX17" fmla="*/ 46420 w 1949187"/>
                  <a:gd name="connsiteY17" fmla="*/ 1071146 h 2561350"/>
                  <a:gd name="connsiteX18" fmla="*/ 0 w 1949187"/>
                  <a:gd name="connsiteY18" fmla="*/ 382371 h 2561350"/>
                  <a:gd name="connsiteX19" fmla="*/ 717790 w 1949187"/>
                  <a:gd name="connsiteY19" fmla="*/ 389002 h 2561350"/>
                  <a:gd name="connsiteX20" fmla="*/ 682886 w 1949187"/>
                  <a:gd name="connsiteY20" fmla="*/ 283670 h 2561350"/>
                  <a:gd name="connsiteX21" fmla="*/ 918629 w 1949187"/>
                  <a:gd name="connsiteY21" fmla="*/ 3 h 2561350"/>
                  <a:gd name="connsiteX0" fmla="*/ 918629 w 1966660"/>
                  <a:gd name="connsiteY0" fmla="*/ 3 h 2561350"/>
                  <a:gd name="connsiteX1" fmla="*/ 1132942 w 1966660"/>
                  <a:gd name="connsiteY1" fmla="*/ 286050 h 2561350"/>
                  <a:gd name="connsiteX2" fmla="*/ 1110806 w 1966660"/>
                  <a:gd name="connsiteY2" fmla="*/ 389002 h 2561350"/>
                  <a:gd name="connsiteX3" fmla="*/ 1862094 w 1966660"/>
                  <a:gd name="connsiteY3" fmla="*/ 369108 h 2561350"/>
                  <a:gd name="connsiteX4" fmla="*/ 1842200 w 1966660"/>
                  <a:gd name="connsiteY4" fmla="*/ 1063389 h 2561350"/>
                  <a:gd name="connsiteX5" fmla="*/ 1752882 w 1966660"/>
                  <a:gd name="connsiteY5" fmla="*/ 1037347 h 2561350"/>
                  <a:gd name="connsiteX6" fmla="*/ 1750502 w 1966660"/>
                  <a:gd name="connsiteY6" fmla="*/ 1487403 h 2561350"/>
                  <a:gd name="connsiteX7" fmla="*/ 1842200 w 1966660"/>
                  <a:gd name="connsiteY7" fmla="*/ 1449629 h 2561350"/>
                  <a:gd name="connsiteX8" fmla="*/ 1842200 w 1966660"/>
                  <a:gd name="connsiteY8" fmla="*/ 2167002 h 2561350"/>
                  <a:gd name="connsiteX9" fmla="*/ 1113069 w 1966660"/>
                  <a:gd name="connsiteY9" fmla="*/ 2167002 h 2561350"/>
                  <a:gd name="connsiteX10" fmla="*/ 1132942 w 1966660"/>
                  <a:gd name="connsiteY10" fmla="*/ 2275300 h 2561350"/>
                  <a:gd name="connsiteX11" fmla="*/ 682886 w 1966660"/>
                  <a:gd name="connsiteY11" fmla="*/ 2277680 h 2561350"/>
                  <a:gd name="connsiteX12" fmla="*/ 712819 w 1966660"/>
                  <a:gd name="connsiteY12" fmla="*/ 2167002 h 2561350"/>
                  <a:gd name="connsiteX13" fmla="*/ 46420 w 1966660"/>
                  <a:gd name="connsiteY13" fmla="*/ 2167002 h 2561350"/>
                  <a:gd name="connsiteX14" fmla="*/ 46420 w 1966660"/>
                  <a:gd name="connsiteY14" fmla="*/ 1458174 h 2561350"/>
                  <a:gd name="connsiteX15" fmla="*/ 141419 w 1966660"/>
                  <a:gd name="connsiteY15" fmla="*/ 1495354 h 2561350"/>
                  <a:gd name="connsiteX16" fmla="*/ 139039 w 1966660"/>
                  <a:gd name="connsiteY16" fmla="*/ 1045298 h 2561350"/>
                  <a:gd name="connsiteX17" fmla="*/ 46420 w 1966660"/>
                  <a:gd name="connsiteY17" fmla="*/ 1071146 h 2561350"/>
                  <a:gd name="connsiteX18" fmla="*/ 0 w 1966660"/>
                  <a:gd name="connsiteY18" fmla="*/ 382371 h 2561350"/>
                  <a:gd name="connsiteX19" fmla="*/ 717790 w 1966660"/>
                  <a:gd name="connsiteY19" fmla="*/ 389002 h 2561350"/>
                  <a:gd name="connsiteX20" fmla="*/ 682886 w 1966660"/>
                  <a:gd name="connsiteY20" fmla="*/ 283670 h 2561350"/>
                  <a:gd name="connsiteX21" fmla="*/ 918629 w 1966660"/>
                  <a:gd name="connsiteY21" fmla="*/ 3 h 2561350"/>
                  <a:gd name="connsiteX0" fmla="*/ 1023861 w 2071892"/>
                  <a:gd name="connsiteY0" fmla="*/ 3 h 2561350"/>
                  <a:gd name="connsiteX1" fmla="*/ 1238174 w 2071892"/>
                  <a:gd name="connsiteY1" fmla="*/ 286050 h 2561350"/>
                  <a:gd name="connsiteX2" fmla="*/ 1216038 w 2071892"/>
                  <a:gd name="connsiteY2" fmla="*/ 389002 h 2561350"/>
                  <a:gd name="connsiteX3" fmla="*/ 1967326 w 2071892"/>
                  <a:gd name="connsiteY3" fmla="*/ 369108 h 2561350"/>
                  <a:gd name="connsiteX4" fmla="*/ 1947432 w 2071892"/>
                  <a:gd name="connsiteY4" fmla="*/ 1063389 h 2561350"/>
                  <a:gd name="connsiteX5" fmla="*/ 1858114 w 2071892"/>
                  <a:gd name="connsiteY5" fmla="*/ 1037347 h 2561350"/>
                  <a:gd name="connsiteX6" fmla="*/ 1855734 w 2071892"/>
                  <a:gd name="connsiteY6" fmla="*/ 1487403 h 2561350"/>
                  <a:gd name="connsiteX7" fmla="*/ 1947432 w 2071892"/>
                  <a:gd name="connsiteY7" fmla="*/ 1449629 h 2561350"/>
                  <a:gd name="connsiteX8" fmla="*/ 1947432 w 2071892"/>
                  <a:gd name="connsiteY8" fmla="*/ 2167002 h 2561350"/>
                  <a:gd name="connsiteX9" fmla="*/ 1218301 w 2071892"/>
                  <a:gd name="connsiteY9" fmla="*/ 2167002 h 2561350"/>
                  <a:gd name="connsiteX10" fmla="*/ 1238174 w 2071892"/>
                  <a:gd name="connsiteY10" fmla="*/ 2275300 h 2561350"/>
                  <a:gd name="connsiteX11" fmla="*/ 788118 w 2071892"/>
                  <a:gd name="connsiteY11" fmla="*/ 2277680 h 2561350"/>
                  <a:gd name="connsiteX12" fmla="*/ 818051 w 2071892"/>
                  <a:gd name="connsiteY12" fmla="*/ 2167002 h 2561350"/>
                  <a:gd name="connsiteX13" fmla="*/ 151652 w 2071892"/>
                  <a:gd name="connsiteY13" fmla="*/ 2167002 h 2561350"/>
                  <a:gd name="connsiteX14" fmla="*/ 151652 w 2071892"/>
                  <a:gd name="connsiteY14" fmla="*/ 1458174 h 2561350"/>
                  <a:gd name="connsiteX15" fmla="*/ 246651 w 2071892"/>
                  <a:gd name="connsiteY15" fmla="*/ 1495354 h 2561350"/>
                  <a:gd name="connsiteX16" fmla="*/ 244271 w 2071892"/>
                  <a:gd name="connsiteY16" fmla="*/ 1045298 h 2561350"/>
                  <a:gd name="connsiteX17" fmla="*/ 151652 w 2071892"/>
                  <a:gd name="connsiteY17" fmla="*/ 1071146 h 2561350"/>
                  <a:gd name="connsiteX18" fmla="*/ 105232 w 2071892"/>
                  <a:gd name="connsiteY18" fmla="*/ 382371 h 2561350"/>
                  <a:gd name="connsiteX19" fmla="*/ 823022 w 2071892"/>
                  <a:gd name="connsiteY19" fmla="*/ 389002 h 2561350"/>
                  <a:gd name="connsiteX20" fmla="*/ 788118 w 2071892"/>
                  <a:gd name="connsiteY20" fmla="*/ 283670 h 2561350"/>
                  <a:gd name="connsiteX21" fmla="*/ 1023861 w 2071892"/>
                  <a:gd name="connsiteY21" fmla="*/ 3 h 2561350"/>
                  <a:gd name="connsiteX0" fmla="*/ 1039756 w 2087787"/>
                  <a:gd name="connsiteY0" fmla="*/ 3 h 2561350"/>
                  <a:gd name="connsiteX1" fmla="*/ 1254069 w 2087787"/>
                  <a:gd name="connsiteY1" fmla="*/ 286050 h 2561350"/>
                  <a:gd name="connsiteX2" fmla="*/ 1231933 w 2087787"/>
                  <a:gd name="connsiteY2" fmla="*/ 389002 h 2561350"/>
                  <a:gd name="connsiteX3" fmla="*/ 1983221 w 2087787"/>
                  <a:gd name="connsiteY3" fmla="*/ 369108 h 2561350"/>
                  <a:gd name="connsiteX4" fmla="*/ 1963327 w 2087787"/>
                  <a:gd name="connsiteY4" fmla="*/ 1063389 h 2561350"/>
                  <a:gd name="connsiteX5" fmla="*/ 1874009 w 2087787"/>
                  <a:gd name="connsiteY5" fmla="*/ 1037347 h 2561350"/>
                  <a:gd name="connsiteX6" fmla="*/ 1871629 w 2087787"/>
                  <a:gd name="connsiteY6" fmla="*/ 1487403 h 2561350"/>
                  <a:gd name="connsiteX7" fmla="*/ 1963327 w 2087787"/>
                  <a:gd name="connsiteY7" fmla="*/ 1449629 h 2561350"/>
                  <a:gd name="connsiteX8" fmla="*/ 1963327 w 2087787"/>
                  <a:gd name="connsiteY8" fmla="*/ 2167002 h 2561350"/>
                  <a:gd name="connsiteX9" fmla="*/ 1234196 w 2087787"/>
                  <a:gd name="connsiteY9" fmla="*/ 2167002 h 2561350"/>
                  <a:gd name="connsiteX10" fmla="*/ 1254069 w 2087787"/>
                  <a:gd name="connsiteY10" fmla="*/ 2275300 h 2561350"/>
                  <a:gd name="connsiteX11" fmla="*/ 804013 w 2087787"/>
                  <a:gd name="connsiteY11" fmla="*/ 2277680 h 2561350"/>
                  <a:gd name="connsiteX12" fmla="*/ 833946 w 2087787"/>
                  <a:gd name="connsiteY12" fmla="*/ 2167002 h 2561350"/>
                  <a:gd name="connsiteX13" fmla="*/ 167547 w 2087787"/>
                  <a:gd name="connsiteY13" fmla="*/ 2167002 h 2561350"/>
                  <a:gd name="connsiteX14" fmla="*/ 167547 w 2087787"/>
                  <a:gd name="connsiteY14" fmla="*/ 1458174 h 2561350"/>
                  <a:gd name="connsiteX15" fmla="*/ 262546 w 2087787"/>
                  <a:gd name="connsiteY15" fmla="*/ 1495354 h 2561350"/>
                  <a:gd name="connsiteX16" fmla="*/ 260166 w 2087787"/>
                  <a:gd name="connsiteY16" fmla="*/ 1045298 h 2561350"/>
                  <a:gd name="connsiteX17" fmla="*/ 167547 w 2087787"/>
                  <a:gd name="connsiteY17" fmla="*/ 1071146 h 2561350"/>
                  <a:gd name="connsiteX18" fmla="*/ 121127 w 2087787"/>
                  <a:gd name="connsiteY18" fmla="*/ 382371 h 2561350"/>
                  <a:gd name="connsiteX19" fmla="*/ 838917 w 2087787"/>
                  <a:gd name="connsiteY19" fmla="*/ 389002 h 2561350"/>
                  <a:gd name="connsiteX20" fmla="*/ 804013 w 2087787"/>
                  <a:gd name="connsiteY20" fmla="*/ 283670 h 2561350"/>
                  <a:gd name="connsiteX21" fmla="*/ 1039756 w 2087787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88885"/>
                  <a:gd name="connsiteY0" fmla="*/ 3 h 2561350"/>
                  <a:gd name="connsiteX1" fmla="*/ 1239747 w 2088885"/>
                  <a:gd name="connsiteY1" fmla="*/ 286050 h 2561350"/>
                  <a:gd name="connsiteX2" fmla="*/ 1217611 w 2088885"/>
                  <a:gd name="connsiteY2" fmla="*/ 389002 h 2561350"/>
                  <a:gd name="connsiteX3" fmla="*/ 1968899 w 2088885"/>
                  <a:gd name="connsiteY3" fmla="*/ 369108 h 2561350"/>
                  <a:gd name="connsiteX4" fmla="*/ 1949005 w 2088885"/>
                  <a:gd name="connsiteY4" fmla="*/ 1063389 h 2561350"/>
                  <a:gd name="connsiteX5" fmla="*/ 1859687 w 2088885"/>
                  <a:gd name="connsiteY5" fmla="*/ 1037347 h 2561350"/>
                  <a:gd name="connsiteX6" fmla="*/ 1857307 w 2088885"/>
                  <a:gd name="connsiteY6" fmla="*/ 1487403 h 2561350"/>
                  <a:gd name="connsiteX7" fmla="*/ 1949005 w 2088885"/>
                  <a:gd name="connsiteY7" fmla="*/ 1449629 h 2561350"/>
                  <a:gd name="connsiteX8" fmla="*/ 1949005 w 2088885"/>
                  <a:gd name="connsiteY8" fmla="*/ 2167002 h 2561350"/>
                  <a:gd name="connsiteX9" fmla="*/ 1219874 w 2088885"/>
                  <a:gd name="connsiteY9" fmla="*/ 2167002 h 2561350"/>
                  <a:gd name="connsiteX10" fmla="*/ 1239747 w 2088885"/>
                  <a:gd name="connsiteY10" fmla="*/ 2275300 h 2561350"/>
                  <a:gd name="connsiteX11" fmla="*/ 789691 w 2088885"/>
                  <a:gd name="connsiteY11" fmla="*/ 2277680 h 2561350"/>
                  <a:gd name="connsiteX12" fmla="*/ 819624 w 2088885"/>
                  <a:gd name="connsiteY12" fmla="*/ 2167002 h 2561350"/>
                  <a:gd name="connsiteX13" fmla="*/ 153225 w 2088885"/>
                  <a:gd name="connsiteY13" fmla="*/ 2167002 h 2561350"/>
                  <a:gd name="connsiteX14" fmla="*/ 153225 w 2088885"/>
                  <a:gd name="connsiteY14" fmla="*/ 1458174 h 2561350"/>
                  <a:gd name="connsiteX15" fmla="*/ 248224 w 2088885"/>
                  <a:gd name="connsiteY15" fmla="*/ 1495354 h 2561350"/>
                  <a:gd name="connsiteX16" fmla="*/ 245844 w 2088885"/>
                  <a:gd name="connsiteY16" fmla="*/ 1045298 h 2561350"/>
                  <a:gd name="connsiteX17" fmla="*/ 153225 w 2088885"/>
                  <a:gd name="connsiteY17" fmla="*/ 1071146 h 2561350"/>
                  <a:gd name="connsiteX18" fmla="*/ 106805 w 2088885"/>
                  <a:gd name="connsiteY18" fmla="*/ 382371 h 2561350"/>
                  <a:gd name="connsiteX19" fmla="*/ 824595 w 2088885"/>
                  <a:gd name="connsiteY19" fmla="*/ 389002 h 2561350"/>
                  <a:gd name="connsiteX20" fmla="*/ 789691 w 2088885"/>
                  <a:gd name="connsiteY20" fmla="*/ 283670 h 2561350"/>
                  <a:gd name="connsiteX21" fmla="*/ 1025434 w 208888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102756"/>
                  <a:gd name="connsiteY0" fmla="*/ 3 h 2561350"/>
                  <a:gd name="connsiteX1" fmla="*/ 1239747 w 2102756"/>
                  <a:gd name="connsiteY1" fmla="*/ 286050 h 2561350"/>
                  <a:gd name="connsiteX2" fmla="*/ 1217611 w 2102756"/>
                  <a:gd name="connsiteY2" fmla="*/ 389002 h 2561350"/>
                  <a:gd name="connsiteX3" fmla="*/ 1968899 w 2102756"/>
                  <a:gd name="connsiteY3" fmla="*/ 369108 h 2561350"/>
                  <a:gd name="connsiteX4" fmla="*/ 1949005 w 2102756"/>
                  <a:gd name="connsiteY4" fmla="*/ 1063389 h 2561350"/>
                  <a:gd name="connsiteX5" fmla="*/ 1859687 w 2102756"/>
                  <a:gd name="connsiteY5" fmla="*/ 1037347 h 2561350"/>
                  <a:gd name="connsiteX6" fmla="*/ 1857307 w 2102756"/>
                  <a:gd name="connsiteY6" fmla="*/ 1487403 h 2561350"/>
                  <a:gd name="connsiteX7" fmla="*/ 1995425 w 2102756"/>
                  <a:gd name="connsiteY7" fmla="*/ 1456260 h 2561350"/>
                  <a:gd name="connsiteX8" fmla="*/ 1949005 w 2102756"/>
                  <a:gd name="connsiteY8" fmla="*/ 2167002 h 2561350"/>
                  <a:gd name="connsiteX9" fmla="*/ 1219874 w 2102756"/>
                  <a:gd name="connsiteY9" fmla="*/ 2167002 h 2561350"/>
                  <a:gd name="connsiteX10" fmla="*/ 1239747 w 2102756"/>
                  <a:gd name="connsiteY10" fmla="*/ 2275300 h 2561350"/>
                  <a:gd name="connsiteX11" fmla="*/ 789691 w 2102756"/>
                  <a:gd name="connsiteY11" fmla="*/ 2277680 h 2561350"/>
                  <a:gd name="connsiteX12" fmla="*/ 819624 w 2102756"/>
                  <a:gd name="connsiteY12" fmla="*/ 2167002 h 2561350"/>
                  <a:gd name="connsiteX13" fmla="*/ 153225 w 2102756"/>
                  <a:gd name="connsiteY13" fmla="*/ 2167002 h 2561350"/>
                  <a:gd name="connsiteX14" fmla="*/ 153225 w 2102756"/>
                  <a:gd name="connsiteY14" fmla="*/ 1458174 h 2561350"/>
                  <a:gd name="connsiteX15" fmla="*/ 248224 w 2102756"/>
                  <a:gd name="connsiteY15" fmla="*/ 1495354 h 2561350"/>
                  <a:gd name="connsiteX16" fmla="*/ 245844 w 2102756"/>
                  <a:gd name="connsiteY16" fmla="*/ 1045298 h 2561350"/>
                  <a:gd name="connsiteX17" fmla="*/ 153225 w 2102756"/>
                  <a:gd name="connsiteY17" fmla="*/ 1071146 h 2561350"/>
                  <a:gd name="connsiteX18" fmla="*/ 106805 w 2102756"/>
                  <a:gd name="connsiteY18" fmla="*/ 382371 h 2561350"/>
                  <a:gd name="connsiteX19" fmla="*/ 824595 w 2102756"/>
                  <a:gd name="connsiteY19" fmla="*/ 389002 h 2561350"/>
                  <a:gd name="connsiteX20" fmla="*/ 789691 w 2102756"/>
                  <a:gd name="connsiteY20" fmla="*/ 283670 h 2561350"/>
                  <a:gd name="connsiteX21" fmla="*/ 1025434 w 2102756"/>
                  <a:gd name="connsiteY21" fmla="*/ 3 h 2561350"/>
                  <a:gd name="connsiteX0" fmla="*/ 1025434 w 2076232"/>
                  <a:gd name="connsiteY0" fmla="*/ 3 h 2561350"/>
                  <a:gd name="connsiteX1" fmla="*/ 1239747 w 2076232"/>
                  <a:gd name="connsiteY1" fmla="*/ 286050 h 2561350"/>
                  <a:gd name="connsiteX2" fmla="*/ 1217611 w 2076232"/>
                  <a:gd name="connsiteY2" fmla="*/ 389002 h 2561350"/>
                  <a:gd name="connsiteX3" fmla="*/ 1968899 w 2076232"/>
                  <a:gd name="connsiteY3" fmla="*/ 369108 h 2561350"/>
                  <a:gd name="connsiteX4" fmla="*/ 1949005 w 2076232"/>
                  <a:gd name="connsiteY4" fmla="*/ 1063389 h 2561350"/>
                  <a:gd name="connsiteX5" fmla="*/ 1859687 w 2076232"/>
                  <a:gd name="connsiteY5" fmla="*/ 1037347 h 2561350"/>
                  <a:gd name="connsiteX6" fmla="*/ 1857307 w 2076232"/>
                  <a:gd name="connsiteY6" fmla="*/ 1487403 h 2561350"/>
                  <a:gd name="connsiteX7" fmla="*/ 1995425 w 2076232"/>
                  <a:gd name="connsiteY7" fmla="*/ 1456260 h 2561350"/>
                  <a:gd name="connsiteX8" fmla="*/ 1949005 w 2076232"/>
                  <a:gd name="connsiteY8" fmla="*/ 2167002 h 2561350"/>
                  <a:gd name="connsiteX9" fmla="*/ 1219874 w 2076232"/>
                  <a:gd name="connsiteY9" fmla="*/ 2167002 h 2561350"/>
                  <a:gd name="connsiteX10" fmla="*/ 1239747 w 2076232"/>
                  <a:gd name="connsiteY10" fmla="*/ 2275300 h 2561350"/>
                  <a:gd name="connsiteX11" fmla="*/ 789691 w 2076232"/>
                  <a:gd name="connsiteY11" fmla="*/ 2277680 h 2561350"/>
                  <a:gd name="connsiteX12" fmla="*/ 819624 w 2076232"/>
                  <a:gd name="connsiteY12" fmla="*/ 2167002 h 2561350"/>
                  <a:gd name="connsiteX13" fmla="*/ 153225 w 2076232"/>
                  <a:gd name="connsiteY13" fmla="*/ 2167002 h 2561350"/>
                  <a:gd name="connsiteX14" fmla="*/ 153225 w 2076232"/>
                  <a:gd name="connsiteY14" fmla="*/ 1458174 h 2561350"/>
                  <a:gd name="connsiteX15" fmla="*/ 248224 w 2076232"/>
                  <a:gd name="connsiteY15" fmla="*/ 1495354 h 2561350"/>
                  <a:gd name="connsiteX16" fmla="*/ 245844 w 2076232"/>
                  <a:gd name="connsiteY16" fmla="*/ 1045298 h 2561350"/>
                  <a:gd name="connsiteX17" fmla="*/ 153225 w 2076232"/>
                  <a:gd name="connsiteY17" fmla="*/ 1071146 h 2561350"/>
                  <a:gd name="connsiteX18" fmla="*/ 106805 w 2076232"/>
                  <a:gd name="connsiteY18" fmla="*/ 382371 h 2561350"/>
                  <a:gd name="connsiteX19" fmla="*/ 824595 w 2076232"/>
                  <a:gd name="connsiteY19" fmla="*/ 389002 h 2561350"/>
                  <a:gd name="connsiteX20" fmla="*/ 789691 w 2076232"/>
                  <a:gd name="connsiteY20" fmla="*/ 283670 h 2561350"/>
                  <a:gd name="connsiteX21" fmla="*/ 1025434 w 2076232"/>
                  <a:gd name="connsiteY21" fmla="*/ 3 h 2561350"/>
                  <a:gd name="connsiteX0" fmla="*/ 1025434 w 2077711"/>
                  <a:gd name="connsiteY0" fmla="*/ 3 h 2561350"/>
                  <a:gd name="connsiteX1" fmla="*/ 1239747 w 2077711"/>
                  <a:gd name="connsiteY1" fmla="*/ 286050 h 2561350"/>
                  <a:gd name="connsiteX2" fmla="*/ 1217611 w 2077711"/>
                  <a:gd name="connsiteY2" fmla="*/ 389002 h 2561350"/>
                  <a:gd name="connsiteX3" fmla="*/ 1968899 w 2077711"/>
                  <a:gd name="connsiteY3" fmla="*/ 369108 h 2561350"/>
                  <a:gd name="connsiteX4" fmla="*/ 1949005 w 2077711"/>
                  <a:gd name="connsiteY4" fmla="*/ 1063389 h 2561350"/>
                  <a:gd name="connsiteX5" fmla="*/ 1859687 w 2077711"/>
                  <a:gd name="connsiteY5" fmla="*/ 1037347 h 2561350"/>
                  <a:gd name="connsiteX6" fmla="*/ 1857307 w 2077711"/>
                  <a:gd name="connsiteY6" fmla="*/ 1487403 h 2561350"/>
                  <a:gd name="connsiteX7" fmla="*/ 1995425 w 2077711"/>
                  <a:gd name="connsiteY7" fmla="*/ 1456260 h 2561350"/>
                  <a:gd name="connsiteX8" fmla="*/ 1949005 w 2077711"/>
                  <a:gd name="connsiteY8" fmla="*/ 2167002 h 2561350"/>
                  <a:gd name="connsiteX9" fmla="*/ 1219874 w 2077711"/>
                  <a:gd name="connsiteY9" fmla="*/ 2167002 h 2561350"/>
                  <a:gd name="connsiteX10" fmla="*/ 1239747 w 2077711"/>
                  <a:gd name="connsiteY10" fmla="*/ 2275300 h 2561350"/>
                  <a:gd name="connsiteX11" fmla="*/ 789691 w 2077711"/>
                  <a:gd name="connsiteY11" fmla="*/ 2277680 h 2561350"/>
                  <a:gd name="connsiteX12" fmla="*/ 819624 w 2077711"/>
                  <a:gd name="connsiteY12" fmla="*/ 2167002 h 2561350"/>
                  <a:gd name="connsiteX13" fmla="*/ 153225 w 2077711"/>
                  <a:gd name="connsiteY13" fmla="*/ 2167002 h 2561350"/>
                  <a:gd name="connsiteX14" fmla="*/ 153225 w 2077711"/>
                  <a:gd name="connsiteY14" fmla="*/ 1458174 h 2561350"/>
                  <a:gd name="connsiteX15" fmla="*/ 248224 w 2077711"/>
                  <a:gd name="connsiteY15" fmla="*/ 1495354 h 2561350"/>
                  <a:gd name="connsiteX16" fmla="*/ 245844 w 2077711"/>
                  <a:gd name="connsiteY16" fmla="*/ 1045298 h 2561350"/>
                  <a:gd name="connsiteX17" fmla="*/ 153225 w 2077711"/>
                  <a:gd name="connsiteY17" fmla="*/ 1071146 h 2561350"/>
                  <a:gd name="connsiteX18" fmla="*/ 106805 w 2077711"/>
                  <a:gd name="connsiteY18" fmla="*/ 382371 h 2561350"/>
                  <a:gd name="connsiteX19" fmla="*/ 824595 w 2077711"/>
                  <a:gd name="connsiteY19" fmla="*/ 389002 h 2561350"/>
                  <a:gd name="connsiteX20" fmla="*/ 789691 w 2077711"/>
                  <a:gd name="connsiteY20" fmla="*/ 283670 h 2561350"/>
                  <a:gd name="connsiteX21" fmla="*/ 1025434 w 2077711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57307 w 2082173"/>
                  <a:gd name="connsiteY6" fmla="*/ 1487403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57307 w 2082173"/>
                  <a:gd name="connsiteY6" fmla="*/ 1487403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1331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1331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13436 w 2082173"/>
                  <a:gd name="connsiteY14" fmla="*/ 1511225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38495 w 2095234"/>
                  <a:gd name="connsiteY0" fmla="*/ 3 h 2561350"/>
                  <a:gd name="connsiteX1" fmla="*/ 1252808 w 2095234"/>
                  <a:gd name="connsiteY1" fmla="*/ 286050 h 2561350"/>
                  <a:gd name="connsiteX2" fmla="*/ 1230672 w 2095234"/>
                  <a:gd name="connsiteY2" fmla="*/ 389002 h 2561350"/>
                  <a:gd name="connsiteX3" fmla="*/ 1981960 w 2095234"/>
                  <a:gd name="connsiteY3" fmla="*/ 369108 h 2561350"/>
                  <a:gd name="connsiteX4" fmla="*/ 1975328 w 2095234"/>
                  <a:gd name="connsiteY4" fmla="*/ 1096546 h 2561350"/>
                  <a:gd name="connsiteX5" fmla="*/ 1872748 w 2095234"/>
                  <a:gd name="connsiteY5" fmla="*/ 1037347 h 2561350"/>
                  <a:gd name="connsiteX6" fmla="*/ 1857106 w 2095234"/>
                  <a:gd name="connsiteY6" fmla="*/ 1520560 h 2561350"/>
                  <a:gd name="connsiteX7" fmla="*/ 2008486 w 2095234"/>
                  <a:gd name="connsiteY7" fmla="*/ 1456260 h 2561350"/>
                  <a:gd name="connsiteX8" fmla="*/ 1962066 w 2095234"/>
                  <a:gd name="connsiteY8" fmla="*/ 2180265 h 2561350"/>
                  <a:gd name="connsiteX9" fmla="*/ 1232935 w 2095234"/>
                  <a:gd name="connsiteY9" fmla="*/ 2167002 h 2561350"/>
                  <a:gd name="connsiteX10" fmla="*/ 1252808 w 2095234"/>
                  <a:gd name="connsiteY10" fmla="*/ 2275300 h 2561350"/>
                  <a:gd name="connsiteX11" fmla="*/ 802752 w 2095234"/>
                  <a:gd name="connsiteY11" fmla="*/ 2277680 h 2561350"/>
                  <a:gd name="connsiteX12" fmla="*/ 832685 w 2095234"/>
                  <a:gd name="connsiteY12" fmla="*/ 2167002 h 2561350"/>
                  <a:gd name="connsiteX13" fmla="*/ 139760 w 2095234"/>
                  <a:gd name="connsiteY13" fmla="*/ 2200159 h 2561350"/>
                  <a:gd name="connsiteX14" fmla="*/ 119866 w 2095234"/>
                  <a:gd name="connsiteY14" fmla="*/ 1497962 h 2561350"/>
                  <a:gd name="connsiteX15" fmla="*/ 281179 w 2095234"/>
                  <a:gd name="connsiteY15" fmla="*/ 1561668 h 2561350"/>
                  <a:gd name="connsiteX16" fmla="*/ 258905 w 2095234"/>
                  <a:gd name="connsiteY16" fmla="*/ 1045298 h 2561350"/>
                  <a:gd name="connsiteX17" fmla="*/ 146392 w 2095234"/>
                  <a:gd name="connsiteY17" fmla="*/ 1091040 h 2561350"/>
                  <a:gd name="connsiteX18" fmla="*/ 119866 w 2095234"/>
                  <a:gd name="connsiteY18" fmla="*/ 382371 h 2561350"/>
                  <a:gd name="connsiteX19" fmla="*/ 837656 w 2095234"/>
                  <a:gd name="connsiteY19" fmla="*/ 389002 h 2561350"/>
                  <a:gd name="connsiteX20" fmla="*/ 802752 w 2095234"/>
                  <a:gd name="connsiteY20" fmla="*/ 283670 h 2561350"/>
                  <a:gd name="connsiteX21" fmla="*/ 1038495 w 2095234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19868 w 2076607"/>
                  <a:gd name="connsiteY0" fmla="*/ 3 h 2561350"/>
                  <a:gd name="connsiteX1" fmla="*/ 1234181 w 2076607"/>
                  <a:gd name="connsiteY1" fmla="*/ 286050 h 2561350"/>
                  <a:gd name="connsiteX2" fmla="*/ 1212045 w 2076607"/>
                  <a:gd name="connsiteY2" fmla="*/ 389002 h 2561350"/>
                  <a:gd name="connsiteX3" fmla="*/ 1963333 w 2076607"/>
                  <a:gd name="connsiteY3" fmla="*/ 369108 h 2561350"/>
                  <a:gd name="connsiteX4" fmla="*/ 1956701 w 2076607"/>
                  <a:gd name="connsiteY4" fmla="*/ 1096546 h 2561350"/>
                  <a:gd name="connsiteX5" fmla="*/ 1854121 w 2076607"/>
                  <a:gd name="connsiteY5" fmla="*/ 1037347 h 2561350"/>
                  <a:gd name="connsiteX6" fmla="*/ 1838479 w 2076607"/>
                  <a:gd name="connsiteY6" fmla="*/ 1520560 h 2561350"/>
                  <a:gd name="connsiteX7" fmla="*/ 1989859 w 2076607"/>
                  <a:gd name="connsiteY7" fmla="*/ 1456260 h 2561350"/>
                  <a:gd name="connsiteX8" fmla="*/ 1943439 w 2076607"/>
                  <a:gd name="connsiteY8" fmla="*/ 2180265 h 2561350"/>
                  <a:gd name="connsiteX9" fmla="*/ 1214308 w 2076607"/>
                  <a:gd name="connsiteY9" fmla="*/ 2167002 h 2561350"/>
                  <a:gd name="connsiteX10" fmla="*/ 1234181 w 2076607"/>
                  <a:gd name="connsiteY10" fmla="*/ 2275300 h 2561350"/>
                  <a:gd name="connsiteX11" fmla="*/ 784125 w 2076607"/>
                  <a:gd name="connsiteY11" fmla="*/ 2277680 h 2561350"/>
                  <a:gd name="connsiteX12" fmla="*/ 814058 w 2076607"/>
                  <a:gd name="connsiteY12" fmla="*/ 2167002 h 2561350"/>
                  <a:gd name="connsiteX13" fmla="*/ 121133 w 2076607"/>
                  <a:gd name="connsiteY13" fmla="*/ 2200159 h 2561350"/>
                  <a:gd name="connsiteX14" fmla="*/ 101239 w 2076607"/>
                  <a:gd name="connsiteY14" fmla="*/ 1497962 h 2561350"/>
                  <a:gd name="connsiteX15" fmla="*/ 262552 w 2076607"/>
                  <a:gd name="connsiteY15" fmla="*/ 1561668 h 2561350"/>
                  <a:gd name="connsiteX16" fmla="*/ 240278 w 2076607"/>
                  <a:gd name="connsiteY16" fmla="*/ 1045298 h 2561350"/>
                  <a:gd name="connsiteX17" fmla="*/ 101239 w 2076607"/>
                  <a:gd name="connsiteY17" fmla="*/ 382371 h 2561350"/>
                  <a:gd name="connsiteX18" fmla="*/ 819029 w 2076607"/>
                  <a:gd name="connsiteY18" fmla="*/ 389002 h 2561350"/>
                  <a:gd name="connsiteX19" fmla="*/ 784125 w 2076607"/>
                  <a:gd name="connsiteY19" fmla="*/ 283670 h 2561350"/>
                  <a:gd name="connsiteX20" fmla="*/ 1019868 w 2076607"/>
                  <a:gd name="connsiteY20" fmla="*/ 3 h 2561350"/>
                  <a:gd name="connsiteX0" fmla="*/ 1019868 w 2076607"/>
                  <a:gd name="connsiteY0" fmla="*/ 3 h 2561350"/>
                  <a:gd name="connsiteX1" fmla="*/ 1234181 w 2076607"/>
                  <a:gd name="connsiteY1" fmla="*/ 286050 h 2561350"/>
                  <a:gd name="connsiteX2" fmla="*/ 1212045 w 2076607"/>
                  <a:gd name="connsiteY2" fmla="*/ 389002 h 2561350"/>
                  <a:gd name="connsiteX3" fmla="*/ 1963333 w 2076607"/>
                  <a:gd name="connsiteY3" fmla="*/ 369108 h 2561350"/>
                  <a:gd name="connsiteX4" fmla="*/ 1956701 w 2076607"/>
                  <a:gd name="connsiteY4" fmla="*/ 1096546 h 2561350"/>
                  <a:gd name="connsiteX5" fmla="*/ 1854121 w 2076607"/>
                  <a:gd name="connsiteY5" fmla="*/ 1037347 h 2561350"/>
                  <a:gd name="connsiteX6" fmla="*/ 1838479 w 2076607"/>
                  <a:gd name="connsiteY6" fmla="*/ 1520560 h 2561350"/>
                  <a:gd name="connsiteX7" fmla="*/ 1989859 w 2076607"/>
                  <a:gd name="connsiteY7" fmla="*/ 1456260 h 2561350"/>
                  <a:gd name="connsiteX8" fmla="*/ 1943439 w 2076607"/>
                  <a:gd name="connsiteY8" fmla="*/ 2180265 h 2561350"/>
                  <a:gd name="connsiteX9" fmla="*/ 1214308 w 2076607"/>
                  <a:gd name="connsiteY9" fmla="*/ 2167002 h 2561350"/>
                  <a:gd name="connsiteX10" fmla="*/ 1234181 w 2076607"/>
                  <a:gd name="connsiteY10" fmla="*/ 2275300 h 2561350"/>
                  <a:gd name="connsiteX11" fmla="*/ 784125 w 2076607"/>
                  <a:gd name="connsiteY11" fmla="*/ 2277680 h 2561350"/>
                  <a:gd name="connsiteX12" fmla="*/ 814058 w 2076607"/>
                  <a:gd name="connsiteY12" fmla="*/ 2167002 h 2561350"/>
                  <a:gd name="connsiteX13" fmla="*/ 121133 w 2076607"/>
                  <a:gd name="connsiteY13" fmla="*/ 2200159 h 2561350"/>
                  <a:gd name="connsiteX14" fmla="*/ 101239 w 2076607"/>
                  <a:gd name="connsiteY14" fmla="*/ 1497962 h 2561350"/>
                  <a:gd name="connsiteX15" fmla="*/ 262552 w 2076607"/>
                  <a:gd name="connsiteY15" fmla="*/ 1561668 h 2561350"/>
                  <a:gd name="connsiteX16" fmla="*/ 240278 w 2076607"/>
                  <a:gd name="connsiteY16" fmla="*/ 1045298 h 2561350"/>
                  <a:gd name="connsiteX17" fmla="*/ 136388 w 2076607"/>
                  <a:gd name="connsiteY17" fmla="*/ 727479 h 2561350"/>
                  <a:gd name="connsiteX18" fmla="*/ 101239 w 2076607"/>
                  <a:gd name="connsiteY18" fmla="*/ 382371 h 2561350"/>
                  <a:gd name="connsiteX19" fmla="*/ 819029 w 2076607"/>
                  <a:gd name="connsiteY19" fmla="*/ 389002 h 2561350"/>
                  <a:gd name="connsiteX20" fmla="*/ 784125 w 2076607"/>
                  <a:gd name="connsiteY20" fmla="*/ 283670 h 2561350"/>
                  <a:gd name="connsiteX21" fmla="*/ 1019868 w 2076607"/>
                  <a:gd name="connsiteY21" fmla="*/ 3 h 2561350"/>
                  <a:gd name="connsiteX0" fmla="*/ 1030195 w 2086934"/>
                  <a:gd name="connsiteY0" fmla="*/ 3 h 2561350"/>
                  <a:gd name="connsiteX1" fmla="*/ 1244508 w 2086934"/>
                  <a:gd name="connsiteY1" fmla="*/ 286050 h 2561350"/>
                  <a:gd name="connsiteX2" fmla="*/ 1222372 w 2086934"/>
                  <a:gd name="connsiteY2" fmla="*/ 389002 h 2561350"/>
                  <a:gd name="connsiteX3" fmla="*/ 1973660 w 2086934"/>
                  <a:gd name="connsiteY3" fmla="*/ 369108 h 2561350"/>
                  <a:gd name="connsiteX4" fmla="*/ 1967028 w 2086934"/>
                  <a:gd name="connsiteY4" fmla="*/ 1096546 h 2561350"/>
                  <a:gd name="connsiteX5" fmla="*/ 1864448 w 2086934"/>
                  <a:gd name="connsiteY5" fmla="*/ 1037347 h 2561350"/>
                  <a:gd name="connsiteX6" fmla="*/ 1848806 w 2086934"/>
                  <a:gd name="connsiteY6" fmla="*/ 1520560 h 2561350"/>
                  <a:gd name="connsiteX7" fmla="*/ 2000186 w 2086934"/>
                  <a:gd name="connsiteY7" fmla="*/ 1456260 h 2561350"/>
                  <a:gd name="connsiteX8" fmla="*/ 1953766 w 2086934"/>
                  <a:gd name="connsiteY8" fmla="*/ 2180265 h 2561350"/>
                  <a:gd name="connsiteX9" fmla="*/ 1224635 w 2086934"/>
                  <a:gd name="connsiteY9" fmla="*/ 2167002 h 2561350"/>
                  <a:gd name="connsiteX10" fmla="*/ 1244508 w 2086934"/>
                  <a:gd name="connsiteY10" fmla="*/ 2275300 h 2561350"/>
                  <a:gd name="connsiteX11" fmla="*/ 794452 w 2086934"/>
                  <a:gd name="connsiteY11" fmla="*/ 2277680 h 2561350"/>
                  <a:gd name="connsiteX12" fmla="*/ 824385 w 2086934"/>
                  <a:gd name="connsiteY12" fmla="*/ 2167002 h 2561350"/>
                  <a:gd name="connsiteX13" fmla="*/ 131460 w 2086934"/>
                  <a:gd name="connsiteY13" fmla="*/ 2200159 h 2561350"/>
                  <a:gd name="connsiteX14" fmla="*/ 111566 w 2086934"/>
                  <a:gd name="connsiteY14" fmla="*/ 1497962 h 2561350"/>
                  <a:gd name="connsiteX15" fmla="*/ 272879 w 2086934"/>
                  <a:gd name="connsiteY15" fmla="*/ 1561668 h 2561350"/>
                  <a:gd name="connsiteX16" fmla="*/ 250605 w 2086934"/>
                  <a:gd name="connsiteY16" fmla="*/ 1045298 h 2561350"/>
                  <a:gd name="connsiteX17" fmla="*/ 9943 w 2086934"/>
                  <a:gd name="connsiteY17" fmla="*/ 1018431 h 2561350"/>
                  <a:gd name="connsiteX18" fmla="*/ 111566 w 2086934"/>
                  <a:gd name="connsiteY18" fmla="*/ 382371 h 2561350"/>
                  <a:gd name="connsiteX19" fmla="*/ 829356 w 2086934"/>
                  <a:gd name="connsiteY19" fmla="*/ 389002 h 2561350"/>
                  <a:gd name="connsiteX20" fmla="*/ 794452 w 2086934"/>
                  <a:gd name="connsiteY20" fmla="*/ 283670 h 2561350"/>
                  <a:gd name="connsiteX21" fmla="*/ 1030195 w 2086934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270566 w 2084621"/>
                  <a:gd name="connsiteY14" fmla="*/ 1561668 h 2561350"/>
                  <a:gd name="connsiteX15" fmla="*/ 248292 w 2084621"/>
                  <a:gd name="connsiteY15" fmla="*/ 1045298 h 2561350"/>
                  <a:gd name="connsiteX16" fmla="*/ 7630 w 2084621"/>
                  <a:gd name="connsiteY16" fmla="*/ 1018431 h 2561350"/>
                  <a:gd name="connsiteX17" fmla="*/ 109253 w 2084621"/>
                  <a:gd name="connsiteY17" fmla="*/ 382371 h 2561350"/>
                  <a:gd name="connsiteX18" fmla="*/ 827043 w 2084621"/>
                  <a:gd name="connsiteY18" fmla="*/ 389002 h 2561350"/>
                  <a:gd name="connsiteX19" fmla="*/ 792139 w 2084621"/>
                  <a:gd name="connsiteY19" fmla="*/ 283670 h 2561350"/>
                  <a:gd name="connsiteX20" fmla="*/ 1027882 w 2084621"/>
                  <a:gd name="connsiteY20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76730 w 2084621"/>
                  <a:gd name="connsiteY14" fmla="*/ 1866419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33820 w 2090559"/>
                  <a:gd name="connsiteY0" fmla="*/ 3 h 2561350"/>
                  <a:gd name="connsiteX1" fmla="*/ 1248133 w 2090559"/>
                  <a:gd name="connsiteY1" fmla="*/ 286050 h 2561350"/>
                  <a:gd name="connsiteX2" fmla="*/ 1225997 w 2090559"/>
                  <a:gd name="connsiteY2" fmla="*/ 389002 h 2561350"/>
                  <a:gd name="connsiteX3" fmla="*/ 1977285 w 2090559"/>
                  <a:gd name="connsiteY3" fmla="*/ 369108 h 2561350"/>
                  <a:gd name="connsiteX4" fmla="*/ 1970653 w 2090559"/>
                  <a:gd name="connsiteY4" fmla="*/ 1096546 h 2561350"/>
                  <a:gd name="connsiteX5" fmla="*/ 1868073 w 2090559"/>
                  <a:gd name="connsiteY5" fmla="*/ 1037347 h 2561350"/>
                  <a:gd name="connsiteX6" fmla="*/ 1852431 w 2090559"/>
                  <a:gd name="connsiteY6" fmla="*/ 1520560 h 2561350"/>
                  <a:gd name="connsiteX7" fmla="*/ 2003811 w 2090559"/>
                  <a:gd name="connsiteY7" fmla="*/ 1456260 h 2561350"/>
                  <a:gd name="connsiteX8" fmla="*/ 1957391 w 2090559"/>
                  <a:gd name="connsiteY8" fmla="*/ 2180265 h 2561350"/>
                  <a:gd name="connsiteX9" fmla="*/ 1228260 w 2090559"/>
                  <a:gd name="connsiteY9" fmla="*/ 2167002 h 2561350"/>
                  <a:gd name="connsiteX10" fmla="*/ 1248133 w 2090559"/>
                  <a:gd name="connsiteY10" fmla="*/ 2275300 h 2561350"/>
                  <a:gd name="connsiteX11" fmla="*/ 798077 w 2090559"/>
                  <a:gd name="connsiteY11" fmla="*/ 2277680 h 2561350"/>
                  <a:gd name="connsiteX12" fmla="*/ 828010 w 2090559"/>
                  <a:gd name="connsiteY12" fmla="*/ 2167002 h 2561350"/>
                  <a:gd name="connsiteX13" fmla="*/ 135085 w 2090559"/>
                  <a:gd name="connsiteY13" fmla="*/ 2200159 h 2561350"/>
                  <a:gd name="connsiteX14" fmla="*/ 6108 w 2090559"/>
                  <a:gd name="connsiteY14" fmla="*/ 1657531 h 2561350"/>
                  <a:gd name="connsiteX15" fmla="*/ 276504 w 2090559"/>
                  <a:gd name="connsiteY15" fmla="*/ 1561668 h 2561350"/>
                  <a:gd name="connsiteX16" fmla="*/ 254230 w 2090559"/>
                  <a:gd name="connsiteY16" fmla="*/ 1045298 h 2561350"/>
                  <a:gd name="connsiteX17" fmla="*/ 13568 w 2090559"/>
                  <a:gd name="connsiteY17" fmla="*/ 1018431 h 2561350"/>
                  <a:gd name="connsiteX18" fmla="*/ 115191 w 2090559"/>
                  <a:gd name="connsiteY18" fmla="*/ 382371 h 2561350"/>
                  <a:gd name="connsiteX19" fmla="*/ 832981 w 2090559"/>
                  <a:gd name="connsiteY19" fmla="*/ 389002 h 2561350"/>
                  <a:gd name="connsiteX20" fmla="*/ 798077 w 2090559"/>
                  <a:gd name="connsiteY20" fmla="*/ 283670 h 2561350"/>
                  <a:gd name="connsiteX21" fmla="*/ 1033820 w 2090559"/>
                  <a:gd name="connsiteY21" fmla="*/ 3 h 2561350"/>
                  <a:gd name="connsiteX0" fmla="*/ 1032856 w 2089595"/>
                  <a:gd name="connsiteY0" fmla="*/ 3 h 2561350"/>
                  <a:gd name="connsiteX1" fmla="*/ 1247169 w 2089595"/>
                  <a:gd name="connsiteY1" fmla="*/ 286050 h 2561350"/>
                  <a:gd name="connsiteX2" fmla="*/ 1225033 w 2089595"/>
                  <a:gd name="connsiteY2" fmla="*/ 389002 h 2561350"/>
                  <a:gd name="connsiteX3" fmla="*/ 1976321 w 2089595"/>
                  <a:gd name="connsiteY3" fmla="*/ 369108 h 2561350"/>
                  <a:gd name="connsiteX4" fmla="*/ 1969689 w 2089595"/>
                  <a:gd name="connsiteY4" fmla="*/ 1096546 h 2561350"/>
                  <a:gd name="connsiteX5" fmla="*/ 1867109 w 2089595"/>
                  <a:gd name="connsiteY5" fmla="*/ 1037347 h 2561350"/>
                  <a:gd name="connsiteX6" fmla="*/ 1851467 w 2089595"/>
                  <a:gd name="connsiteY6" fmla="*/ 1520560 h 2561350"/>
                  <a:gd name="connsiteX7" fmla="*/ 2002847 w 2089595"/>
                  <a:gd name="connsiteY7" fmla="*/ 1456260 h 2561350"/>
                  <a:gd name="connsiteX8" fmla="*/ 1956427 w 2089595"/>
                  <a:gd name="connsiteY8" fmla="*/ 2180265 h 2561350"/>
                  <a:gd name="connsiteX9" fmla="*/ 1227296 w 2089595"/>
                  <a:gd name="connsiteY9" fmla="*/ 2167002 h 2561350"/>
                  <a:gd name="connsiteX10" fmla="*/ 1247169 w 2089595"/>
                  <a:gd name="connsiteY10" fmla="*/ 2275300 h 2561350"/>
                  <a:gd name="connsiteX11" fmla="*/ 797113 w 2089595"/>
                  <a:gd name="connsiteY11" fmla="*/ 2277680 h 2561350"/>
                  <a:gd name="connsiteX12" fmla="*/ 827046 w 2089595"/>
                  <a:gd name="connsiteY12" fmla="*/ 2167002 h 2561350"/>
                  <a:gd name="connsiteX13" fmla="*/ 134121 w 2089595"/>
                  <a:gd name="connsiteY13" fmla="*/ 2200159 h 2561350"/>
                  <a:gd name="connsiteX14" fmla="*/ 5144 w 2089595"/>
                  <a:gd name="connsiteY14" fmla="*/ 1657531 h 2561350"/>
                  <a:gd name="connsiteX15" fmla="*/ 275540 w 2089595"/>
                  <a:gd name="connsiteY15" fmla="*/ 1561668 h 2561350"/>
                  <a:gd name="connsiteX16" fmla="*/ 253266 w 2089595"/>
                  <a:gd name="connsiteY16" fmla="*/ 1045298 h 2561350"/>
                  <a:gd name="connsiteX17" fmla="*/ 12604 w 2089595"/>
                  <a:gd name="connsiteY17" fmla="*/ 1018431 h 2561350"/>
                  <a:gd name="connsiteX18" fmla="*/ 114227 w 2089595"/>
                  <a:gd name="connsiteY18" fmla="*/ 382371 h 2561350"/>
                  <a:gd name="connsiteX19" fmla="*/ 832017 w 2089595"/>
                  <a:gd name="connsiteY19" fmla="*/ 389002 h 2561350"/>
                  <a:gd name="connsiteX20" fmla="*/ 797113 w 2089595"/>
                  <a:gd name="connsiteY20" fmla="*/ 283670 h 2561350"/>
                  <a:gd name="connsiteX21" fmla="*/ 1032856 w 2089595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1863015 w 2081039"/>
                  <a:gd name="connsiteY4" fmla="*/ 1037347 h 2561350"/>
                  <a:gd name="connsiteX5" fmla="*/ 1847373 w 2081039"/>
                  <a:gd name="connsiteY5" fmla="*/ 1520560 h 2561350"/>
                  <a:gd name="connsiteX6" fmla="*/ 1998753 w 2081039"/>
                  <a:gd name="connsiteY6" fmla="*/ 1456260 h 2561350"/>
                  <a:gd name="connsiteX7" fmla="*/ 1952333 w 2081039"/>
                  <a:gd name="connsiteY7" fmla="*/ 2180265 h 2561350"/>
                  <a:gd name="connsiteX8" fmla="*/ 1223202 w 2081039"/>
                  <a:gd name="connsiteY8" fmla="*/ 2167002 h 2561350"/>
                  <a:gd name="connsiteX9" fmla="*/ 1243075 w 2081039"/>
                  <a:gd name="connsiteY9" fmla="*/ 2275300 h 2561350"/>
                  <a:gd name="connsiteX10" fmla="*/ 793019 w 2081039"/>
                  <a:gd name="connsiteY10" fmla="*/ 2277680 h 2561350"/>
                  <a:gd name="connsiteX11" fmla="*/ 822952 w 2081039"/>
                  <a:gd name="connsiteY11" fmla="*/ 2167002 h 2561350"/>
                  <a:gd name="connsiteX12" fmla="*/ 130027 w 2081039"/>
                  <a:gd name="connsiteY12" fmla="*/ 2200159 h 2561350"/>
                  <a:gd name="connsiteX13" fmla="*/ 1050 w 2081039"/>
                  <a:gd name="connsiteY13" fmla="*/ 1657531 h 2561350"/>
                  <a:gd name="connsiteX14" fmla="*/ 271446 w 2081039"/>
                  <a:gd name="connsiteY14" fmla="*/ 1561668 h 2561350"/>
                  <a:gd name="connsiteX15" fmla="*/ 249172 w 2081039"/>
                  <a:gd name="connsiteY15" fmla="*/ 1045298 h 2561350"/>
                  <a:gd name="connsiteX16" fmla="*/ 8510 w 2081039"/>
                  <a:gd name="connsiteY16" fmla="*/ 1018431 h 2561350"/>
                  <a:gd name="connsiteX17" fmla="*/ 110133 w 2081039"/>
                  <a:gd name="connsiteY17" fmla="*/ 382371 h 2561350"/>
                  <a:gd name="connsiteX18" fmla="*/ 827923 w 2081039"/>
                  <a:gd name="connsiteY18" fmla="*/ 389002 h 2561350"/>
                  <a:gd name="connsiteX19" fmla="*/ 793019 w 2081039"/>
                  <a:gd name="connsiteY19" fmla="*/ 283670 h 2561350"/>
                  <a:gd name="connsiteX20" fmla="*/ 1028762 w 2081039"/>
                  <a:gd name="connsiteY20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1933270 w 2081039"/>
                  <a:gd name="connsiteY4" fmla="*/ 764780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7307 w 2081039"/>
                  <a:gd name="connsiteY3" fmla="*/ 371595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7307 w 2081039"/>
                  <a:gd name="connsiteY3" fmla="*/ 371595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9793 w 2081039"/>
                  <a:gd name="connsiteY3" fmla="*/ 36164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9793 w 2081039"/>
                  <a:gd name="connsiteY3" fmla="*/ 36164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1952333 w 2072429"/>
                  <a:gd name="connsiteY7" fmla="*/ 2180265 h 2561350"/>
                  <a:gd name="connsiteX8" fmla="*/ 1223202 w 2072429"/>
                  <a:gd name="connsiteY8" fmla="*/ 2167002 h 2561350"/>
                  <a:gd name="connsiteX9" fmla="*/ 1243075 w 2072429"/>
                  <a:gd name="connsiteY9" fmla="*/ 2275300 h 2561350"/>
                  <a:gd name="connsiteX10" fmla="*/ 793019 w 2072429"/>
                  <a:gd name="connsiteY10" fmla="*/ 2277680 h 2561350"/>
                  <a:gd name="connsiteX11" fmla="*/ 822952 w 2072429"/>
                  <a:gd name="connsiteY11" fmla="*/ 2167002 h 2561350"/>
                  <a:gd name="connsiteX12" fmla="*/ 130027 w 2072429"/>
                  <a:gd name="connsiteY12" fmla="*/ 2200159 h 2561350"/>
                  <a:gd name="connsiteX13" fmla="*/ 1050 w 2072429"/>
                  <a:gd name="connsiteY13" fmla="*/ 1657531 h 2561350"/>
                  <a:gd name="connsiteX14" fmla="*/ 271446 w 2072429"/>
                  <a:gd name="connsiteY14" fmla="*/ 1561668 h 2561350"/>
                  <a:gd name="connsiteX15" fmla="*/ 249172 w 2072429"/>
                  <a:gd name="connsiteY15" fmla="*/ 1045298 h 2561350"/>
                  <a:gd name="connsiteX16" fmla="*/ 8510 w 2072429"/>
                  <a:gd name="connsiteY16" fmla="*/ 1018431 h 2561350"/>
                  <a:gd name="connsiteX17" fmla="*/ 110133 w 2072429"/>
                  <a:gd name="connsiteY17" fmla="*/ 382371 h 2561350"/>
                  <a:gd name="connsiteX18" fmla="*/ 827923 w 2072429"/>
                  <a:gd name="connsiteY18" fmla="*/ 389002 h 2561350"/>
                  <a:gd name="connsiteX19" fmla="*/ 793019 w 2072429"/>
                  <a:gd name="connsiteY19" fmla="*/ 283670 h 2561350"/>
                  <a:gd name="connsiteX20" fmla="*/ 1028762 w 2072429"/>
                  <a:gd name="connsiteY20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1890996 w 2072429"/>
                  <a:gd name="connsiteY7" fmla="*/ 1722186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47373 w 2072429"/>
                  <a:gd name="connsiteY5" fmla="*/ 1535481 h 2561350"/>
                  <a:gd name="connsiteX6" fmla="*/ 2065070 w 2072429"/>
                  <a:gd name="connsiteY6" fmla="*/ 1597847 h 2561350"/>
                  <a:gd name="connsiteX7" fmla="*/ 1952333 w 2072429"/>
                  <a:gd name="connsiteY7" fmla="*/ 2180265 h 2561350"/>
                  <a:gd name="connsiteX8" fmla="*/ 1223202 w 2072429"/>
                  <a:gd name="connsiteY8" fmla="*/ 2167002 h 2561350"/>
                  <a:gd name="connsiteX9" fmla="*/ 1243075 w 2072429"/>
                  <a:gd name="connsiteY9" fmla="*/ 2275300 h 2561350"/>
                  <a:gd name="connsiteX10" fmla="*/ 793019 w 2072429"/>
                  <a:gd name="connsiteY10" fmla="*/ 2277680 h 2561350"/>
                  <a:gd name="connsiteX11" fmla="*/ 822952 w 2072429"/>
                  <a:gd name="connsiteY11" fmla="*/ 2167002 h 2561350"/>
                  <a:gd name="connsiteX12" fmla="*/ 130027 w 2072429"/>
                  <a:gd name="connsiteY12" fmla="*/ 2200159 h 2561350"/>
                  <a:gd name="connsiteX13" fmla="*/ 1050 w 2072429"/>
                  <a:gd name="connsiteY13" fmla="*/ 1657531 h 2561350"/>
                  <a:gd name="connsiteX14" fmla="*/ 271446 w 2072429"/>
                  <a:gd name="connsiteY14" fmla="*/ 1561668 h 2561350"/>
                  <a:gd name="connsiteX15" fmla="*/ 249172 w 2072429"/>
                  <a:gd name="connsiteY15" fmla="*/ 1045298 h 2561350"/>
                  <a:gd name="connsiteX16" fmla="*/ 8510 w 2072429"/>
                  <a:gd name="connsiteY16" fmla="*/ 1018431 h 2561350"/>
                  <a:gd name="connsiteX17" fmla="*/ 110133 w 2072429"/>
                  <a:gd name="connsiteY17" fmla="*/ 382371 h 2561350"/>
                  <a:gd name="connsiteX18" fmla="*/ 827923 w 2072429"/>
                  <a:gd name="connsiteY18" fmla="*/ 389002 h 2561350"/>
                  <a:gd name="connsiteX19" fmla="*/ 793019 w 2072429"/>
                  <a:gd name="connsiteY19" fmla="*/ 283670 h 2561350"/>
                  <a:gd name="connsiteX20" fmla="*/ 1028762 w 2072429"/>
                  <a:gd name="connsiteY20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997927 w 2072429"/>
                  <a:gd name="connsiteY5" fmla="*/ 118007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1048 w 2072429"/>
                  <a:gd name="connsiteY5" fmla="*/ 1030865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1048 w 2072429"/>
                  <a:gd name="connsiteY5" fmla="*/ 1030865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069564" h="2561350">
                    <a:moveTo>
                      <a:pt x="1028762" y="3"/>
                    </a:moveTo>
                    <a:cubicBezTo>
                      <a:pt x="1197831" y="-691"/>
                      <a:pt x="1365814" y="120921"/>
                      <a:pt x="1243075" y="286050"/>
                    </a:cubicBezTo>
                    <a:cubicBezTo>
                      <a:pt x="1226965" y="315682"/>
                      <a:pt x="1215183" y="348101"/>
                      <a:pt x="1220939" y="389002"/>
                    </a:cubicBezTo>
                    <a:cubicBezTo>
                      <a:pt x="1226007" y="528261"/>
                      <a:pt x="1696102" y="461119"/>
                      <a:pt x="1959793" y="361648"/>
                    </a:cubicBezTo>
                    <a:cubicBezTo>
                      <a:pt x="2053648" y="496394"/>
                      <a:pt x="2070837" y="822506"/>
                      <a:pt x="2067556" y="961234"/>
                    </a:cubicBezTo>
                    <a:cubicBezTo>
                      <a:pt x="2071425" y="1080232"/>
                      <a:pt x="2014728" y="1106744"/>
                      <a:pt x="1881048" y="1030865"/>
                    </a:cubicBezTo>
                    <a:cubicBezTo>
                      <a:pt x="1483772" y="845572"/>
                      <a:pt x="1585020" y="1699608"/>
                      <a:pt x="1847373" y="1535481"/>
                    </a:cubicBezTo>
                    <a:cubicBezTo>
                      <a:pt x="1929125" y="1495441"/>
                      <a:pt x="2055039" y="1373504"/>
                      <a:pt x="2065070" y="1597847"/>
                    </a:cubicBezTo>
                    <a:cubicBezTo>
                      <a:pt x="2080077" y="1677957"/>
                      <a:pt x="2061145" y="2086235"/>
                      <a:pt x="1952333" y="2180265"/>
                    </a:cubicBezTo>
                    <a:cubicBezTo>
                      <a:pt x="1755709" y="2153739"/>
                      <a:pt x="1373407" y="2007849"/>
                      <a:pt x="1223202" y="2167002"/>
                    </a:cubicBezTo>
                    <a:cubicBezTo>
                      <a:pt x="1209721" y="2193452"/>
                      <a:pt x="1212523" y="2230274"/>
                      <a:pt x="1243075" y="2275300"/>
                    </a:cubicBezTo>
                    <a:cubicBezTo>
                      <a:pt x="1483581" y="2660267"/>
                      <a:pt x="581086" y="2652331"/>
                      <a:pt x="793019" y="2277680"/>
                    </a:cubicBezTo>
                    <a:cubicBezTo>
                      <a:pt x="831994" y="2223379"/>
                      <a:pt x="839802" y="2190096"/>
                      <a:pt x="822952" y="2167002"/>
                    </a:cubicBezTo>
                    <a:cubicBezTo>
                      <a:pt x="720184" y="2021111"/>
                      <a:pt x="378685" y="2147108"/>
                      <a:pt x="130027" y="2200159"/>
                    </a:cubicBezTo>
                    <a:cubicBezTo>
                      <a:pt x="37391" y="2130168"/>
                      <a:pt x="-7600" y="1771407"/>
                      <a:pt x="1050" y="1657531"/>
                    </a:cubicBezTo>
                    <a:cubicBezTo>
                      <a:pt x="24620" y="1416831"/>
                      <a:pt x="117773" y="1502066"/>
                      <a:pt x="271446" y="1561668"/>
                    </a:cubicBezTo>
                    <a:cubicBezTo>
                      <a:pt x="483628" y="1635999"/>
                      <a:pt x="591036" y="1022800"/>
                      <a:pt x="249172" y="1045298"/>
                    </a:cubicBezTo>
                    <a:cubicBezTo>
                      <a:pt x="168463" y="1050498"/>
                      <a:pt x="31683" y="1183628"/>
                      <a:pt x="8510" y="1018431"/>
                    </a:cubicBezTo>
                    <a:cubicBezTo>
                      <a:pt x="-14663" y="907943"/>
                      <a:pt x="13766" y="478572"/>
                      <a:pt x="110133" y="382371"/>
                    </a:cubicBezTo>
                    <a:cubicBezTo>
                      <a:pt x="506339" y="514999"/>
                      <a:pt x="789812" y="488473"/>
                      <a:pt x="827923" y="389002"/>
                    </a:cubicBezTo>
                    <a:cubicBezTo>
                      <a:pt x="838244" y="365427"/>
                      <a:pt x="828672" y="333342"/>
                      <a:pt x="793019" y="283670"/>
                    </a:cubicBezTo>
                    <a:cubicBezTo>
                      <a:pt x="687053" y="96344"/>
                      <a:pt x="859693" y="698"/>
                      <a:pt x="1028762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/>
              <a:sp3d prstMaterial="dkEdge">
                <a:bevelT w="50800" h="25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7128311" y="1097274"/>
              <a:ext cx="367037" cy="5126301"/>
              <a:chOff x="4388482" y="1097274"/>
              <a:chExt cx="367037" cy="5126301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4388482" y="1097274"/>
                <a:ext cx="36703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n-US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4388482" y="2232656"/>
                <a:ext cx="36703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388482" y="3368038"/>
                <a:ext cx="36703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388482" y="4503420"/>
                <a:ext cx="36703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4388482" y="5638800"/>
                <a:ext cx="36703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</a:p>
            </p:txBody>
          </p:sp>
        </p:grpSp>
      </p:grpSp>
      <p:sp>
        <p:nvSpPr>
          <p:cNvPr id="63" name="TextBox 62"/>
          <p:cNvSpPr txBox="1"/>
          <p:nvPr/>
        </p:nvSpPr>
        <p:spPr>
          <a:xfrm>
            <a:off x="228600" y="42814"/>
            <a:ext cx="891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Aharoni" pitchFamily="2" charset="-79"/>
                <a:cs typeface="Aharoni" pitchFamily="2" charset="-79"/>
              </a:rPr>
              <a:t>Business Puzzle List Diagram</a:t>
            </a: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695833" y="1059909"/>
            <a:ext cx="5908655" cy="765528"/>
            <a:chOff x="205963" y="1255857"/>
            <a:chExt cx="5908655" cy="765528"/>
          </a:xfrm>
        </p:grpSpPr>
        <p:sp>
          <p:nvSpPr>
            <p:cNvPr id="65" name="TextBox 64"/>
            <p:cNvSpPr txBox="1"/>
            <p:nvPr/>
          </p:nvSpPr>
          <p:spPr>
            <a:xfrm>
              <a:off x="2032470" y="1255857"/>
              <a:ext cx="209410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 smtClean="0">
                  <a:solidFill>
                    <a:schemeClr val="tx1"/>
                  </a:solidFill>
                  <a:cs typeface="Arial" pitchFamily="34" charset="0"/>
                </a:rPr>
                <a:t>Put text here</a:t>
              </a:r>
            </a:p>
            <a:p>
              <a:pPr algn="ctr"/>
              <a:endParaRPr lang="en-US" sz="2000" b="1" dirty="0"/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205963" y="1259422"/>
              <a:ext cx="5908655" cy="761963"/>
              <a:chOff x="205963" y="1259422"/>
              <a:chExt cx="5908655" cy="761963"/>
            </a:xfrm>
          </p:grpSpPr>
          <p:sp>
            <p:nvSpPr>
              <p:cNvPr id="68" name="Rounded Rectangle 67"/>
              <p:cNvSpPr/>
              <p:nvPr/>
            </p:nvSpPr>
            <p:spPr>
              <a:xfrm>
                <a:off x="344039" y="1259422"/>
                <a:ext cx="5770579" cy="761963"/>
              </a:xfrm>
              <a:prstGeom prst="roundRect">
                <a:avLst>
                  <a:gd name="adj" fmla="val 40104"/>
                </a:avLst>
              </a:prstGeom>
              <a:noFill/>
              <a:ln>
                <a:gradFill flip="none" rotWithShape="1">
                  <a:gsLst>
                    <a:gs pos="0">
                      <a:schemeClr val="accent3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1" dirty="0">
                  <a:solidFill>
                    <a:schemeClr val="tx1"/>
                  </a:solidFill>
                  <a:cs typeface="Arial" pitchFamily="34" charset="0"/>
                </a:endParaRPr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205963" y="1460468"/>
                <a:ext cx="377228" cy="373493"/>
              </a:xfrm>
              <a:prstGeom prst="ellipse">
                <a:avLst/>
              </a:prstGeom>
              <a:gradFill flip="none" rotWithShape="1">
                <a:gsLst>
                  <a:gs pos="75000">
                    <a:schemeClr val="accent3"/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7" name="Rectangle 66"/>
            <p:cNvSpPr/>
            <p:nvPr/>
          </p:nvSpPr>
          <p:spPr>
            <a:xfrm>
              <a:off x="598723" y="1625383"/>
              <a:ext cx="531268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 smtClean="0"/>
                <a:t>Download this awesome diagram.Bring your presentation to life. 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95833" y="2191524"/>
            <a:ext cx="5908655" cy="765528"/>
            <a:chOff x="205963" y="1255857"/>
            <a:chExt cx="5908655" cy="765528"/>
          </a:xfrm>
        </p:grpSpPr>
        <p:sp>
          <p:nvSpPr>
            <p:cNvPr id="71" name="TextBox 70"/>
            <p:cNvSpPr txBox="1"/>
            <p:nvPr/>
          </p:nvSpPr>
          <p:spPr>
            <a:xfrm>
              <a:off x="2032470" y="1255857"/>
              <a:ext cx="209410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 smtClean="0">
                  <a:cs typeface="Arial" pitchFamily="34" charset="0"/>
                </a:rPr>
                <a:t>Your</a:t>
              </a:r>
              <a:r>
                <a:rPr lang="en-US" sz="2200" b="1" dirty="0" smtClean="0">
                  <a:solidFill>
                    <a:schemeClr val="tx1"/>
                  </a:solidFill>
                  <a:cs typeface="Arial" pitchFamily="34" charset="0"/>
                </a:rPr>
                <a:t> text here</a:t>
              </a:r>
            </a:p>
            <a:p>
              <a:pPr algn="ctr"/>
              <a:endParaRPr lang="en-US" sz="2000" b="1" dirty="0"/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205963" y="1259422"/>
              <a:ext cx="5908655" cy="761963"/>
              <a:chOff x="205963" y="1259422"/>
              <a:chExt cx="5908655" cy="761963"/>
            </a:xfrm>
          </p:grpSpPr>
          <p:sp>
            <p:nvSpPr>
              <p:cNvPr id="74" name="Rounded Rectangle 73"/>
              <p:cNvSpPr/>
              <p:nvPr/>
            </p:nvSpPr>
            <p:spPr>
              <a:xfrm>
                <a:off x="344039" y="1259422"/>
                <a:ext cx="5770579" cy="761963"/>
              </a:xfrm>
              <a:prstGeom prst="roundRect">
                <a:avLst>
                  <a:gd name="adj" fmla="val 40104"/>
                </a:avLst>
              </a:prstGeom>
              <a:noFill/>
              <a:ln>
                <a:gradFill flip="none" rotWithShape="1">
                  <a:gsLst>
                    <a:gs pos="0">
                      <a:schemeClr val="accent2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1" dirty="0">
                  <a:solidFill>
                    <a:schemeClr val="tx1"/>
                  </a:solidFill>
                  <a:cs typeface="Arial" pitchFamily="34" charset="0"/>
                </a:endParaRPr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205963" y="1460468"/>
                <a:ext cx="377228" cy="373493"/>
              </a:xfrm>
              <a:prstGeom prst="ellipse">
                <a:avLst/>
              </a:prstGeom>
              <a:gradFill flip="none" rotWithShape="1">
                <a:gsLst>
                  <a:gs pos="75000">
                    <a:schemeClr val="accent2"/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3" name="Rectangle 72"/>
            <p:cNvSpPr/>
            <p:nvPr/>
          </p:nvSpPr>
          <p:spPr>
            <a:xfrm>
              <a:off x="598723" y="1625383"/>
              <a:ext cx="531268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 smtClean="0"/>
                <a:t>Download this awesome diagram.Bring your presentation to life. 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95833" y="3319776"/>
            <a:ext cx="5908655" cy="765528"/>
            <a:chOff x="205963" y="1255857"/>
            <a:chExt cx="5908655" cy="765528"/>
          </a:xfrm>
        </p:grpSpPr>
        <p:sp>
          <p:nvSpPr>
            <p:cNvPr id="77" name="TextBox 76"/>
            <p:cNvSpPr txBox="1"/>
            <p:nvPr/>
          </p:nvSpPr>
          <p:spPr>
            <a:xfrm>
              <a:off x="2032470" y="1255857"/>
              <a:ext cx="209410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 smtClean="0">
                  <a:solidFill>
                    <a:schemeClr val="tx1"/>
                  </a:solidFill>
                  <a:cs typeface="Arial" pitchFamily="34" charset="0"/>
                </a:rPr>
                <a:t>Put text here</a:t>
              </a:r>
            </a:p>
            <a:p>
              <a:pPr algn="ctr"/>
              <a:endParaRPr lang="en-US" sz="2000" b="1" dirty="0"/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205963" y="1259422"/>
              <a:ext cx="5908655" cy="761963"/>
              <a:chOff x="205963" y="1259422"/>
              <a:chExt cx="5908655" cy="761963"/>
            </a:xfrm>
          </p:grpSpPr>
          <p:sp>
            <p:nvSpPr>
              <p:cNvPr id="80" name="Rounded Rectangle 79"/>
              <p:cNvSpPr/>
              <p:nvPr/>
            </p:nvSpPr>
            <p:spPr>
              <a:xfrm>
                <a:off x="344039" y="1259422"/>
                <a:ext cx="5770579" cy="761963"/>
              </a:xfrm>
              <a:prstGeom prst="roundRect">
                <a:avLst>
                  <a:gd name="adj" fmla="val 40104"/>
                </a:avLst>
              </a:prstGeom>
              <a:noFill/>
              <a:ln>
                <a:gradFill flip="none" rotWithShape="1">
                  <a:gsLst>
                    <a:gs pos="0">
                      <a:schemeClr val="accent3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1" dirty="0">
                  <a:solidFill>
                    <a:schemeClr val="tx1"/>
                  </a:solidFill>
                  <a:cs typeface="Arial" pitchFamily="34" charset="0"/>
                </a:endParaRPr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205963" y="1460468"/>
                <a:ext cx="377228" cy="373493"/>
              </a:xfrm>
              <a:prstGeom prst="ellipse">
                <a:avLst/>
              </a:prstGeom>
              <a:gradFill flip="none" rotWithShape="1">
                <a:gsLst>
                  <a:gs pos="75000">
                    <a:schemeClr val="accent3"/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9" name="Rectangle 78"/>
            <p:cNvSpPr/>
            <p:nvPr/>
          </p:nvSpPr>
          <p:spPr>
            <a:xfrm>
              <a:off x="598723" y="1625383"/>
              <a:ext cx="531268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 smtClean="0"/>
                <a:t>Download this awesome diagram.Bring your presentation to life. 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695833" y="4458863"/>
            <a:ext cx="5908655" cy="765528"/>
            <a:chOff x="205963" y="1255857"/>
            <a:chExt cx="5908655" cy="765528"/>
          </a:xfrm>
        </p:grpSpPr>
        <p:sp>
          <p:nvSpPr>
            <p:cNvPr id="83" name="TextBox 82"/>
            <p:cNvSpPr txBox="1"/>
            <p:nvPr/>
          </p:nvSpPr>
          <p:spPr>
            <a:xfrm>
              <a:off x="2032470" y="1255857"/>
              <a:ext cx="209410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 smtClean="0">
                  <a:cs typeface="Arial" pitchFamily="34" charset="0"/>
                </a:rPr>
                <a:t>Your</a:t>
              </a:r>
              <a:r>
                <a:rPr lang="en-US" sz="2200" b="1" dirty="0" smtClean="0">
                  <a:solidFill>
                    <a:schemeClr val="tx1"/>
                  </a:solidFill>
                  <a:cs typeface="Arial" pitchFamily="34" charset="0"/>
                </a:rPr>
                <a:t> text here</a:t>
              </a:r>
            </a:p>
            <a:p>
              <a:pPr algn="ctr"/>
              <a:endParaRPr lang="en-US" sz="2000" b="1" dirty="0"/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205963" y="1259422"/>
              <a:ext cx="5908655" cy="761963"/>
              <a:chOff x="205963" y="1259422"/>
              <a:chExt cx="5908655" cy="761963"/>
            </a:xfrm>
          </p:grpSpPr>
          <p:sp>
            <p:nvSpPr>
              <p:cNvPr id="86" name="Rounded Rectangle 85"/>
              <p:cNvSpPr/>
              <p:nvPr/>
            </p:nvSpPr>
            <p:spPr>
              <a:xfrm>
                <a:off x="344039" y="1259422"/>
                <a:ext cx="5770579" cy="761963"/>
              </a:xfrm>
              <a:prstGeom prst="roundRect">
                <a:avLst>
                  <a:gd name="adj" fmla="val 40104"/>
                </a:avLst>
              </a:prstGeom>
              <a:noFill/>
              <a:ln>
                <a:gradFill flip="none" rotWithShape="1">
                  <a:gsLst>
                    <a:gs pos="0">
                      <a:schemeClr val="accent3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1" dirty="0">
                  <a:solidFill>
                    <a:schemeClr val="tx1"/>
                  </a:solidFill>
                  <a:cs typeface="Arial" pitchFamily="34" charset="0"/>
                </a:endParaRPr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205963" y="1460468"/>
                <a:ext cx="377228" cy="373493"/>
              </a:xfrm>
              <a:prstGeom prst="ellipse">
                <a:avLst/>
              </a:prstGeom>
              <a:gradFill flip="none" rotWithShape="1">
                <a:gsLst>
                  <a:gs pos="75000">
                    <a:schemeClr val="accent3"/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5" name="Rectangle 84"/>
            <p:cNvSpPr/>
            <p:nvPr/>
          </p:nvSpPr>
          <p:spPr>
            <a:xfrm>
              <a:off x="598723" y="1625383"/>
              <a:ext cx="531268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 smtClean="0"/>
                <a:t>Download this awesome diagram.Bring your presentation to life. 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695833" y="5588568"/>
            <a:ext cx="5908655" cy="765528"/>
            <a:chOff x="205963" y="1255857"/>
            <a:chExt cx="5908655" cy="765528"/>
          </a:xfrm>
        </p:grpSpPr>
        <p:sp>
          <p:nvSpPr>
            <p:cNvPr id="89" name="TextBox 88"/>
            <p:cNvSpPr txBox="1"/>
            <p:nvPr/>
          </p:nvSpPr>
          <p:spPr>
            <a:xfrm>
              <a:off x="2032470" y="1255857"/>
              <a:ext cx="209410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 smtClean="0">
                  <a:solidFill>
                    <a:schemeClr val="tx1"/>
                  </a:solidFill>
                  <a:cs typeface="Arial" pitchFamily="34" charset="0"/>
                </a:rPr>
                <a:t>Put text here</a:t>
              </a:r>
            </a:p>
            <a:p>
              <a:pPr algn="ctr"/>
              <a:endParaRPr lang="en-US" sz="2000" b="1" dirty="0"/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205963" y="1259422"/>
              <a:ext cx="5908655" cy="761963"/>
              <a:chOff x="205963" y="1259422"/>
              <a:chExt cx="5908655" cy="761963"/>
            </a:xfrm>
          </p:grpSpPr>
          <p:sp>
            <p:nvSpPr>
              <p:cNvPr id="92" name="Rounded Rectangle 91"/>
              <p:cNvSpPr/>
              <p:nvPr/>
            </p:nvSpPr>
            <p:spPr>
              <a:xfrm>
                <a:off x="344039" y="1259422"/>
                <a:ext cx="5770579" cy="761963"/>
              </a:xfrm>
              <a:prstGeom prst="roundRect">
                <a:avLst>
                  <a:gd name="adj" fmla="val 40104"/>
                </a:avLst>
              </a:prstGeom>
              <a:noFill/>
              <a:ln>
                <a:gradFill flip="none" rotWithShape="1">
                  <a:gsLst>
                    <a:gs pos="0">
                      <a:schemeClr val="accent3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1" dirty="0">
                  <a:solidFill>
                    <a:schemeClr val="tx1"/>
                  </a:solidFill>
                  <a:cs typeface="Arial" pitchFamily="34" charset="0"/>
                </a:endParaRPr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205963" y="1460468"/>
                <a:ext cx="377228" cy="373493"/>
              </a:xfrm>
              <a:prstGeom prst="ellipse">
                <a:avLst/>
              </a:prstGeom>
              <a:gradFill flip="none" rotWithShape="1">
                <a:gsLst>
                  <a:gs pos="75000">
                    <a:schemeClr val="accent3"/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1" name="Rectangle 90"/>
            <p:cNvSpPr/>
            <p:nvPr/>
          </p:nvSpPr>
          <p:spPr>
            <a:xfrm>
              <a:off x="598723" y="1625383"/>
              <a:ext cx="531268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 smtClean="0"/>
                <a:t>Download this awesome diagram.Bring your presentation to life.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824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30" y="685800"/>
            <a:ext cx="9141503" cy="6180090"/>
          </a:xfrm>
          <a:prstGeom prst="rect">
            <a:avLst/>
          </a:prstGeom>
          <a:gradFill flip="none" rotWithShape="1">
            <a:gsLst>
              <a:gs pos="100000">
                <a:srgbClr val="EFF8FF"/>
              </a:gs>
              <a:gs pos="43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135004" y="6480062"/>
            <a:ext cx="929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/>
              <a:t>Your Logo</a:t>
            </a:r>
            <a:endParaRPr lang="en-US" sz="1400" b="1" dirty="0"/>
          </a:p>
        </p:txBody>
      </p:sp>
      <p:grpSp>
        <p:nvGrpSpPr>
          <p:cNvPr id="50" name="Group 49"/>
          <p:cNvGrpSpPr/>
          <p:nvPr/>
        </p:nvGrpSpPr>
        <p:grpSpPr>
          <a:xfrm>
            <a:off x="6509948" y="600905"/>
            <a:ext cx="1603762" cy="6150070"/>
            <a:chOff x="6509948" y="600905"/>
            <a:chExt cx="1603762" cy="6150070"/>
          </a:xfrm>
          <a:effectLst>
            <a:outerShdw blurRad="63500" sx="101000" sy="101000" algn="ctr" rotWithShape="0">
              <a:prstClr val="black">
                <a:alpha val="25000"/>
              </a:prstClr>
            </a:outerShdw>
          </a:effectLst>
        </p:grpSpPr>
        <p:grpSp>
          <p:nvGrpSpPr>
            <p:cNvPr id="51" name="Group 50"/>
            <p:cNvGrpSpPr/>
            <p:nvPr/>
          </p:nvGrpSpPr>
          <p:grpSpPr>
            <a:xfrm>
              <a:off x="6509948" y="600905"/>
              <a:ext cx="1603762" cy="6150070"/>
              <a:chOff x="6034506" y="660368"/>
              <a:chExt cx="1800678" cy="6905200"/>
            </a:xfrm>
            <a:scene3d>
              <a:camera prst="orthographicFront"/>
              <a:lightRig rig="threePt" dir="t"/>
            </a:scene3d>
          </p:grpSpPr>
          <p:sp>
            <p:nvSpPr>
              <p:cNvPr id="58" name="Rectangle 5"/>
              <p:cNvSpPr/>
              <p:nvPr/>
            </p:nvSpPr>
            <p:spPr>
              <a:xfrm>
                <a:off x="6206359" y="660368"/>
                <a:ext cx="1447870" cy="1792218"/>
              </a:xfrm>
              <a:custGeom>
                <a:avLst/>
                <a:gdLst>
                  <a:gd name="connsiteX0" fmla="*/ 872209 w 1795780"/>
                  <a:gd name="connsiteY0" fmla="*/ 3 h 2561350"/>
                  <a:gd name="connsiteX1" fmla="*/ 1086522 w 1795780"/>
                  <a:gd name="connsiteY1" fmla="*/ 286050 h 2561350"/>
                  <a:gd name="connsiteX2" fmla="*/ 1064386 w 1795780"/>
                  <a:gd name="connsiteY2" fmla="*/ 389002 h 2561350"/>
                  <a:gd name="connsiteX3" fmla="*/ 1795780 w 1795780"/>
                  <a:gd name="connsiteY3" fmla="*/ 389002 h 2561350"/>
                  <a:gd name="connsiteX4" fmla="*/ 1795780 w 1795780"/>
                  <a:gd name="connsiteY4" fmla="*/ 1063389 h 2561350"/>
                  <a:gd name="connsiteX5" fmla="*/ 1706462 w 1795780"/>
                  <a:gd name="connsiteY5" fmla="*/ 1037347 h 2561350"/>
                  <a:gd name="connsiteX6" fmla="*/ 1704082 w 1795780"/>
                  <a:gd name="connsiteY6" fmla="*/ 1487403 h 2561350"/>
                  <a:gd name="connsiteX7" fmla="*/ 1795780 w 1795780"/>
                  <a:gd name="connsiteY7" fmla="*/ 1449629 h 2561350"/>
                  <a:gd name="connsiteX8" fmla="*/ 1795780 w 1795780"/>
                  <a:gd name="connsiteY8" fmla="*/ 2167002 h 2561350"/>
                  <a:gd name="connsiteX9" fmla="*/ 1066649 w 1795780"/>
                  <a:gd name="connsiteY9" fmla="*/ 2167002 h 2561350"/>
                  <a:gd name="connsiteX10" fmla="*/ 1086522 w 1795780"/>
                  <a:gd name="connsiteY10" fmla="*/ 2275300 h 2561350"/>
                  <a:gd name="connsiteX11" fmla="*/ 636466 w 1795780"/>
                  <a:gd name="connsiteY11" fmla="*/ 2277680 h 2561350"/>
                  <a:gd name="connsiteX12" fmla="*/ 666399 w 1795780"/>
                  <a:gd name="connsiteY12" fmla="*/ 2167002 h 2561350"/>
                  <a:gd name="connsiteX13" fmla="*/ 0 w 1795780"/>
                  <a:gd name="connsiteY13" fmla="*/ 2167002 h 2561350"/>
                  <a:gd name="connsiteX14" fmla="*/ 0 w 1795780"/>
                  <a:gd name="connsiteY14" fmla="*/ 1458174 h 2561350"/>
                  <a:gd name="connsiteX15" fmla="*/ 94999 w 1795780"/>
                  <a:gd name="connsiteY15" fmla="*/ 1495354 h 2561350"/>
                  <a:gd name="connsiteX16" fmla="*/ 92619 w 1795780"/>
                  <a:gd name="connsiteY16" fmla="*/ 1045298 h 2561350"/>
                  <a:gd name="connsiteX17" fmla="*/ 0 w 1795780"/>
                  <a:gd name="connsiteY17" fmla="*/ 1071146 h 2561350"/>
                  <a:gd name="connsiteX18" fmla="*/ 0 w 1795780"/>
                  <a:gd name="connsiteY18" fmla="*/ 389002 h 2561350"/>
                  <a:gd name="connsiteX19" fmla="*/ 671370 w 1795780"/>
                  <a:gd name="connsiteY19" fmla="*/ 389002 h 2561350"/>
                  <a:gd name="connsiteX20" fmla="*/ 636466 w 1795780"/>
                  <a:gd name="connsiteY20" fmla="*/ 283670 h 2561350"/>
                  <a:gd name="connsiteX21" fmla="*/ 872209 w 1795780"/>
                  <a:gd name="connsiteY21" fmla="*/ 3 h 2561350"/>
                  <a:gd name="connsiteX0" fmla="*/ 872209 w 1795780"/>
                  <a:gd name="connsiteY0" fmla="*/ 3 h 2561350"/>
                  <a:gd name="connsiteX1" fmla="*/ 1086522 w 1795780"/>
                  <a:gd name="connsiteY1" fmla="*/ 286050 h 2561350"/>
                  <a:gd name="connsiteX2" fmla="*/ 1064386 w 1795780"/>
                  <a:gd name="connsiteY2" fmla="*/ 389002 h 2561350"/>
                  <a:gd name="connsiteX3" fmla="*/ 1795780 w 1795780"/>
                  <a:gd name="connsiteY3" fmla="*/ 389002 h 2561350"/>
                  <a:gd name="connsiteX4" fmla="*/ 1795780 w 1795780"/>
                  <a:gd name="connsiteY4" fmla="*/ 1063389 h 2561350"/>
                  <a:gd name="connsiteX5" fmla="*/ 1706462 w 1795780"/>
                  <a:gd name="connsiteY5" fmla="*/ 1037347 h 2561350"/>
                  <a:gd name="connsiteX6" fmla="*/ 1704082 w 1795780"/>
                  <a:gd name="connsiteY6" fmla="*/ 1487403 h 2561350"/>
                  <a:gd name="connsiteX7" fmla="*/ 1795780 w 1795780"/>
                  <a:gd name="connsiteY7" fmla="*/ 1449629 h 2561350"/>
                  <a:gd name="connsiteX8" fmla="*/ 1795780 w 1795780"/>
                  <a:gd name="connsiteY8" fmla="*/ 2167002 h 2561350"/>
                  <a:gd name="connsiteX9" fmla="*/ 1066649 w 1795780"/>
                  <a:gd name="connsiteY9" fmla="*/ 2167002 h 2561350"/>
                  <a:gd name="connsiteX10" fmla="*/ 1086522 w 1795780"/>
                  <a:gd name="connsiteY10" fmla="*/ 2275300 h 2561350"/>
                  <a:gd name="connsiteX11" fmla="*/ 636466 w 1795780"/>
                  <a:gd name="connsiteY11" fmla="*/ 2277680 h 2561350"/>
                  <a:gd name="connsiteX12" fmla="*/ 666399 w 1795780"/>
                  <a:gd name="connsiteY12" fmla="*/ 2167002 h 2561350"/>
                  <a:gd name="connsiteX13" fmla="*/ 0 w 1795780"/>
                  <a:gd name="connsiteY13" fmla="*/ 2167002 h 2561350"/>
                  <a:gd name="connsiteX14" fmla="*/ 0 w 1795780"/>
                  <a:gd name="connsiteY14" fmla="*/ 1458174 h 2561350"/>
                  <a:gd name="connsiteX15" fmla="*/ 94999 w 1795780"/>
                  <a:gd name="connsiteY15" fmla="*/ 1495354 h 2561350"/>
                  <a:gd name="connsiteX16" fmla="*/ 92619 w 1795780"/>
                  <a:gd name="connsiteY16" fmla="*/ 1045298 h 2561350"/>
                  <a:gd name="connsiteX17" fmla="*/ 0 w 1795780"/>
                  <a:gd name="connsiteY17" fmla="*/ 1071146 h 2561350"/>
                  <a:gd name="connsiteX18" fmla="*/ 0 w 1795780"/>
                  <a:gd name="connsiteY18" fmla="*/ 389002 h 2561350"/>
                  <a:gd name="connsiteX19" fmla="*/ 671370 w 1795780"/>
                  <a:gd name="connsiteY19" fmla="*/ 389002 h 2561350"/>
                  <a:gd name="connsiteX20" fmla="*/ 636466 w 1795780"/>
                  <a:gd name="connsiteY20" fmla="*/ 283670 h 2561350"/>
                  <a:gd name="connsiteX21" fmla="*/ 872209 w 179578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949187"/>
                  <a:gd name="connsiteY0" fmla="*/ 3 h 2561350"/>
                  <a:gd name="connsiteX1" fmla="*/ 1132942 w 1949187"/>
                  <a:gd name="connsiteY1" fmla="*/ 286050 h 2561350"/>
                  <a:gd name="connsiteX2" fmla="*/ 1110806 w 1949187"/>
                  <a:gd name="connsiteY2" fmla="*/ 389002 h 2561350"/>
                  <a:gd name="connsiteX3" fmla="*/ 1862094 w 1949187"/>
                  <a:gd name="connsiteY3" fmla="*/ 369108 h 2561350"/>
                  <a:gd name="connsiteX4" fmla="*/ 1842200 w 1949187"/>
                  <a:gd name="connsiteY4" fmla="*/ 1063389 h 2561350"/>
                  <a:gd name="connsiteX5" fmla="*/ 1752882 w 1949187"/>
                  <a:gd name="connsiteY5" fmla="*/ 1037347 h 2561350"/>
                  <a:gd name="connsiteX6" fmla="*/ 1750502 w 1949187"/>
                  <a:gd name="connsiteY6" fmla="*/ 1487403 h 2561350"/>
                  <a:gd name="connsiteX7" fmla="*/ 1842200 w 1949187"/>
                  <a:gd name="connsiteY7" fmla="*/ 1449629 h 2561350"/>
                  <a:gd name="connsiteX8" fmla="*/ 1842200 w 1949187"/>
                  <a:gd name="connsiteY8" fmla="*/ 2167002 h 2561350"/>
                  <a:gd name="connsiteX9" fmla="*/ 1113069 w 1949187"/>
                  <a:gd name="connsiteY9" fmla="*/ 2167002 h 2561350"/>
                  <a:gd name="connsiteX10" fmla="*/ 1132942 w 1949187"/>
                  <a:gd name="connsiteY10" fmla="*/ 2275300 h 2561350"/>
                  <a:gd name="connsiteX11" fmla="*/ 682886 w 1949187"/>
                  <a:gd name="connsiteY11" fmla="*/ 2277680 h 2561350"/>
                  <a:gd name="connsiteX12" fmla="*/ 712819 w 1949187"/>
                  <a:gd name="connsiteY12" fmla="*/ 2167002 h 2561350"/>
                  <a:gd name="connsiteX13" fmla="*/ 46420 w 1949187"/>
                  <a:gd name="connsiteY13" fmla="*/ 2167002 h 2561350"/>
                  <a:gd name="connsiteX14" fmla="*/ 46420 w 1949187"/>
                  <a:gd name="connsiteY14" fmla="*/ 1458174 h 2561350"/>
                  <a:gd name="connsiteX15" fmla="*/ 141419 w 1949187"/>
                  <a:gd name="connsiteY15" fmla="*/ 1495354 h 2561350"/>
                  <a:gd name="connsiteX16" fmla="*/ 139039 w 1949187"/>
                  <a:gd name="connsiteY16" fmla="*/ 1045298 h 2561350"/>
                  <a:gd name="connsiteX17" fmla="*/ 46420 w 1949187"/>
                  <a:gd name="connsiteY17" fmla="*/ 1071146 h 2561350"/>
                  <a:gd name="connsiteX18" fmla="*/ 0 w 1949187"/>
                  <a:gd name="connsiteY18" fmla="*/ 382371 h 2561350"/>
                  <a:gd name="connsiteX19" fmla="*/ 717790 w 1949187"/>
                  <a:gd name="connsiteY19" fmla="*/ 389002 h 2561350"/>
                  <a:gd name="connsiteX20" fmla="*/ 682886 w 1949187"/>
                  <a:gd name="connsiteY20" fmla="*/ 283670 h 2561350"/>
                  <a:gd name="connsiteX21" fmla="*/ 918629 w 1949187"/>
                  <a:gd name="connsiteY21" fmla="*/ 3 h 2561350"/>
                  <a:gd name="connsiteX0" fmla="*/ 918629 w 1966660"/>
                  <a:gd name="connsiteY0" fmla="*/ 3 h 2561350"/>
                  <a:gd name="connsiteX1" fmla="*/ 1132942 w 1966660"/>
                  <a:gd name="connsiteY1" fmla="*/ 286050 h 2561350"/>
                  <a:gd name="connsiteX2" fmla="*/ 1110806 w 1966660"/>
                  <a:gd name="connsiteY2" fmla="*/ 389002 h 2561350"/>
                  <a:gd name="connsiteX3" fmla="*/ 1862094 w 1966660"/>
                  <a:gd name="connsiteY3" fmla="*/ 369108 h 2561350"/>
                  <a:gd name="connsiteX4" fmla="*/ 1842200 w 1966660"/>
                  <a:gd name="connsiteY4" fmla="*/ 1063389 h 2561350"/>
                  <a:gd name="connsiteX5" fmla="*/ 1752882 w 1966660"/>
                  <a:gd name="connsiteY5" fmla="*/ 1037347 h 2561350"/>
                  <a:gd name="connsiteX6" fmla="*/ 1750502 w 1966660"/>
                  <a:gd name="connsiteY6" fmla="*/ 1487403 h 2561350"/>
                  <a:gd name="connsiteX7" fmla="*/ 1842200 w 1966660"/>
                  <a:gd name="connsiteY7" fmla="*/ 1449629 h 2561350"/>
                  <a:gd name="connsiteX8" fmla="*/ 1842200 w 1966660"/>
                  <a:gd name="connsiteY8" fmla="*/ 2167002 h 2561350"/>
                  <a:gd name="connsiteX9" fmla="*/ 1113069 w 1966660"/>
                  <a:gd name="connsiteY9" fmla="*/ 2167002 h 2561350"/>
                  <a:gd name="connsiteX10" fmla="*/ 1132942 w 1966660"/>
                  <a:gd name="connsiteY10" fmla="*/ 2275300 h 2561350"/>
                  <a:gd name="connsiteX11" fmla="*/ 682886 w 1966660"/>
                  <a:gd name="connsiteY11" fmla="*/ 2277680 h 2561350"/>
                  <a:gd name="connsiteX12" fmla="*/ 712819 w 1966660"/>
                  <a:gd name="connsiteY12" fmla="*/ 2167002 h 2561350"/>
                  <a:gd name="connsiteX13" fmla="*/ 46420 w 1966660"/>
                  <a:gd name="connsiteY13" fmla="*/ 2167002 h 2561350"/>
                  <a:gd name="connsiteX14" fmla="*/ 46420 w 1966660"/>
                  <a:gd name="connsiteY14" fmla="*/ 1458174 h 2561350"/>
                  <a:gd name="connsiteX15" fmla="*/ 141419 w 1966660"/>
                  <a:gd name="connsiteY15" fmla="*/ 1495354 h 2561350"/>
                  <a:gd name="connsiteX16" fmla="*/ 139039 w 1966660"/>
                  <a:gd name="connsiteY16" fmla="*/ 1045298 h 2561350"/>
                  <a:gd name="connsiteX17" fmla="*/ 46420 w 1966660"/>
                  <a:gd name="connsiteY17" fmla="*/ 1071146 h 2561350"/>
                  <a:gd name="connsiteX18" fmla="*/ 0 w 1966660"/>
                  <a:gd name="connsiteY18" fmla="*/ 382371 h 2561350"/>
                  <a:gd name="connsiteX19" fmla="*/ 717790 w 1966660"/>
                  <a:gd name="connsiteY19" fmla="*/ 389002 h 2561350"/>
                  <a:gd name="connsiteX20" fmla="*/ 682886 w 1966660"/>
                  <a:gd name="connsiteY20" fmla="*/ 283670 h 2561350"/>
                  <a:gd name="connsiteX21" fmla="*/ 918629 w 1966660"/>
                  <a:gd name="connsiteY21" fmla="*/ 3 h 2561350"/>
                  <a:gd name="connsiteX0" fmla="*/ 1023861 w 2071892"/>
                  <a:gd name="connsiteY0" fmla="*/ 3 h 2561350"/>
                  <a:gd name="connsiteX1" fmla="*/ 1238174 w 2071892"/>
                  <a:gd name="connsiteY1" fmla="*/ 286050 h 2561350"/>
                  <a:gd name="connsiteX2" fmla="*/ 1216038 w 2071892"/>
                  <a:gd name="connsiteY2" fmla="*/ 389002 h 2561350"/>
                  <a:gd name="connsiteX3" fmla="*/ 1967326 w 2071892"/>
                  <a:gd name="connsiteY3" fmla="*/ 369108 h 2561350"/>
                  <a:gd name="connsiteX4" fmla="*/ 1947432 w 2071892"/>
                  <a:gd name="connsiteY4" fmla="*/ 1063389 h 2561350"/>
                  <a:gd name="connsiteX5" fmla="*/ 1858114 w 2071892"/>
                  <a:gd name="connsiteY5" fmla="*/ 1037347 h 2561350"/>
                  <a:gd name="connsiteX6" fmla="*/ 1855734 w 2071892"/>
                  <a:gd name="connsiteY6" fmla="*/ 1487403 h 2561350"/>
                  <a:gd name="connsiteX7" fmla="*/ 1947432 w 2071892"/>
                  <a:gd name="connsiteY7" fmla="*/ 1449629 h 2561350"/>
                  <a:gd name="connsiteX8" fmla="*/ 1947432 w 2071892"/>
                  <a:gd name="connsiteY8" fmla="*/ 2167002 h 2561350"/>
                  <a:gd name="connsiteX9" fmla="*/ 1218301 w 2071892"/>
                  <a:gd name="connsiteY9" fmla="*/ 2167002 h 2561350"/>
                  <a:gd name="connsiteX10" fmla="*/ 1238174 w 2071892"/>
                  <a:gd name="connsiteY10" fmla="*/ 2275300 h 2561350"/>
                  <a:gd name="connsiteX11" fmla="*/ 788118 w 2071892"/>
                  <a:gd name="connsiteY11" fmla="*/ 2277680 h 2561350"/>
                  <a:gd name="connsiteX12" fmla="*/ 818051 w 2071892"/>
                  <a:gd name="connsiteY12" fmla="*/ 2167002 h 2561350"/>
                  <a:gd name="connsiteX13" fmla="*/ 151652 w 2071892"/>
                  <a:gd name="connsiteY13" fmla="*/ 2167002 h 2561350"/>
                  <a:gd name="connsiteX14" fmla="*/ 151652 w 2071892"/>
                  <a:gd name="connsiteY14" fmla="*/ 1458174 h 2561350"/>
                  <a:gd name="connsiteX15" fmla="*/ 246651 w 2071892"/>
                  <a:gd name="connsiteY15" fmla="*/ 1495354 h 2561350"/>
                  <a:gd name="connsiteX16" fmla="*/ 244271 w 2071892"/>
                  <a:gd name="connsiteY16" fmla="*/ 1045298 h 2561350"/>
                  <a:gd name="connsiteX17" fmla="*/ 151652 w 2071892"/>
                  <a:gd name="connsiteY17" fmla="*/ 1071146 h 2561350"/>
                  <a:gd name="connsiteX18" fmla="*/ 105232 w 2071892"/>
                  <a:gd name="connsiteY18" fmla="*/ 382371 h 2561350"/>
                  <a:gd name="connsiteX19" fmla="*/ 823022 w 2071892"/>
                  <a:gd name="connsiteY19" fmla="*/ 389002 h 2561350"/>
                  <a:gd name="connsiteX20" fmla="*/ 788118 w 2071892"/>
                  <a:gd name="connsiteY20" fmla="*/ 283670 h 2561350"/>
                  <a:gd name="connsiteX21" fmla="*/ 1023861 w 2071892"/>
                  <a:gd name="connsiteY21" fmla="*/ 3 h 2561350"/>
                  <a:gd name="connsiteX0" fmla="*/ 1039756 w 2087787"/>
                  <a:gd name="connsiteY0" fmla="*/ 3 h 2561350"/>
                  <a:gd name="connsiteX1" fmla="*/ 1254069 w 2087787"/>
                  <a:gd name="connsiteY1" fmla="*/ 286050 h 2561350"/>
                  <a:gd name="connsiteX2" fmla="*/ 1231933 w 2087787"/>
                  <a:gd name="connsiteY2" fmla="*/ 389002 h 2561350"/>
                  <a:gd name="connsiteX3" fmla="*/ 1983221 w 2087787"/>
                  <a:gd name="connsiteY3" fmla="*/ 369108 h 2561350"/>
                  <a:gd name="connsiteX4" fmla="*/ 1963327 w 2087787"/>
                  <a:gd name="connsiteY4" fmla="*/ 1063389 h 2561350"/>
                  <a:gd name="connsiteX5" fmla="*/ 1874009 w 2087787"/>
                  <a:gd name="connsiteY5" fmla="*/ 1037347 h 2561350"/>
                  <a:gd name="connsiteX6" fmla="*/ 1871629 w 2087787"/>
                  <a:gd name="connsiteY6" fmla="*/ 1487403 h 2561350"/>
                  <a:gd name="connsiteX7" fmla="*/ 1963327 w 2087787"/>
                  <a:gd name="connsiteY7" fmla="*/ 1449629 h 2561350"/>
                  <a:gd name="connsiteX8" fmla="*/ 1963327 w 2087787"/>
                  <a:gd name="connsiteY8" fmla="*/ 2167002 h 2561350"/>
                  <a:gd name="connsiteX9" fmla="*/ 1234196 w 2087787"/>
                  <a:gd name="connsiteY9" fmla="*/ 2167002 h 2561350"/>
                  <a:gd name="connsiteX10" fmla="*/ 1254069 w 2087787"/>
                  <a:gd name="connsiteY10" fmla="*/ 2275300 h 2561350"/>
                  <a:gd name="connsiteX11" fmla="*/ 804013 w 2087787"/>
                  <a:gd name="connsiteY11" fmla="*/ 2277680 h 2561350"/>
                  <a:gd name="connsiteX12" fmla="*/ 833946 w 2087787"/>
                  <a:gd name="connsiteY12" fmla="*/ 2167002 h 2561350"/>
                  <a:gd name="connsiteX13" fmla="*/ 167547 w 2087787"/>
                  <a:gd name="connsiteY13" fmla="*/ 2167002 h 2561350"/>
                  <a:gd name="connsiteX14" fmla="*/ 167547 w 2087787"/>
                  <a:gd name="connsiteY14" fmla="*/ 1458174 h 2561350"/>
                  <a:gd name="connsiteX15" fmla="*/ 262546 w 2087787"/>
                  <a:gd name="connsiteY15" fmla="*/ 1495354 h 2561350"/>
                  <a:gd name="connsiteX16" fmla="*/ 260166 w 2087787"/>
                  <a:gd name="connsiteY16" fmla="*/ 1045298 h 2561350"/>
                  <a:gd name="connsiteX17" fmla="*/ 167547 w 2087787"/>
                  <a:gd name="connsiteY17" fmla="*/ 1071146 h 2561350"/>
                  <a:gd name="connsiteX18" fmla="*/ 121127 w 2087787"/>
                  <a:gd name="connsiteY18" fmla="*/ 382371 h 2561350"/>
                  <a:gd name="connsiteX19" fmla="*/ 838917 w 2087787"/>
                  <a:gd name="connsiteY19" fmla="*/ 389002 h 2561350"/>
                  <a:gd name="connsiteX20" fmla="*/ 804013 w 2087787"/>
                  <a:gd name="connsiteY20" fmla="*/ 283670 h 2561350"/>
                  <a:gd name="connsiteX21" fmla="*/ 1039756 w 2087787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88885"/>
                  <a:gd name="connsiteY0" fmla="*/ 3 h 2561350"/>
                  <a:gd name="connsiteX1" fmla="*/ 1239747 w 2088885"/>
                  <a:gd name="connsiteY1" fmla="*/ 286050 h 2561350"/>
                  <a:gd name="connsiteX2" fmla="*/ 1217611 w 2088885"/>
                  <a:gd name="connsiteY2" fmla="*/ 389002 h 2561350"/>
                  <a:gd name="connsiteX3" fmla="*/ 1968899 w 2088885"/>
                  <a:gd name="connsiteY3" fmla="*/ 369108 h 2561350"/>
                  <a:gd name="connsiteX4" fmla="*/ 1949005 w 2088885"/>
                  <a:gd name="connsiteY4" fmla="*/ 1063389 h 2561350"/>
                  <a:gd name="connsiteX5" fmla="*/ 1859687 w 2088885"/>
                  <a:gd name="connsiteY5" fmla="*/ 1037347 h 2561350"/>
                  <a:gd name="connsiteX6" fmla="*/ 1857307 w 2088885"/>
                  <a:gd name="connsiteY6" fmla="*/ 1487403 h 2561350"/>
                  <a:gd name="connsiteX7" fmla="*/ 1949005 w 2088885"/>
                  <a:gd name="connsiteY7" fmla="*/ 1449629 h 2561350"/>
                  <a:gd name="connsiteX8" fmla="*/ 1949005 w 2088885"/>
                  <a:gd name="connsiteY8" fmla="*/ 2167002 h 2561350"/>
                  <a:gd name="connsiteX9" fmla="*/ 1219874 w 2088885"/>
                  <a:gd name="connsiteY9" fmla="*/ 2167002 h 2561350"/>
                  <a:gd name="connsiteX10" fmla="*/ 1239747 w 2088885"/>
                  <a:gd name="connsiteY10" fmla="*/ 2275300 h 2561350"/>
                  <a:gd name="connsiteX11" fmla="*/ 789691 w 2088885"/>
                  <a:gd name="connsiteY11" fmla="*/ 2277680 h 2561350"/>
                  <a:gd name="connsiteX12" fmla="*/ 819624 w 2088885"/>
                  <a:gd name="connsiteY12" fmla="*/ 2167002 h 2561350"/>
                  <a:gd name="connsiteX13" fmla="*/ 153225 w 2088885"/>
                  <a:gd name="connsiteY13" fmla="*/ 2167002 h 2561350"/>
                  <a:gd name="connsiteX14" fmla="*/ 153225 w 2088885"/>
                  <a:gd name="connsiteY14" fmla="*/ 1458174 h 2561350"/>
                  <a:gd name="connsiteX15" fmla="*/ 248224 w 2088885"/>
                  <a:gd name="connsiteY15" fmla="*/ 1495354 h 2561350"/>
                  <a:gd name="connsiteX16" fmla="*/ 245844 w 2088885"/>
                  <a:gd name="connsiteY16" fmla="*/ 1045298 h 2561350"/>
                  <a:gd name="connsiteX17" fmla="*/ 153225 w 2088885"/>
                  <a:gd name="connsiteY17" fmla="*/ 1071146 h 2561350"/>
                  <a:gd name="connsiteX18" fmla="*/ 106805 w 2088885"/>
                  <a:gd name="connsiteY18" fmla="*/ 382371 h 2561350"/>
                  <a:gd name="connsiteX19" fmla="*/ 824595 w 2088885"/>
                  <a:gd name="connsiteY19" fmla="*/ 389002 h 2561350"/>
                  <a:gd name="connsiteX20" fmla="*/ 789691 w 2088885"/>
                  <a:gd name="connsiteY20" fmla="*/ 283670 h 2561350"/>
                  <a:gd name="connsiteX21" fmla="*/ 1025434 w 208888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102756"/>
                  <a:gd name="connsiteY0" fmla="*/ 3 h 2561350"/>
                  <a:gd name="connsiteX1" fmla="*/ 1239747 w 2102756"/>
                  <a:gd name="connsiteY1" fmla="*/ 286050 h 2561350"/>
                  <a:gd name="connsiteX2" fmla="*/ 1217611 w 2102756"/>
                  <a:gd name="connsiteY2" fmla="*/ 389002 h 2561350"/>
                  <a:gd name="connsiteX3" fmla="*/ 1968899 w 2102756"/>
                  <a:gd name="connsiteY3" fmla="*/ 369108 h 2561350"/>
                  <a:gd name="connsiteX4" fmla="*/ 1949005 w 2102756"/>
                  <a:gd name="connsiteY4" fmla="*/ 1063389 h 2561350"/>
                  <a:gd name="connsiteX5" fmla="*/ 1859687 w 2102756"/>
                  <a:gd name="connsiteY5" fmla="*/ 1037347 h 2561350"/>
                  <a:gd name="connsiteX6" fmla="*/ 1857307 w 2102756"/>
                  <a:gd name="connsiteY6" fmla="*/ 1487403 h 2561350"/>
                  <a:gd name="connsiteX7" fmla="*/ 1995425 w 2102756"/>
                  <a:gd name="connsiteY7" fmla="*/ 1456260 h 2561350"/>
                  <a:gd name="connsiteX8" fmla="*/ 1949005 w 2102756"/>
                  <a:gd name="connsiteY8" fmla="*/ 2167002 h 2561350"/>
                  <a:gd name="connsiteX9" fmla="*/ 1219874 w 2102756"/>
                  <a:gd name="connsiteY9" fmla="*/ 2167002 h 2561350"/>
                  <a:gd name="connsiteX10" fmla="*/ 1239747 w 2102756"/>
                  <a:gd name="connsiteY10" fmla="*/ 2275300 h 2561350"/>
                  <a:gd name="connsiteX11" fmla="*/ 789691 w 2102756"/>
                  <a:gd name="connsiteY11" fmla="*/ 2277680 h 2561350"/>
                  <a:gd name="connsiteX12" fmla="*/ 819624 w 2102756"/>
                  <a:gd name="connsiteY12" fmla="*/ 2167002 h 2561350"/>
                  <a:gd name="connsiteX13" fmla="*/ 153225 w 2102756"/>
                  <a:gd name="connsiteY13" fmla="*/ 2167002 h 2561350"/>
                  <a:gd name="connsiteX14" fmla="*/ 153225 w 2102756"/>
                  <a:gd name="connsiteY14" fmla="*/ 1458174 h 2561350"/>
                  <a:gd name="connsiteX15" fmla="*/ 248224 w 2102756"/>
                  <a:gd name="connsiteY15" fmla="*/ 1495354 h 2561350"/>
                  <a:gd name="connsiteX16" fmla="*/ 245844 w 2102756"/>
                  <a:gd name="connsiteY16" fmla="*/ 1045298 h 2561350"/>
                  <a:gd name="connsiteX17" fmla="*/ 153225 w 2102756"/>
                  <a:gd name="connsiteY17" fmla="*/ 1071146 h 2561350"/>
                  <a:gd name="connsiteX18" fmla="*/ 106805 w 2102756"/>
                  <a:gd name="connsiteY18" fmla="*/ 382371 h 2561350"/>
                  <a:gd name="connsiteX19" fmla="*/ 824595 w 2102756"/>
                  <a:gd name="connsiteY19" fmla="*/ 389002 h 2561350"/>
                  <a:gd name="connsiteX20" fmla="*/ 789691 w 2102756"/>
                  <a:gd name="connsiteY20" fmla="*/ 283670 h 2561350"/>
                  <a:gd name="connsiteX21" fmla="*/ 1025434 w 2102756"/>
                  <a:gd name="connsiteY21" fmla="*/ 3 h 2561350"/>
                  <a:gd name="connsiteX0" fmla="*/ 1025434 w 2076232"/>
                  <a:gd name="connsiteY0" fmla="*/ 3 h 2561350"/>
                  <a:gd name="connsiteX1" fmla="*/ 1239747 w 2076232"/>
                  <a:gd name="connsiteY1" fmla="*/ 286050 h 2561350"/>
                  <a:gd name="connsiteX2" fmla="*/ 1217611 w 2076232"/>
                  <a:gd name="connsiteY2" fmla="*/ 389002 h 2561350"/>
                  <a:gd name="connsiteX3" fmla="*/ 1968899 w 2076232"/>
                  <a:gd name="connsiteY3" fmla="*/ 369108 h 2561350"/>
                  <a:gd name="connsiteX4" fmla="*/ 1949005 w 2076232"/>
                  <a:gd name="connsiteY4" fmla="*/ 1063389 h 2561350"/>
                  <a:gd name="connsiteX5" fmla="*/ 1859687 w 2076232"/>
                  <a:gd name="connsiteY5" fmla="*/ 1037347 h 2561350"/>
                  <a:gd name="connsiteX6" fmla="*/ 1857307 w 2076232"/>
                  <a:gd name="connsiteY6" fmla="*/ 1487403 h 2561350"/>
                  <a:gd name="connsiteX7" fmla="*/ 1995425 w 2076232"/>
                  <a:gd name="connsiteY7" fmla="*/ 1456260 h 2561350"/>
                  <a:gd name="connsiteX8" fmla="*/ 1949005 w 2076232"/>
                  <a:gd name="connsiteY8" fmla="*/ 2167002 h 2561350"/>
                  <a:gd name="connsiteX9" fmla="*/ 1219874 w 2076232"/>
                  <a:gd name="connsiteY9" fmla="*/ 2167002 h 2561350"/>
                  <a:gd name="connsiteX10" fmla="*/ 1239747 w 2076232"/>
                  <a:gd name="connsiteY10" fmla="*/ 2275300 h 2561350"/>
                  <a:gd name="connsiteX11" fmla="*/ 789691 w 2076232"/>
                  <a:gd name="connsiteY11" fmla="*/ 2277680 h 2561350"/>
                  <a:gd name="connsiteX12" fmla="*/ 819624 w 2076232"/>
                  <a:gd name="connsiteY12" fmla="*/ 2167002 h 2561350"/>
                  <a:gd name="connsiteX13" fmla="*/ 153225 w 2076232"/>
                  <a:gd name="connsiteY13" fmla="*/ 2167002 h 2561350"/>
                  <a:gd name="connsiteX14" fmla="*/ 153225 w 2076232"/>
                  <a:gd name="connsiteY14" fmla="*/ 1458174 h 2561350"/>
                  <a:gd name="connsiteX15" fmla="*/ 248224 w 2076232"/>
                  <a:gd name="connsiteY15" fmla="*/ 1495354 h 2561350"/>
                  <a:gd name="connsiteX16" fmla="*/ 245844 w 2076232"/>
                  <a:gd name="connsiteY16" fmla="*/ 1045298 h 2561350"/>
                  <a:gd name="connsiteX17" fmla="*/ 153225 w 2076232"/>
                  <a:gd name="connsiteY17" fmla="*/ 1071146 h 2561350"/>
                  <a:gd name="connsiteX18" fmla="*/ 106805 w 2076232"/>
                  <a:gd name="connsiteY18" fmla="*/ 382371 h 2561350"/>
                  <a:gd name="connsiteX19" fmla="*/ 824595 w 2076232"/>
                  <a:gd name="connsiteY19" fmla="*/ 389002 h 2561350"/>
                  <a:gd name="connsiteX20" fmla="*/ 789691 w 2076232"/>
                  <a:gd name="connsiteY20" fmla="*/ 283670 h 2561350"/>
                  <a:gd name="connsiteX21" fmla="*/ 1025434 w 2076232"/>
                  <a:gd name="connsiteY21" fmla="*/ 3 h 2561350"/>
                  <a:gd name="connsiteX0" fmla="*/ 1025434 w 2077711"/>
                  <a:gd name="connsiteY0" fmla="*/ 3 h 2561350"/>
                  <a:gd name="connsiteX1" fmla="*/ 1239747 w 2077711"/>
                  <a:gd name="connsiteY1" fmla="*/ 286050 h 2561350"/>
                  <a:gd name="connsiteX2" fmla="*/ 1217611 w 2077711"/>
                  <a:gd name="connsiteY2" fmla="*/ 389002 h 2561350"/>
                  <a:gd name="connsiteX3" fmla="*/ 1968899 w 2077711"/>
                  <a:gd name="connsiteY3" fmla="*/ 369108 h 2561350"/>
                  <a:gd name="connsiteX4" fmla="*/ 1949005 w 2077711"/>
                  <a:gd name="connsiteY4" fmla="*/ 1063389 h 2561350"/>
                  <a:gd name="connsiteX5" fmla="*/ 1859687 w 2077711"/>
                  <a:gd name="connsiteY5" fmla="*/ 1037347 h 2561350"/>
                  <a:gd name="connsiteX6" fmla="*/ 1857307 w 2077711"/>
                  <a:gd name="connsiteY6" fmla="*/ 1487403 h 2561350"/>
                  <a:gd name="connsiteX7" fmla="*/ 1995425 w 2077711"/>
                  <a:gd name="connsiteY7" fmla="*/ 1456260 h 2561350"/>
                  <a:gd name="connsiteX8" fmla="*/ 1949005 w 2077711"/>
                  <a:gd name="connsiteY8" fmla="*/ 2167002 h 2561350"/>
                  <a:gd name="connsiteX9" fmla="*/ 1219874 w 2077711"/>
                  <a:gd name="connsiteY9" fmla="*/ 2167002 h 2561350"/>
                  <a:gd name="connsiteX10" fmla="*/ 1239747 w 2077711"/>
                  <a:gd name="connsiteY10" fmla="*/ 2275300 h 2561350"/>
                  <a:gd name="connsiteX11" fmla="*/ 789691 w 2077711"/>
                  <a:gd name="connsiteY11" fmla="*/ 2277680 h 2561350"/>
                  <a:gd name="connsiteX12" fmla="*/ 819624 w 2077711"/>
                  <a:gd name="connsiteY12" fmla="*/ 2167002 h 2561350"/>
                  <a:gd name="connsiteX13" fmla="*/ 153225 w 2077711"/>
                  <a:gd name="connsiteY13" fmla="*/ 2167002 h 2561350"/>
                  <a:gd name="connsiteX14" fmla="*/ 153225 w 2077711"/>
                  <a:gd name="connsiteY14" fmla="*/ 1458174 h 2561350"/>
                  <a:gd name="connsiteX15" fmla="*/ 248224 w 2077711"/>
                  <a:gd name="connsiteY15" fmla="*/ 1495354 h 2561350"/>
                  <a:gd name="connsiteX16" fmla="*/ 245844 w 2077711"/>
                  <a:gd name="connsiteY16" fmla="*/ 1045298 h 2561350"/>
                  <a:gd name="connsiteX17" fmla="*/ 153225 w 2077711"/>
                  <a:gd name="connsiteY17" fmla="*/ 1071146 h 2561350"/>
                  <a:gd name="connsiteX18" fmla="*/ 106805 w 2077711"/>
                  <a:gd name="connsiteY18" fmla="*/ 382371 h 2561350"/>
                  <a:gd name="connsiteX19" fmla="*/ 824595 w 2077711"/>
                  <a:gd name="connsiteY19" fmla="*/ 389002 h 2561350"/>
                  <a:gd name="connsiteX20" fmla="*/ 789691 w 2077711"/>
                  <a:gd name="connsiteY20" fmla="*/ 283670 h 2561350"/>
                  <a:gd name="connsiteX21" fmla="*/ 1025434 w 2077711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57307 w 2082173"/>
                  <a:gd name="connsiteY6" fmla="*/ 1487403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57307 w 2082173"/>
                  <a:gd name="connsiteY6" fmla="*/ 1487403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1331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1331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13436 w 2082173"/>
                  <a:gd name="connsiteY14" fmla="*/ 1511225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38495 w 2095234"/>
                  <a:gd name="connsiteY0" fmla="*/ 3 h 2561350"/>
                  <a:gd name="connsiteX1" fmla="*/ 1252808 w 2095234"/>
                  <a:gd name="connsiteY1" fmla="*/ 286050 h 2561350"/>
                  <a:gd name="connsiteX2" fmla="*/ 1230672 w 2095234"/>
                  <a:gd name="connsiteY2" fmla="*/ 389002 h 2561350"/>
                  <a:gd name="connsiteX3" fmla="*/ 1981960 w 2095234"/>
                  <a:gd name="connsiteY3" fmla="*/ 369108 h 2561350"/>
                  <a:gd name="connsiteX4" fmla="*/ 1975328 w 2095234"/>
                  <a:gd name="connsiteY4" fmla="*/ 1096546 h 2561350"/>
                  <a:gd name="connsiteX5" fmla="*/ 1872748 w 2095234"/>
                  <a:gd name="connsiteY5" fmla="*/ 1037347 h 2561350"/>
                  <a:gd name="connsiteX6" fmla="*/ 1857106 w 2095234"/>
                  <a:gd name="connsiteY6" fmla="*/ 1520560 h 2561350"/>
                  <a:gd name="connsiteX7" fmla="*/ 2008486 w 2095234"/>
                  <a:gd name="connsiteY7" fmla="*/ 1456260 h 2561350"/>
                  <a:gd name="connsiteX8" fmla="*/ 1962066 w 2095234"/>
                  <a:gd name="connsiteY8" fmla="*/ 2180265 h 2561350"/>
                  <a:gd name="connsiteX9" fmla="*/ 1232935 w 2095234"/>
                  <a:gd name="connsiteY9" fmla="*/ 2167002 h 2561350"/>
                  <a:gd name="connsiteX10" fmla="*/ 1252808 w 2095234"/>
                  <a:gd name="connsiteY10" fmla="*/ 2275300 h 2561350"/>
                  <a:gd name="connsiteX11" fmla="*/ 802752 w 2095234"/>
                  <a:gd name="connsiteY11" fmla="*/ 2277680 h 2561350"/>
                  <a:gd name="connsiteX12" fmla="*/ 832685 w 2095234"/>
                  <a:gd name="connsiteY12" fmla="*/ 2167002 h 2561350"/>
                  <a:gd name="connsiteX13" fmla="*/ 139760 w 2095234"/>
                  <a:gd name="connsiteY13" fmla="*/ 2200159 h 2561350"/>
                  <a:gd name="connsiteX14" fmla="*/ 119866 w 2095234"/>
                  <a:gd name="connsiteY14" fmla="*/ 1497962 h 2561350"/>
                  <a:gd name="connsiteX15" fmla="*/ 281179 w 2095234"/>
                  <a:gd name="connsiteY15" fmla="*/ 1561668 h 2561350"/>
                  <a:gd name="connsiteX16" fmla="*/ 258905 w 2095234"/>
                  <a:gd name="connsiteY16" fmla="*/ 1045298 h 2561350"/>
                  <a:gd name="connsiteX17" fmla="*/ 146392 w 2095234"/>
                  <a:gd name="connsiteY17" fmla="*/ 1091040 h 2561350"/>
                  <a:gd name="connsiteX18" fmla="*/ 119866 w 2095234"/>
                  <a:gd name="connsiteY18" fmla="*/ 382371 h 2561350"/>
                  <a:gd name="connsiteX19" fmla="*/ 837656 w 2095234"/>
                  <a:gd name="connsiteY19" fmla="*/ 389002 h 2561350"/>
                  <a:gd name="connsiteX20" fmla="*/ 802752 w 2095234"/>
                  <a:gd name="connsiteY20" fmla="*/ 283670 h 2561350"/>
                  <a:gd name="connsiteX21" fmla="*/ 1038495 w 2095234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19868 w 2076607"/>
                  <a:gd name="connsiteY0" fmla="*/ 3 h 2561350"/>
                  <a:gd name="connsiteX1" fmla="*/ 1234181 w 2076607"/>
                  <a:gd name="connsiteY1" fmla="*/ 286050 h 2561350"/>
                  <a:gd name="connsiteX2" fmla="*/ 1212045 w 2076607"/>
                  <a:gd name="connsiteY2" fmla="*/ 389002 h 2561350"/>
                  <a:gd name="connsiteX3" fmla="*/ 1963333 w 2076607"/>
                  <a:gd name="connsiteY3" fmla="*/ 369108 h 2561350"/>
                  <a:gd name="connsiteX4" fmla="*/ 1956701 w 2076607"/>
                  <a:gd name="connsiteY4" fmla="*/ 1096546 h 2561350"/>
                  <a:gd name="connsiteX5" fmla="*/ 1854121 w 2076607"/>
                  <a:gd name="connsiteY5" fmla="*/ 1037347 h 2561350"/>
                  <a:gd name="connsiteX6" fmla="*/ 1838479 w 2076607"/>
                  <a:gd name="connsiteY6" fmla="*/ 1520560 h 2561350"/>
                  <a:gd name="connsiteX7" fmla="*/ 1989859 w 2076607"/>
                  <a:gd name="connsiteY7" fmla="*/ 1456260 h 2561350"/>
                  <a:gd name="connsiteX8" fmla="*/ 1943439 w 2076607"/>
                  <a:gd name="connsiteY8" fmla="*/ 2180265 h 2561350"/>
                  <a:gd name="connsiteX9" fmla="*/ 1214308 w 2076607"/>
                  <a:gd name="connsiteY9" fmla="*/ 2167002 h 2561350"/>
                  <a:gd name="connsiteX10" fmla="*/ 1234181 w 2076607"/>
                  <a:gd name="connsiteY10" fmla="*/ 2275300 h 2561350"/>
                  <a:gd name="connsiteX11" fmla="*/ 784125 w 2076607"/>
                  <a:gd name="connsiteY11" fmla="*/ 2277680 h 2561350"/>
                  <a:gd name="connsiteX12" fmla="*/ 814058 w 2076607"/>
                  <a:gd name="connsiteY12" fmla="*/ 2167002 h 2561350"/>
                  <a:gd name="connsiteX13" fmla="*/ 121133 w 2076607"/>
                  <a:gd name="connsiteY13" fmla="*/ 2200159 h 2561350"/>
                  <a:gd name="connsiteX14" fmla="*/ 101239 w 2076607"/>
                  <a:gd name="connsiteY14" fmla="*/ 1497962 h 2561350"/>
                  <a:gd name="connsiteX15" fmla="*/ 262552 w 2076607"/>
                  <a:gd name="connsiteY15" fmla="*/ 1561668 h 2561350"/>
                  <a:gd name="connsiteX16" fmla="*/ 240278 w 2076607"/>
                  <a:gd name="connsiteY16" fmla="*/ 1045298 h 2561350"/>
                  <a:gd name="connsiteX17" fmla="*/ 101239 w 2076607"/>
                  <a:gd name="connsiteY17" fmla="*/ 382371 h 2561350"/>
                  <a:gd name="connsiteX18" fmla="*/ 819029 w 2076607"/>
                  <a:gd name="connsiteY18" fmla="*/ 389002 h 2561350"/>
                  <a:gd name="connsiteX19" fmla="*/ 784125 w 2076607"/>
                  <a:gd name="connsiteY19" fmla="*/ 283670 h 2561350"/>
                  <a:gd name="connsiteX20" fmla="*/ 1019868 w 2076607"/>
                  <a:gd name="connsiteY20" fmla="*/ 3 h 2561350"/>
                  <a:gd name="connsiteX0" fmla="*/ 1019868 w 2076607"/>
                  <a:gd name="connsiteY0" fmla="*/ 3 h 2561350"/>
                  <a:gd name="connsiteX1" fmla="*/ 1234181 w 2076607"/>
                  <a:gd name="connsiteY1" fmla="*/ 286050 h 2561350"/>
                  <a:gd name="connsiteX2" fmla="*/ 1212045 w 2076607"/>
                  <a:gd name="connsiteY2" fmla="*/ 389002 h 2561350"/>
                  <a:gd name="connsiteX3" fmla="*/ 1963333 w 2076607"/>
                  <a:gd name="connsiteY3" fmla="*/ 369108 h 2561350"/>
                  <a:gd name="connsiteX4" fmla="*/ 1956701 w 2076607"/>
                  <a:gd name="connsiteY4" fmla="*/ 1096546 h 2561350"/>
                  <a:gd name="connsiteX5" fmla="*/ 1854121 w 2076607"/>
                  <a:gd name="connsiteY5" fmla="*/ 1037347 h 2561350"/>
                  <a:gd name="connsiteX6" fmla="*/ 1838479 w 2076607"/>
                  <a:gd name="connsiteY6" fmla="*/ 1520560 h 2561350"/>
                  <a:gd name="connsiteX7" fmla="*/ 1989859 w 2076607"/>
                  <a:gd name="connsiteY7" fmla="*/ 1456260 h 2561350"/>
                  <a:gd name="connsiteX8" fmla="*/ 1943439 w 2076607"/>
                  <a:gd name="connsiteY8" fmla="*/ 2180265 h 2561350"/>
                  <a:gd name="connsiteX9" fmla="*/ 1214308 w 2076607"/>
                  <a:gd name="connsiteY9" fmla="*/ 2167002 h 2561350"/>
                  <a:gd name="connsiteX10" fmla="*/ 1234181 w 2076607"/>
                  <a:gd name="connsiteY10" fmla="*/ 2275300 h 2561350"/>
                  <a:gd name="connsiteX11" fmla="*/ 784125 w 2076607"/>
                  <a:gd name="connsiteY11" fmla="*/ 2277680 h 2561350"/>
                  <a:gd name="connsiteX12" fmla="*/ 814058 w 2076607"/>
                  <a:gd name="connsiteY12" fmla="*/ 2167002 h 2561350"/>
                  <a:gd name="connsiteX13" fmla="*/ 121133 w 2076607"/>
                  <a:gd name="connsiteY13" fmla="*/ 2200159 h 2561350"/>
                  <a:gd name="connsiteX14" fmla="*/ 101239 w 2076607"/>
                  <a:gd name="connsiteY14" fmla="*/ 1497962 h 2561350"/>
                  <a:gd name="connsiteX15" fmla="*/ 262552 w 2076607"/>
                  <a:gd name="connsiteY15" fmla="*/ 1561668 h 2561350"/>
                  <a:gd name="connsiteX16" fmla="*/ 240278 w 2076607"/>
                  <a:gd name="connsiteY16" fmla="*/ 1045298 h 2561350"/>
                  <a:gd name="connsiteX17" fmla="*/ 136388 w 2076607"/>
                  <a:gd name="connsiteY17" fmla="*/ 727479 h 2561350"/>
                  <a:gd name="connsiteX18" fmla="*/ 101239 w 2076607"/>
                  <a:gd name="connsiteY18" fmla="*/ 382371 h 2561350"/>
                  <a:gd name="connsiteX19" fmla="*/ 819029 w 2076607"/>
                  <a:gd name="connsiteY19" fmla="*/ 389002 h 2561350"/>
                  <a:gd name="connsiteX20" fmla="*/ 784125 w 2076607"/>
                  <a:gd name="connsiteY20" fmla="*/ 283670 h 2561350"/>
                  <a:gd name="connsiteX21" fmla="*/ 1019868 w 2076607"/>
                  <a:gd name="connsiteY21" fmla="*/ 3 h 2561350"/>
                  <a:gd name="connsiteX0" fmla="*/ 1030195 w 2086934"/>
                  <a:gd name="connsiteY0" fmla="*/ 3 h 2561350"/>
                  <a:gd name="connsiteX1" fmla="*/ 1244508 w 2086934"/>
                  <a:gd name="connsiteY1" fmla="*/ 286050 h 2561350"/>
                  <a:gd name="connsiteX2" fmla="*/ 1222372 w 2086934"/>
                  <a:gd name="connsiteY2" fmla="*/ 389002 h 2561350"/>
                  <a:gd name="connsiteX3" fmla="*/ 1973660 w 2086934"/>
                  <a:gd name="connsiteY3" fmla="*/ 369108 h 2561350"/>
                  <a:gd name="connsiteX4" fmla="*/ 1967028 w 2086934"/>
                  <a:gd name="connsiteY4" fmla="*/ 1096546 h 2561350"/>
                  <a:gd name="connsiteX5" fmla="*/ 1864448 w 2086934"/>
                  <a:gd name="connsiteY5" fmla="*/ 1037347 h 2561350"/>
                  <a:gd name="connsiteX6" fmla="*/ 1848806 w 2086934"/>
                  <a:gd name="connsiteY6" fmla="*/ 1520560 h 2561350"/>
                  <a:gd name="connsiteX7" fmla="*/ 2000186 w 2086934"/>
                  <a:gd name="connsiteY7" fmla="*/ 1456260 h 2561350"/>
                  <a:gd name="connsiteX8" fmla="*/ 1953766 w 2086934"/>
                  <a:gd name="connsiteY8" fmla="*/ 2180265 h 2561350"/>
                  <a:gd name="connsiteX9" fmla="*/ 1224635 w 2086934"/>
                  <a:gd name="connsiteY9" fmla="*/ 2167002 h 2561350"/>
                  <a:gd name="connsiteX10" fmla="*/ 1244508 w 2086934"/>
                  <a:gd name="connsiteY10" fmla="*/ 2275300 h 2561350"/>
                  <a:gd name="connsiteX11" fmla="*/ 794452 w 2086934"/>
                  <a:gd name="connsiteY11" fmla="*/ 2277680 h 2561350"/>
                  <a:gd name="connsiteX12" fmla="*/ 824385 w 2086934"/>
                  <a:gd name="connsiteY12" fmla="*/ 2167002 h 2561350"/>
                  <a:gd name="connsiteX13" fmla="*/ 131460 w 2086934"/>
                  <a:gd name="connsiteY13" fmla="*/ 2200159 h 2561350"/>
                  <a:gd name="connsiteX14" fmla="*/ 111566 w 2086934"/>
                  <a:gd name="connsiteY14" fmla="*/ 1497962 h 2561350"/>
                  <a:gd name="connsiteX15" fmla="*/ 272879 w 2086934"/>
                  <a:gd name="connsiteY15" fmla="*/ 1561668 h 2561350"/>
                  <a:gd name="connsiteX16" fmla="*/ 250605 w 2086934"/>
                  <a:gd name="connsiteY16" fmla="*/ 1045298 h 2561350"/>
                  <a:gd name="connsiteX17" fmla="*/ 9943 w 2086934"/>
                  <a:gd name="connsiteY17" fmla="*/ 1018431 h 2561350"/>
                  <a:gd name="connsiteX18" fmla="*/ 111566 w 2086934"/>
                  <a:gd name="connsiteY18" fmla="*/ 382371 h 2561350"/>
                  <a:gd name="connsiteX19" fmla="*/ 829356 w 2086934"/>
                  <a:gd name="connsiteY19" fmla="*/ 389002 h 2561350"/>
                  <a:gd name="connsiteX20" fmla="*/ 794452 w 2086934"/>
                  <a:gd name="connsiteY20" fmla="*/ 283670 h 2561350"/>
                  <a:gd name="connsiteX21" fmla="*/ 1030195 w 2086934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270566 w 2084621"/>
                  <a:gd name="connsiteY14" fmla="*/ 1561668 h 2561350"/>
                  <a:gd name="connsiteX15" fmla="*/ 248292 w 2084621"/>
                  <a:gd name="connsiteY15" fmla="*/ 1045298 h 2561350"/>
                  <a:gd name="connsiteX16" fmla="*/ 7630 w 2084621"/>
                  <a:gd name="connsiteY16" fmla="*/ 1018431 h 2561350"/>
                  <a:gd name="connsiteX17" fmla="*/ 109253 w 2084621"/>
                  <a:gd name="connsiteY17" fmla="*/ 382371 h 2561350"/>
                  <a:gd name="connsiteX18" fmla="*/ 827043 w 2084621"/>
                  <a:gd name="connsiteY18" fmla="*/ 389002 h 2561350"/>
                  <a:gd name="connsiteX19" fmla="*/ 792139 w 2084621"/>
                  <a:gd name="connsiteY19" fmla="*/ 283670 h 2561350"/>
                  <a:gd name="connsiteX20" fmla="*/ 1027882 w 2084621"/>
                  <a:gd name="connsiteY20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76730 w 2084621"/>
                  <a:gd name="connsiteY14" fmla="*/ 1866419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33820 w 2090559"/>
                  <a:gd name="connsiteY0" fmla="*/ 3 h 2561350"/>
                  <a:gd name="connsiteX1" fmla="*/ 1248133 w 2090559"/>
                  <a:gd name="connsiteY1" fmla="*/ 286050 h 2561350"/>
                  <a:gd name="connsiteX2" fmla="*/ 1225997 w 2090559"/>
                  <a:gd name="connsiteY2" fmla="*/ 389002 h 2561350"/>
                  <a:gd name="connsiteX3" fmla="*/ 1977285 w 2090559"/>
                  <a:gd name="connsiteY3" fmla="*/ 369108 h 2561350"/>
                  <a:gd name="connsiteX4" fmla="*/ 1970653 w 2090559"/>
                  <a:gd name="connsiteY4" fmla="*/ 1096546 h 2561350"/>
                  <a:gd name="connsiteX5" fmla="*/ 1868073 w 2090559"/>
                  <a:gd name="connsiteY5" fmla="*/ 1037347 h 2561350"/>
                  <a:gd name="connsiteX6" fmla="*/ 1852431 w 2090559"/>
                  <a:gd name="connsiteY6" fmla="*/ 1520560 h 2561350"/>
                  <a:gd name="connsiteX7" fmla="*/ 2003811 w 2090559"/>
                  <a:gd name="connsiteY7" fmla="*/ 1456260 h 2561350"/>
                  <a:gd name="connsiteX8" fmla="*/ 1957391 w 2090559"/>
                  <a:gd name="connsiteY8" fmla="*/ 2180265 h 2561350"/>
                  <a:gd name="connsiteX9" fmla="*/ 1228260 w 2090559"/>
                  <a:gd name="connsiteY9" fmla="*/ 2167002 h 2561350"/>
                  <a:gd name="connsiteX10" fmla="*/ 1248133 w 2090559"/>
                  <a:gd name="connsiteY10" fmla="*/ 2275300 h 2561350"/>
                  <a:gd name="connsiteX11" fmla="*/ 798077 w 2090559"/>
                  <a:gd name="connsiteY11" fmla="*/ 2277680 h 2561350"/>
                  <a:gd name="connsiteX12" fmla="*/ 828010 w 2090559"/>
                  <a:gd name="connsiteY12" fmla="*/ 2167002 h 2561350"/>
                  <a:gd name="connsiteX13" fmla="*/ 135085 w 2090559"/>
                  <a:gd name="connsiteY13" fmla="*/ 2200159 h 2561350"/>
                  <a:gd name="connsiteX14" fmla="*/ 6108 w 2090559"/>
                  <a:gd name="connsiteY14" fmla="*/ 1657531 h 2561350"/>
                  <a:gd name="connsiteX15" fmla="*/ 276504 w 2090559"/>
                  <a:gd name="connsiteY15" fmla="*/ 1561668 h 2561350"/>
                  <a:gd name="connsiteX16" fmla="*/ 254230 w 2090559"/>
                  <a:gd name="connsiteY16" fmla="*/ 1045298 h 2561350"/>
                  <a:gd name="connsiteX17" fmla="*/ 13568 w 2090559"/>
                  <a:gd name="connsiteY17" fmla="*/ 1018431 h 2561350"/>
                  <a:gd name="connsiteX18" fmla="*/ 115191 w 2090559"/>
                  <a:gd name="connsiteY18" fmla="*/ 382371 h 2561350"/>
                  <a:gd name="connsiteX19" fmla="*/ 832981 w 2090559"/>
                  <a:gd name="connsiteY19" fmla="*/ 389002 h 2561350"/>
                  <a:gd name="connsiteX20" fmla="*/ 798077 w 2090559"/>
                  <a:gd name="connsiteY20" fmla="*/ 283670 h 2561350"/>
                  <a:gd name="connsiteX21" fmla="*/ 1033820 w 2090559"/>
                  <a:gd name="connsiteY21" fmla="*/ 3 h 2561350"/>
                  <a:gd name="connsiteX0" fmla="*/ 1032856 w 2089595"/>
                  <a:gd name="connsiteY0" fmla="*/ 3 h 2561350"/>
                  <a:gd name="connsiteX1" fmla="*/ 1247169 w 2089595"/>
                  <a:gd name="connsiteY1" fmla="*/ 286050 h 2561350"/>
                  <a:gd name="connsiteX2" fmla="*/ 1225033 w 2089595"/>
                  <a:gd name="connsiteY2" fmla="*/ 389002 h 2561350"/>
                  <a:gd name="connsiteX3" fmla="*/ 1976321 w 2089595"/>
                  <a:gd name="connsiteY3" fmla="*/ 369108 h 2561350"/>
                  <a:gd name="connsiteX4" fmla="*/ 1969689 w 2089595"/>
                  <a:gd name="connsiteY4" fmla="*/ 1096546 h 2561350"/>
                  <a:gd name="connsiteX5" fmla="*/ 1867109 w 2089595"/>
                  <a:gd name="connsiteY5" fmla="*/ 1037347 h 2561350"/>
                  <a:gd name="connsiteX6" fmla="*/ 1851467 w 2089595"/>
                  <a:gd name="connsiteY6" fmla="*/ 1520560 h 2561350"/>
                  <a:gd name="connsiteX7" fmla="*/ 2002847 w 2089595"/>
                  <a:gd name="connsiteY7" fmla="*/ 1456260 h 2561350"/>
                  <a:gd name="connsiteX8" fmla="*/ 1956427 w 2089595"/>
                  <a:gd name="connsiteY8" fmla="*/ 2180265 h 2561350"/>
                  <a:gd name="connsiteX9" fmla="*/ 1227296 w 2089595"/>
                  <a:gd name="connsiteY9" fmla="*/ 2167002 h 2561350"/>
                  <a:gd name="connsiteX10" fmla="*/ 1247169 w 2089595"/>
                  <a:gd name="connsiteY10" fmla="*/ 2275300 h 2561350"/>
                  <a:gd name="connsiteX11" fmla="*/ 797113 w 2089595"/>
                  <a:gd name="connsiteY11" fmla="*/ 2277680 h 2561350"/>
                  <a:gd name="connsiteX12" fmla="*/ 827046 w 2089595"/>
                  <a:gd name="connsiteY12" fmla="*/ 2167002 h 2561350"/>
                  <a:gd name="connsiteX13" fmla="*/ 134121 w 2089595"/>
                  <a:gd name="connsiteY13" fmla="*/ 2200159 h 2561350"/>
                  <a:gd name="connsiteX14" fmla="*/ 5144 w 2089595"/>
                  <a:gd name="connsiteY14" fmla="*/ 1657531 h 2561350"/>
                  <a:gd name="connsiteX15" fmla="*/ 275540 w 2089595"/>
                  <a:gd name="connsiteY15" fmla="*/ 1561668 h 2561350"/>
                  <a:gd name="connsiteX16" fmla="*/ 253266 w 2089595"/>
                  <a:gd name="connsiteY16" fmla="*/ 1045298 h 2561350"/>
                  <a:gd name="connsiteX17" fmla="*/ 12604 w 2089595"/>
                  <a:gd name="connsiteY17" fmla="*/ 1018431 h 2561350"/>
                  <a:gd name="connsiteX18" fmla="*/ 114227 w 2089595"/>
                  <a:gd name="connsiteY18" fmla="*/ 382371 h 2561350"/>
                  <a:gd name="connsiteX19" fmla="*/ 832017 w 2089595"/>
                  <a:gd name="connsiteY19" fmla="*/ 389002 h 2561350"/>
                  <a:gd name="connsiteX20" fmla="*/ 797113 w 2089595"/>
                  <a:gd name="connsiteY20" fmla="*/ 283670 h 2561350"/>
                  <a:gd name="connsiteX21" fmla="*/ 1032856 w 2089595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1863015 w 2081039"/>
                  <a:gd name="connsiteY4" fmla="*/ 1037347 h 2561350"/>
                  <a:gd name="connsiteX5" fmla="*/ 1847373 w 2081039"/>
                  <a:gd name="connsiteY5" fmla="*/ 1520560 h 2561350"/>
                  <a:gd name="connsiteX6" fmla="*/ 1998753 w 2081039"/>
                  <a:gd name="connsiteY6" fmla="*/ 1456260 h 2561350"/>
                  <a:gd name="connsiteX7" fmla="*/ 1952333 w 2081039"/>
                  <a:gd name="connsiteY7" fmla="*/ 2180265 h 2561350"/>
                  <a:gd name="connsiteX8" fmla="*/ 1223202 w 2081039"/>
                  <a:gd name="connsiteY8" fmla="*/ 2167002 h 2561350"/>
                  <a:gd name="connsiteX9" fmla="*/ 1243075 w 2081039"/>
                  <a:gd name="connsiteY9" fmla="*/ 2275300 h 2561350"/>
                  <a:gd name="connsiteX10" fmla="*/ 793019 w 2081039"/>
                  <a:gd name="connsiteY10" fmla="*/ 2277680 h 2561350"/>
                  <a:gd name="connsiteX11" fmla="*/ 822952 w 2081039"/>
                  <a:gd name="connsiteY11" fmla="*/ 2167002 h 2561350"/>
                  <a:gd name="connsiteX12" fmla="*/ 130027 w 2081039"/>
                  <a:gd name="connsiteY12" fmla="*/ 2200159 h 2561350"/>
                  <a:gd name="connsiteX13" fmla="*/ 1050 w 2081039"/>
                  <a:gd name="connsiteY13" fmla="*/ 1657531 h 2561350"/>
                  <a:gd name="connsiteX14" fmla="*/ 271446 w 2081039"/>
                  <a:gd name="connsiteY14" fmla="*/ 1561668 h 2561350"/>
                  <a:gd name="connsiteX15" fmla="*/ 249172 w 2081039"/>
                  <a:gd name="connsiteY15" fmla="*/ 1045298 h 2561350"/>
                  <a:gd name="connsiteX16" fmla="*/ 8510 w 2081039"/>
                  <a:gd name="connsiteY16" fmla="*/ 1018431 h 2561350"/>
                  <a:gd name="connsiteX17" fmla="*/ 110133 w 2081039"/>
                  <a:gd name="connsiteY17" fmla="*/ 382371 h 2561350"/>
                  <a:gd name="connsiteX18" fmla="*/ 827923 w 2081039"/>
                  <a:gd name="connsiteY18" fmla="*/ 389002 h 2561350"/>
                  <a:gd name="connsiteX19" fmla="*/ 793019 w 2081039"/>
                  <a:gd name="connsiteY19" fmla="*/ 283670 h 2561350"/>
                  <a:gd name="connsiteX20" fmla="*/ 1028762 w 2081039"/>
                  <a:gd name="connsiteY20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1933270 w 2081039"/>
                  <a:gd name="connsiteY4" fmla="*/ 764780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7307 w 2081039"/>
                  <a:gd name="connsiteY3" fmla="*/ 371595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7307 w 2081039"/>
                  <a:gd name="connsiteY3" fmla="*/ 371595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9793 w 2081039"/>
                  <a:gd name="connsiteY3" fmla="*/ 36164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9793 w 2081039"/>
                  <a:gd name="connsiteY3" fmla="*/ 36164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1952333 w 2072429"/>
                  <a:gd name="connsiteY7" fmla="*/ 2180265 h 2561350"/>
                  <a:gd name="connsiteX8" fmla="*/ 1223202 w 2072429"/>
                  <a:gd name="connsiteY8" fmla="*/ 2167002 h 2561350"/>
                  <a:gd name="connsiteX9" fmla="*/ 1243075 w 2072429"/>
                  <a:gd name="connsiteY9" fmla="*/ 2275300 h 2561350"/>
                  <a:gd name="connsiteX10" fmla="*/ 793019 w 2072429"/>
                  <a:gd name="connsiteY10" fmla="*/ 2277680 h 2561350"/>
                  <a:gd name="connsiteX11" fmla="*/ 822952 w 2072429"/>
                  <a:gd name="connsiteY11" fmla="*/ 2167002 h 2561350"/>
                  <a:gd name="connsiteX12" fmla="*/ 130027 w 2072429"/>
                  <a:gd name="connsiteY12" fmla="*/ 2200159 h 2561350"/>
                  <a:gd name="connsiteX13" fmla="*/ 1050 w 2072429"/>
                  <a:gd name="connsiteY13" fmla="*/ 1657531 h 2561350"/>
                  <a:gd name="connsiteX14" fmla="*/ 271446 w 2072429"/>
                  <a:gd name="connsiteY14" fmla="*/ 1561668 h 2561350"/>
                  <a:gd name="connsiteX15" fmla="*/ 249172 w 2072429"/>
                  <a:gd name="connsiteY15" fmla="*/ 1045298 h 2561350"/>
                  <a:gd name="connsiteX16" fmla="*/ 8510 w 2072429"/>
                  <a:gd name="connsiteY16" fmla="*/ 1018431 h 2561350"/>
                  <a:gd name="connsiteX17" fmla="*/ 110133 w 2072429"/>
                  <a:gd name="connsiteY17" fmla="*/ 382371 h 2561350"/>
                  <a:gd name="connsiteX18" fmla="*/ 827923 w 2072429"/>
                  <a:gd name="connsiteY18" fmla="*/ 389002 h 2561350"/>
                  <a:gd name="connsiteX19" fmla="*/ 793019 w 2072429"/>
                  <a:gd name="connsiteY19" fmla="*/ 283670 h 2561350"/>
                  <a:gd name="connsiteX20" fmla="*/ 1028762 w 2072429"/>
                  <a:gd name="connsiteY20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1890996 w 2072429"/>
                  <a:gd name="connsiteY7" fmla="*/ 1722186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47373 w 2072429"/>
                  <a:gd name="connsiteY5" fmla="*/ 1535481 h 2561350"/>
                  <a:gd name="connsiteX6" fmla="*/ 2065070 w 2072429"/>
                  <a:gd name="connsiteY6" fmla="*/ 1597847 h 2561350"/>
                  <a:gd name="connsiteX7" fmla="*/ 1952333 w 2072429"/>
                  <a:gd name="connsiteY7" fmla="*/ 2180265 h 2561350"/>
                  <a:gd name="connsiteX8" fmla="*/ 1223202 w 2072429"/>
                  <a:gd name="connsiteY8" fmla="*/ 2167002 h 2561350"/>
                  <a:gd name="connsiteX9" fmla="*/ 1243075 w 2072429"/>
                  <a:gd name="connsiteY9" fmla="*/ 2275300 h 2561350"/>
                  <a:gd name="connsiteX10" fmla="*/ 793019 w 2072429"/>
                  <a:gd name="connsiteY10" fmla="*/ 2277680 h 2561350"/>
                  <a:gd name="connsiteX11" fmla="*/ 822952 w 2072429"/>
                  <a:gd name="connsiteY11" fmla="*/ 2167002 h 2561350"/>
                  <a:gd name="connsiteX12" fmla="*/ 130027 w 2072429"/>
                  <a:gd name="connsiteY12" fmla="*/ 2200159 h 2561350"/>
                  <a:gd name="connsiteX13" fmla="*/ 1050 w 2072429"/>
                  <a:gd name="connsiteY13" fmla="*/ 1657531 h 2561350"/>
                  <a:gd name="connsiteX14" fmla="*/ 271446 w 2072429"/>
                  <a:gd name="connsiteY14" fmla="*/ 1561668 h 2561350"/>
                  <a:gd name="connsiteX15" fmla="*/ 249172 w 2072429"/>
                  <a:gd name="connsiteY15" fmla="*/ 1045298 h 2561350"/>
                  <a:gd name="connsiteX16" fmla="*/ 8510 w 2072429"/>
                  <a:gd name="connsiteY16" fmla="*/ 1018431 h 2561350"/>
                  <a:gd name="connsiteX17" fmla="*/ 110133 w 2072429"/>
                  <a:gd name="connsiteY17" fmla="*/ 382371 h 2561350"/>
                  <a:gd name="connsiteX18" fmla="*/ 827923 w 2072429"/>
                  <a:gd name="connsiteY18" fmla="*/ 389002 h 2561350"/>
                  <a:gd name="connsiteX19" fmla="*/ 793019 w 2072429"/>
                  <a:gd name="connsiteY19" fmla="*/ 283670 h 2561350"/>
                  <a:gd name="connsiteX20" fmla="*/ 1028762 w 2072429"/>
                  <a:gd name="connsiteY20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997927 w 2072429"/>
                  <a:gd name="connsiteY5" fmla="*/ 118007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1048 w 2072429"/>
                  <a:gd name="connsiteY5" fmla="*/ 1030865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1048 w 2072429"/>
                  <a:gd name="connsiteY5" fmla="*/ 1030865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9052 w 2069854"/>
                  <a:gd name="connsiteY0" fmla="*/ 3 h 2561350"/>
                  <a:gd name="connsiteX1" fmla="*/ 1243365 w 2069854"/>
                  <a:gd name="connsiteY1" fmla="*/ 286050 h 2561350"/>
                  <a:gd name="connsiteX2" fmla="*/ 1221229 w 2069854"/>
                  <a:gd name="connsiteY2" fmla="*/ 389002 h 2561350"/>
                  <a:gd name="connsiteX3" fmla="*/ 1960083 w 2069854"/>
                  <a:gd name="connsiteY3" fmla="*/ 361648 h 2561350"/>
                  <a:gd name="connsiteX4" fmla="*/ 2067846 w 2069854"/>
                  <a:gd name="connsiteY4" fmla="*/ 961234 h 2561350"/>
                  <a:gd name="connsiteX5" fmla="*/ 1881338 w 2069854"/>
                  <a:gd name="connsiteY5" fmla="*/ 1030865 h 2561350"/>
                  <a:gd name="connsiteX6" fmla="*/ 1847663 w 2069854"/>
                  <a:gd name="connsiteY6" fmla="*/ 1535481 h 2561350"/>
                  <a:gd name="connsiteX7" fmla="*/ 2065360 w 2069854"/>
                  <a:gd name="connsiteY7" fmla="*/ 1597847 h 2561350"/>
                  <a:gd name="connsiteX8" fmla="*/ 1952623 w 2069854"/>
                  <a:gd name="connsiteY8" fmla="*/ 2180265 h 2561350"/>
                  <a:gd name="connsiteX9" fmla="*/ 1223492 w 2069854"/>
                  <a:gd name="connsiteY9" fmla="*/ 2167002 h 2561350"/>
                  <a:gd name="connsiteX10" fmla="*/ 1243365 w 2069854"/>
                  <a:gd name="connsiteY10" fmla="*/ 2275300 h 2561350"/>
                  <a:gd name="connsiteX11" fmla="*/ 793309 w 2069854"/>
                  <a:gd name="connsiteY11" fmla="*/ 2277680 h 2561350"/>
                  <a:gd name="connsiteX12" fmla="*/ 823242 w 2069854"/>
                  <a:gd name="connsiteY12" fmla="*/ 2167002 h 2561350"/>
                  <a:gd name="connsiteX13" fmla="*/ 117884 w 2069854"/>
                  <a:gd name="connsiteY13" fmla="*/ 2215080 h 2561350"/>
                  <a:gd name="connsiteX14" fmla="*/ 1340 w 2069854"/>
                  <a:gd name="connsiteY14" fmla="*/ 1657531 h 2561350"/>
                  <a:gd name="connsiteX15" fmla="*/ 271736 w 2069854"/>
                  <a:gd name="connsiteY15" fmla="*/ 1561668 h 2561350"/>
                  <a:gd name="connsiteX16" fmla="*/ 249462 w 2069854"/>
                  <a:gd name="connsiteY16" fmla="*/ 1045298 h 2561350"/>
                  <a:gd name="connsiteX17" fmla="*/ 8800 w 2069854"/>
                  <a:gd name="connsiteY17" fmla="*/ 1018431 h 2561350"/>
                  <a:gd name="connsiteX18" fmla="*/ 110423 w 2069854"/>
                  <a:gd name="connsiteY18" fmla="*/ 382371 h 2561350"/>
                  <a:gd name="connsiteX19" fmla="*/ 828213 w 2069854"/>
                  <a:gd name="connsiteY19" fmla="*/ 389002 h 2561350"/>
                  <a:gd name="connsiteX20" fmla="*/ 793309 w 2069854"/>
                  <a:gd name="connsiteY20" fmla="*/ 283670 h 2561350"/>
                  <a:gd name="connsiteX21" fmla="*/ 1029052 w 2069854"/>
                  <a:gd name="connsiteY21" fmla="*/ 3 h 2561350"/>
                  <a:gd name="connsiteX0" fmla="*/ 1029052 w 2069854"/>
                  <a:gd name="connsiteY0" fmla="*/ 3 h 2561350"/>
                  <a:gd name="connsiteX1" fmla="*/ 1243365 w 2069854"/>
                  <a:gd name="connsiteY1" fmla="*/ 286050 h 2561350"/>
                  <a:gd name="connsiteX2" fmla="*/ 1221229 w 2069854"/>
                  <a:gd name="connsiteY2" fmla="*/ 389002 h 2561350"/>
                  <a:gd name="connsiteX3" fmla="*/ 1960083 w 2069854"/>
                  <a:gd name="connsiteY3" fmla="*/ 361648 h 2561350"/>
                  <a:gd name="connsiteX4" fmla="*/ 2067846 w 2069854"/>
                  <a:gd name="connsiteY4" fmla="*/ 961234 h 2561350"/>
                  <a:gd name="connsiteX5" fmla="*/ 1881338 w 2069854"/>
                  <a:gd name="connsiteY5" fmla="*/ 1030865 h 2561350"/>
                  <a:gd name="connsiteX6" fmla="*/ 1847663 w 2069854"/>
                  <a:gd name="connsiteY6" fmla="*/ 1535481 h 2561350"/>
                  <a:gd name="connsiteX7" fmla="*/ 2065360 w 2069854"/>
                  <a:gd name="connsiteY7" fmla="*/ 1597847 h 2561350"/>
                  <a:gd name="connsiteX8" fmla="*/ 1952623 w 2069854"/>
                  <a:gd name="connsiteY8" fmla="*/ 2180265 h 2561350"/>
                  <a:gd name="connsiteX9" fmla="*/ 1223492 w 2069854"/>
                  <a:gd name="connsiteY9" fmla="*/ 2167002 h 2561350"/>
                  <a:gd name="connsiteX10" fmla="*/ 1243365 w 2069854"/>
                  <a:gd name="connsiteY10" fmla="*/ 2275300 h 2561350"/>
                  <a:gd name="connsiteX11" fmla="*/ 793309 w 2069854"/>
                  <a:gd name="connsiteY11" fmla="*/ 2277680 h 2561350"/>
                  <a:gd name="connsiteX12" fmla="*/ 823242 w 2069854"/>
                  <a:gd name="connsiteY12" fmla="*/ 2167002 h 2561350"/>
                  <a:gd name="connsiteX13" fmla="*/ 117884 w 2069854"/>
                  <a:gd name="connsiteY13" fmla="*/ 2215080 h 2561350"/>
                  <a:gd name="connsiteX14" fmla="*/ 1340 w 2069854"/>
                  <a:gd name="connsiteY14" fmla="*/ 1657531 h 2561350"/>
                  <a:gd name="connsiteX15" fmla="*/ 271736 w 2069854"/>
                  <a:gd name="connsiteY15" fmla="*/ 1561668 h 2561350"/>
                  <a:gd name="connsiteX16" fmla="*/ 249462 w 2069854"/>
                  <a:gd name="connsiteY16" fmla="*/ 1045298 h 2561350"/>
                  <a:gd name="connsiteX17" fmla="*/ 8800 w 2069854"/>
                  <a:gd name="connsiteY17" fmla="*/ 1018431 h 2561350"/>
                  <a:gd name="connsiteX18" fmla="*/ 110423 w 2069854"/>
                  <a:gd name="connsiteY18" fmla="*/ 382371 h 2561350"/>
                  <a:gd name="connsiteX19" fmla="*/ 828213 w 2069854"/>
                  <a:gd name="connsiteY19" fmla="*/ 389002 h 2561350"/>
                  <a:gd name="connsiteX20" fmla="*/ 793309 w 2069854"/>
                  <a:gd name="connsiteY20" fmla="*/ 283670 h 2561350"/>
                  <a:gd name="connsiteX21" fmla="*/ 1029052 w 2069854"/>
                  <a:gd name="connsiteY21" fmla="*/ 3 h 2561350"/>
                  <a:gd name="connsiteX0" fmla="*/ 1029052 w 2069854"/>
                  <a:gd name="connsiteY0" fmla="*/ 3 h 2561350"/>
                  <a:gd name="connsiteX1" fmla="*/ 1243365 w 2069854"/>
                  <a:gd name="connsiteY1" fmla="*/ 286050 h 2561350"/>
                  <a:gd name="connsiteX2" fmla="*/ 1221229 w 2069854"/>
                  <a:gd name="connsiteY2" fmla="*/ 389002 h 2561350"/>
                  <a:gd name="connsiteX3" fmla="*/ 1960083 w 2069854"/>
                  <a:gd name="connsiteY3" fmla="*/ 361648 h 2561350"/>
                  <a:gd name="connsiteX4" fmla="*/ 2067846 w 2069854"/>
                  <a:gd name="connsiteY4" fmla="*/ 961234 h 2561350"/>
                  <a:gd name="connsiteX5" fmla="*/ 1881338 w 2069854"/>
                  <a:gd name="connsiteY5" fmla="*/ 1030865 h 2561350"/>
                  <a:gd name="connsiteX6" fmla="*/ 1847663 w 2069854"/>
                  <a:gd name="connsiteY6" fmla="*/ 1535481 h 2561350"/>
                  <a:gd name="connsiteX7" fmla="*/ 2065360 w 2069854"/>
                  <a:gd name="connsiteY7" fmla="*/ 1597847 h 2561350"/>
                  <a:gd name="connsiteX8" fmla="*/ 1952623 w 2069854"/>
                  <a:gd name="connsiteY8" fmla="*/ 2180265 h 2561350"/>
                  <a:gd name="connsiteX9" fmla="*/ 1223492 w 2069854"/>
                  <a:gd name="connsiteY9" fmla="*/ 2167002 h 2561350"/>
                  <a:gd name="connsiteX10" fmla="*/ 1243365 w 2069854"/>
                  <a:gd name="connsiteY10" fmla="*/ 2275300 h 2561350"/>
                  <a:gd name="connsiteX11" fmla="*/ 793309 w 2069854"/>
                  <a:gd name="connsiteY11" fmla="*/ 2277680 h 2561350"/>
                  <a:gd name="connsiteX12" fmla="*/ 723771 w 2069854"/>
                  <a:gd name="connsiteY12" fmla="*/ 2109806 h 2561350"/>
                  <a:gd name="connsiteX13" fmla="*/ 117884 w 2069854"/>
                  <a:gd name="connsiteY13" fmla="*/ 2215080 h 2561350"/>
                  <a:gd name="connsiteX14" fmla="*/ 1340 w 2069854"/>
                  <a:gd name="connsiteY14" fmla="*/ 1657531 h 2561350"/>
                  <a:gd name="connsiteX15" fmla="*/ 271736 w 2069854"/>
                  <a:gd name="connsiteY15" fmla="*/ 1561668 h 2561350"/>
                  <a:gd name="connsiteX16" fmla="*/ 249462 w 2069854"/>
                  <a:gd name="connsiteY16" fmla="*/ 1045298 h 2561350"/>
                  <a:gd name="connsiteX17" fmla="*/ 8800 w 2069854"/>
                  <a:gd name="connsiteY17" fmla="*/ 1018431 h 2561350"/>
                  <a:gd name="connsiteX18" fmla="*/ 110423 w 2069854"/>
                  <a:gd name="connsiteY18" fmla="*/ 382371 h 2561350"/>
                  <a:gd name="connsiteX19" fmla="*/ 828213 w 2069854"/>
                  <a:gd name="connsiteY19" fmla="*/ 389002 h 2561350"/>
                  <a:gd name="connsiteX20" fmla="*/ 793309 w 2069854"/>
                  <a:gd name="connsiteY20" fmla="*/ 283670 h 2561350"/>
                  <a:gd name="connsiteX21" fmla="*/ 1029052 w 2069854"/>
                  <a:gd name="connsiteY21" fmla="*/ 3 h 2561350"/>
                  <a:gd name="connsiteX0" fmla="*/ 1029052 w 2069854"/>
                  <a:gd name="connsiteY0" fmla="*/ 3 h 2561350"/>
                  <a:gd name="connsiteX1" fmla="*/ 1243365 w 2069854"/>
                  <a:gd name="connsiteY1" fmla="*/ 286050 h 2561350"/>
                  <a:gd name="connsiteX2" fmla="*/ 1221229 w 2069854"/>
                  <a:gd name="connsiteY2" fmla="*/ 389002 h 2561350"/>
                  <a:gd name="connsiteX3" fmla="*/ 1960083 w 2069854"/>
                  <a:gd name="connsiteY3" fmla="*/ 361648 h 2561350"/>
                  <a:gd name="connsiteX4" fmla="*/ 2067846 w 2069854"/>
                  <a:gd name="connsiteY4" fmla="*/ 961234 h 2561350"/>
                  <a:gd name="connsiteX5" fmla="*/ 1881338 w 2069854"/>
                  <a:gd name="connsiteY5" fmla="*/ 1030865 h 2561350"/>
                  <a:gd name="connsiteX6" fmla="*/ 1847663 w 2069854"/>
                  <a:gd name="connsiteY6" fmla="*/ 1535481 h 2561350"/>
                  <a:gd name="connsiteX7" fmla="*/ 2065360 w 2069854"/>
                  <a:gd name="connsiteY7" fmla="*/ 1597847 h 2561350"/>
                  <a:gd name="connsiteX8" fmla="*/ 1952623 w 2069854"/>
                  <a:gd name="connsiteY8" fmla="*/ 2180265 h 2561350"/>
                  <a:gd name="connsiteX9" fmla="*/ 1223492 w 2069854"/>
                  <a:gd name="connsiteY9" fmla="*/ 2167002 h 2561350"/>
                  <a:gd name="connsiteX10" fmla="*/ 1243365 w 2069854"/>
                  <a:gd name="connsiteY10" fmla="*/ 2275300 h 2561350"/>
                  <a:gd name="connsiteX11" fmla="*/ 793309 w 2069854"/>
                  <a:gd name="connsiteY11" fmla="*/ 2277680 h 2561350"/>
                  <a:gd name="connsiteX12" fmla="*/ 723771 w 2069854"/>
                  <a:gd name="connsiteY12" fmla="*/ 2109806 h 2561350"/>
                  <a:gd name="connsiteX13" fmla="*/ 117884 w 2069854"/>
                  <a:gd name="connsiteY13" fmla="*/ 2215080 h 2561350"/>
                  <a:gd name="connsiteX14" fmla="*/ 1340 w 2069854"/>
                  <a:gd name="connsiteY14" fmla="*/ 1657531 h 2561350"/>
                  <a:gd name="connsiteX15" fmla="*/ 271736 w 2069854"/>
                  <a:gd name="connsiteY15" fmla="*/ 1561668 h 2561350"/>
                  <a:gd name="connsiteX16" fmla="*/ 249462 w 2069854"/>
                  <a:gd name="connsiteY16" fmla="*/ 1045298 h 2561350"/>
                  <a:gd name="connsiteX17" fmla="*/ 8800 w 2069854"/>
                  <a:gd name="connsiteY17" fmla="*/ 1018431 h 2561350"/>
                  <a:gd name="connsiteX18" fmla="*/ 110423 w 2069854"/>
                  <a:gd name="connsiteY18" fmla="*/ 382371 h 2561350"/>
                  <a:gd name="connsiteX19" fmla="*/ 828213 w 2069854"/>
                  <a:gd name="connsiteY19" fmla="*/ 389002 h 2561350"/>
                  <a:gd name="connsiteX20" fmla="*/ 793309 w 2069854"/>
                  <a:gd name="connsiteY20" fmla="*/ 283670 h 2561350"/>
                  <a:gd name="connsiteX21" fmla="*/ 1029052 w 2069854"/>
                  <a:gd name="connsiteY21" fmla="*/ 3 h 2561350"/>
                  <a:gd name="connsiteX0" fmla="*/ 1029052 w 2069854"/>
                  <a:gd name="connsiteY0" fmla="*/ 3 h 2561350"/>
                  <a:gd name="connsiteX1" fmla="*/ 1243365 w 2069854"/>
                  <a:gd name="connsiteY1" fmla="*/ 286050 h 2561350"/>
                  <a:gd name="connsiteX2" fmla="*/ 1221229 w 2069854"/>
                  <a:gd name="connsiteY2" fmla="*/ 389002 h 2561350"/>
                  <a:gd name="connsiteX3" fmla="*/ 1960083 w 2069854"/>
                  <a:gd name="connsiteY3" fmla="*/ 361648 h 2561350"/>
                  <a:gd name="connsiteX4" fmla="*/ 2067846 w 2069854"/>
                  <a:gd name="connsiteY4" fmla="*/ 961234 h 2561350"/>
                  <a:gd name="connsiteX5" fmla="*/ 1881338 w 2069854"/>
                  <a:gd name="connsiteY5" fmla="*/ 1030865 h 2561350"/>
                  <a:gd name="connsiteX6" fmla="*/ 1847663 w 2069854"/>
                  <a:gd name="connsiteY6" fmla="*/ 1535481 h 2561350"/>
                  <a:gd name="connsiteX7" fmla="*/ 2065360 w 2069854"/>
                  <a:gd name="connsiteY7" fmla="*/ 1597847 h 2561350"/>
                  <a:gd name="connsiteX8" fmla="*/ 1952623 w 2069854"/>
                  <a:gd name="connsiteY8" fmla="*/ 2180265 h 2561350"/>
                  <a:gd name="connsiteX9" fmla="*/ 1223492 w 2069854"/>
                  <a:gd name="connsiteY9" fmla="*/ 2167002 h 2561350"/>
                  <a:gd name="connsiteX10" fmla="*/ 1243365 w 2069854"/>
                  <a:gd name="connsiteY10" fmla="*/ 2275300 h 2561350"/>
                  <a:gd name="connsiteX11" fmla="*/ 793309 w 2069854"/>
                  <a:gd name="connsiteY11" fmla="*/ 2277680 h 2561350"/>
                  <a:gd name="connsiteX12" fmla="*/ 723771 w 2069854"/>
                  <a:gd name="connsiteY12" fmla="*/ 2109806 h 2561350"/>
                  <a:gd name="connsiteX13" fmla="*/ 117884 w 2069854"/>
                  <a:gd name="connsiteY13" fmla="*/ 2215080 h 2561350"/>
                  <a:gd name="connsiteX14" fmla="*/ 1340 w 2069854"/>
                  <a:gd name="connsiteY14" fmla="*/ 1657531 h 2561350"/>
                  <a:gd name="connsiteX15" fmla="*/ 271736 w 2069854"/>
                  <a:gd name="connsiteY15" fmla="*/ 1561668 h 2561350"/>
                  <a:gd name="connsiteX16" fmla="*/ 249462 w 2069854"/>
                  <a:gd name="connsiteY16" fmla="*/ 1045298 h 2561350"/>
                  <a:gd name="connsiteX17" fmla="*/ 8800 w 2069854"/>
                  <a:gd name="connsiteY17" fmla="*/ 1018431 h 2561350"/>
                  <a:gd name="connsiteX18" fmla="*/ 110423 w 2069854"/>
                  <a:gd name="connsiteY18" fmla="*/ 382371 h 2561350"/>
                  <a:gd name="connsiteX19" fmla="*/ 828213 w 2069854"/>
                  <a:gd name="connsiteY19" fmla="*/ 389002 h 2561350"/>
                  <a:gd name="connsiteX20" fmla="*/ 793309 w 2069854"/>
                  <a:gd name="connsiteY20" fmla="*/ 283670 h 2561350"/>
                  <a:gd name="connsiteX21" fmla="*/ 1029052 w 2069854"/>
                  <a:gd name="connsiteY21" fmla="*/ 3 h 2561350"/>
                  <a:gd name="connsiteX0" fmla="*/ 1029052 w 2069854"/>
                  <a:gd name="connsiteY0" fmla="*/ 3 h 2561350"/>
                  <a:gd name="connsiteX1" fmla="*/ 1243365 w 2069854"/>
                  <a:gd name="connsiteY1" fmla="*/ 286050 h 2561350"/>
                  <a:gd name="connsiteX2" fmla="*/ 1221229 w 2069854"/>
                  <a:gd name="connsiteY2" fmla="*/ 389002 h 2561350"/>
                  <a:gd name="connsiteX3" fmla="*/ 1960083 w 2069854"/>
                  <a:gd name="connsiteY3" fmla="*/ 361648 h 2561350"/>
                  <a:gd name="connsiteX4" fmla="*/ 2067846 w 2069854"/>
                  <a:gd name="connsiteY4" fmla="*/ 961234 h 2561350"/>
                  <a:gd name="connsiteX5" fmla="*/ 1881338 w 2069854"/>
                  <a:gd name="connsiteY5" fmla="*/ 1030865 h 2561350"/>
                  <a:gd name="connsiteX6" fmla="*/ 1847663 w 2069854"/>
                  <a:gd name="connsiteY6" fmla="*/ 1535481 h 2561350"/>
                  <a:gd name="connsiteX7" fmla="*/ 2065360 w 2069854"/>
                  <a:gd name="connsiteY7" fmla="*/ 1597847 h 2561350"/>
                  <a:gd name="connsiteX8" fmla="*/ 1952623 w 2069854"/>
                  <a:gd name="connsiteY8" fmla="*/ 2180265 h 2561350"/>
                  <a:gd name="connsiteX9" fmla="*/ 1223492 w 2069854"/>
                  <a:gd name="connsiteY9" fmla="*/ 2167002 h 2561350"/>
                  <a:gd name="connsiteX10" fmla="*/ 1243365 w 2069854"/>
                  <a:gd name="connsiteY10" fmla="*/ 2275300 h 2561350"/>
                  <a:gd name="connsiteX11" fmla="*/ 793309 w 2069854"/>
                  <a:gd name="connsiteY11" fmla="*/ 2277680 h 2561350"/>
                  <a:gd name="connsiteX12" fmla="*/ 723771 w 2069854"/>
                  <a:gd name="connsiteY12" fmla="*/ 2109806 h 2561350"/>
                  <a:gd name="connsiteX13" fmla="*/ 117884 w 2069854"/>
                  <a:gd name="connsiteY13" fmla="*/ 2215080 h 2561350"/>
                  <a:gd name="connsiteX14" fmla="*/ 1340 w 2069854"/>
                  <a:gd name="connsiteY14" fmla="*/ 1657531 h 2561350"/>
                  <a:gd name="connsiteX15" fmla="*/ 271736 w 2069854"/>
                  <a:gd name="connsiteY15" fmla="*/ 1561668 h 2561350"/>
                  <a:gd name="connsiteX16" fmla="*/ 249462 w 2069854"/>
                  <a:gd name="connsiteY16" fmla="*/ 1045298 h 2561350"/>
                  <a:gd name="connsiteX17" fmla="*/ 8800 w 2069854"/>
                  <a:gd name="connsiteY17" fmla="*/ 1018431 h 2561350"/>
                  <a:gd name="connsiteX18" fmla="*/ 110423 w 2069854"/>
                  <a:gd name="connsiteY18" fmla="*/ 382371 h 2561350"/>
                  <a:gd name="connsiteX19" fmla="*/ 828213 w 2069854"/>
                  <a:gd name="connsiteY19" fmla="*/ 389002 h 2561350"/>
                  <a:gd name="connsiteX20" fmla="*/ 793309 w 2069854"/>
                  <a:gd name="connsiteY20" fmla="*/ 283670 h 2561350"/>
                  <a:gd name="connsiteX21" fmla="*/ 1029052 w 2069854"/>
                  <a:gd name="connsiteY21" fmla="*/ 3 h 2561350"/>
                  <a:gd name="connsiteX0" fmla="*/ 1029052 w 2069854"/>
                  <a:gd name="connsiteY0" fmla="*/ 3 h 2561350"/>
                  <a:gd name="connsiteX1" fmla="*/ 1243365 w 2069854"/>
                  <a:gd name="connsiteY1" fmla="*/ 286050 h 2561350"/>
                  <a:gd name="connsiteX2" fmla="*/ 1221229 w 2069854"/>
                  <a:gd name="connsiteY2" fmla="*/ 389002 h 2561350"/>
                  <a:gd name="connsiteX3" fmla="*/ 1960083 w 2069854"/>
                  <a:gd name="connsiteY3" fmla="*/ 361648 h 2561350"/>
                  <a:gd name="connsiteX4" fmla="*/ 2067846 w 2069854"/>
                  <a:gd name="connsiteY4" fmla="*/ 961234 h 2561350"/>
                  <a:gd name="connsiteX5" fmla="*/ 1881338 w 2069854"/>
                  <a:gd name="connsiteY5" fmla="*/ 1030865 h 2561350"/>
                  <a:gd name="connsiteX6" fmla="*/ 1847663 w 2069854"/>
                  <a:gd name="connsiteY6" fmla="*/ 1535481 h 2561350"/>
                  <a:gd name="connsiteX7" fmla="*/ 2065360 w 2069854"/>
                  <a:gd name="connsiteY7" fmla="*/ 1597847 h 2561350"/>
                  <a:gd name="connsiteX8" fmla="*/ 1952623 w 2069854"/>
                  <a:gd name="connsiteY8" fmla="*/ 2180265 h 2561350"/>
                  <a:gd name="connsiteX9" fmla="*/ 1223492 w 2069854"/>
                  <a:gd name="connsiteY9" fmla="*/ 2167002 h 2561350"/>
                  <a:gd name="connsiteX10" fmla="*/ 1243365 w 2069854"/>
                  <a:gd name="connsiteY10" fmla="*/ 2275300 h 2561350"/>
                  <a:gd name="connsiteX11" fmla="*/ 793309 w 2069854"/>
                  <a:gd name="connsiteY11" fmla="*/ 2277680 h 2561350"/>
                  <a:gd name="connsiteX12" fmla="*/ 723771 w 2069854"/>
                  <a:gd name="connsiteY12" fmla="*/ 2109806 h 2561350"/>
                  <a:gd name="connsiteX13" fmla="*/ 117884 w 2069854"/>
                  <a:gd name="connsiteY13" fmla="*/ 2215080 h 2561350"/>
                  <a:gd name="connsiteX14" fmla="*/ 1340 w 2069854"/>
                  <a:gd name="connsiteY14" fmla="*/ 1657531 h 2561350"/>
                  <a:gd name="connsiteX15" fmla="*/ 271736 w 2069854"/>
                  <a:gd name="connsiteY15" fmla="*/ 1561668 h 2561350"/>
                  <a:gd name="connsiteX16" fmla="*/ 249462 w 2069854"/>
                  <a:gd name="connsiteY16" fmla="*/ 1045298 h 2561350"/>
                  <a:gd name="connsiteX17" fmla="*/ 8800 w 2069854"/>
                  <a:gd name="connsiteY17" fmla="*/ 1018431 h 2561350"/>
                  <a:gd name="connsiteX18" fmla="*/ 110423 w 2069854"/>
                  <a:gd name="connsiteY18" fmla="*/ 382371 h 2561350"/>
                  <a:gd name="connsiteX19" fmla="*/ 828213 w 2069854"/>
                  <a:gd name="connsiteY19" fmla="*/ 389002 h 2561350"/>
                  <a:gd name="connsiteX20" fmla="*/ 793309 w 2069854"/>
                  <a:gd name="connsiteY20" fmla="*/ 283670 h 2561350"/>
                  <a:gd name="connsiteX21" fmla="*/ 1029052 w 2069854"/>
                  <a:gd name="connsiteY21" fmla="*/ 3 h 2561350"/>
                  <a:gd name="connsiteX0" fmla="*/ 1029052 w 2069854"/>
                  <a:gd name="connsiteY0" fmla="*/ 3 h 2561350"/>
                  <a:gd name="connsiteX1" fmla="*/ 1243365 w 2069854"/>
                  <a:gd name="connsiteY1" fmla="*/ 286050 h 2561350"/>
                  <a:gd name="connsiteX2" fmla="*/ 1221229 w 2069854"/>
                  <a:gd name="connsiteY2" fmla="*/ 389002 h 2561350"/>
                  <a:gd name="connsiteX3" fmla="*/ 1960083 w 2069854"/>
                  <a:gd name="connsiteY3" fmla="*/ 361648 h 2561350"/>
                  <a:gd name="connsiteX4" fmla="*/ 2067846 w 2069854"/>
                  <a:gd name="connsiteY4" fmla="*/ 961234 h 2561350"/>
                  <a:gd name="connsiteX5" fmla="*/ 1881338 w 2069854"/>
                  <a:gd name="connsiteY5" fmla="*/ 1030865 h 2561350"/>
                  <a:gd name="connsiteX6" fmla="*/ 1847663 w 2069854"/>
                  <a:gd name="connsiteY6" fmla="*/ 1535481 h 2561350"/>
                  <a:gd name="connsiteX7" fmla="*/ 2065360 w 2069854"/>
                  <a:gd name="connsiteY7" fmla="*/ 1597847 h 2561350"/>
                  <a:gd name="connsiteX8" fmla="*/ 1952623 w 2069854"/>
                  <a:gd name="connsiteY8" fmla="*/ 2180265 h 2561350"/>
                  <a:gd name="connsiteX9" fmla="*/ 1223492 w 2069854"/>
                  <a:gd name="connsiteY9" fmla="*/ 2167002 h 2561350"/>
                  <a:gd name="connsiteX10" fmla="*/ 1243365 w 2069854"/>
                  <a:gd name="connsiteY10" fmla="*/ 2275300 h 2561350"/>
                  <a:gd name="connsiteX11" fmla="*/ 803256 w 2069854"/>
                  <a:gd name="connsiteY11" fmla="*/ 2277680 h 2561350"/>
                  <a:gd name="connsiteX12" fmla="*/ 723771 w 2069854"/>
                  <a:gd name="connsiteY12" fmla="*/ 2109806 h 2561350"/>
                  <a:gd name="connsiteX13" fmla="*/ 117884 w 2069854"/>
                  <a:gd name="connsiteY13" fmla="*/ 2215080 h 2561350"/>
                  <a:gd name="connsiteX14" fmla="*/ 1340 w 2069854"/>
                  <a:gd name="connsiteY14" fmla="*/ 1657531 h 2561350"/>
                  <a:gd name="connsiteX15" fmla="*/ 271736 w 2069854"/>
                  <a:gd name="connsiteY15" fmla="*/ 1561668 h 2561350"/>
                  <a:gd name="connsiteX16" fmla="*/ 249462 w 2069854"/>
                  <a:gd name="connsiteY16" fmla="*/ 1045298 h 2561350"/>
                  <a:gd name="connsiteX17" fmla="*/ 8800 w 2069854"/>
                  <a:gd name="connsiteY17" fmla="*/ 1018431 h 2561350"/>
                  <a:gd name="connsiteX18" fmla="*/ 110423 w 2069854"/>
                  <a:gd name="connsiteY18" fmla="*/ 382371 h 2561350"/>
                  <a:gd name="connsiteX19" fmla="*/ 828213 w 2069854"/>
                  <a:gd name="connsiteY19" fmla="*/ 389002 h 2561350"/>
                  <a:gd name="connsiteX20" fmla="*/ 793309 w 2069854"/>
                  <a:gd name="connsiteY20" fmla="*/ 283670 h 2561350"/>
                  <a:gd name="connsiteX21" fmla="*/ 1029052 w 2069854"/>
                  <a:gd name="connsiteY21" fmla="*/ 3 h 2561350"/>
                  <a:gd name="connsiteX0" fmla="*/ 1029052 w 2069854"/>
                  <a:gd name="connsiteY0" fmla="*/ 3 h 2561350"/>
                  <a:gd name="connsiteX1" fmla="*/ 1243365 w 2069854"/>
                  <a:gd name="connsiteY1" fmla="*/ 286050 h 2561350"/>
                  <a:gd name="connsiteX2" fmla="*/ 1221229 w 2069854"/>
                  <a:gd name="connsiteY2" fmla="*/ 389002 h 2561350"/>
                  <a:gd name="connsiteX3" fmla="*/ 1960083 w 2069854"/>
                  <a:gd name="connsiteY3" fmla="*/ 361648 h 2561350"/>
                  <a:gd name="connsiteX4" fmla="*/ 2067846 w 2069854"/>
                  <a:gd name="connsiteY4" fmla="*/ 961234 h 2561350"/>
                  <a:gd name="connsiteX5" fmla="*/ 1881338 w 2069854"/>
                  <a:gd name="connsiteY5" fmla="*/ 1030865 h 2561350"/>
                  <a:gd name="connsiteX6" fmla="*/ 1847663 w 2069854"/>
                  <a:gd name="connsiteY6" fmla="*/ 1535481 h 2561350"/>
                  <a:gd name="connsiteX7" fmla="*/ 2065360 w 2069854"/>
                  <a:gd name="connsiteY7" fmla="*/ 1597847 h 2561350"/>
                  <a:gd name="connsiteX8" fmla="*/ 1952623 w 2069854"/>
                  <a:gd name="connsiteY8" fmla="*/ 2180265 h 2561350"/>
                  <a:gd name="connsiteX9" fmla="*/ 1223492 w 2069854"/>
                  <a:gd name="connsiteY9" fmla="*/ 2167002 h 2561350"/>
                  <a:gd name="connsiteX10" fmla="*/ 1243365 w 2069854"/>
                  <a:gd name="connsiteY10" fmla="*/ 2275300 h 2561350"/>
                  <a:gd name="connsiteX11" fmla="*/ 803256 w 2069854"/>
                  <a:gd name="connsiteY11" fmla="*/ 2277680 h 2561350"/>
                  <a:gd name="connsiteX12" fmla="*/ 723771 w 2069854"/>
                  <a:gd name="connsiteY12" fmla="*/ 2109806 h 2561350"/>
                  <a:gd name="connsiteX13" fmla="*/ 117884 w 2069854"/>
                  <a:gd name="connsiteY13" fmla="*/ 2215080 h 2561350"/>
                  <a:gd name="connsiteX14" fmla="*/ 1340 w 2069854"/>
                  <a:gd name="connsiteY14" fmla="*/ 1657531 h 2561350"/>
                  <a:gd name="connsiteX15" fmla="*/ 271736 w 2069854"/>
                  <a:gd name="connsiteY15" fmla="*/ 1561668 h 2561350"/>
                  <a:gd name="connsiteX16" fmla="*/ 249462 w 2069854"/>
                  <a:gd name="connsiteY16" fmla="*/ 1045298 h 2561350"/>
                  <a:gd name="connsiteX17" fmla="*/ 8800 w 2069854"/>
                  <a:gd name="connsiteY17" fmla="*/ 1018431 h 2561350"/>
                  <a:gd name="connsiteX18" fmla="*/ 110423 w 2069854"/>
                  <a:gd name="connsiteY18" fmla="*/ 382371 h 2561350"/>
                  <a:gd name="connsiteX19" fmla="*/ 828213 w 2069854"/>
                  <a:gd name="connsiteY19" fmla="*/ 389002 h 2561350"/>
                  <a:gd name="connsiteX20" fmla="*/ 793309 w 2069854"/>
                  <a:gd name="connsiteY20" fmla="*/ 283670 h 2561350"/>
                  <a:gd name="connsiteX21" fmla="*/ 1029052 w 2069854"/>
                  <a:gd name="connsiteY21" fmla="*/ 3 h 2561350"/>
                  <a:gd name="connsiteX0" fmla="*/ 1029052 w 2069854"/>
                  <a:gd name="connsiteY0" fmla="*/ 3 h 2561350"/>
                  <a:gd name="connsiteX1" fmla="*/ 1243365 w 2069854"/>
                  <a:gd name="connsiteY1" fmla="*/ 286050 h 2561350"/>
                  <a:gd name="connsiteX2" fmla="*/ 1221229 w 2069854"/>
                  <a:gd name="connsiteY2" fmla="*/ 389002 h 2561350"/>
                  <a:gd name="connsiteX3" fmla="*/ 1960083 w 2069854"/>
                  <a:gd name="connsiteY3" fmla="*/ 361648 h 2561350"/>
                  <a:gd name="connsiteX4" fmla="*/ 2067846 w 2069854"/>
                  <a:gd name="connsiteY4" fmla="*/ 961234 h 2561350"/>
                  <a:gd name="connsiteX5" fmla="*/ 1881338 w 2069854"/>
                  <a:gd name="connsiteY5" fmla="*/ 1030865 h 2561350"/>
                  <a:gd name="connsiteX6" fmla="*/ 1847663 w 2069854"/>
                  <a:gd name="connsiteY6" fmla="*/ 1535481 h 2561350"/>
                  <a:gd name="connsiteX7" fmla="*/ 2065360 w 2069854"/>
                  <a:gd name="connsiteY7" fmla="*/ 1597847 h 2561350"/>
                  <a:gd name="connsiteX8" fmla="*/ 1952623 w 2069854"/>
                  <a:gd name="connsiteY8" fmla="*/ 2180265 h 2561350"/>
                  <a:gd name="connsiteX9" fmla="*/ 1223492 w 2069854"/>
                  <a:gd name="connsiteY9" fmla="*/ 2167002 h 2561350"/>
                  <a:gd name="connsiteX10" fmla="*/ 1243365 w 2069854"/>
                  <a:gd name="connsiteY10" fmla="*/ 2275300 h 2561350"/>
                  <a:gd name="connsiteX11" fmla="*/ 803256 w 2069854"/>
                  <a:gd name="connsiteY11" fmla="*/ 2277680 h 2561350"/>
                  <a:gd name="connsiteX12" fmla="*/ 723771 w 2069854"/>
                  <a:gd name="connsiteY12" fmla="*/ 2109806 h 2561350"/>
                  <a:gd name="connsiteX13" fmla="*/ 117884 w 2069854"/>
                  <a:gd name="connsiteY13" fmla="*/ 2215080 h 2561350"/>
                  <a:gd name="connsiteX14" fmla="*/ 1340 w 2069854"/>
                  <a:gd name="connsiteY14" fmla="*/ 1657531 h 2561350"/>
                  <a:gd name="connsiteX15" fmla="*/ 271736 w 2069854"/>
                  <a:gd name="connsiteY15" fmla="*/ 1561668 h 2561350"/>
                  <a:gd name="connsiteX16" fmla="*/ 249462 w 2069854"/>
                  <a:gd name="connsiteY16" fmla="*/ 1045298 h 2561350"/>
                  <a:gd name="connsiteX17" fmla="*/ 8800 w 2069854"/>
                  <a:gd name="connsiteY17" fmla="*/ 1018431 h 2561350"/>
                  <a:gd name="connsiteX18" fmla="*/ 110423 w 2069854"/>
                  <a:gd name="connsiteY18" fmla="*/ 382371 h 2561350"/>
                  <a:gd name="connsiteX19" fmla="*/ 828213 w 2069854"/>
                  <a:gd name="connsiteY19" fmla="*/ 389002 h 2561350"/>
                  <a:gd name="connsiteX20" fmla="*/ 793309 w 2069854"/>
                  <a:gd name="connsiteY20" fmla="*/ 283670 h 2561350"/>
                  <a:gd name="connsiteX21" fmla="*/ 1029052 w 2069854"/>
                  <a:gd name="connsiteY21" fmla="*/ 3 h 2561350"/>
                  <a:gd name="connsiteX0" fmla="*/ 1029052 w 2069854"/>
                  <a:gd name="connsiteY0" fmla="*/ 3 h 2561350"/>
                  <a:gd name="connsiteX1" fmla="*/ 1243365 w 2069854"/>
                  <a:gd name="connsiteY1" fmla="*/ 286050 h 2561350"/>
                  <a:gd name="connsiteX2" fmla="*/ 1221229 w 2069854"/>
                  <a:gd name="connsiteY2" fmla="*/ 389002 h 2561350"/>
                  <a:gd name="connsiteX3" fmla="*/ 1960083 w 2069854"/>
                  <a:gd name="connsiteY3" fmla="*/ 361648 h 2561350"/>
                  <a:gd name="connsiteX4" fmla="*/ 2067846 w 2069854"/>
                  <a:gd name="connsiteY4" fmla="*/ 961234 h 2561350"/>
                  <a:gd name="connsiteX5" fmla="*/ 1881338 w 2069854"/>
                  <a:gd name="connsiteY5" fmla="*/ 1030865 h 2561350"/>
                  <a:gd name="connsiteX6" fmla="*/ 1847663 w 2069854"/>
                  <a:gd name="connsiteY6" fmla="*/ 1535481 h 2561350"/>
                  <a:gd name="connsiteX7" fmla="*/ 2065360 w 2069854"/>
                  <a:gd name="connsiteY7" fmla="*/ 1597847 h 2561350"/>
                  <a:gd name="connsiteX8" fmla="*/ 1952623 w 2069854"/>
                  <a:gd name="connsiteY8" fmla="*/ 2187725 h 2561350"/>
                  <a:gd name="connsiteX9" fmla="*/ 1223492 w 2069854"/>
                  <a:gd name="connsiteY9" fmla="*/ 2167002 h 2561350"/>
                  <a:gd name="connsiteX10" fmla="*/ 1243365 w 2069854"/>
                  <a:gd name="connsiteY10" fmla="*/ 2275300 h 2561350"/>
                  <a:gd name="connsiteX11" fmla="*/ 803256 w 2069854"/>
                  <a:gd name="connsiteY11" fmla="*/ 2277680 h 2561350"/>
                  <a:gd name="connsiteX12" fmla="*/ 723771 w 2069854"/>
                  <a:gd name="connsiteY12" fmla="*/ 2109806 h 2561350"/>
                  <a:gd name="connsiteX13" fmla="*/ 117884 w 2069854"/>
                  <a:gd name="connsiteY13" fmla="*/ 2215080 h 2561350"/>
                  <a:gd name="connsiteX14" fmla="*/ 1340 w 2069854"/>
                  <a:gd name="connsiteY14" fmla="*/ 1657531 h 2561350"/>
                  <a:gd name="connsiteX15" fmla="*/ 271736 w 2069854"/>
                  <a:gd name="connsiteY15" fmla="*/ 1561668 h 2561350"/>
                  <a:gd name="connsiteX16" fmla="*/ 249462 w 2069854"/>
                  <a:gd name="connsiteY16" fmla="*/ 1045298 h 2561350"/>
                  <a:gd name="connsiteX17" fmla="*/ 8800 w 2069854"/>
                  <a:gd name="connsiteY17" fmla="*/ 1018431 h 2561350"/>
                  <a:gd name="connsiteX18" fmla="*/ 110423 w 2069854"/>
                  <a:gd name="connsiteY18" fmla="*/ 382371 h 2561350"/>
                  <a:gd name="connsiteX19" fmla="*/ 828213 w 2069854"/>
                  <a:gd name="connsiteY19" fmla="*/ 389002 h 2561350"/>
                  <a:gd name="connsiteX20" fmla="*/ 793309 w 2069854"/>
                  <a:gd name="connsiteY20" fmla="*/ 283670 h 2561350"/>
                  <a:gd name="connsiteX21" fmla="*/ 1029052 w 2069854"/>
                  <a:gd name="connsiteY21" fmla="*/ 3 h 2561350"/>
                  <a:gd name="connsiteX0" fmla="*/ 1029052 w 2069223"/>
                  <a:gd name="connsiteY0" fmla="*/ 3 h 2561350"/>
                  <a:gd name="connsiteX1" fmla="*/ 1243365 w 2069223"/>
                  <a:gd name="connsiteY1" fmla="*/ 286050 h 2561350"/>
                  <a:gd name="connsiteX2" fmla="*/ 1221229 w 2069223"/>
                  <a:gd name="connsiteY2" fmla="*/ 389002 h 2561350"/>
                  <a:gd name="connsiteX3" fmla="*/ 1960083 w 2069223"/>
                  <a:gd name="connsiteY3" fmla="*/ 361648 h 2561350"/>
                  <a:gd name="connsiteX4" fmla="*/ 2067846 w 2069223"/>
                  <a:gd name="connsiteY4" fmla="*/ 961234 h 2561350"/>
                  <a:gd name="connsiteX5" fmla="*/ 1881338 w 2069223"/>
                  <a:gd name="connsiteY5" fmla="*/ 1030865 h 2561350"/>
                  <a:gd name="connsiteX6" fmla="*/ 1847663 w 2069223"/>
                  <a:gd name="connsiteY6" fmla="*/ 1535481 h 2561350"/>
                  <a:gd name="connsiteX7" fmla="*/ 2065360 w 2069223"/>
                  <a:gd name="connsiteY7" fmla="*/ 1597847 h 2561350"/>
                  <a:gd name="connsiteX8" fmla="*/ 1945162 w 2069223"/>
                  <a:gd name="connsiteY8" fmla="*/ 2187725 h 2561350"/>
                  <a:gd name="connsiteX9" fmla="*/ 1223492 w 2069223"/>
                  <a:gd name="connsiteY9" fmla="*/ 2167002 h 2561350"/>
                  <a:gd name="connsiteX10" fmla="*/ 1243365 w 2069223"/>
                  <a:gd name="connsiteY10" fmla="*/ 2275300 h 2561350"/>
                  <a:gd name="connsiteX11" fmla="*/ 803256 w 2069223"/>
                  <a:gd name="connsiteY11" fmla="*/ 2277680 h 2561350"/>
                  <a:gd name="connsiteX12" fmla="*/ 723771 w 2069223"/>
                  <a:gd name="connsiteY12" fmla="*/ 2109806 h 2561350"/>
                  <a:gd name="connsiteX13" fmla="*/ 117884 w 2069223"/>
                  <a:gd name="connsiteY13" fmla="*/ 2215080 h 2561350"/>
                  <a:gd name="connsiteX14" fmla="*/ 1340 w 2069223"/>
                  <a:gd name="connsiteY14" fmla="*/ 1657531 h 2561350"/>
                  <a:gd name="connsiteX15" fmla="*/ 271736 w 2069223"/>
                  <a:gd name="connsiteY15" fmla="*/ 1561668 h 2561350"/>
                  <a:gd name="connsiteX16" fmla="*/ 249462 w 2069223"/>
                  <a:gd name="connsiteY16" fmla="*/ 1045298 h 2561350"/>
                  <a:gd name="connsiteX17" fmla="*/ 8800 w 2069223"/>
                  <a:gd name="connsiteY17" fmla="*/ 1018431 h 2561350"/>
                  <a:gd name="connsiteX18" fmla="*/ 110423 w 2069223"/>
                  <a:gd name="connsiteY18" fmla="*/ 382371 h 2561350"/>
                  <a:gd name="connsiteX19" fmla="*/ 828213 w 2069223"/>
                  <a:gd name="connsiteY19" fmla="*/ 389002 h 2561350"/>
                  <a:gd name="connsiteX20" fmla="*/ 793309 w 2069223"/>
                  <a:gd name="connsiteY20" fmla="*/ 283670 h 2561350"/>
                  <a:gd name="connsiteX21" fmla="*/ 1029052 w 2069223"/>
                  <a:gd name="connsiteY21" fmla="*/ 3 h 2561350"/>
                  <a:gd name="connsiteX0" fmla="*/ 1029052 w 2069223"/>
                  <a:gd name="connsiteY0" fmla="*/ 3 h 2561350"/>
                  <a:gd name="connsiteX1" fmla="*/ 1243365 w 2069223"/>
                  <a:gd name="connsiteY1" fmla="*/ 286050 h 2561350"/>
                  <a:gd name="connsiteX2" fmla="*/ 1221229 w 2069223"/>
                  <a:gd name="connsiteY2" fmla="*/ 389002 h 2561350"/>
                  <a:gd name="connsiteX3" fmla="*/ 1960083 w 2069223"/>
                  <a:gd name="connsiteY3" fmla="*/ 361648 h 2561350"/>
                  <a:gd name="connsiteX4" fmla="*/ 2067846 w 2069223"/>
                  <a:gd name="connsiteY4" fmla="*/ 961234 h 2561350"/>
                  <a:gd name="connsiteX5" fmla="*/ 1881338 w 2069223"/>
                  <a:gd name="connsiteY5" fmla="*/ 1030865 h 2561350"/>
                  <a:gd name="connsiteX6" fmla="*/ 1847663 w 2069223"/>
                  <a:gd name="connsiteY6" fmla="*/ 1535481 h 2561350"/>
                  <a:gd name="connsiteX7" fmla="*/ 2065360 w 2069223"/>
                  <a:gd name="connsiteY7" fmla="*/ 1597847 h 2561350"/>
                  <a:gd name="connsiteX8" fmla="*/ 1945162 w 2069223"/>
                  <a:gd name="connsiteY8" fmla="*/ 2187725 h 2561350"/>
                  <a:gd name="connsiteX9" fmla="*/ 1223492 w 2069223"/>
                  <a:gd name="connsiteY9" fmla="*/ 2167002 h 2561350"/>
                  <a:gd name="connsiteX10" fmla="*/ 1243365 w 2069223"/>
                  <a:gd name="connsiteY10" fmla="*/ 2275300 h 2561350"/>
                  <a:gd name="connsiteX11" fmla="*/ 803256 w 2069223"/>
                  <a:gd name="connsiteY11" fmla="*/ 2277680 h 2561350"/>
                  <a:gd name="connsiteX12" fmla="*/ 723771 w 2069223"/>
                  <a:gd name="connsiteY12" fmla="*/ 2109806 h 2561350"/>
                  <a:gd name="connsiteX13" fmla="*/ 117884 w 2069223"/>
                  <a:gd name="connsiteY13" fmla="*/ 2215080 h 2561350"/>
                  <a:gd name="connsiteX14" fmla="*/ 1340 w 2069223"/>
                  <a:gd name="connsiteY14" fmla="*/ 1657531 h 2561350"/>
                  <a:gd name="connsiteX15" fmla="*/ 271736 w 2069223"/>
                  <a:gd name="connsiteY15" fmla="*/ 1561668 h 2561350"/>
                  <a:gd name="connsiteX16" fmla="*/ 249462 w 2069223"/>
                  <a:gd name="connsiteY16" fmla="*/ 1045298 h 2561350"/>
                  <a:gd name="connsiteX17" fmla="*/ 8800 w 2069223"/>
                  <a:gd name="connsiteY17" fmla="*/ 1018431 h 2561350"/>
                  <a:gd name="connsiteX18" fmla="*/ 110423 w 2069223"/>
                  <a:gd name="connsiteY18" fmla="*/ 382371 h 2561350"/>
                  <a:gd name="connsiteX19" fmla="*/ 828213 w 2069223"/>
                  <a:gd name="connsiteY19" fmla="*/ 389002 h 2561350"/>
                  <a:gd name="connsiteX20" fmla="*/ 793309 w 2069223"/>
                  <a:gd name="connsiteY20" fmla="*/ 283670 h 2561350"/>
                  <a:gd name="connsiteX21" fmla="*/ 1029052 w 2069223"/>
                  <a:gd name="connsiteY21" fmla="*/ 3 h 2561350"/>
                  <a:gd name="connsiteX0" fmla="*/ 1029052 w 2069223"/>
                  <a:gd name="connsiteY0" fmla="*/ 3 h 2561350"/>
                  <a:gd name="connsiteX1" fmla="*/ 1243365 w 2069223"/>
                  <a:gd name="connsiteY1" fmla="*/ 286050 h 2561350"/>
                  <a:gd name="connsiteX2" fmla="*/ 1221229 w 2069223"/>
                  <a:gd name="connsiteY2" fmla="*/ 389002 h 2561350"/>
                  <a:gd name="connsiteX3" fmla="*/ 1960083 w 2069223"/>
                  <a:gd name="connsiteY3" fmla="*/ 361648 h 2561350"/>
                  <a:gd name="connsiteX4" fmla="*/ 2067846 w 2069223"/>
                  <a:gd name="connsiteY4" fmla="*/ 961234 h 2561350"/>
                  <a:gd name="connsiteX5" fmla="*/ 1881338 w 2069223"/>
                  <a:gd name="connsiteY5" fmla="*/ 1030865 h 2561350"/>
                  <a:gd name="connsiteX6" fmla="*/ 1847663 w 2069223"/>
                  <a:gd name="connsiteY6" fmla="*/ 1535481 h 2561350"/>
                  <a:gd name="connsiteX7" fmla="*/ 2065360 w 2069223"/>
                  <a:gd name="connsiteY7" fmla="*/ 1597847 h 2561350"/>
                  <a:gd name="connsiteX8" fmla="*/ 1945162 w 2069223"/>
                  <a:gd name="connsiteY8" fmla="*/ 2187725 h 2561350"/>
                  <a:gd name="connsiteX9" fmla="*/ 1223492 w 2069223"/>
                  <a:gd name="connsiteY9" fmla="*/ 2167002 h 2561350"/>
                  <a:gd name="connsiteX10" fmla="*/ 1243365 w 2069223"/>
                  <a:gd name="connsiteY10" fmla="*/ 2275300 h 2561350"/>
                  <a:gd name="connsiteX11" fmla="*/ 803256 w 2069223"/>
                  <a:gd name="connsiteY11" fmla="*/ 2277680 h 2561350"/>
                  <a:gd name="connsiteX12" fmla="*/ 723771 w 2069223"/>
                  <a:gd name="connsiteY12" fmla="*/ 2109806 h 2561350"/>
                  <a:gd name="connsiteX13" fmla="*/ 117884 w 2069223"/>
                  <a:gd name="connsiteY13" fmla="*/ 2215080 h 2561350"/>
                  <a:gd name="connsiteX14" fmla="*/ 1340 w 2069223"/>
                  <a:gd name="connsiteY14" fmla="*/ 1657531 h 2561350"/>
                  <a:gd name="connsiteX15" fmla="*/ 271736 w 2069223"/>
                  <a:gd name="connsiteY15" fmla="*/ 1561668 h 2561350"/>
                  <a:gd name="connsiteX16" fmla="*/ 249462 w 2069223"/>
                  <a:gd name="connsiteY16" fmla="*/ 1045298 h 2561350"/>
                  <a:gd name="connsiteX17" fmla="*/ 8800 w 2069223"/>
                  <a:gd name="connsiteY17" fmla="*/ 1018431 h 2561350"/>
                  <a:gd name="connsiteX18" fmla="*/ 110423 w 2069223"/>
                  <a:gd name="connsiteY18" fmla="*/ 382371 h 2561350"/>
                  <a:gd name="connsiteX19" fmla="*/ 828213 w 2069223"/>
                  <a:gd name="connsiteY19" fmla="*/ 389002 h 2561350"/>
                  <a:gd name="connsiteX20" fmla="*/ 793309 w 2069223"/>
                  <a:gd name="connsiteY20" fmla="*/ 283670 h 2561350"/>
                  <a:gd name="connsiteX21" fmla="*/ 1029052 w 2069223"/>
                  <a:gd name="connsiteY21" fmla="*/ 3 h 2561350"/>
                  <a:gd name="connsiteX0" fmla="*/ 1029052 w 2069223"/>
                  <a:gd name="connsiteY0" fmla="*/ 3 h 2561350"/>
                  <a:gd name="connsiteX1" fmla="*/ 1243365 w 2069223"/>
                  <a:gd name="connsiteY1" fmla="*/ 286050 h 2561350"/>
                  <a:gd name="connsiteX2" fmla="*/ 1221229 w 2069223"/>
                  <a:gd name="connsiteY2" fmla="*/ 389002 h 2561350"/>
                  <a:gd name="connsiteX3" fmla="*/ 1960083 w 2069223"/>
                  <a:gd name="connsiteY3" fmla="*/ 361648 h 2561350"/>
                  <a:gd name="connsiteX4" fmla="*/ 2067846 w 2069223"/>
                  <a:gd name="connsiteY4" fmla="*/ 961234 h 2561350"/>
                  <a:gd name="connsiteX5" fmla="*/ 1881338 w 2069223"/>
                  <a:gd name="connsiteY5" fmla="*/ 1030865 h 2561350"/>
                  <a:gd name="connsiteX6" fmla="*/ 1847663 w 2069223"/>
                  <a:gd name="connsiteY6" fmla="*/ 1535481 h 2561350"/>
                  <a:gd name="connsiteX7" fmla="*/ 2065360 w 2069223"/>
                  <a:gd name="connsiteY7" fmla="*/ 1597847 h 2561350"/>
                  <a:gd name="connsiteX8" fmla="*/ 1945162 w 2069223"/>
                  <a:gd name="connsiteY8" fmla="*/ 2187725 h 2561350"/>
                  <a:gd name="connsiteX9" fmla="*/ 1223492 w 2069223"/>
                  <a:gd name="connsiteY9" fmla="*/ 2167002 h 2561350"/>
                  <a:gd name="connsiteX10" fmla="*/ 1243365 w 2069223"/>
                  <a:gd name="connsiteY10" fmla="*/ 2275300 h 2561350"/>
                  <a:gd name="connsiteX11" fmla="*/ 803256 w 2069223"/>
                  <a:gd name="connsiteY11" fmla="*/ 2277680 h 2561350"/>
                  <a:gd name="connsiteX12" fmla="*/ 723771 w 2069223"/>
                  <a:gd name="connsiteY12" fmla="*/ 2109806 h 2561350"/>
                  <a:gd name="connsiteX13" fmla="*/ 117884 w 2069223"/>
                  <a:gd name="connsiteY13" fmla="*/ 2215080 h 2561350"/>
                  <a:gd name="connsiteX14" fmla="*/ 1340 w 2069223"/>
                  <a:gd name="connsiteY14" fmla="*/ 1657531 h 2561350"/>
                  <a:gd name="connsiteX15" fmla="*/ 271736 w 2069223"/>
                  <a:gd name="connsiteY15" fmla="*/ 1561668 h 2561350"/>
                  <a:gd name="connsiteX16" fmla="*/ 249462 w 2069223"/>
                  <a:gd name="connsiteY16" fmla="*/ 1045298 h 2561350"/>
                  <a:gd name="connsiteX17" fmla="*/ 8800 w 2069223"/>
                  <a:gd name="connsiteY17" fmla="*/ 1018431 h 2561350"/>
                  <a:gd name="connsiteX18" fmla="*/ 110423 w 2069223"/>
                  <a:gd name="connsiteY18" fmla="*/ 382371 h 2561350"/>
                  <a:gd name="connsiteX19" fmla="*/ 828213 w 2069223"/>
                  <a:gd name="connsiteY19" fmla="*/ 389002 h 2561350"/>
                  <a:gd name="connsiteX20" fmla="*/ 793309 w 2069223"/>
                  <a:gd name="connsiteY20" fmla="*/ 283670 h 2561350"/>
                  <a:gd name="connsiteX21" fmla="*/ 1029052 w 2069223"/>
                  <a:gd name="connsiteY21" fmla="*/ 3 h 2561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069223" h="2561350">
                    <a:moveTo>
                      <a:pt x="1029052" y="3"/>
                    </a:moveTo>
                    <a:cubicBezTo>
                      <a:pt x="1198121" y="-691"/>
                      <a:pt x="1366104" y="120921"/>
                      <a:pt x="1243365" y="286050"/>
                    </a:cubicBezTo>
                    <a:cubicBezTo>
                      <a:pt x="1227255" y="315682"/>
                      <a:pt x="1215473" y="348101"/>
                      <a:pt x="1221229" y="389002"/>
                    </a:cubicBezTo>
                    <a:cubicBezTo>
                      <a:pt x="1226297" y="528261"/>
                      <a:pt x="1696392" y="461119"/>
                      <a:pt x="1960083" y="361648"/>
                    </a:cubicBezTo>
                    <a:cubicBezTo>
                      <a:pt x="2053938" y="496394"/>
                      <a:pt x="2071127" y="822506"/>
                      <a:pt x="2067846" y="961234"/>
                    </a:cubicBezTo>
                    <a:cubicBezTo>
                      <a:pt x="2071715" y="1080232"/>
                      <a:pt x="2015018" y="1106744"/>
                      <a:pt x="1881338" y="1030865"/>
                    </a:cubicBezTo>
                    <a:cubicBezTo>
                      <a:pt x="1484062" y="845572"/>
                      <a:pt x="1585310" y="1699608"/>
                      <a:pt x="1847663" y="1535481"/>
                    </a:cubicBezTo>
                    <a:cubicBezTo>
                      <a:pt x="1929415" y="1495441"/>
                      <a:pt x="2055329" y="1373504"/>
                      <a:pt x="2065360" y="1597847"/>
                    </a:cubicBezTo>
                    <a:cubicBezTo>
                      <a:pt x="2080367" y="1677957"/>
                      <a:pt x="2053974" y="2093695"/>
                      <a:pt x="1945162" y="2187725"/>
                    </a:cubicBezTo>
                    <a:cubicBezTo>
                      <a:pt x="1805733" y="2151252"/>
                      <a:pt x="1398565" y="2030230"/>
                      <a:pt x="1223492" y="2167002"/>
                    </a:cubicBezTo>
                    <a:cubicBezTo>
                      <a:pt x="1210011" y="2193452"/>
                      <a:pt x="1212813" y="2230274"/>
                      <a:pt x="1243365" y="2275300"/>
                    </a:cubicBezTo>
                    <a:cubicBezTo>
                      <a:pt x="1483871" y="2660267"/>
                      <a:pt x="591323" y="2652331"/>
                      <a:pt x="803256" y="2277680"/>
                    </a:cubicBezTo>
                    <a:cubicBezTo>
                      <a:pt x="852179" y="2213432"/>
                      <a:pt x="836244" y="2132321"/>
                      <a:pt x="723771" y="2109806"/>
                    </a:cubicBezTo>
                    <a:cubicBezTo>
                      <a:pt x="609542" y="2086940"/>
                      <a:pt x="401355" y="2119754"/>
                      <a:pt x="117884" y="2215080"/>
                    </a:cubicBezTo>
                    <a:cubicBezTo>
                      <a:pt x="25248" y="2145089"/>
                      <a:pt x="-7310" y="1771407"/>
                      <a:pt x="1340" y="1657531"/>
                    </a:cubicBezTo>
                    <a:cubicBezTo>
                      <a:pt x="24910" y="1416831"/>
                      <a:pt x="118063" y="1502066"/>
                      <a:pt x="271736" y="1561668"/>
                    </a:cubicBezTo>
                    <a:cubicBezTo>
                      <a:pt x="483918" y="1635999"/>
                      <a:pt x="591326" y="1022800"/>
                      <a:pt x="249462" y="1045298"/>
                    </a:cubicBezTo>
                    <a:cubicBezTo>
                      <a:pt x="168753" y="1050498"/>
                      <a:pt x="31973" y="1183628"/>
                      <a:pt x="8800" y="1018431"/>
                    </a:cubicBezTo>
                    <a:cubicBezTo>
                      <a:pt x="-14373" y="907943"/>
                      <a:pt x="14056" y="478572"/>
                      <a:pt x="110423" y="382371"/>
                    </a:cubicBezTo>
                    <a:cubicBezTo>
                      <a:pt x="506629" y="514999"/>
                      <a:pt x="790102" y="488473"/>
                      <a:pt x="828213" y="389002"/>
                    </a:cubicBezTo>
                    <a:cubicBezTo>
                      <a:pt x="838534" y="365427"/>
                      <a:pt x="828962" y="333342"/>
                      <a:pt x="793309" y="283670"/>
                    </a:cubicBezTo>
                    <a:cubicBezTo>
                      <a:pt x="687343" y="96344"/>
                      <a:pt x="859983" y="698"/>
                      <a:pt x="1029052" y="3"/>
                    </a:cubicBezTo>
                    <a:close/>
                  </a:path>
                </a:pathLst>
              </a:custGeom>
              <a:gradFill flip="none" rotWithShape="1">
                <a:gsLst>
                  <a:gs pos="94000">
                    <a:schemeClr val="accent3">
                      <a:lumMod val="75000"/>
                    </a:schemeClr>
                  </a:gs>
                  <a:gs pos="0">
                    <a:schemeClr val="accent3">
                      <a:lumMod val="40000"/>
                      <a:lumOff val="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/>
              <a:sp3d prstMaterial="dkEdge">
                <a:bevelT w="50800" h="25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"/>
              <p:cNvSpPr/>
              <p:nvPr/>
            </p:nvSpPr>
            <p:spPr>
              <a:xfrm rot="5400000">
                <a:off x="6216710" y="1947991"/>
                <a:ext cx="1427811" cy="1792219"/>
              </a:xfrm>
              <a:custGeom>
                <a:avLst/>
                <a:gdLst>
                  <a:gd name="connsiteX0" fmla="*/ 872209 w 1795780"/>
                  <a:gd name="connsiteY0" fmla="*/ 3 h 2561350"/>
                  <a:gd name="connsiteX1" fmla="*/ 1086522 w 1795780"/>
                  <a:gd name="connsiteY1" fmla="*/ 286050 h 2561350"/>
                  <a:gd name="connsiteX2" fmla="*/ 1064386 w 1795780"/>
                  <a:gd name="connsiteY2" fmla="*/ 389002 h 2561350"/>
                  <a:gd name="connsiteX3" fmla="*/ 1795780 w 1795780"/>
                  <a:gd name="connsiteY3" fmla="*/ 389002 h 2561350"/>
                  <a:gd name="connsiteX4" fmla="*/ 1795780 w 1795780"/>
                  <a:gd name="connsiteY4" fmla="*/ 1063389 h 2561350"/>
                  <a:gd name="connsiteX5" fmla="*/ 1706462 w 1795780"/>
                  <a:gd name="connsiteY5" fmla="*/ 1037347 h 2561350"/>
                  <a:gd name="connsiteX6" fmla="*/ 1704082 w 1795780"/>
                  <a:gd name="connsiteY6" fmla="*/ 1487403 h 2561350"/>
                  <a:gd name="connsiteX7" fmla="*/ 1795780 w 1795780"/>
                  <a:gd name="connsiteY7" fmla="*/ 1449629 h 2561350"/>
                  <a:gd name="connsiteX8" fmla="*/ 1795780 w 1795780"/>
                  <a:gd name="connsiteY8" fmla="*/ 2167002 h 2561350"/>
                  <a:gd name="connsiteX9" fmla="*/ 1066649 w 1795780"/>
                  <a:gd name="connsiteY9" fmla="*/ 2167002 h 2561350"/>
                  <a:gd name="connsiteX10" fmla="*/ 1086522 w 1795780"/>
                  <a:gd name="connsiteY10" fmla="*/ 2275300 h 2561350"/>
                  <a:gd name="connsiteX11" fmla="*/ 636466 w 1795780"/>
                  <a:gd name="connsiteY11" fmla="*/ 2277680 h 2561350"/>
                  <a:gd name="connsiteX12" fmla="*/ 666399 w 1795780"/>
                  <a:gd name="connsiteY12" fmla="*/ 2167002 h 2561350"/>
                  <a:gd name="connsiteX13" fmla="*/ 0 w 1795780"/>
                  <a:gd name="connsiteY13" fmla="*/ 2167002 h 2561350"/>
                  <a:gd name="connsiteX14" fmla="*/ 0 w 1795780"/>
                  <a:gd name="connsiteY14" fmla="*/ 1458174 h 2561350"/>
                  <a:gd name="connsiteX15" fmla="*/ 94999 w 1795780"/>
                  <a:gd name="connsiteY15" fmla="*/ 1495354 h 2561350"/>
                  <a:gd name="connsiteX16" fmla="*/ 92619 w 1795780"/>
                  <a:gd name="connsiteY16" fmla="*/ 1045298 h 2561350"/>
                  <a:gd name="connsiteX17" fmla="*/ 0 w 1795780"/>
                  <a:gd name="connsiteY17" fmla="*/ 1071146 h 2561350"/>
                  <a:gd name="connsiteX18" fmla="*/ 0 w 1795780"/>
                  <a:gd name="connsiteY18" fmla="*/ 389002 h 2561350"/>
                  <a:gd name="connsiteX19" fmla="*/ 671370 w 1795780"/>
                  <a:gd name="connsiteY19" fmla="*/ 389002 h 2561350"/>
                  <a:gd name="connsiteX20" fmla="*/ 636466 w 1795780"/>
                  <a:gd name="connsiteY20" fmla="*/ 283670 h 2561350"/>
                  <a:gd name="connsiteX21" fmla="*/ 872209 w 1795780"/>
                  <a:gd name="connsiteY21" fmla="*/ 3 h 2561350"/>
                  <a:gd name="connsiteX0" fmla="*/ 872209 w 1795780"/>
                  <a:gd name="connsiteY0" fmla="*/ 3 h 2561350"/>
                  <a:gd name="connsiteX1" fmla="*/ 1086522 w 1795780"/>
                  <a:gd name="connsiteY1" fmla="*/ 286050 h 2561350"/>
                  <a:gd name="connsiteX2" fmla="*/ 1064386 w 1795780"/>
                  <a:gd name="connsiteY2" fmla="*/ 389002 h 2561350"/>
                  <a:gd name="connsiteX3" fmla="*/ 1795780 w 1795780"/>
                  <a:gd name="connsiteY3" fmla="*/ 389002 h 2561350"/>
                  <a:gd name="connsiteX4" fmla="*/ 1795780 w 1795780"/>
                  <a:gd name="connsiteY4" fmla="*/ 1063389 h 2561350"/>
                  <a:gd name="connsiteX5" fmla="*/ 1706462 w 1795780"/>
                  <a:gd name="connsiteY5" fmla="*/ 1037347 h 2561350"/>
                  <a:gd name="connsiteX6" fmla="*/ 1704082 w 1795780"/>
                  <a:gd name="connsiteY6" fmla="*/ 1487403 h 2561350"/>
                  <a:gd name="connsiteX7" fmla="*/ 1795780 w 1795780"/>
                  <a:gd name="connsiteY7" fmla="*/ 1449629 h 2561350"/>
                  <a:gd name="connsiteX8" fmla="*/ 1795780 w 1795780"/>
                  <a:gd name="connsiteY8" fmla="*/ 2167002 h 2561350"/>
                  <a:gd name="connsiteX9" fmla="*/ 1066649 w 1795780"/>
                  <a:gd name="connsiteY9" fmla="*/ 2167002 h 2561350"/>
                  <a:gd name="connsiteX10" fmla="*/ 1086522 w 1795780"/>
                  <a:gd name="connsiteY10" fmla="*/ 2275300 h 2561350"/>
                  <a:gd name="connsiteX11" fmla="*/ 636466 w 1795780"/>
                  <a:gd name="connsiteY11" fmla="*/ 2277680 h 2561350"/>
                  <a:gd name="connsiteX12" fmla="*/ 666399 w 1795780"/>
                  <a:gd name="connsiteY12" fmla="*/ 2167002 h 2561350"/>
                  <a:gd name="connsiteX13" fmla="*/ 0 w 1795780"/>
                  <a:gd name="connsiteY13" fmla="*/ 2167002 h 2561350"/>
                  <a:gd name="connsiteX14" fmla="*/ 0 w 1795780"/>
                  <a:gd name="connsiteY14" fmla="*/ 1458174 h 2561350"/>
                  <a:gd name="connsiteX15" fmla="*/ 94999 w 1795780"/>
                  <a:gd name="connsiteY15" fmla="*/ 1495354 h 2561350"/>
                  <a:gd name="connsiteX16" fmla="*/ 92619 w 1795780"/>
                  <a:gd name="connsiteY16" fmla="*/ 1045298 h 2561350"/>
                  <a:gd name="connsiteX17" fmla="*/ 0 w 1795780"/>
                  <a:gd name="connsiteY17" fmla="*/ 1071146 h 2561350"/>
                  <a:gd name="connsiteX18" fmla="*/ 0 w 1795780"/>
                  <a:gd name="connsiteY18" fmla="*/ 389002 h 2561350"/>
                  <a:gd name="connsiteX19" fmla="*/ 671370 w 1795780"/>
                  <a:gd name="connsiteY19" fmla="*/ 389002 h 2561350"/>
                  <a:gd name="connsiteX20" fmla="*/ 636466 w 1795780"/>
                  <a:gd name="connsiteY20" fmla="*/ 283670 h 2561350"/>
                  <a:gd name="connsiteX21" fmla="*/ 872209 w 179578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949187"/>
                  <a:gd name="connsiteY0" fmla="*/ 3 h 2561350"/>
                  <a:gd name="connsiteX1" fmla="*/ 1132942 w 1949187"/>
                  <a:gd name="connsiteY1" fmla="*/ 286050 h 2561350"/>
                  <a:gd name="connsiteX2" fmla="*/ 1110806 w 1949187"/>
                  <a:gd name="connsiteY2" fmla="*/ 389002 h 2561350"/>
                  <a:gd name="connsiteX3" fmla="*/ 1862094 w 1949187"/>
                  <a:gd name="connsiteY3" fmla="*/ 369108 h 2561350"/>
                  <a:gd name="connsiteX4" fmla="*/ 1842200 w 1949187"/>
                  <a:gd name="connsiteY4" fmla="*/ 1063389 h 2561350"/>
                  <a:gd name="connsiteX5" fmla="*/ 1752882 w 1949187"/>
                  <a:gd name="connsiteY5" fmla="*/ 1037347 h 2561350"/>
                  <a:gd name="connsiteX6" fmla="*/ 1750502 w 1949187"/>
                  <a:gd name="connsiteY6" fmla="*/ 1487403 h 2561350"/>
                  <a:gd name="connsiteX7" fmla="*/ 1842200 w 1949187"/>
                  <a:gd name="connsiteY7" fmla="*/ 1449629 h 2561350"/>
                  <a:gd name="connsiteX8" fmla="*/ 1842200 w 1949187"/>
                  <a:gd name="connsiteY8" fmla="*/ 2167002 h 2561350"/>
                  <a:gd name="connsiteX9" fmla="*/ 1113069 w 1949187"/>
                  <a:gd name="connsiteY9" fmla="*/ 2167002 h 2561350"/>
                  <a:gd name="connsiteX10" fmla="*/ 1132942 w 1949187"/>
                  <a:gd name="connsiteY10" fmla="*/ 2275300 h 2561350"/>
                  <a:gd name="connsiteX11" fmla="*/ 682886 w 1949187"/>
                  <a:gd name="connsiteY11" fmla="*/ 2277680 h 2561350"/>
                  <a:gd name="connsiteX12" fmla="*/ 712819 w 1949187"/>
                  <a:gd name="connsiteY12" fmla="*/ 2167002 h 2561350"/>
                  <a:gd name="connsiteX13" fmla="*/ 46420 w 1949187"/>
                  <a:gd name="connsiteY13" fmla="*/ 2167002 h 2561350"/>
                  <a:gd name="connsiteX14" fmla="*/ 46420 w 1949187"/>
                  <a:gd name="connsiteY14" fmla="*/ 1458174 h 2561350"/>
                  <a:gd name="connsiteX15" fmla="*/ 141419 w 1949187"/>
                  <a:gd name="connsiteY15" fmla="*/ 1495354 h 2561350"/>
                  <a:gd name="connsiteX16" fmla="*/ 139039 w 1949187"/>
                  <a:gd name="connsiteY16" fmla="*/ 1045298 h 2561350"/>
                  <a:gd name="connsiteX17" fmla="*/ 46420 w 1949187"/>
                  <a:gd name="connsiteY17" fmla="*/ 1071146 h 2561350"/>
                  <a:gd name="connsiteX18" fmla="*/ 0 w 1949187"/>
                  <a:gd name="connsiteY18" fmla="*/ 382371 h 2561350"/>
                  <a:gd name="connsiteX19" fmla="*/ 717790 w 1949187"/>
                  <a:gd name="connsiteY19" fmla="*/ 389002 h 2561350"/>
                  <a:gd name="connsiteX20" fmla="*/ 682886 w 1949187"/>
                  <a:gd name="connsiteY20" fmla="*/ 283670 h 2561350"/>
                  <a:gd name="connsiteX21" fmla="*/ 918629 w 1949187"/>
                  <a:gd name="connsiteY21" fmla="*/ 3 h 2561350"/>
                  <a:gd name="connsiteX0" fmla="*/ 918629 w 1966660"/>
                  <a:gd name="connsiteY0" fmla="*/ 3 h 2561350"/>
                  <a:gd name="connsiteX1" fmla="*/ 1132942 w 1966660"/>
                  <a:gd name="connsiteY1" fmla="*/ 286050 h 2561350"/>
                  <a:gd name="connsiteX2" fmla="*/ 1110806 w 1966660"/>
                  <a:gd name="connsiteY2" fmla="*/ 389002 h 2561350"/>
                  <a:gd name="connsiteX3" fmla="*/ 1862094 w 1966660"/>
                  <a:gd name="connsiteY3" fmla="*/ 369108 h 2561350"/>
                  <a:gd name="connsiteX4" fmla="*/ 1842200 w 1966660"/>
                  <a:gd name="connsiteY4" fmla="*/ 1063389 h 2561350"/>
                  <a:gd name="connsiteX5" fmla="*/ 1752882 w 1966660"/>
                  <a:gd name="connsiteY5" fmla="*/ 1037347 h 2561350"/>
                  <a:gd name="connsiteX6" fmla="*/ 1750502 w 1966660"/>
                  <a:gd name="connsiteY6" fmla="*/ 1487403 h 2561350"/>
                  <a:gd name="connsiteX7" fmla="*/ 1842200 w 1966660"/>
                  <a:gd name="connsiteY7" fmla="*/ 1449629 h 2561350"/>
                  <a:gd name="connsiteX8" fmla="*/ 1842200 w 1966660"/>
                  <a:gd name="connsiteY8" fmla="*/ 2167002 h 2561350"/>
                  <a:gd name="connsiteX9" fmla="*/ 1113069 w 1966660"/>
                  <a:gd name="connsiteY9" fmla="*/ 2167002 h 2561350"/>
                  <a:gd name="connsiteX10" fmla="*/ 1132942 w 1966660"/>
                  <a:gd name="connsiteY10" fmla="*/ 2275300 h 2561350"/>
                  <a:gd name="connsiteX11" fmla="*/ 682886 w 1966660"/>
                  <a:gd name="connsiteY11" fmla="*/ 2277680 h 2561350"/>
                  <a:gd name="connsiteX12" fmla="*/ 712819 w 1966660"/>
                  <a:gd name="connsiteY12" fmla="*/ 2167002 h 2561350"/>
                  <a:gd name="connsiteX13" fmla="*/ 46420 w 1966660"/>
                  <a:gd name="connsiteY13" fmla="*/ 2167002 h 2561350"/>
                  <a:gd name="connsiteX14" fmla="*/ 46420 w 1966660"/>
                  <a:gd name="connsiteY14" fmla="*/ 1458174 h 2561350"/>
                  <a:gd name="connsiteX15" fmla="*/ 141419 w 1966660"/>
                  <a:gd name="connsiteY15" fmla="*/ 1495354 h 2561350"/>
                  <a:gd name="connsiteX16" fmla="*/ 139039 w 1966660"/>
                  <a:gd name="connsiteY16" fmla="*/ 1045298 h 2561350"/>
                  <a:gd name="connsiteX17" fmla="*/ 46420 w 1966660"/>
                  <a:gd name="connsiteY17" fmla="*/ 1071146 h 2561350"/>
                  <a:gd name="connsiteX18" fmla="*/ 0 w 1966660"/>
                  <a:gd name="connsiteY18" fmla="*/ 382371 h 2561350"/>
                  <a:gd name="connsiteX19" fmla="*/ 717790 w 1966660"/>
                  <a:gd name="connsiteY19" fmla="*/ 389002 h 2561350"/>
                  <a:gd name="connsiteX20" fmla="*/ 682886 w 1966660"/>
                  <a:gd name="connsiteY20" fmla="*/ 283670 h 2561350"/>
                  <a:gd name="connsiteX21" fmla="*/ 918629 w 1966660"/>
                  <a:gd name="connsiteY21" fmla="*/ 3 h 2561350"/>
                  <a:gd name="connsiteX0" fmla="*/ 1023861 w 2071892"/>
                  <a:gd name="connsiteY0" fmla="*/ 3 h 2561350"/>
                  <a:gd name="connsiteX1" fmla="*/ 1238174 w 2071892"/>
                  <a:gd name="connsiteY1" fmla="*/ 286050 h 2561350"/>
                  <a:gd name="connsiteX2" fmla="*/ 1216038 w 2071892"/>
                  <a:gd name="connsiteY2" fmla="*/ 389002 h 2561350"/>
                  <a:gd name="connsiteX3" fmla="*/ 1967326 w 2071892"/>
                  <a:gd name="connsiteY3" fmla="*/ 369108 h 2561350"/>
                  <a:gd name="connsiteX4" fmla="*/ 1947432 w 2071892"/>
                  <a:gd name="connsiteY4" fmla="*/ 1063389 h 2561350"/>
                  <a:gd name="connsiteX5" fmla="*/ 1858114 w 2071892"/>
                  <a:gd name="connsiteY5" fmla="*/ 1037347 h 2561350"/>
                  <a:gd name="connsiteX6" fmla="*/ 1855734 w 2071892"/>
                  <a:gd name="connsiteY6" fmla="*/ 1487403 h 2561350"/>
                  <a:gd name="connsiteX7" fmla="*/ 1947432 w 2071892"/>
                  <a:gd name="connsiteY7" fmla="*/ 1449629 h 2561350"/>
                  <a:gd name="connsiteX8" fmla="*/ 1947432 w 2071892"/>
                  <a:gd name="connsiteY8" fmla="*/ 2167002 h 2561350"/>
                  <a:gd name="connsiteX9" fmla="*/ 1218301 w 2071892"/>
                  <a:gd name="connsiteY9" fmla="*/ 2167002 h 2561350"/>
                  <a:gd name="connsiteX10" fmla="*/ 1238174 w 2071892"/>
                  <a:gd name="connsiteY10" fmla="*/ 2275300 h 2561350"/>
                  <a:gd name="connsiteX11" fmla="*/ 788118 w 2071892"/>
                  <a:gd name="connsiteY11" fmla="*/ 2277680 h 2561350"/>
                  <a:gd name="connsiteX12" fmla="*/ 818051 w 2071892"/>
                  <a:gd name="connsiteY12" fmla="*/ 2167002 h 2561350"/>
                  <a:gd name="connsiteX13" fmla="*/ 151652 w 2071892"/>
                  <a:gd name="connsiteY13" fmla="*/ 2167002 h 2561350"/>
                  <a:gd name="connsiteX14" fmla="*/ 151652 w 2071892"/>
                  <a:gd name="connsiteY14" fmla="*/ 1458174 h 2561350"/>
                  <a:gd name="connsiteX15" fmla="*/ 246651 w 2071892"/>
                  <a:gd name="connsiteY15" fmla="*/ 1495354 h 2561350"/>
                  <a:gd name="connsiteX16" fmla="*/ 244271 w 2071892"/>
                  <a:gd name="connsiteY16" fmla="*/ 1045298 h 2561350"/>
                  <a:gd name="connsiteX17" fmla="*/ 151652 w 2071892"/>
                  <a:gd name="connsiteY17" fmla="*/ 1071146 h 2561350"/>
                  <a:gd name="connsiteX18" fmla="*/ 105232 w 2071892"/>
                  <a:gd name="connsiteY18" fmla="*/ 382371 h 2561350"/>
                  <a:gd name="connsiteX19" fmla="*/ 823022 w 2071892"/>
                  <a:gd name="connsiteY19" fmla="*/ 389002 h 2561350"/>
                  <a:gd name="connsiteX20" fmla="*/ 788118 w 2071892"/>
                  <a:gd name="connsiteY20" fmla="*/ 283670 h 2561350"/>
                  <a:gd name="connsiteX21" fmla="*/ 1023861 w 2071892"/>
                  <a:gd name="connsiteY21" fmla="*/ 3 h 2561350"/>
                  <a:gd name="connsiteX0" fmla="*/ 1039756 w 2087787"/>
                  <a:gd name="connsiteY0" fmla="*/ 3 h 2561350"/>
                  <a:gd name="connsiteX1" fmla="*/ 1254069 w 2087787"/>
                  <a:gd name="connsiteY1" fmla="*/ 286050 h 2561350"/>
                  <a:gd name="connsiteX2" fmla="*/ 1231933 w 2087787"/>
                  <a:gd name="connsiteY2" fmla="*/ 389002 h 2561350"/>
                  <a:gd name="connsiteX3" fmla="*/ 1983221 w 2087787"/>
                  <a:gd name="connsiteY3" fmla="*/ 369108 h 2561350"/>
                  <a:gd name="connsiteX4" fmla="*/ 1963327 w 2087787"/>
                  <a:gd name="connsiteY4" fmla="*/ 1063389 h 2561350"/>
                  <a:gd name="connsiteX5" fmla="*/ 1874009 w 2087787"/>
                  <a:gd name="connsiteY5" fmla="*/ 1037347 h 2561350"/>
                  <a:gd name="connsiteX6" fmla="*/ 1871629 w 2087787"/>
                  <a:gd name="connsiteY6" fmla="*/ 1487403 h 2561350"/>
                  <a:gd name="connsiteX7" fmla="*/ 1963327 w 2087787"/>
                  <a:gd name="connsiteY7" fmla="*/ 1449629 h 2561350"/>
                  <a:gd name="connsiteX8" fmla="*/ 1963327 w 2087787"/>
                  <a:gd name="connsiteY8" fmla="*/ 2167002 h 2561350"/>
                  <a:gd name="connsiteX9" fmla="*/ 1234196 w 2087787"/>
                  <a:gd name="connsiteY9" fmla="*/ 2167002 h 2561350"/>
                  <a:gd name="connsiteX10" fmla="*/ 1254069 w 2087787"/>
                  <a:gd name="connsiteY10" fmla="*/ 2275300 h 2561350"/>
                  <a:gd name="connsiteX11" fmla="*/ 804013 w 2087787"/>
                  <a:gd name="connsiteY11" fmla="*/ 2277680 h 2561350"/>
                  <a:gd name="connsiteX12" fmla="*/ 833946 w 2087787"/>
                  <a:gd name="connsiteY12" fmla="*/ 2167002 h 2561350"/>
                  <a:gd name="connsiteX13" fmla="*/ 167547 w 2087787"/>
                  <a:gd name="connsiteY13" fmla="*/ 2167002 h 2561350"/>
                  <a:gd name="connsiteX14" fmla="*/ 167547 w 2087787"/>
                  <a:gd name="connsiteY14" fmla="*/ 1458174 h 2561350"/>
                  <a:gd name="connsiteX15" fmla="*/ 262546 w 2087787"/>
                  <a:gd name="connsiteY15" fmla="*/ 1495354 h 2561350"/>
                  <a:gd name="connsiteX16" fmla="*/ 260166 w 2087787"/>
                  <a:gd name="connsiteY16" fmla="*/ 1045298 h 2561350"/>
                  <a:gd name="connsiteX17" fmla="*/ 167547 w 2087787"/>
                  <a:gd name="connsiteY17" fmla="*/ 1071146 h 2561350"/>
                  <a:gd name="connsiteX18" fmla="*/ 121127 w 2087787"/>
                  <a:gd name="connsiteY18" fmla="*/ 382371 h 2561350"/>
                  <a:gd name="connsiteX19" fmla="*/ 838917 w 2087787"/>
                  <a:gd name="connsiteY19" fmla="*/ 389002 h 2561350"/>
                  <a:gd name="connsiteX20" fmla="*/ 804013 w 2087787"/>
                  <a:gd name="connsiteY20" fmla="*/ 283670 h 2561350"/>
                  <a:gd name="connsiteX21" fmla="*/ 1039756 w 2087787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88885"/>
                  <a:gd name="connsiteY0" fmla="*/ 3 h 2561350"/>
                  <a:gd name="connsiteX1" fmla="*/ 1239747 w 2088885"/>
                  <a:gd name="connsiteY1" fmla="*/ 286050 h 2561350"/>
                  <a:gd name="connsiteX2" fmla="*/ 1217611 w 2088885"/>
                  <a:gd name="connsiteY2" fmla="*/ 389002 h 2561350"/>
                  <a:gd name="connsiteX3" fmla="*/ 1968899 w 2088885"/>
                  <a:gd name="connsiteY3" fmla="*/ 369108 h 2561350"/>
                  <a:gd name="connsiteX4" fmla="*/ 1949005 w 2088885"/>
                  <a:gd name="connsiteY4" fmla="*/ 1063389 h 2561350"/>
                  <a:gd name="connsiteX5" fmla="*/ 1859687 w 2088885"/>
                  <a:gd name="connsiteY5" fmla="*/ 1037347 h 2561350"/>
                  <a:gd name="connsiteX6" fmla="*/ 1857307 w 2088885"/>
                  <a:gd name="connsiteY6" fmla="*/ 1487403 h 2561350"/>
                  <a:gd name="connsiteX7" fmla="*/ 1949005 w 2088885"/>
                  <a:gd name="connsiteY7" fmla="*/ 1449629 h 2561350"/>
                  <a:gd name="connsiteX8" fmla="*/ 1949005 w 2088885"/>
                  <a:gd name="connsiteY8" fmla="*/ 2167002 h 2561350"/>
                  <a:gd name="connsiteX9" fmla="*/ 1219874 w 2088885"/>
                  <a:gd name="connsiteY9" fmla="*/ 2167002 h 2561350"/>
                  <a:gd name="connsiteX10" fmla="*/ 1239747 w 2088885"/>
                  <a:gd name="connsiteY10" fmla="*/ 2275300 h 2561350"/>
                  <a:gd name="connsiteX11" fmla="*/ 789691 w 2088885"/>
                  <a:gd name="connsiteY11" fmla="*/ 2277680 h 2561350"/>
                  <a:gd name="connsiteX12" fmla="*/ 819624 w 2088885"/>
                  <a:gd name="connsiteY12" fmla="*/ 2167002 h 2561350"/>
                  <a:gd name="connsiteX13" fmla="*/ 153225 w 2088885"/>
                  <a:gd name="connsiteY13" fmla="*/ 2167002 h 2561350"/>
                  <a:gd name="connsiteX14" fmla="*/ 153225 w 2088885"/>
                  <a:gd name="connsiteY14" fmla="*/ 1458174 h 2561350"/>
                  <a:gd name="connsiteX15" fmla="*/ 248224 w 2088885"/>
                  <a:gd name="connsiteY15" fmla="*/ 1495354 h 2561350"/>
                  <a:gd name="connsiteX16" fmla="*/ 245844 w 2088885"/>
                  <a:gd name="connsiteY16" fmla="*/ 1045298 h 2561350"/>
                  <a:gd name="connsiteX17" fmla="*/ 153225 w 2088885"/>
                  <a:gd name="connsiteY17" fmla="*/ 1071146 h 2561350"/>
                  <a:gd name="connsiteX18" fmla="*/ 106805 w 2088885"/>
                  <a:gd name="connsiteY18" fmla="*/ 382371 h 2561350"/>
                  <a:gd name="connsiteX19" fmla="*/ 824595 w 2088885"/>
                  <a:gd name="connsiteY19" fmla="*/ 389002 h 2561350"/>
                  <a:gd name="connsiteX20" fmla="*/ 789691 w 2088885"/>
                  <a:gd name="connsiteY20" fmla="*/ 283670 h 2561350"/>
                  <a:gd name="connsiteX21" fmla="*/ 1025434 w 208888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102756"/>
                  <a:gd name="connsiteY0" fmla="*/ 3 h 2561350"/>
                  <a:gd name="connsiteX1" fmla="*/ 1239747 w 2102756"/>
                  <a:gd name="connsiteY1" fmla="*/ 286050 h 2561350"/>
                  <a:gd name="connsiteX2" fmla="*/ 1217611 w 2102756"/>
                  <a:gd name="connsiteY2" fmla="*/ 389002 h 2561350"/>
                  <a:gd name="connsiteX3" fmla="*/ 1968899 w 2102756"/>
                  <a:gd name="connsiteY3" fmla="*/ 369108 h 2561350"/>
                  <a:gd name="connsiteX4" fmla="*/ 1949005 w 2102756"/>
                  <a:gd name="connsiteY4" fmla="*/ 1063389 h 2561350"/>
                  <a:gd name="connsiteX5" fmla="*/ 1859687 w 2102756"/>
                  <a:gd name="connsiteY5" fmla="*/ 1037347 h 2561350"/>
                  <a:gd name="connsiteX6" fmla="*/ 1857307 w 2102756"/>
                  <a:gd name="connsiteY6" fmla="*/ 1487403 h 2561350"/>
                  <a:gd name="connsiteX7" fmla="*/ 1995425 w 2102756"/>
                  <a:gd name="connsiteY7" fmla="*/ 1456260 h 2561350"/>
                  <a:gd name="connsiteX8" fmla="*/ 1949005 w 2102756"/>
                  <a:gd name="connsiteY8" fmla="*/ 2167002 h 2561350"/>
                  <a:gd name="connsiteX9" fmla="*/ 1219874 w 2102756"/>
                  <a:gd name="connsiteY9" fmla="*/ 2167002 h 2561350"/>
                  <a:gd name="connsiteX10" fmla="*/ 1239747 w 2102756"/>
                  <a:gd name="connsiteY10" fmla="*/ 2275300 h 2561350"/>
                  <a:gd name="connsiteX11" fmla="*/ 789691 w 2102756"/>
                  <a:gd name="connsiteY11" fmla="*/ 2277680 h 2561350"/>
                  <a:gd name="connsiteX12" fmla="*/ 819624 w 2102756"/>
                  <a:gd name="connsiteY12" fmla="*/ 2167002 h 2561350"/>
                  <a:gd name="connsiteX13" fmla="*/ 153225 w 2102756"/>
                  <a:gd name="connsiteY13" fmla="*/ 2167002 h 2561350"/>
                  <a:gd name="connsiteX14" fmla="*/ 153225 w 2102756"/>
                  <a:gd name="connsiteY14" fmla="*/ 1458174 h 2561350"/>
                  <a:gd name="connsiteX15" fmla="*/ 248224 w 2102756"/>
                  <a:gd name="connsiteY15" fmla="*/ 1495354 h 2561350"/>
                  <a:gd name="connsiteX16" fmla="*/ 245844 w 2102756"/>
                  <a:gd name="connsiteY16" fmla="*/ 1045298 h 2561350"/>
                  <a:gd name="connsiteX17" fmla="*/ 153225 w 2102756"/>
                  <a:gd name="connsiteY17" fmla="*/ 1071146 h 2561350"/>
                  <a:gd name="connsiteX18" fmla="*/ 106805 w 2102756"/>
                  <a:gd name="connsiteY18" fmla="*/ 382371 h 2561350"/>
                  <a:gd name="connsiteX19" fmla="*/ 824595 w 2102756"/>
                  <a:gd name="connsiteY19" fmla="*/ 389002 h 2561350"/>
                  <a:gd name="connsiteX20" fmla="*/ 789691 w 2102756"/>
                  <a:gd name="connsiteY20" fmla="*/ 283670 h 2561350"/>
                  <a:gd name="connsiteX21" fmla="*/ 1025434 w 2102756"/>
                  <a:gd name="connsiteY21" fmla="*/ 3 h 2561350"/>
                  <a:gd name="connsiteX0" fmla="*/ 1025434 w 2076232"/>
                  <a:gd name="connsiteY0" fmla="*/ 3 h 2561350"/>
                  <a:gd name="connsiteX1" fmla="*/ 1239747 w 2076232"/>
                  <a:gd name="connsiteY1" fmla="*/ 286050 h 2561350"/>
                  <a:gd name="connsiteX2" fmla="*/ 1217611 w 2076232"/>
                  <a:gd name="connsiteY2" fmla="*/ 389002 h 2561350"/>
                  <a:gd name="connsiteX3" fmla="*/ 1968899 w 2076232"/>
                  <a:gd name="connsiteY3" fmla="*/ 369108 h 2561350"/>
                  <a:gd name="connsiteX4" fmla="*/ 1949005 w 2076232"/>
                  <a:gd name="connsiteY4" fmla="*/ 1063389 h 2561350"/>
                  <a:gd name="connsiteX5" fmla="*/ 1859687 w 2076232"/>
                  <a:gd name="connsiteY5" fmla="*/ 1037347 h 2561350"/>
                  <a:gd name="connsiteX6" fmla="*/ 1857307 w 2076232"/>
                  <a:gd name="connsiteY6" fmla="*/ 1487403 h 2561350"/>
                  <a:gd name="connsiteX7" fmla="*/ 1995425 w 2076232"/>
                  <a:gd name="connsiteY7" fmla="*/ 1456260 h 2561350"/>
                  <a:gd name="connsiteX8" fmla="*/ 1949005 w 2076232"/>
                  <a:gd name="connsiteY8" fmla="*/ 2167002 h 2561350"/>
                  <a:gd name="connsiteX9" fmla="*/ 1219874 w 2076232"/>
                  <a:gd name="connsiteY9" fmla="*/ 2167002 h 2561350"/>
                  <a:gd name="connsiteX10" fmla="*/ 1239747 w 2076232"/>
                  <a:gd name="connsiteY10" fmla="*/ 2275300 h 2561350"/>
                  <a:gd name="connsiteX11" fmla="*/ 789691 w 2076232"/>
                  <a:gd name="connsiteY11" fmla="*/ 2277680 h 2561350"/>
                  <a:gd name="connsiteX12" fmla="*/ 819624 w 2076232"/>
                  <a:gd name="connsiteY12" fmla="*/ 2167002 h 2561350"/>
                  <a:gd name="connsiteX13" fmla="*/ 153225 w 2076232"/>
                  <a:gd name="connsiteY13" fmla="*/ 2167002 h 2561350"/>
                  <a:gd name="connsiteX14" fmla="*/ 153225 w 2076232"/>
                  <a:gd name="connsiteY14" fmla="*/ 1458174 h 2561350"/>
                  <a:gd name="connsiteX15" fmla="*/ 248224 w 2076232"/>
                  <a:gd name="connsiteY15" fmla="*/ 1495354 h 2561350"/>
                  <a:gd name="connsiteX16" fmla="*/ 245844 w 2076232"/>
                  <a:gd name="connsiteY16" fmla="*/ 1045298 h 2561350"/>
                  <a:gd name="connsiteX17" fmla="*/ 153225 w 2076232"/>
                  <a:gd name="connsiteY17" fmla="*/ 1071146 h 2561350"/>
                  <a:gd name="connsiteX18" fmla="*/ 106805 w 2076232"/>
                  <a:gd name="connsiteY18" fmla="*/ 382371 h 2561350"/>
                  <a:gd name="connsiteX19" fmla="*/ 824595 w 2076232"/>
                  <a:gd name="connsiteY19" fmla="*/ 389002 h 2561350"/>
                  <a:gd name="connsiteX20" fmla="*/ 789691 w 2076232"/>
                  <a:gd name="connsiteY20" fmla="*/ 283670 h 2561350"/>
                  <a:gd name="connsiteX21" fmla="*/ 1025434 w 2076232"/>
                  <a:gd name="connsiteY21" fmla="*/ 3 h 2561350"/>
                  <a:gd name="connsiteX0" fmla="*/ 1025434 w 2077711"/>
                  <a:gd name="connsiteY0" fmla="*/ 3 h 2561350"/>
                  <a:gd name="connsiteX1" fmla="*/ 1239747 w 2077711"/>
                  <a:gd name="connsiteY1" fmla="*/ 286050 h 2561350"/>
                  <a:gd name="connsiteX2" fmla="*/ 1217611 w 2077711"/>
                  <a:gd name="connsiteY2" fmla="*/ 389002 h 2561350"/>
                  <a:gd name="connsiteX3" fmla="*/ 1968899 w 2077711"/>
                  <a:gd name="connsiteY3" fmla="*/ 369108 h 2561350"/>
                  <a:gd name="connsiteX4" fmla="*/ 1949005 w 2077711"/>
                  <a:gd name="connsiteY4" fmla="*/ 1063389 h 2561350"/>
                  <a:gd name="connsiteX5" fmla="*/ 1859687 w 2077711"/>
                  <a:gd name="connsiteY5" fmla="*/ 1037347 h 2561350"/>
                  <a:gd name="connsiteX6" fmla="*/ 1857307 w 2077711"/>
                  <a:gd name="connsiteY6" fmla="*/ 1487403 h 2561350"/>
                  <a:gd name="connsiteX7" fmla="*/ 1995425 w 2077711"/>
                  <a:gd name="connsiteY7" fmla="*/ 1456260 h 2561350"/>
                  <a:gd name="connsiteX8" fmla="*/ 1949005 w 2077711"/>
                  <a:gd name="connsiteY8" fmla="*/ 2167002 h 2561350"/>
                  <a:gd name="connsiteX9" fmla="*/ 1219874 w 2077711"/>
                  <a:gd name="connsiteY9" fmla="*/ 2167002 h 2561350"/>
                  <a:gd name="connsiteX10" fmla="*/ 1239747 w 2077711"/>
                  <a:gd name="connsiteY10" fmla="*/ 2275300 h 2561350"/>
                  <a:gd name="connsiteX11" fmla="*/ 789691 w 2077711"/>
                  <a:gd name="connsiteY11" fmla="*/ 2277680 h 2561350"/>
                  <a:gd name="connsiteX12" fmla="*/ 819624 w 2077711"/>
                  <a:gd name="connsiteY12" fmla="*/ 2167002 h 2561350"/>
                  <a:gd name="connsiteX13" fmla="*/ 153225 w 2077711"/>
                  <a:gd name="connsiteY13" fmla="*/ 2167002 h 2561350"/>
                  <a:gd name="connsiteX14" fmla="*/ 153225 w 2077711"/>
                  <a:gd name="connsiteY14" fmla="*/ 1458174 h 2561350"/>
                  <a:gd name="connsiteX15" fmla="*/ 248224 w 2077711"/>
                  <a:gd name="connsiteY15" fmla="*/ 1495354 h 2561350"/>
                  <a:gd name="connsiteX16" fmla="*/ 245844 w 2077711"/>
                  <a:gd name="connsiteY16" fmla="*/ 1045298 h 2561350"/>
                  <a:gd name="connsiteX17" fmla="*/ 153225 w 2077711"/>
                  <a:gd name="connsiteY17" fmla="*/ 1071146 h 2561350"/>
                  <a:gd name="connsiteX18" fmla="*/ 106805 w 2077711"/>
                  <a:gd name="connsiteY18" fmla="*/ 382371 h 2561350"/>
                  <a:gd name="connsiteX19" fmla="*/ 824595 w 2077711"/>
                  <a:gd name="connsiteY19" fmla="*/ 389002 h 2561350"/>
                  <a:gd name="connsiteX20" fmla="*/ 789691 w 2077711"/>
                  <a:gd name="connsiteY20" fmla="*/ 283670 h 2561350"/>
                  <a:gd name="connsiteX21" fmla="*/ 1025434 w 2077711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57307 w 2082173"/>
                  <a:gd name="connsiteY6" fmla="*/ 1487403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57307 w 2082173"/>
                  <a:gd name="connsiteY6" fmla="*/ 1487403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1331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1331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13436 w 2082173"/>
                  <a:gd name="connsiteY14" fmla="*/ 1511225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38495 w 2095234"/>
                  <a:gd name="connsiteY0" fmla="*/ 3 h 2561350"/>
                  <a:gd name="connsiteX1" fmla="*/ 1252808 w 2095234"/>
                  <a:gd name="connsiteY1" fmla="*/ 286050 h 2561350"/>
                  <a:gd name="connsiteX2" fmla="*/ 1230672 w 2095234"/>
                  <a:gd name="connsiteY2" fmla="*/ 389002 h 2561350"/>
                  <a:gd name="connsiteX3" fmla="*/ 1981960 w 2095234"/>
                  <a:gd name="connsiteY3" fmla="*/ 369108 h 2561350"/>
                  <a:gd name="connsiteX4" fmla="*/ 1975328 w 2095234"/>
                  <a:gd name="connsiteY4" fmla="*/ 1096546 h 2561350"/>
                  <a:gd name="connsiteX5" fmla="*/ 1872748 w 2095234"/>
                  <a:gd name="connsiteY5" fmla="*/ 1037347 h 2561350"/>
                  <a:gd name="connsiteX6" fmla="*/ 1857106 w 2095234"/>
                  <a:gd name="connsiteY6" fmla="*/ 1520560 h 2561350"/>
                  <a:gd name="connsiteX7" fmla="*/ 2008486 w 2095234"/>
                  <a:gd name="connsiteY7" fmla="*/ 1456260 h 2561350"/>
                  <a:gd name="connsiteX8" fmla="*/ 1962066 w 2095234"/>
                  <a:gd name="connsiteY8" fmla="*/ 2180265 h 2561350"/>
                  <a:gd name="connsiteX9" fmla="*/ 1232935 w 2095234"/>
                  <a:gd name="connsiteY9" fmla="*/ 2167002 h 2561350"/>
                  <a:gd name="connsiteX10" fmla="*/ 1252808 w 2095234"/>
                  <a:gd name="connsiteY10" fmla="*/ 2275300 h 2561350"/>
                  <a:gd name="connsiteX11" fmla="*/ 802752 w 2095234"/>
                  <a:gd name="connsiteY11" fmla="*/ 2277680 h 2561350"/>
                  <a:gd name="connsiteX12" fmla="*/ 832685 w 2095234"/>
                  <a:gd name="connsiteY12" fmla="*/ 2167002 h 2561350"/>
                  <a:gd name="connsiteX13" fmla="*/ 139760 w 2095234"/>
                  <a:gd name="connsiteY13" fmla="*/ 2200159 h 2561350"/>
                  <a:gd name="connsiteX14" fmla="*/ 119866 w 2095234"/>
                  <a:gd name="connsiteY14" fmla="*/ 1497962 h 2561350"/>
                  <a:gd name="connsiteX15" fmla="*/ 281179 w 2095234"/>
                  <a:gd name="connsiteY15" fmla="*/ 1561668 h 2561350"/>
                  <a:gd name="connsiteX16" fmla="*/ 258905 w 2095234"/>
                  <a:gd name="connsiteY16" fmla="*/ 1045298 h 2561350"/>
                  <a:gd name="connsiteX17" fmla="*/ 146392 w 2095234"/>
                  <a:gd name="connsiteY17" fmla="*/ 1091040 h 2561350"/>
                  <a:gd name="connsiteX18" fmla="*/ 119866 w 2095234"/>
                  <a:gd name="connsiteY18" fmla="*/ 382371 h 2561350"/>
                  <a:gd name="connsiteX19" fmla="*/ 837656 w 2095234"/>
                  <a:gd name="connsiteY19" fmla="*/ 389002 h 2561350"/>
                  <a:gd name="connsiteX20" fmla="*/ 802752 w 2095234"/>
                  <a:gd name="connsiteY20" fmla="*/ 283670 h 2561350"/>
                  <a:gd name="connsiteX21" fmla="*/ 1038495 w 2095234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19868 w 2076607"/>
                  <a:gd name="connsiteY0" fmla="*/ 3 h 2561350"/>
                  <a:gd name="connsiteX1" fmla="*/ 1234181 w 2076607"/>
                  <a:gd name="connsiteY1" fmla="*/ 286050 h 2561350"/>
                  <a:gd name="connsiteX2" fmla="*/ 1212045 w 2076607"/>
                  <a:gd name="connsiteY2" fmla="*/ 389002 h 2561350"/>
                  <a:gd name="connsiteX3" fmla="*/ 1963333 w 2076607"/>
                  <a:gd name="connsiteY3" fmla="*/ 369108 h 2561350"/>
                  <a:gd name="connsiteX4" fmla="*/ 1956701 w 2076607"/>
                  <a:gd name="connsiteY4" fmla="*/ 1096546 h 2561350"/>
                  <a:gd name="connsiteX5" fmla="*/ 1854121 w 2076607"/>
                  <a:gd name="connsiteY5" fmla="*/ 1037347 h 2561350"/>
                  <a:gd name="connsiteX6" fmla="*/ 1838479 w 2076607"/>
                  <a:gd name="connsiteY6" fmla="*/ 1520560 h 2561350"/>
                  <a:gd name="connsiteX7" fmla="*/ 1989859 w 2076607"/>
                  <a:gd name="connsiteY7" fmla="*/ 1456260 h 2561350"/>
                  <a:gd name="connsiteX8" fmla="*/ 1943439 w 2076607"/>
                  <a:gd name="connsiteY8" fmla="*/ 2180265 h 2561350"/>
                  <a:gd name="connsiteX9" fmla="*/ 1214308 w 2076607"/>
                  <a:gd name="connsiteY9" fmla="*/ 2167002 h 2561350"/>
                  <a:gd name="connsiteX10" fmla="*/ 1234181 w 2076607"/>
                  <a:gd name="connsiteY10" fmla="*/ 2275300 h 2561350"/>
                  <a:gd name="connsiteX11" fmla="*/ 784125 w 2076607"/>
                  <a:gd name="connsiteY11" fmla="*/ 2277680 h 2561350"/>
                  <a:gd name="connsiteX12" fmla="*/ 814058 w 2076607"/>
                  <a:gd name="connsiteY12" fmla="*/ 2167002 h 2561350"/>
                  <a:gd name="connsiteX13" fmla="*/ 121133 w 2076607"/>
                  <a:gd name="connsiteY13" fmla="*/ 2200159 h 2561350"/>
                  <a:gd name="connsiteX14" fmla="*/ 101239 w 2076607"/>
                  <a:gd name="connsiteY14" fmla="*/ 1497962 h 2561350"/>
                  <a:gd name="connsiteX15" fmla="*/ 262552 w 2076607"/>
                  <a:gd name="connsiteY15" fmla="*/ 1561668 h 2561350"/>
                  <a:gd name="connsiteX16" fmla="*/ 240278 w 2076607"/>
                  <a:gd name="connsiteY16" fmla="*/ 1045298 h 2561350"/>
                  <a:gd name="connsiteX17" fmla="*/ 101239 w 2076607"/>
                  <a:gd name="connsiteY17" fmla="*/ 382371 h 2561350"/>
                  <a:gd name="connsiteX18" fmla="*/ 819029 w 2076607"/>
                  <a:gd name="connsiteY18" fmla="*/ 389002 h 2561350"/>
                  <a:gd name="connsiteX19" fmla="*/ 784125 w 2076607"/>
                  <a:gd name="connsiteY19" fmla="*/ 283670 h 2561350"/>
                  <a:gd name="connsiteX20" fmla="*/ 1019868 w 2076607"/>
                  <a:gd name="connsiteY20" fmla="*/ 3 h 2561350"/>
                  <a:gd name="connsiteX0" fmla="*/ 1019868 w 2076607"/>
                  <a:gd name="connsiteY0" fmla="*/ 3 h 2561350"/>
                  <a:gd name="connsiteX1" fmla="*/ 1234181 w 2076607"/>
                  <a:gd name="connsiteY1" fmla="*/ 286050 h 2561350"/>
                  <a:gd name="connsiteX2" fmla="*/ 1212045 w 2076607"/>
                  <a:gd name="connsiteY2" fmla="*/ 389002 h 2561350"/>
                  <a:gd name="connsiteX3" fmla="*/ 1963333 w 2076607"/>
                  <a:gd name="connsiteY3" fmla="*/ 369108 h 2561350"/>
                  <a:gd name="connsiteX4" fmla="*/ 1956701 w 2076607"/>
                  <a:gd name="connsiteY4" fmla="*/ 1096546 h 2561350"/>
                  <a:gd name="connsiteX5" fmla="*/ 1854121 w 2076607"/>
                  <a:gd name="connsiteY5" fmla="*/ 1037347 h 2561350"/>
                  <a:gd name="connsiteX6" fmla="*/ 1838479 w 2076607"/>
                  <a:gd name="connsiteY6" fmla="*/ 1520560 h 2561350"/>
                  <a:gd name="connsiteX7" fmla="*/ 1989859 w 2076607"/>
                  <a:gd name="connsiteY7" fmla="*/ 1456260 h 2561350"/>
                  <a:gd name="connsiteX8" fmla="*/ 1943439 w 2076607"/>
                  <a:gd name="connsiteY8" fmla="*/ 2180265 h 2561350"/>
                  <a:gd name="connsiteX9" fmla="*/ 1214308 w 2076607"/>
                  <a:gd name="connsiteY9" fmla="*/ 2167002 h 2561350"/>
                  <a:gd name="connsiteX10" fmla="*/ 1234181 w 2076607"/>
                  <a:gd name="connsiteY10" fmla="*/ 2275300 h 2561350"/>
                  <a:gd name="connsiteX11" fmla="*/ 784125 w 2076607"/>
                  <a:gd name="connsiteY11" fmla="*/ 2277680 h 2561350"/>
                  <a:gd name="connsiteX12" fmla="*/ 814058 w 2076607"/>
                  <a:gd name="connsiteY12" fmla="*/ 2167002 h 2561350"/>
                  <a:gd name="connsiteX13" fmla="*/ 121133 w 2076607"/>
                  <a:gd name="connsiteY13" fmla="*/ 2200159 h 2561350"/>
                  <a:gd name="connsiteX14" fmla="*/ 101239 w 2076607"/>
                  <a:gd name="connsiteY14" fmla="*/ 1497962 h 2561350"/>
                  <a:gd name="connsiteX15" fmla="*/ 262552 w 2076607"/>
                  <a:gd name="connsiteY15" fmla="*/ 1561668 h 2561350"/>
                  <a:gd name="connsiteX16" fmla="*/ 240278 w 2076607"/>
                  <a:gd name="connsiteY16" fmla="*/ 1045298 h 2561350"/>
                  <a:gd name="connsiteX17" fmla="*/ 136388 w 2076607"/>
                  <a:gd name="connsiteY17" fmla="*/ 727479 h 2561350"/>
                  <a:gd name="connsiteX18" fmla="*/ 101239 w 2076607"/>
                  <a:gd name="connsiteY18" fmla="*/ 382371 h 2561350"/>
                  <a:gd name="connsiteX19" fmla="*/ 819029 w 2076607"/>
                  <a:gd name="connsiteY19" fmla="*/ 389002 h 2561350"/>
                  <a:gd name="connsiteX20" fmla="*/ 784125 w 2076607"/>
                  <a:gd name="connsiteY20" fmla="*/ 283670 h 2561350"/>
                  <a:gd name="connsiteX21" fmla="*/ 1019868 w 2076607"/>
                  <a:gd name="connsiteY21" fmla="*/ 3 h 2561350"/>
                  <a:gd name="connsiteX0" fmla="*/ 1030195 w 2086934"/>
                  <a:gd name="connsiteY0" fmla="*/ 3 h 2561350"/>
                  <a:gd name="connsiteX1" fmla="*/ 1244508 w 2086934"/>
                  <a:gd name="connsiteY1" fmla="*/ 286050 h 2561350"/>
                  <a:gd name="connsiteX2" fmla="*/ 1222372 w 2086934"/>
                  <a:gd name="connsiteY2" fmla="*/ 389002 h 2561350"/>
                  <a:gd name="connsiteX3" fmla="*/ 1973660 w 2086934"/>
                  <a:gd name="connsiteY3" fmla="*/ 369108 h 2561350"/>
                  <a:gd name="connsiteX4" fmla="*/ 1967028 w 2086934"/>
                  <a:gd name="connsiteY4" fmla="*/ 1096546 h 2561350"/>
                  <a:gd name="connsiteX5" fmla="*/ 1864448 w 2086934"/>
                  <a:gd name="connsiteY5" fmla="*/ 1037347 h 2561350"/>
                  <a:gd name="connsiteX6" fmla="*/ 1848806 w 2086934"/>
                  <a:gd name="connsiteY6" fmla="*/ 1520560 h 2561350"/>
                  <a:gd name="connsiteX7" fmla="*/ 2000186 w 2086934"/>
                  <a:gd name="connsiteY7" fmla="*/ 1456260 h 2561350"/>
                  <a:gd name="connsiteX8" fmla="*/ 1953766 w 2086934"/>
                  <a:gd name="connsiteY8" fmla="*/ 2180265 h 2561350"/>
                  <a:gd name="connsiteX9" fmla="*/ 1224635 w 2086934"/>
                  <a:gd name="connsiteY9" fmla="*/ 2167002 h 2561350"/>
                  <a:gd name="connsiteX10" fmla="*/ 1244508 w 2086934"/>
                  <a:gd name="connsiteY10" fmla="*/ 2275300 h 2561350"/>
                  <a:gd name="connsiteX11" fmla="*/ 794452 w 2086934"/>
                  <a:gd name="connsiteY11" fmla="*/ 2277680 h 2561350"/>
                  <a:gd name="connsiteX12" fmla="*/ 824385 w 2086934"/>
                  <a:gd name="connsiteY12" fmla="*/ 2167002 h 2561350"/>
                  <a:gd name="connsiteX13" fmla="*/ 131460 w 2086934"/>
                  <a:gd name="connsiteY13" fmla="*/ 2200159 h 2561350"/>
                  <a:gd name="connsiteX14" fmla="*/ 111566 w 2086934"/>
                  <a:gd name="connsiteY14" fmla="*/ 1497962 h 2561350"/>
                  <a:gd name="connsiteX15" fmla="*/ 272879 w 2086934"/>
                  <a:gd name="connsiteY15" fmla="*/ 1561668 h 2561350"/>
                  <a:gd name="connsiteX16" fmla="*/ 250605 w 2086934"/>
                  <a:gd name="connsiteY16" fmla="*/ 1045298 h 2561350"/>
                  <a:gd name="connsiteX17" fmla="*/ 9943 w 2086934"/>
                  <a:gd name="connsiteY17" fmla="*/ 1018431 h 2561350"/>
                  <a:gd name="connsiteX18" fmla="*/ 111566 w 2086934"/>
                  <a:gd name="connsiteY18" fmla="*/ 382371 h 2561350"/>
                  <a:gd name="connsiteX19" fmla="*/ 829356 w 2086934"/>
                  <a:gd name="connsiteY19" fmla="*/ 389002 h 2561350"/>
                  <a:gd name="connsiteX20" fmla="*/ 794452 w 2086934"/>
                  <a:gd name="connsiteY20" fmla="*/ 283670 h 2561350"/>
                  <a:gd name="connsiteX21" fmla="*/ 1030195 w 2086934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270566 w 2084621"/>
                  <a:gd name="connsiteY14" fmla="*/ 1561668 h 2561350"/>
                  <a:gd name="connsiteX15" fmla="*/ 248292 w 2084621"/>
                  <a:gd name="connsiteY15" fmla="*/ 1045298 h 2561350"/>
                  <a:gd name="connsiteX16" fmla="*/ 7630 w 2084621"/>
                  <a:gd name="connsiteY16" fmla="*/ 1018431 h 2561350"/>
                  <a:gd name="connsiteX17" fmla="*/ 109253 w 2084621"/>
                  <a:gd name="connsiteY17" fmla="*/ 382371 h 2561350"/>
                  <a:gd name="connsiteX18" fmla="*/ 827043 w 2084621"/>
                  <a:gd name="connsiteY18" fmla="*/ 389002 h 2561350"/>
                  <a:gd name="connsiteX19" fmla="*/ 792139 w 2084621"/>
                  <a:gd name="connsiteY19" fmla="*/ 283670 h 2561350"/>
                  <a:gd name="connsiteX20" fmla="*/ 1027882 w 2084621"/>
                  <a:gd name="connsiteY20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76730 w 2084621"/>
                  <a:gd name="connsiteY14" fmla="*/ 1866419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33820 w 2090559"/>
                  <a:gd name="connsiteY0" fmla="*/ 3 h 2561350"/>
                  <a:gd name="connsiteX1" fmla="*/ 1248133 w 2090559"/>
                  <a:gd name="connsiteY1" fmla="*/ 286050 h 2561350"/>
                  <a:gd name="connsiteX2" fmla="*/ 1225997 w 2090559"/>
                  <a:gd name="connsiteY2" fmla="*/ 389002 h 2561350"/>
                  <a:gd name="connsiteX3" fmla="*/ 1977285 w 2090559"/>
                  <a:gd name="connsiteY3" fmla="*/ 369108 h 2561350"/>
                  <a:gd name="connsiteX4" fmla="*/ 1970653 w 2090559"/>
                  <a:gd name="connsiteY4" fmla="*/ 1096546 h 2561350"/>
                  <a:gd name="connsiteX5" fmla="*/ 1868073 w 2090559"/>
                  <a:gd name="connsiteY5" fmla="*/ 1037347 h 2561350"/>
                  <a:gd name="connsiteX6" fmla="*/ 1852431 w 2090559"/>
                  <a:gd name="connsiteY6" fmla="*/ 1520560 h 2561350"/>
                  <a:gd name="connsiteX7" fmla="*/ 2003811 w 2090559"/>
                  <a:gd name="connsiteY7" fmla="*/ 1456260 h 2561350"/>
                  <a:gd name="connsiteX8" fmla="*/ 1957391 w 2090559"/>
                  <a:gd name="connsiteY8" fmla="*/ 2180265 h 2561350"/>
                  <a:gd name="connsiteX9" fmla="*/ 1228260 w 2090559"/>
                  <a:gd name="connsiteY9" fmla="*/ 2167002 h 2561350"/>
                  <a:gd name="connsiteX10" fmla="*/ 1248133 w 2090559"/>
                  <a:gd name="connsiteY10" fmla="*/ 2275300 h 2561350"/>
                  <a:gd name="connsiteX11" fmla="*/ 798077 w 2090559"/>
                  <a:gd name="connsiteY11" fmla="*/ 2277680 h 2561350"/>
                  <a:gd name="connsiteX12" fmla="*/ 828010 w 2090559"/>
                  <a:gd name="connsiteY12" fmla="*/ 2167002 h 2561350"/>
                  <a:gd name="connsiteX13" fmla="*/ 135085 w 2090559"/>
                  <a:gd name="connsiteY13" fmla="*/ 2200159 h 2561350"/>
                  <a:gd name="connsiteX14" fmla="*/ 6108 w 2090559"/>
                  <a:gd name="connsiteY14" fmla="*/ 1657531 h 2561350"/>
                  <a:gd name="connsiteX15" fmla="*/ 276504 w 2090559"/>
                  <a:gd name="connsiteY15" fmla="*/ 1561668 h 2561350"/>
                  <a:gd name="connsiteX16" fmla="*/ 254230 w 2090559"/>
                  <a:gd name="connsiteY16" fmla="*/ 1045298 h 2561350"/>
                  <a:gd name="connsiteX17" fmla="*/ 13568 w 2090559"/>
                  <a:gd name="connsiteY17" fmla="*/ 1018431 h 2561350"/>
                  <a:gd name="connsiteX18" fmla="*/ 115191 w 2090559"/>
                  <a:gd name="connsiteY18" fmla="*/ 382371 h 2561350"/>
                  <a:gd name="connsiteX19" fmla="*/ 832981 w 2090559"/>
                  <a:gd name="connsiteY19" fmla="*/ 389002 h 2561350"/>
                  <a:gd name="connsiteX20" fmla="*/ 798077 w 2090559"/>
                  <a:gd name="connsiteY20" fmla="*/ 283670 h 2561350"/>
                  <a:gd name="connsiteX21" fmla="*/ 1033820 w 2090559"/>
                  <a:gd name="connsiteY21" fmla="*/ 3 h 2561350"/>
                  <a:gd name="connsiteX0" fmla="*/ 1032856 w 2089595"/>
                  <a:gd name="connsiteY0" fmla="*/ 3 h 2561350"/>
                  <a:gd name="connsiteX1" fmla="*/ 1247169 w 2089595"/>
                  <a:gd name="connsiteY1" fmla="*/ 286050 h 2561350"/>
                  <a:gd name="connsiteX2" fmla="*/ 1225033 w 2089595"/>
                  <a:gd name="connsiteY2" fmla="*/ 389002 h 2561350"/>
                  <a:gd name="connsiteX3" fmla="*/ 1976321 w 2089595"/>
                  <a:gd name="connsiteY3" fmla="*/ 369108 h 2561350"/>
                  <a:gd name="connsiteX4" fmla="*/ 1969689 w 2089595"/>
                  <a:gd name="connsiteY4" fmla="*/ 1096546 h 2561350"/>
                  <a:gd name="connsiteX5" fmla="*/ 1867109 w 2089595"/>
                  <a:gd name="connsiteY5" fmla="*/ 1037347 h 2561350"/>
                  <a:gd name="connsiteX6" fmla="*/ 1851467 w 2089595"/>
                  <a:gd name="connsiteY6" fmla="*/ 1520560 h 2561350"/>
                  <a:gd name="connsiteX7" fmla="*/ 2002847 w 2089595"/>
                  <a:gd name="connsiteY7" fmla="*/ 1456260 h 2561350"/>
                  <a:gd name="connsiteX8" fmla="*/ 1956427 w 2089595"/>
                  <a:gd name="connsiteY8" fmla="*/ 2180265 h 2561350"/>
                  <a:gd name="connsiteX9" fmla="*/ 1227296 w 2089595"/>
                  <a:gd name="connsiteY9" fmla="*/ 2167002 h 2561350"/>
                  <a:gd name="connsiteX10" fmla="*/ 1247169 w 2089595"/>
                  <a:gd name="connsiteY10" fmla="*/ 2275300 h 2561350"/>
                  <a:gd name="connsiteX11" fmla="*/ 797113 w 2089595"/>
                  <a:gd name="connsiteY11" fmla="*/ 2277680 h 2561350"/>
                  <a:gd name="connsiteX12" fmla="*/ 827046 w 2089595"/>
                  <a:gd name="connsiteY12" fmla="*/ 2167002 h 2561350"/>
                  <a:gd name="connsiteX13" fmla="*/ 134121 w 2089595"/>
                  <a:gd name="connsiteY13" fmla="*/ 2200159 h 2561350"/>
                  <a:gd name="connsiteX14" fmla="*/ 5144 w 2089595"/>
                  <a:gd name="connsiteY14" fmla="*/ 1657531 h 2561350"/>
                  <a:gd name="connsiteX15" fmla="*/ 275540 w 2089595"/>
                  <a:gd name="connsiteY15" fmla="*/ 1561668 h 2561350"/>
                  <a:gd name="connsiteX16" fmla="*/ 253266 w 2089595"/>
                  <a:gd name="connsiteY16" fmla="*/ 1045298 h 2561350"/>
                  <a:gd name="connsiteX17" fmla="*/ 12604 w 2089595"/>
                  <a:gd name="connsiteY17" fmla="*/ 1018431 h 2561350"/>
                  <a:gd name="connsiteX18" fmla="*/ 114227 w 2089595"/>
                  <a:gd name="connsiteY18" fmla="*/ 382371 h 2561350"/>
                  <a:gd name="connsiteX19" fmla="*/ 832017 w 2089595"/>
                  <a:gd name="connsiteY19" fmla="*/ 389002 h 2561350"/>
                  <a:gd name="connsiteX20" fmla="*/ 797113 w 2089595"/>
                  <a:gd name="connsiteY20" fmla="*/ 283670 h 2561350"/>
                  <a:gd name="connsiteX21" fmla="*/ 1032856 w 2089595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1863015 w 2081039"/>
                  <a:gd name="connsiteY4" fmla="*/ 1037347 h 2561350"/>
                  <a:gd name="connsiteX5" fmla="*/ 1847373 w 2081039"/>
                  <a:gd name="connsiteY5" fmla="*/ 1520560 h 2561350"/>
                  <a:gd name="connsiteX6" fmla="*/ 1998753 w 2081039"/>
                  <a:gd name="connsiteY6" fmla="*/ 1456260 h 2561350"/>
                  <a:gd name="connsiteX7" fmla="*/ 1952333 w 2081039"/>
                  <a:gd name="connsiteY7" fmla="*/ 2180265 h 2561350"/>
                  <a:gd name="connsiteX8" fmla="*/ 1223202 w 2081039"/>
                  <a:gd name="connsiteY8" fmla="*/ 2167002 h 2561350"/>
                  <a:gd name="connsiteX9" fmla="*/ 1243075 w 2081039"/>
                  <a:gd name="connsiteY9" fmla="*/ 2275300 h 2561350"/>
                  <a:gd name="connsiteX10" fmla="*/ 793019 w 2081039"/>
                  <a:gd name="connsiteY10" fmla="*/ 2277680 h 2561350"/>
                  <a:gd name="connsiteX11" fmla="*/ 822952 w 2081039"/>
                  <a:gd name="connsiteY11" fmla="*/ 2167002 h 2561350"/>
                  <a:gd name="connsiteX12" fmla="*/ 130027 w 2081039"/>
                  <a:gd name="connsiteY12" fmla="*/ 2200159 h 2561350"/>
                  <a:gd name="connsiteX13" fmla="*/ 1050 w 2081039"/>
                  <a:gd name="connsiteY13" fmla="*/ 1657531 h 2561350"/>
                  <a:gd name="connsiteX14" fmla="*/ 271446 w 2081039"/>
                  <a:gd name="connsiteY14" fmla="*/ 1561668 h 2561350"/>
                  <a:gd name="connsiteX15" fmla="*/ 249172 w 2081039"/>
                  <a:gd name="connsiteY15" fmla="*/ 1045298 h 2561350"/>
                  <a:gd name="connsiteX16" fmla="*/ 8510 w 2081039"/>
                  <a:gd name="connsiteY16" fmla="*/ 1018431 h 2561350"/>
                  <a:gd name="connsiteX17" fmla="*/ 110133 w 2081039"/>
                  <a:gd name="connsiteY17" fmla="*/ 382371 h 2561350"/>
                  <a:gd name="connsiteX18" fmla="*/ 827923 w 2081039"/>
                  <a:gd name="connsiteY18" fmla="*/ 389002 h 2561350"/>
                  <a:gd name="connsiteX19" fmla="*/ 793019 w 2081039"/>
                  <a:gd name="connsiteY19" fmla="*/ 283670 h 2561350"/>
                  <a:gd name="connsiteX20" fmla="*/ 1028762 w 2081039"/>
                  <a:gd name="connsiteY20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1933270 w 2081039"/>
                  <a:gd name="connsiteY4" fmla="*/ 764780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7307 w 2081039"/>
                  <a:gd name="connsiteY3" fmla="*/ 371595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7307 w 2081039"/>
                  <a:gd name="connsiteY3" fmla="*/ 371595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9793 w 2081039"/>
                  <a:gd name="connsiteY3" fmla="*/ 36164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9793 w 2081039"/>
                  <a:gd name="connsiteY3" fmla="*/ 36164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1952333 w 2072429"/>
                  <a:gd name="connsiteY7" fmla="*/ 2180265 h 2561350"/>
                  <a:gd name="connsiteX8" fmla="*/ 1223202 w 2072429"/>
                  <a:gd name="connsiteY8" fmla="*/ 2167002 h 2561350"/>
                  <a:gd name="connsiteX9" fmla="*/ 1243075 w 2072429"/>
                  <a:gd name="connsiteY9" fmla="*/ 2275300 h 2561350"/>
                  <a:gd name="connsiteX10" fmla="*/ 793019 w 2072429"/>
                  <a:gd name="connsiteY10" fmla="*/ 2277680 h 2561350"/>
                  <a:gd name="connsiteX11" fmla="*/ 822952 w 2072429"/>
                  <a:gd name="connsiteY11" fmla="*/ 2167002 h 2561350"/>
                  <a:gd name="connsiteX12" fmla="*/ 130027 w 2072429"/>
                  <a:gd name="connsiteY12" fmla="*/ 2200159 h 2561350"/>
                  <a:gd name="connsiteX13" fmla="*/ 1050 w 2072429"/>
                  <a:gd name="connsiteY13" fmla="*/ 1657531 h 2561350"/>
                  <a:gd name="connsiteX14" fmla="*/ 271446 w 2072429"/>
                  <a:gd name="connsiteY14" fmla="*/ 1561668 h 2561350"/>
                  <a:gd name="connsiteX15" fmla="*/ 249172 w 2072429"/>
                  <a:gd name="connsiteY15" fmla="*/ 1045298 h 2561350"/>
                  <a:gd name="connsiteX16" fmla="*/ 8510 w 2072429"/>
                  <a:gd name="connsiteY16" fmla="*/ 1018431 h 2561350"/>
                  <a:gd name="connsiteX17" fmla="*/ 110133 w 2072429"/>
                  <a:gd name="connsiteY17" fmla="*/ 382371 h 2561350"/>
                  <a:gd name="connsiteX18" fmla="*/ 827923 w 2072429"/>
                  <a:gd name="connsiteY18" fmla="*/ 389002 h 2561350"/>
                  <a:gd name="connsiteX19" fmla="*/ 793019 w 2072429"/>
                  <a:gd name="connsiteY19" fmla="*/ 283670 h 2561350"/>
                  <a:gd name="connsiteX20" fmla="*/ 1028762 w 2072429"/>
                  <a:gd name="connsiteY20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1890996 w 2072429"/>
                  <a:gd name="connsiteY7" fmla="*/ 1722186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47373 w 2072429"/>
                  <a:gd name="connsiteY5" fmla="*/ 1535481 h 2561350"/>
                  <a:gd name="connsiteX6" fmla="*/ 2065070 w 2072429"/>
                  <a:gd name="connsiteY6" fmla="*/ 1597847 h 2561350"/>
                  <a:gd name="connsiteX7" fmla="*/ 1952333 w 2072429"/>
                  <a:gd name="connsiteY7" fmla="*/ 2180265 h 2561350"/>
                  <a:gd name="connsiteX8" fmla="*/ 1223202 w 2072429"/>
                  <a:gd name="connsiteY8" fmla="*/ 2167002 h 2561350"/>
                  <a:gd name="connsiteX9" fmla="*/ 1243075 w 2072429"/>
                  <a:gd name="connsiteY9" fmla="*/ 2275300 h 2561350"/>
                  <a:gd name="connsiteX10" fmla="*/ 793019 w 2072429"/>
                  <a:gd name="connsiteY10" fmla="*/ 2277680 h 2561350"/>
                  <a:gd name="connsiteX11" fmla="*/ 822952 w 2072429"/>
                  <a:gd name="connsiteY11" fmla="*/ 2167002 h 2561350"/>
                  <a:gd name="connsiteX12" fmla="*/ 130027 w 2072429"/>
                  <a:gd name="connsiteY12" fmla="*/ 2200159 h 2561350"/>
                  <a:gd name="connsiteX13" fmla="*/ 1050 w 2072429"/>
                  <a:gd name="connsiteY13" fmla="*/ 1657531 h 2561350"/>
                  <a:gd name="connsiteX14" fmla="*/ 271446 w 2072429"/>
                  <a:gd name="connsiteY14" fmla="*/ 1561668 h 2561350"/>
                  <a:gd name="connsiteX15" fmla="*/ 249172 w 2072429"/>
                  <a:gd name="connsiteY15" fmla="*/ 1045298 h 2561350"/>
                  <a:gd name="connsiteX16" fmla="*/ 8510 w 2072429"/>
                  <a:gd name="connsiteY16" fmla="*/ 1018431 h 2561350"/>
                  <a:gd name="connsiteX17" fmla="*/ 110133 w 2072429"/>
                  <a:gd name="connsiteY17" fmla="*/ 382371 h 2561350"/>
                  <a:gd name="connsiteX18" fmla="*/ 827923 w 2072429"/>
                  <a:gd name="connsiteY18" fmla="*/ 389002 h 2561350"/>
                  <a:gd name="connsiteX19" fmla="*/ 793019 w 2072429"/>
                  <a:gd name="connsiteY19" fmla="*/ 283670 h 2561350"/>
                  <a:gd name="connsiteX20" fmla="*/ 1028762 w 2072429"/>
                  <a:gd name="connsiteY20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997927 w 2072429"/>
                  <a:gd name="connsiteY5" fmla="*/ 118007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1048 w 2072429"/>
                  <a:gd name="connsiteY5" fmla="*/ 1030865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1048 w 2072429"/>
                  <a:gd name="connsiteY5" fmla="*/ 1030865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70777 w 2069564"/>
                  <a:gd name="connsiteY16" fmla="*/ 1028015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70777 w 2069564"/>
                  <a:gd name="connsiteY16" fmla="*/ 1028015 h 2561350"/>
                  <a:gd name="connsiteX17" fmla="*/ 30115 w 2069564"/>
                  <a:gd name="connsiteY17" fmla="*/ 1005469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70777 w 2069564"/>
                  <a:gd name="connsiteY16" fmla="*/ 1028015 h 2561350"/>
                  <a:gd name="connsiteX17" fmla="*/ 30115 w 2069564"/>
                  <a:gd name="connsiteY17" fmla="*/ 1005469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58483 w 2069564"/>
                  <a:gd name="connsiteY15" fmla="*/ 1557347 h 2561350"/>
                  <a:gd name="connsiteX16" fmla="*/ 270777 w 2069564"/>
                  <a:gd name="connsiteY16" fmla="*/ 1028015 h 2561350"/>
                  <a:gd name="connsiteX17" fmla="*/ 30115 w 2069564"/>
                  <a:gd name="connsiteY17" fmla="*/ 1005469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58483 w 2069564"/>
                  <a:gd name="connsiteY15" fmla="*/ 1557347 h 2561350"/>
                  <a:gd name="connsiteX16" fmla="*/ 270777 w 2069564"/>
                  <a:gd name="connsiteY16" fmla="*/ 1028015 h 2561350"/>
                  <a:gd name="connsiteX17" fmla="*/ 30115 w 2069564"/>
                  <a:gd name="connsiteY17" fmla="*/ 1005469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362 w 2069164"/>
                  <a:gd name="connsiteY0" fmla="*/ 3 h 2561350"/>
                  <a:gd name="connsiteX1" fmla="*/ 1242675 w 2069164"/>
                  <a:gd name="connsiteY1" fmla="*/ 286050 h 2561350"/>
                  <a:gd name="connsiteX2" fmla="*/ 1220539 w 2069164"/>
                  <a:gd name="connsiteY2" fmla="*/ 389002 h 2561350"/>
                  <a:gd name="connsiteX3" fmla="*/ 1959393 w 2069164"/>
                  <a:gd name="connsiteY3" fmla="*/ 361648 h 2561350"/>
                  <a:gd name="connsiteX4" fmla="*/ 2067156 w 2069164"/>
                  <a:gd name="connsiteY4" fmla="*/ 961234 h 2561350"/>
                  <a:gd name="connsiteX5" fmla="*/ 1880648 w 2069164"/>
                  <a:gd name="connsiteY5" fmla="*/ 1030865 h 2561350"/>
                  <a:gd name="connsiteX6" fmla="*/ 1846973 w 2069164"/>
                  <a:gd name="connsiteY6" fmla="*/ 1535481 h 2561350"/>
                  <a:gd name="connsiteX7" fmla="*/ 2064670 w 2069164"/>
                  <a:gd name="connsiteY7" fmla="*/ 1597847 h 2561350"/>
                  <a:gd name="connsiteX8" fmla="*/ 1951933 w 2069164"/>
                  <a:gd name="connsiteY8" fmla="*/ 2180265 h 2561350"/>
                  <a:gd name="connsiteX9" fmla="*/ 1222802 w 2069164"/>
                  <a:gd name="connsiteY9" fmla="*/ 2167002 h 2561350"/>
                  <a:gd name="connsiteX10" fmla="*/ 1242675 w 2069164"/>
                  <a:gd name="connsiteY10" fmla="*/ 2275300 h 2561350"/>
                  <a:gd name="connsiteX11" fmla="*/ 792619 w 2069164"/>
                  <a:gd name="connsiteY11" fmla="*/ 2277680 h 2561350"/>
                  <a:gd name="connsiteX12" fmla="*/ 822552 w 2069164"/>
                  <a:gd name="connsiteY12" fmla="*/ 2167002 h 2561350"/>
                  <a:gd name="connsiteX13" fmla="*/ 129627 w 2069164"/>
                  <a:gd name="connsiteY13" fmla="*/ 2200159 h 2561350"/>
                  <a:gd name="connsiteX14" fmla="*/ 650 w 2069164"/>
                  <a:gd name="connsiteY14" fmla="*/ 1657531 h 2561350"/>
                  <a:gd name="connsiteX15" fmla="*/ 258083 w 2069164"/>
                  <a:gd name="connsiteY15" fmla="*/ 1557347 h 2561350"/>
                  <a:gd name="connsiteX16" fmla="*/ 270377 w 2069164"/>
                  <a:gd name="connsiteY16" fmla="*/ 1028015 h 2561350"/>
                  <a:gd name="connsiteX17" fmla="*/ 29715 w 2069164"/>
                  <a:gd name="connsiteY17" fmla="*/ 1005469 h 2561350"/>
                  <a:gd name="connsiteX18" fmla="*/ 109733 w 2069164"/>
                  <a:gd name="connsiteY18" fmla="*/ 382371 h 2561350"/>
                  <a:gd name="connsiteX19" fmla="*/ 827523 w 2069164"/>
                  <a:gd name="connsiteY19" fmla="*/ 389002 h 2561350"/>
                  <a:gd name="connsiteX20" fmla="*/ 792619 w 2069164"/>
                  <a:gd name="connsiteY20" fmla="*/ 283670 h 2561350"/>
                  <a:gd name="connsiteX21" fmla="*/ 1028362 w 206916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69727 w 2068514"/>
                  <a:gd name="connsiteY16" fmla="*/ 1028015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69727 w 2068514"/>
                  <a:gd name="connsiteY16" fmla="*/ 1028015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24721 w 2068514"/>
                  <a:gd name="connsiteY6" fmla="*/ 1531159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24721 w 2068514"/>
                  <a:gd name="connsiteY6" fmla="*/ 1531159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24721 w 2068514"/>
                  <a:gd name="connsiteY6" fmla="*/ 1531159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24721 w 2068514"/>
                  <a:gd name="connsiteY6" fmla="*/ 1531159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24721 w 2068514"/>
                  <a:gd name="connsiteY6" fmla="*/ 1531159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64020 w 2066875"/>
                  <a:gd name="connsiteY7" fmla="*/ 1597847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19452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19452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19452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952"/>
                  <a:gd name="connsiteY0" fmla="*/ 3 h 2561350"/>
                  <a:gd name="connsiteX1" fmla="*/ 1242025 w 2066952"/>
                  <a:gd name="connsiteY1" fmla="*/ 286050 h 2561350"/>
                  <a:gd name="connsiteX2" fmla="*/ 1219889 w 2066952"/>
                  <a:gd name="connsiteY2" fmla="*/ 389002 h 2561350"/>
                  <a:gd name="connsiteX3" fmla="*/ 1963063 w 2066952"/>
                  <a:gd name="connsiteY3" fmla="*/ 357327 h 2561350"/>
                  <a:gd name="connsiteX4" fmla="*/ 2066506 w 2066952"/>
                  <a:gd name="connsiteY4" fmla="*/ 961234 h 2561350"/>
                  <a:gd name="connsiteX5" fmla="*/ 1862717 w 2066952"/>
                  <a:gd name="connsiteY5" fmla="*/ 1056790 h 2561350"/>
                  <a:gd name="connsiteX6" fmla="*/ 1824721 w 2066952"/>
                  <a:gd name="connsiteY6" fmla="*/ 1531159 h 2561350"/>
                  <a:gd name="connsiteX7" fmla="*/ 2042416 w 2066952"/>
                  <a:gd name="connsiteY7" fmla="*/ 1619452 h 2561350"/>
                  <a:gd name="connsiteX8" fmla="*/ 1951283 w 2066952"/>
                  <a:gd name="connsiteY8" fmla="*/ 2180265 h 2561350"/>
                  <a:gd name="connsiteX9" fmla="*/ 1222152 w 2066952"/>
                  <a:gd name="connsiteY9" fmla="*/ 2167002 h 2561350"/>
                  <a:gd name="connsiteX10" fmla="*/ 1242025 w 2066952"/>
                  <a:gd name="connsiteY10" fmla="*/ 2275300 h 2561350"/>
                  <a:gd name="connsiteX11" fmla="*/ 791969 w 2066952"/>
                  <a:gd name="connsiteY11" fmla="*/ 2277680 h 2561350"/>
                  <a:gd name="connsiteX12" fmla="*/ 821902 w 2066952"/>
                  <a:gd name="connsiteY12" fmla="*/ 2167002 h 2561350"/>
                  <a:gd name="connsiteX13" fmla="*/ 128977 w 2066952"/>
                  <a:gd name="connsiteY13" fmla="*/ 2200159 h 2561350"/>
                  <a:gd name="connsiteX14" fmla="*/ 0 w 2066952"/>
                  <a:gd name="connsiteY14" fmla="*/ 1657531 h 2561350"/>
                  <a:gd name="connsiteX15" fmla="*/ 257433 w 2066952"/>
                  <a:gd name="connsiteY15" fmla="*/ 1557347 h 2561350"/>
                  <a:gd name="connsiteX16" fmla="*/ 239483 w 2066952"/>
                  <a:gd name="connsiteY16" fmla="*/ 1049619 h 2561350"/>
                  <a:gd name="connsiteX17" fmla="*/ 29065 w 2066952"/>
                  <a:gd name="connsiteY17" fmla="*/ 1005469 h 2561350"/>
                  <a:gd name="connsiteX18" fmla="*/ 100444 w 2066952"/>
                  <a:gd name="connsiteY18" fmla="*/ 369408 h 2561350"/>
                  <a:gd name="connsiteX19" fmla="*/ 826873 w 2066952"/>
                  <a:gd name="connsiteY19" fmla="*/ 389002 h 2561350"/>
                  <a:gd name="connsiteX20" fmla="*/ 791969 w 2066952"/>
                  <a:gd name="connsiteY20" fmla="*/ 283670 h 2561350"/>
                  <a:gd name="connsiteX21" fmla="*/ 1027712 w 2066952"/>
                  <a:gd name="connsiteY21" fmla="*/ 3 h 2561350"/>
                  <a:gd name="connsiteX0" fmla="*/ 1027712 w 2067063"/>
                  <a:gd name="connsiteY0" fmla="*/ 3 h 2561350"/>
                  <a:gd name="connsiteX1" fmla="*/ 1242025 w 2067063"/>
                  <a:gd name="connsiteY1" fmla="*/ 286050 h 2561350"/>
                  <a:gd name="connsiteX2" fmla="*/ 1219889 w 2067063"/>
                  <a:gd name="connsiteY2" fmla="*/ 389002 h 2561350"/>
                  <a:gd name="connsiteX3" fmla="*/ 1967384 w 2067063"/>
                  <a:gd name="connsiteY3" fmla="*/ 344364 h 2561350"/>
                  <a:gd name="connsiteX4" fmla="*/ 2066506 w 2067063"/>
                  <a:gd name="connsiteY4" fmla="*/ 961234 h 2561350"/>
                  <a:gd name="connsiteX5" fmla="*/ 1862717 w 2067063"/>
                  <a:gd name="connsiteY5" fmla="*/ 1056790 h 2561350"/>
                  <a:gd name="connsiteX6" fmla="*/ 1824721 w 2067063"/>
                  <a:gd name="connsiteY6" fmla="*/ 1531159 h 2561350"/>
                  <a:gd name="connsiteX7" fmla="*/ 2042416 w 2067063"/>
                  <a:gd name="connsiteY7" fmla="*/ 1619452 h 2561350"/>
                  <a:gd name="connsiteX8" fmla="*/ 1951283 w 2067063"/>
                  <a:gd name="connsiteY8" fmla="*/ 2180265 h 2561350"/>
                  <a:gd name="connsiteX9" fmla="*/ 1222152 w 2067063"/>
                  <a:gd name="connsiteY9" fmla="*/ 2167002 h 2561350"/>
                  <a:gd name="connsiteX10" fmla="*/ 1242025 w 2067063"/>
                  <a:gd name="connsiteY10" fmla="*/ 2275300 h 2561350"/>
                  <a:gd name="connsiteX11" fmla="*/ 791969 w 2067063"/>
                  <a:gd name="connsiteY11" fmla="*/ 2277680 h 2561350"/>
                  <a:gd name="connsiteX12" fmla="*/ 821902 w 2067063"/>
                  <a:gd name="connsiteY12" fmla="*/ 2167002 h 2561350"/>
                  <a:gd name="connsiteX13" fmla="*/ 128977 w 2067063"/>
                  <a:gd name="connsiteY13" fmla="*/ 2200159 h 2561350"/>
                  <a:gd name="connsiteX14" fmla="*/ 0 w 2067063"/>
                  <a:gd name="connsiteY14" fmla="*/ 1657531 h 2561350"/>
                  <a:gd name="connsiteX15" fmla="*/ 257433 w 2067063"/>
                  <a:gd name="connsiteY15" fmla="*/ 1557347 h 2561350"/>
                  <a:gd name="connsiteX16" fmla="*/ 239483 w 2067063"/>
                  <a:gd name="connsiteY16" fmla="*/ 1049619 h 2561350"/>
                  <a:gd name="connsiteX17" fmla="*/ 29065 w 2067063"/>
                  <a:gd name="connsiteY17" fmla="*/ 1005469 h 2561350"/>
                  <a:gd name="connsiteX18" fmla="*/ 100444 w 2067063"/>
                  <a:gd name="connsiteY18" fmla="*/ 369408 h 2561350"/>
                  <a:gd name="connsiteX19" fmla="*/ 826873 w 2067063"/>
                  <a:gd name="connsiteY19" fmla="*/ 389002 h 2561350"/>
                  <a:gd name="connsiteX20" fmla="*/ 791969 w 2067063"/>
                  <a:gd name="connsiteY20" fmla="*/ 283670 h 2561350"/>
                  <a:gd name="connsiteX21" fmla="*/ 1027712 w 2067063"/>
                  <a:gd name="connsiteY21" fmla="*/ 3 h 2561350"/>
                  <a:gd name="connsiteX0" fmla="*/ 1027712 w 2067063"/>
                  <a:gd name="connsiteY0" fmla="*/ 3 h 2561350"/>
                  <a:gd name="connsiteX1" fmla="*/ 1242025 w 2067063"/>
                  <a:gd name="connsiteY1" fmla="*/ 286050 h 2561350"/>
                  <a:gd name="connsiteX2" fmla="*/ 1219889 w 2067063"/>
                  <a:gd name="connsiteY2" fmla="*/ 389002 h 2561350"/>
                  <a:gd name="connsiteX3" fmla="*/ 1967384 w 2067063"/>
                  <a:gd name="connsiteY3" fmla="*/ 344364 h 2561350"/>
                  <a:gd name="connsiteX4" fmla="*/ 2066506 w 2067063"/>
                  <a:gd name="connsiteY4" fmla="*/ 961234 h 2561350"/>
                  <a:gd name="connsiteX5" fmla="*/ 1862717 w 2067063"/>
                  <a:gd name="connsiteY5" fmla="*/ 1056790 h 2561350"/>
                  <a:gd name="connsiteX6" fmla="*/ 1824721 w 2067063"/>
                  <a:gd name="connsiteY6" fmla="*/ 1531159 h 2561350"/>
                  <a:gd name="connsiteX7" fmla="*/ 2042416 w 2067063"/>
                  <a:gd name="connsiteY7" fmla="*/ 1619452 h 2561350"/>
                  <a:gd name="connsiteX8" fmla="*/ 1951283 w 2067063"/>
                  <a:gd name="connsiteY8" fmla="*/ 2180265 h 2561350"/>
                  <a:gd name="connsiteX9" fmla="*/ 1222152 w 2067063"/>
                  <a:gd name="connsiteY9" fmla="*/ 2167002 h 2561350"/>
                  <a:gd name="connsiteX10" fmla="*/ 1242025 w 2067063"/>
                  <a:gd name="connsiteY10" fmla="*/ 2275300 h 2561350"/>
                  <a:gd name="connsiteX11" fmla="*/ 791969 w 2067063"/>
                  <a:gd name="connsiteY11" fmla="*/ 2277680 h 2561350"/>
                  <a:gd name="connsiteX12" fmla="*/ 821902 w 2067063"/>
                  <a:gd name="connsiteY12" fmla="*/ 2167002 h 2561350"/>
                  <a:gd name="connsiteX13" fmla="*/ 128977 w 2067063"/>
                  <a:gd name="connsiteY13" fmla="*/ 2200159 h 2561350"/>
                  <a:gd name="connsiteX14" fmla="*/ 0 w 2067063"/>
                  <a:gd name="connsiteY14" fmla="*/ 1657531 h 2561350"/>
                  <a:gd name="connsiteX15" fmla="*/ 257433 w 2067063"/>
                  <a:gd name="connsiteY15" fmla="*/ 1557347 h 2561350"/>
                  <a:gd name="connsiteX16" fmla="*/ 239483 w 2067063"/>
                  <a:gd name="connsiteY16" fmla="*/ 1049619 h 2561350"/>
                  <a:gd name="connsiteX17" fmla="*/ 29065 w 2067063"/>
                  <a:gd name="connsiteY17" fmla="*/ 1005469 h 2561350"/>
                  <a:gd name="connsiteX18" fmla="*/ 100444 w 2067063"/>
                  <a:gd name="connsiteY18" fmla="*/ 369408 h 2561350"/>
                  <a:gd name="connsiteX19" fmla="*/ 826873 w 2067063"/>
                  <a:gd name="connsiteY19" fmla="*/ 389002 h 2561350"/>
                  <a:gd name="connsiteX20" fmla="*/ 791969 w 2067063"/>
                  <a:gd name="connsiteY20" fmla="*/ 283670 h 2561350"/>
                  <a:gd name="connsiteX21" fmla="*/ 1027712 w 2067063"/>
                  <a:gd name="connsiteY21" fmla="*/ 3 h 2561350"/>
                  <a:gd name="connsiteX0" fmla="*/ 1027712 w 2066650"/>
                  <a:gd name="connsiteY0" fmla="*/ 3 h 2561350"/>
                  <a:gd name="connsiteX1" fmla="*/ 1242025 w 2066650"/>
                  <a:gd name="connsiteY1" fmla="*/ 286050 h 2561350"/>
                  <a:gd name="connsiteX2" fmla="*/ 1219889 w 2066650"/>
                  <a:gd name="connsiteY2" fmla="*/ 389002 h 2561350"/>
                  <a:gd name="connsiteX3" fmla="*/ 1967384 w 2066650"/>
                  <a:gd name="connsiteY3" fmla="*/ 344364 h 2561350"/>
                  <a:gd name="connsiteX4" fmla="*/ 2066506 w 2066650"/>
                  <a:gd name="connsiteY4" fmla="*/ 961234 h 2561350"/>
                  <a:gd name="connsiteX5" fmla="*/ 1862717 w 2066650"/>
                  <a:gd name="connsiteY5" fmla="*/ 1056790 h 2561350"/>
                  <a:gd name="connsiteX6" fmla="*/ 1824721 w 2066650"/>
                  <a:gd name="connsiteY6" fmla="*/ 1531159 h 2561350"/>
                  <a:gd name="connsiteX7" fmla="*/ 2042416 w 2066650"/>
                  <a:gd name="connsiteY7" fmla="*/ 1619452 h 2561350"/>
                  <a:gd name="connsiteX8" fmla="*/ 1951283 w 2066650"/>
                  <a:gd name="connsiteY8" fmla="*/ 2180265 h 2561350"/>
                  <a:gd name="connsiteX9" fmla="*/ 1222152 w 2066650"/>
                  <a:gd name="connsiteY9" fmla="*/ 2167002 h 2561350"/>
                  <a:gd name="connsiteX10" fmla="*/ 1242025 w 2066650"/>
                  <a:gd name="connsiteY10" fmla="*/ 2275300 h 2561350"/>
                  <a:gd name="connsiteX11" fmla="*/ 791969 w 2066650"/>
                  <a:gd name="connsiteY11" fmla="*/ 2277680 h 2561350"/>
                  <a:gd name="connsiteX12" fmla="*/ 821902 w 2066650"/>
                  <a:gd name="connsiteY12" fmla="*/ 2167002 h 2561350"/>
                  <a:gd name="connsiteX13" fmla="*/ 128977 w 2066650"/>
                  <a:gd name="connsiteY13" fmla="*/ 2200159 h 2561350"/>
                  <a:gd name="connsiteX14" fmla="*/ 0 w 2066650"/>
                  <a:gd name="connsiteY14" fmla="*/ 1657531 h 2561350"/>
                  <a:gd name="connsiteX15" fmla="*/ 257433 w 2066650"/>
                  <a:gd name="connsiteY15" fmla="*/ 1557347 h 2561350"/>
                  <a:gd name="connsiteX16" fmla="*/ 239483 w 2066650"/>
                  <a:gd name="connsiteY16" fmla="*/ 1049619 h 2561350"/>
                  <a:gd name="connsiteX17" fmla="*/ 29065 w 2066650"/>
                  <a:gd name="connsiteY17" fmla="*/ 1005469 h 2561350"/>
                  <a:gd name="connsiteX18" fmla="*/ 100444 w 2066650"/>
                  <a:gd name="connsiteY18" fmla="*/ 369408 h 2561350"/>
                  <a:gd name="connsiteX19" fmla="*/ 826873 w 2066650"/>
                  <a:gd name="connsiteY19" fmla="*/ 389002 h 2561350"/>
                  <a:gd name="connsiteX20" fmla="*/ 791969 w 2066650"/>
                  <a:gd name="connsiteY20" fmla="*/ 283670 h 2561350"/>
                  <a:gd name="connsiteX21" fmla="*/ 1027712 w 2066650"/>
                  <a:gd name="connsiteY21" fmla="*/ 3 h 2561350"/>
                  <a:gd name="connsiteX0" fmla="*/ 1027712 w 2049409"/>
                  <a:gd name="connsiteY0" fmla="*/ 3 h 2561350"/>
                  <a:gd name="connsiteX1" fmla="*/ 1242025 w 2049409"/>
                  <a:gd name="connsiteY1" fmla="*/ 286050 h 2561350"/>
                  <a:gd name="connsiteX2" fmla="*/ 1219889 w 2049409"/>
                  <a:gd name="connsiteY2" fmla="*/ 389002 h 2561350"/>
                  <a:gd name="connsiteX3" fmla="*/ 1967384 w 2049409"/>
                  <a:gd name="connsiteY3" fmla="*/ 344364 h 2561350"/>
                  <a:gd name="connsiteX4" fmla="*/ 2049225 w 2049409"/>
                  <a:gd name="connsiteY4" fmla="*/ 926667 h 2561350"/>
                  <a:gd name="connsiteX5" fmla="*/ 1862717 w 2049409"/>
                  <a:gd name="connsiteY5" fmla="*/ 1056790 h 2561350"/>
                  <a:gd name="connsiteX6" fmla="*/ 1824721 w 2049409"/>
                  <a:gd name="connsiteY6" fmla="*/ 1531159 h 2561350"/>
                  <a:gd name="connsiteX7" fmla="*/ 2042416 w 2049409"/>
                  <a:gd name="connsiteY7" fmla="*/ 1619452 h 2561350"/>
                  <a:gd name="connsiteX8" fmla="*/ 1951283 w 2049409"/>
                  <a:gd name="connsiteY8" fmla="*/ 2180265 h 2561350"/>
                  <a:gd name="connsiteX9" fmla="*/ 1222152 w 2049409"/>
                  <a:gd name="connsiteY9" fmla="*/ 2167002 h 2561350"/>
                  <a:gd name="connsiteX10" fmla="*/ 1242025 w 2049409"/>
                  <a:gd name="connsiteY10" fmla="*/ 2275300 h 2561350"/>
                  <a:gd name="connsiteX11" fmla="*/ 791969 w 2049409"/>
                  <a:gd name="connsiteY11" fmla="*/ 2277680 h 2561350"/>
                  <a:gd name="connsiteX12" fmla="*/ 821902 w 2049409"/>
                  <a:gd name="connsiteY12" fmla="*/ 2167002 h 2561350"/>
                  <a:gd name="connsiteX13" fmla="*/ 128977 w 2049409"/>
                  <a:gd name="connsiteY13" fmla="*/ 2200159 h 2561350"/>
                  <a:gd name="connsiteX14" fmla="*/ 0 w 2049409"/>
                  <a:gd name="connsiteY14" fmla="*/ 1657531 h 2561350"/>
                  <a:gd name="connsiteX15" fmla="*/ 257433 w 2049409"/>
                  <a:gd name="connsiteY15" fmla="*/ 1557347 h 2561350"/>
                  <a:gd name="connsiteX16" fmla="*/ 239483 w 2049409"/>
                  <a:gd name="connsiteY16" fmla="*/ 1049619 h 2561350"/>
                  <a:gd name="connsiteX17" fmla="*/ 29065 w 2049409"/>
                  <a:gd name="connsiteY17" fmla="*/ 1005469 h 2561350"/>
                  <a:gd name="connsiteX18" fmla="*/ 100444 w 2049409"/>
                  <a:gd name="connsiteY18" fmla="*/ 369408 h 2561350"/>
                  <a:gd name="connsiteX19" fmla="*/ 826873 w 2049409"/>
                  <a:gd name="connsiteY19" fmla="*/ 389002 h 2561350"/>
                  <a:gd name="connsiteX20" fmla="*/ 791969 w 2049409"/>
                  <a:gd name="connsiteY20" fmla="*/ 283670 h 2561350"/>
                  <a:gd name="connsiteX21" fmla="*/ 1027712 w 2049409"/>
                  <a:gd name="connsiteY21" fmla="*/ 3 h 2561350"/>
                  <a:gd name="connsiteX0" fmla="*/ 1027712 w 2049338"/>
                  <a:gd name="connsiteY0" fmla="*/ 3 h 2561350"/>
                  <a:gd name="connsiteX1" fmla="*/ 1242025 w 2049338"/>
                  <a:gd name="connsiteY1" fmla="*/ 286050 h 2561350"/>
                  <a:gd name="connsiteX2" fmla="*/ 1219889 w 2049338"/>
                  <a:gd name="connsiteY2" fmla="*/ 389002 h 2561350"/>
                  <a:gd name="connsiteX3" fmla="*/ 1967384 w 2049338"/>
                  <a:gd name="connsiteY3" fmla="*/ 344364 h 2561350"/>
                  <a:gd name="connsiteX4" fmla="*/ 2049225 w 2049338"/>
                  <a:gd name="connsiteY4" fmla="*/ 926667 h 2561350"/>
                  <a:gd name="connsiteX5" fmla="*/ 1862717 w 2049338"/>
                  <a:gd name="connsiteY5" fmla="*/ 1056790 h 2561350"/>
                  <a:gd name="connsiteX6" fmla="*/ 1824721 w 2049338"/>
                  <a:gd name="connsiteY6" fmla="*/ 1531159 h 2561350"/>
                  <a:gd name="connsiteX7" fmla="*/ 2042416 w 2049338"/>
                  <a:gd name="connsiteY7" fmla="*/ 1619452 h 2561350"/>
                  <a:gd name="connsiteX8" fmla="*/ 1951283 w 2049338"/>
                  <a:gd name="connsiteY8" fmla="*/ 2180265 h 2561350"/>
                  <a:gd name="connsiteX9" fmla="*/ 1222152 w 2049338"/>
                  <a:gd name="connsiteY9" fmla="*/ 2167002 h 2561350"/>
                  <a:gd name="connsiteX10" fmla="*/ 1242025 w 2049338"/>
                  <a:gd name="connsiteY10" fmla="*/ 2275300 h 2561350"/>
                  <a:gd name="connsiteX11" fmla="*/ 791969 w 2049338"/>
                  <a:gd name="connsiteY11" fmla="*/ 2277680 h 2561350"/>
                  <a:gd name="connsiteX12" fmla="*/ 821902 w 2049338"/>
                  <a:gd name="connsiteY12" fmla="*/ 2167002 h 2561350"/>
                  <a:gd name="connsiteX13" fmla="*/ 128977 w 2049338"/>
                  <a:gd name="connsiteY13" fmla="*/ 2200159 h 2561350"/>
                  <a:gd name="connsiteX14" fmla="*/ 0 w 2049338"/>
                  <a:gd name="connsiteY14" fmla="*/ 1657531 h 2561350"/>
                  <a:gd name="connsiteX15" fmla="*/ 257433 w 2049338"/>
                  <a:gd name="connsiteY15" fmla="*/ 1557347 h 2561350"/>
                  <a:gd name="connsiteX16" fmla="*/ 239483 w 2049338"/>
                  <a:gd name="connsiteY16" fmla="*/ 1049619 h 2561350"/>
                  <a:gd name="connsiteX17" fmla="*/ 29065 w 2049338"/>
                  <a:gd name="connsiteY17" fmla="*/ 1005469 h 2561350"/>
                  <a:gd name="connsiteX18" fmla="*/ 100444 w 2049338"/>
                  <a:gd name="connsiteY18" fmla="*/ 369408 h 2561350"/>
                  <a:gd name="connsiteX19" fmla="*/ 826873 w 2049338"/>
                  <a:gd name="connsiteY19" fmla="*/ 389002 h 2561350"/>
                  <a:gd name="connsiteX20" fmla="*/ 791969 w 2049338"/>
                  <a:gd name="connsiteY20" fmla="*/ 283670 h 2561350"/>
                  <a:gd name="connsiteX21" fmla="*/ 1027712 w 2049338"/>
                  <a:gd name="connsiteY21" fmla="*/ 3 h 2561350"/>
                  <a:gd name="connsiteX0" fmla="*/ 1027712 w 2053522"/>
                  <a:gd name="connsiteY0" fmla="*/ 3 h 2561350"/>
                  <a:gd name="connsiteX1" fmla="*/ 1242025 w 2053522"/>
                  <a:gd name="connsiteY1" fmla="*/ 286050 h 2561350"/>
                  <a:gd name="connsiteX2" fmla="*/ 1219889 w 2053522"/>
                  <a:gd name="connsiteY2" fmla="*/ 389002 h 2561350"/>
                  <a:gd name="connsiteX3" fmla="*/ 1967384 w 2053522"/>
                  <a:gd name="connsiteY3" fmla="*/ 344364 h 2561350"/>
                  <a:gd name="connsiteX4" fmla="*/ 2049225 w 2053522"/>
                  <a:gd name="connsiteY4" fmla="*/ 926667 h 2561350"/>
                  <a:gd name="connsiteX5" fmla="*/ 1862717 w 2053522"/>
                  <a:gd name="connsiteY5" fmla="*/ 1056790 h 2561350"/>
                  <a:gd name="connsiteX6" fmla="*/ 1824721 w 2053522"/>
                  <a:gd name="connsiteY6" fmla="*/ 1531159 h 2561350"/>
                  <a:gd name="connsiteX7" fmla="*/ 2042416 w 2053522"/>
                  <a:gd name="connsiteY7" fmla="*/ 1619452 h 2561350"/>
                  <a:gd name="connsiteX8" fmla="*/ 1951283 w 2053522"/>
                  <a:gd name="connsiteY8" fmla="*/ 2180265 h 2561350"/>
                  <a:gd name="connsiteX9" fmla="*/ 1222152 w 2053522"/>
                  <a:gd name="connsiteY9" fmla="*/ 2167002 h 2561350"/>
                  <a:gd name="connsiteX10" fmla="*/ 1242025 w 2053522"/>
                  <a:gd name="connsiteY10" fmla="*/ 2275300 h 2561350"/>
                  <a:gd name="connsiteX11" fmla="*/ 791969 w 2053522"/>
                  <a:gd name="connsiteY11" fmla="*/ 2277680 h 2561350"/>
                  <a:gd name="connsiteX12" fmla="*/ 821902 w 2053522"/>
                  <a:gd name="connsiteY12" fmla="*/ 2167002 h 2561350"/>
                  <a:gd name="connsiteX13" fmla="*/ 128977 w 2053522"/>
                  <a:gd name="connsiteY13" fmla="*/ 2200159 h 2561350"/>
                  <a:gd name="connsiteX14" fmla="*/ 0 w 2053522"/>
                  <a:gd name="connsiteY14" fmla="*/ 1657531 h 2561350"/>
                  <a:gd name="connsiteX15" fmla="*/ 257433 w 2053522"/>
                  <a:gd name="connsiteY15" fmla="*/ 1557347 h 2561350"/>
                  <a:gd name="connsiteX16" fmla="*/ 239483 w 2053522"/>
                  <a:gd name="connsiteY16" fmla="*/ 1049619 h 2561350"/>
                  <a:gd name="connsiteX17" fmla="*/ 29065 w 2053522"/>
                  <a:gd name="connsiteY17" fmla="*/ 1005469 h 2561350"/>
                  <a:gd name="connsiteX18" fmla="*/ 100444 w 2053522"/>
                  <a:gd name="connsiteY18" fmla="*/ 369408 h 2561350"/>
                  <a:gd name="connsiteX19" fmla="*/ 826873 w 2053522"/>
                  <a:gd name="connsiteY19" fmla="*/ 389002 h 2561350"/>
                  <a:gd name="connsiteX20" fmla="*/ 791969 w 2053522"/>
                  <a:gd name="connsiteY20" fmla="*/ 283670 h 2561350"/>
                  <a:gd name="connsiteX21" fmla="*/ 1027712 w 2053522"/>
                  <a:gd name="connsiteY21" fmla="*/ 3 h 2561350"/>
                  <a:gd name="connsiteX0" fmla="*/ 1027712 w 2053521"/>
                  <a:gd name="connsiteY0" fmla="*/ 3 h 2561350"/>
                  <a:gd name="connsiteX1" fmla="*/ 1242025 w 2053521"/>
                  <a:gd name="connsiteY1" fmla="*/ 286050 h 2561350"/>
                  <a:gd name="connsiteX2" fmla="*/ 1219889 w 2053521"/>
                  <a:gd name="connsiteY2" fmla="*/ 389002 h 2561350"/>
                  <a:gd name="connsiteX3" fmla="*/ 1967384 w 2053521"/>
                  <a:gd name="connsiteY3" fmla="*/ 344364 h 2561350"/>
                  <a:gd name="connsiteX4" fmla="*/ 2049225 w 2053521"/>
                  <a:gd name="connsiteY4" fmla="*/ 926667 h 2561350"/>
                  <a:gd name="connsiteX5" fmla="*/ 1862717 w 2053521"/>
                  <a:gd name="connsiteY5" fmla="*/ 1056790 h 2561350"/>
                  <a:gd name="connsiteX6" fmla="*/ 1824721 w 2053521"/>
                  <a:gd name="connsiteY6" fmla="*/ 1531159 h 2561350"/>
                  <a:gd name="connsiteX7" fmla="*/ 2042416 w 2053521"/>
                  <a:gd name="connsiteY7" fmla="*/ 1619452 h 2561350"/>
                  <a:gd name="connsiteX8" fmla="*/ 1951283 w 2053521"/>
                  <a:gd name="connsiteY8" fmla="*/ 2180265 h 2561350"/>
                  <a:gd name="connsiteX9" fmla="*/ 1222152 w 2053521"/>
                  <a:gd name="connsiteY9" fmla="*/ 2167002 h 2561350"/>
                  <a:gd name="connsiteX10" fmla="*/ 1242025 w 2053521"/>
                  <a:gd name="connsiteY10" fmla="*/ 2275300 h 2561350"/>
                  <a:gd name="connsiteX11" fmla="*/ 791969 w 2053521"/>
                  <a:gd name="connsiteY11" fmla="*/ 2277680 h 2561350"/>
                  <a:gd name="connsiteX12" fmla="*/ 821902 w 2053521"/>
                  <a:gd name="connsiteY12" fmla="*/ 2167002 h 2561350"/>
                  <a:gd name="connsiteX13" fmla="*/ 128977 w 2053521"/>
                  <a:gd name="connsiteY13" fmla="*/ 2200159 h 2561350"/>
                  <a:gd name="connsiteX14" fmla="*/ 0 w 2053521"/>
                  <a:gd name="connsiteY14" fmla="*/ 1657531 h 2561350"/>
                  <a:gd name="connsiteX15" fmla="*/ 257433 w 2053521"/>
                  <a:gd name="connsiteY15" fmla="*/ 1557347 h 2561350"/>
                  <a:gd name="connsiteX16" fmla="*/ 239483 w 2053521"/>
                  <a:gd name="connsiteY16" fmla="*/ 1049619 h 2561350"/>
                  <a:gd name="connsiteX17" fmla="*/ 29065 w 2053521"/>
                  <a:gd name="connsiteY17" fmla="*/ 1005469 h 2561350"/>
                  <a:gd name="connsiteX18" fmla="*/ 100444 w 2053521"/>
                  <a:gd name="connsiteY18" fmla="*/ 369408 h 2561350"/>
                  <a:gd name="connsiteX19" fmla="*/ 826873 w 2053521"/>
                  <a:gd name="connsiteY19" fmla="*/ 389002 h 2561350"/>
                  <a:gd name="connsiteX20" fmla="*/ 791969 w 2053521"/>
                  <a:gd name="connsiteY20" fmla="*/ 283670 h 2561350"/>
                  <a:gd name="connsiteX21" fmla="*/ 1027712 w 2053521"/>
                  <a:gd name="connsiteY21" fmla="*/ 3 h 2561350"/>
                  <a:gd name="connsiteX0" fmla="*/ 1027712 w 2053521"/>
                  <a:gd name="connsiteY0" fmla="*/ 3 h 2561350"/>
                  <a:gd name="connsiteX1" fmla="*/ 1242025 w 2053521"/>
                  <a:gd name="connsiteY1" fmla="*/ 286050 h 2561350"/>
                  <a:gd name="connsiteX2" fmla="*/ 1219889 w 2053521"/>
                  <a:gd name="connsiteY2" fmla="*/ 389002 h 2561350"/>
                  <a:gd name="connsiteX3" fmla="*/ 1967384 w 2053521"/>
                  <a:gd name="connsiteY3" fmla="*/ 344364 h 2561350"/>
                  <a:gd name="connsiteX4" fmla="*/ 2049225 w 2053521"/>
                  <a:gd name="connsiteY4" fmla="*/ 926667 h 2561350"/>
                  <a:gd name="connsiteX5" fmla="*/ 1862717 w 2053521"/>
                  <a:gd name="connsiteY5" fmla="*/ 1056790 h 2561350"/>
                  <a:gd name="connsiteX6" fmla="*/ 1824721 w 2053521"/>
                  <a:gd name="connsiteY6" fmla="*/ 1531159 h 2561350"/>
                  <a:gd name="connsiteX7" fmla="*/ 2042416 w 2053521"/>
                  <a:gd name="connsiteY7" fmla="*/ 1619452 h 2561350"/>
                  <a:gd name="connsiteX8" fmla="*/ 1951283 w 2053521"/>
                  <a:gd name="connsiteY8" fmla="*/ 2180265 h 2561350"/>
                  <a:gd name="connsiteX9" fmla="*/ 1222152 w 2053521"/>
                  <a:gd name="connsiteY9" fmla="*/ 2167002 h 2561350"/>
                  <a:gd name="connsiteX10" fmla="*/ 1242025 w 2053521"/>
                  <a:gd name="connsiteY10" fmla="*/ 2275300 h 2561350"/>
                  <a:gd name="connsiteX11" fmla="*/ 791969 w 2053521"/>
                  <a:gd name="connsiteY11" fmla="*/ 2277680 h 2561350"/>
                  <a:gd name="connsiteX12" fmla="*/ 821902 w 2053521"/>
                  <a:gd name="connsiteY12" fmla="*/ 2167002 h 2561350"/>
                  <a:gd name="connsiteX13" fmla="*/ 128977 w 2053521"/>
                  <a:gd name="connsiteY13" fmla="*/ 2200159 h 2561350"/>
                  <a:gd name="connsiteX14" fmla="*/ 0 w 2053521"/>
                  <a:gd name="connsiteY14" fmla="*/ 1657531 h 2561350"/>
                  <a:gd name="connsiteX15" fmla="*/ 257433 w 2053521"/>
                  <a:gd name="connsiteY15" fmla="*/ 1557347 h 2561350"/>
                  <a:gd name="connsiteX16" fmla="*/ 239483 w 2053521"/>
                  <a:gd name="connsiteY16" fmla="*/ 1049619 h 2561350"/>
                  <a:gd name="connsiteX17" fmla="*/ 29065 w 2053521"/>
                  <a:gd name="connsiteY17" fmla="*/ 1005469 h 2561350"/>
                  <a:gd name="connsiteX18" fmla="*/ 100444 w 2053521"/>
                  <a:gd name="connsiteY18" fmla="*/ 369408 h 2561350"/>
                  <a:gd name="connsiteX19" fmla="*/ 826873 w 2053521"/>
                  <a:gd name="connsiteY19" fmla="*/ 389002 h 2561350"/>
                  <a:gd name="connsiteX20" fmla="*/ 791969 w 2053521"/>
                  <a:gd name="connsiteY20" fmla="*/ 283670 h 2561350"/>
                  <a:gd name="connsiteX21" fmla="*/ 1027712 w 2053521"/>
                  <a:gd name="connsiteY21" fmla="*/ 3 h 2561350"/>
                  <a:gd name="connsiteX0" fmla="*/ 1027712 w 2053521"/>
                  <a:gd name="connsiteY0" fmla="*/ 3 h 2561350"/>
                  <a:gd name="connsiteX1" fmla="*/ 1242025 w 2053521"/>
                  <a:gd name="connsiteY1" fmla="*/ 286050 h 2561350"/>
                  <a:gd name="connsiteX2" fmla="*/ 1219889 w 2053521"/>
                  <a:gd name="connsiteY2" fmla="*/ 389002 h 2561350"/>
                  <a:gd name="connsiteX3" fmla="*/ 1967384 w 2053521"/>
                  <a:gd name="connsiteY3" fmla="*/ 344364 h 2561350"/>
                  <a:gd name="connsiteX4" fmla="*/ 2049225 w 2053521"/>
                  <a:gd name="connsiteY4" fmla="*/ 926667 h 2561350"/>
                  <a:gd name="connsiteX5" fmla="*/ 1862717 w 2053521"/>
                  <a:gd name="connsiteY5" fmla="*/ 1056790 h 2561350"/>
                  <a:gd name="connsiteX6" fmla="*/ 1824721 w 2053521"/>
                  <a:gd name="connsiteY6" fmla="*/ 1531159 h 2561350"/>
                  <a:gd name="connsiteX7" fmla="*/ 2042416 w 2053521"/>
                  <a:gd name="connsiteY7" fmla="*/ 1619452 h 2561350"/>
                  <a:gd name="connsiteX8" fmla="*/ 1951283 w 2053521"/>
                  <a:gd name="connsiteY8" fmla="*/ 2180265 h 2561350"/>
                  <a:gd name="connsiteX9" fmla="*/ 1222152 w 2053521"/>
                  <a:gd name="connsiteY9" fmla="*/ 2167002 h 2561350"/>
                  <a:gd name="connsiteX10" fmla="*/ 1242025 w 2053521"/>
                  <a:gd name="connsiteY10" fmla="*/ 2275300 h 2561350"/>
                  <a:gd name="connsiteX11" fmla="*/ 791969 w 2053521"/>
                  <a:gd name="connsiteY11" fmla="*/ 2277680 h 2561350"/>
                  <a:gd name="connsiteX12" fmla="*/ 821902 w 2053521"/>
                  <a:gd name="connsiteY12" fmla="*/ 2167002 h 2561350"/>
                  <a:gd name="connsiteX13" fmla="*/ 128977 w 2053521"/>
                  <a:gd name="connsiteY13" fmla="*/ 2200159 h 2561350"/>
                  <a:gd name="connsiteX14" fmla="*/ 0 w 2053521"/>
                  <a:gd name="connsiteY14" fmla="*/ 1657531 h 2561350"/>
                  <a:gd name="connsiteX15" fmla="*/ 257433 w 2053521"/>
                  <a:gd name="connsiteY15" fmla="*/ 1557347 h 2561350"/>
                  <a:gd name="connsiteX16" fmla="*/ 239483 w 2053521"/>
                  <a:gd name="connsiteY16" fmla="*/ 1049619 h 2561350"/>
                  <a:gd name="connsiteX17" fmla="*/ 29065 w 2053521"/>
                  <a:gd name="connsiteY17" fmla="*/ 1005469 h 2561350"/>
                  <a:gd name="connsiteX18" fmla="*/ 100444 w 2053521"/>
                  <a:gd name="connsiteY18" fmla="*/ 369408 h 2561350"/>
                  <a:gd name="connsiteX19" fmla="*/ 826873 w 2053521"/>
                  <a:gd name="connsiteY19" fmla="*/ 389002 h 2561350"/>
                  <a:gd name="connsiteX20" fmla="*/ 791969 w 2053521"/>
                  <a:gd name="connsiteY20" fmla="*/ 283670 h 2561350"/>
                  <a:gd name="connsiteX21" fmla="*/ 1027712 w 2053521"/>
                  <a:gd name="connsiteY21" fmla="*/ 3 h 2561350"/>
                  <a:gd name="connsiteX0" fmla="*/ 1027712 w 2053521"/>
                  <a:gd name="connsiteY0" fmla="*/ 3 h 2561350"/>
                  <a:gd name="connsiteX1" fmla="*/ 1242025 w 2053521"/>
                  <a:gd name="connsiteY1" fmla="*/ 286050 h 2561350"/>
                  <a:gd name="connsiteX2" fmla="*/ 1219889 w 2053521"/>
                  <a:gd name="connsiteY2" fmla="*/ 389002 h 2561350"/>
                  <a:gd name="connsiteX3" fmla="*/ 1967384 w 2053521"/>
                  <a:gd name="connsiteY3" fmla="*/ 344364 h 2561350"/>
                  <a:gd name="connsiteX4" fmla="*/ 2049225 w 2053521"/>
                  <a:gd name="connsiteY4" fmla="*/ 926667 h 2561350"/>
                  <a:gd name="connsiteX5" fmla="*/ 1862717 w 2053521"/>
                  <a:gd name="connsiteY5" fmla="*/ 1056790 h 2561350"/>
                  <a:gd name="connsiteX6" fmla="*/ 1824721 w 2053521"/>
                  <a:gd name="connsiteY6" fmla="*/ 1531159 h 2561350"/>
                  <a:gd name="connsiteX7" fmla="*/ 2042416 w 2053521"/>
                  <a:gd name="connsiteY7" fmla="*/ 1619452 h 2561350"/>
                  <a:gd name="connsiteX8" fmla="*/ 1951283 w 2053521"/>
                  <a:gd name="connsiteY8" fmla="*/ 2180265 h 2561350"/>
                  <a:gd name="connsiteX9" fmla="*/ 1222152 w 2053521"/>
                  <a:gd name="connsiteY9" fmla="*/ 2167002 h 2561350"/>
                  <a:gd name="connsiteX10" fmla="*/ 1242025 w 2053521"/>
                  <a:gd name="connsiteY10" fmla="*/ 2275300 h 2561350"/>
                  <a:gd name="connsiteX11" fmla="*/ 791969 w 2053521"/>
                  <a:gd name="connsiteY11" fmla="*/ 2277680 h 2561350"/>
                  <a:gd name="connsiteX12" fmla="*/ 821902 w 2053521"/>
                  <a:gd name="connsiteY12" fmla="*/ 2167002 h 2561350"/>
                  <a:gd name="connsiteX13" fmla="*/ 128977 w 2053521"/>
                  <a:gd name="connsiteY13" fmla="*/ 2200159 h 2561350"/>
                  <a:gd name="connsiteX14" fmla="*/ 0 w 2053521"/>
                  <a:gd name="connsiteY14" fmla="*/ 1657531 h 2561350"/>
                  <a:gd name="connsiteX15" fmla="*/ 257433 w 2053521"/>
                  <a:gd name="connsiteY15" fmla="*/ 1557347 h 2561350"/>
                  <a:gd name="connsiteX16" fmla="*/ 239483 w 2053521"/>
                  <a:gd name="connsiteY16" fmla="*/ 1049619 h 2561350"/>
                  <a:gd name="connsiteX17" fmla="*/ 29065 w 2053521"/>
                  <a:gd name="connsiteY17" fmla="*/ 1005469 h 2561350"/>
                  <a:gd name="connsiteX18" fmla="*/ 100444 w 2053521"/>
                  <a:gd name="connsiteY18" fmla="*/ 369408 h 2561350"/>
                  <a:gd name="connsiteX19" fmla="*/ 826873 w 2053521"/>
                  <a:gd name="connsiteY19" fmla="*/ 389002 h 2561350"/>
                  <a:gd name="connsiteX20" fmla="*/ 791969 w 2053521"/>
                  <a:gd name="connsiteY20" fmla="*/ 283670 h 2561350"/>
                  <a:gd name="connsiteX21" fmla="*/ 1027712 w 2053521"/>
                  <a:gd name="connsiteY21" fmla="*/ 3 h 2561350"/>
                  <a:gd name="connsiteX0" fmla="*/ 1027712 w 2053521"/>
                  <a:gd name="connsiteY0" fmla="*/ 3 h 2561350"/>
                  <a:gd name="connsiteX1" fmla="*/ 1242025 w 2053521"/>
                  <a:gd name="connsiteY1" fmla="*/ 286050 h 2561350"/>
                  <a:gd name="connsiteX2" fmla="*/ 1219889 w 2053521"/>
                  <a:gd name="connsiteY2" fmla="*/ 389002 h 2561350"/>
                  <a:gd name="connsiteX3" fmla="*/ 1967384 w 2053521"/>
                  <a:gd name="connsiteY3" fmla="*/ 344364 h 2561350"/>
                  <a:gd name="connsiteX4" fmla="*/ 2049225 w 2053521"/>
                  <a:gd name="connsiteY4" fmla="*/ 926667 h 2561350"/>
                  <a:gd name="connsiteX5" fmla="*/ 1862717 w 2053521"/>
                  <a:gd name="connsiteY5" fmla="*/ 1056790 h 2561350"/>
                  <a:gd name="connsiteX6" fmla="*/ 1824721 w 2053521"/>
                  <a:gd name="connsiteY6" fmla="*/ 1531159 h 2561350"/>
                  <a:gd name="connsiteX7" fmla="*/ 2042416 w 2053521"/>
                  <a:gd name="connsiteY7" fmla="*/ 1619452 h 2561350"/>
                  <a:gd name="connsiteX8" fmla="*/ 1951283 w 2053521"/>
                  <a:gd name="connsiteY8" fmla="*/ 2180265 h 2561350"/>
                  <a:gd name="connsiteX9" fmla="*/ 1222152 w 2053521"/>
                  <a:gd name="connsiteY9" fmla="*/ 2167002 h 2561350"/>
                  <a:gd name="connsiteX10" fmla="*/ 1242025 w 2053521"/>
                  <a:gd name="connsiteY10" fmla="*/ 2275300 h 2561350"/>
                  <a:gd name="connsiteX11" fmla="*/ 791969 w 2053521"/>
                  <a:gd name="connsiteY11" fmla="*/ 2277680 h 2561350"/>
                  <a:gd name="connsiteX12" fmla="*/ 821902 w 2053521"/>
                  <a:gd name="connsiteY12" fmla="*/ 2167002 h 2561350"/>
                  <a:gd name="connsiteX13" fmla="*/ 128977 w 2053521"/>
                  <a:gd name="connsiteY13" fmla="*/ 2200159 h 2561350"/>
                  <a:gd name="connsiteX14" fmla="*/ 0 w 2053521"/>
                  <a:gd name="connsiteY14" fmla="*/ 1657531 h 2561350"/>
                  <a:gd name="connsiteX15" fmla="*/ 257433 w 2053521"/>
                  <a:gd name="connsiteY15" fmla="*/ 1557347 h 2561350"/>
                  <a:gd name="connsiteX16" fmla="*/ 239483 w 2053521"/>
                  <a:gd name="connsiteY16" fmla="*/ 1049619 h 2561350"/>
                  <a:gd name="connsiteX17" fmla="*/ 29065 w 2053521"/>
                  <a:gd name="connsiteY17" fmla="*/ 1005469 h 2561350"/>
                  <a:gd name="connsiteX18" fmla="*/ 100444 w 2053521"/>
                  <a:gd name="connsiteY18" fmla="*/ 369408 h 2561350"/>
                  <a:gd name="connsiteX19" fmla="*/ 826873 w 2053521"/>
                  <a:gd name="connsiteY19" fmla="*/ 389002 h 2561350"/>
                  <a:gd name="connsiteX20" fmla="*/ 791969 w 2053521"/>
                  <a:gd name="connsiteY20" fmla="*/ 283670 h 2561350"/>
                  <a:gd name="connsiteX21" fmla="*/ 1027712 w 2053521"/>
                  <a:gd name="connsiteY21" fmla="*/ 3 h 2561350"/>
                  <a:gd name="connsiteX0" fmla="*/ 1027712 w 2053521"/>
                  <a:gd name="connsiteY0" fmla="*/ 3 h 2561350"/>
                  <a:gd name="connsiteX1" fmla="*/ 1242025 w 2053521"/>
                  <a:gd name="connsiteY1" fmla="*/ 286050 h 2561350"/>
                  <a:gd name="connsiteX2" fmla="*/ 1219889 w 2053521"/>
                  <a:gd name="connsiteY2" fmla="*/ 389002 h 2561350"/>
                  <a:gd name="connsiteX3" fmla="*/ 1967384 w 2053521"/>
                  <a:gd name="connsiteY3" fmla="*/ 344364 h 2561350"/>
                  <a:gd name="connsiteX4" fmla="*/ 2049225 w 2053521"/>
                  <a:gd name="connsiteY4" fmla="*/ 926667 h 2561350"/>
                  <a:gd name="connsiteX5" fmla="*/ 1862717 w 2053521"/>
                  <a:gd name="connsiteY5" fmla="*/ 1056790 h 2561350"/>
                  <a:gd name="connsiteX6" fmla="*/ 1824721 w 2053521"/>
                  <a:gd name="connsiteY6" fmla="*/ 1531159 h 2561350"/>
                  <a:gd name="connsiteX7" fmla="*/ 2042416 w 2053521"/>
                  <a:gd name="connsiteY7" fmla="*/ 1619452 h 2561350"/>
                  <a:gd name="connsiteX8" fmla="*/ 1951283 w 2053521"/>
                  <a:gd name="connsiteY8" fmla="*/ 2180265 h 2561350"/>
                  <a:gd name="connsiteX9" fmla="*/ 1222152 w 2053521"/>
                  <a:gd name="connsiteY9" fmla="*/ 2167002 h 2561350"/>
                  <a:gd name="connsiteX10" fmla="*/ 1242025 w 2053521"/>
                  <a:gd name="connsiteY10" fmla="*/ 2275300 h 2561350"/>
                  <a:gd name="connsiteX11" fmla="*/ 791969 w 2053521"/>
                  <a:gd name="connsiteY11" fmla="*/ 2277680 h 2561350"/>
                  <a:gd name="connsiteX12" fmla="*/ 821902 w 2053521"/>
                  <a:gd name="connsiteY12" fmla="*/ 2167002 h 2561350"/>
                  <a:gd name="connsiteX13" fmla="*/ 128977 w 2053521"/>
                  <a:gd name="connsiteY13" fmla="*/ 2200159 h 2561350"/>
                  <a:gd name="connsiteX14" fmla="*/ 0 w 2053521"/>
                  <a:gd name="connsiteY14" fmla="*/ 1657531 h 2561350"/>
                  <a:gd name="connsiteX15" fmla="*/ 257433 w 2053521"/>
                  <a:gd name="connsiteY15" fmla="*/ 1557347 h 2561350"/>
                  <a:gd name="connsiteX16" fmla="*/ 239483 w 2053521"/>
                  <a:gd name="connsiteY16" fmla="*/ 1049619 h 2561350"/>
                  <a:gd name="connsiteX17" fmla="*/ 29065 w 2053521"/>
                  <a:gd name="connsiteY17" fmla="*/ 1005469 h 2561350"/>
                  <a:gd name="connsiteX18" fmla="*/ 100444 w 2053521"/>
                  <a:gd name="connsiteY18" fmla="*/ 369408 h 2561350"/>
                  <a:gd name="connsiteX19" fmla="*/ 826873 w 2053521"/>
                  <a:gd name="connsiteY19" fmla="*/ 389002 h 2561350"/>
                  <a:gd name="connsiteX20" fmla="*/ 791969 w 2053521"/>
                  <a:gd name="connsiteY20" fmla="*/ 283670 h 2561350"/>
                  <a:gd name="connsiteX21" fmla="*/ 1027712 w 2053521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4468 w 2040556"/>
                  <a:gd name="connsiteY15" fmla="*/ 1557347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4468 w 2040556"/>
                  <a:gd name="connsiteY15" fmla="*/ 1557347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4468 w 2040556"/>
                  <a:gd name="connsiteY15" fmla="*/ 1557347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4468 w 2040556"/>
                  <a:gd name="connsiteY15" fmla="*/ 1557347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61667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36129 w 2040556"/>
                  <a:gd name="connsiteY7" fmla="*/ 1616113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36129 w 2040556"/>
                  <a:gd name="connsiteY7" fmla="*/ 1616113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36129 w 2040556"/>
                  <a:gd name="connsiteY7" fmla="*/ 1616113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36129 w 2040556"/>
                  <a:gd name="connsiteY7" fmla="*/ 1616113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60129 h 2561350"/>
                  <a:gd name="connsiteX6" fmla="*/ 1811756 w 2040556"/>
                  <a:gd name="connsiteY6" fmla="*/ 1531159 h 2561350"/>
                  <a:gd name="connsiteX7" fmla="*/ 2036129 w 2040556"/>
                  <a:gd name="connsiteY7" fmla="*/ 1616113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040556" h="2561350">
                    <a:moveTo>
                      <a:pt x="1014747" y="3"/>
                    </a:moveTo>
                    <a:cubicBezTo>
                      <a:pt x="1183816" y="-691"/>
                      <a:pt x="1351799" y="120921"/>
                      <a:pt x="1229060" y="286050"/>
                    </a:cubicBezTo>
                    <a:cubicBezTo>
                      <a:pt x="1212950" y="315682"/>
                      <a:pt x="1201168" y="348101"/>
                      <a:pt x="1206924" y="389002"/>
                    </a:cubicBezTo>
                    <a:cubicBezTo>
                      <a:pt x="1211992" y="528261"/>
                      <a:pt x="1716654" y="452477"/>
                      <a:pt x="1954419" y="344364"/>
                    </a:cubicBezTo>
                    <a:cubicBezTo>
                      <a:pt x="1970498" y="474789"/>
                      <a:pt x="2061145" y="783619"/>
                      <a:pt x="2036260" y="926667"/>
                    </a:cubicBezTo>
                    <a:cubicBezTo>
                      <a:pt x="2027166" y="1024060"/>
                      <a:pt x="1970476" y="1153289"/>
                      <a:pt x="1849752" y="1060129"/>
                    </a:cubicBezTo>
                    <a:cubicBezTo>
                      <a:pt x="1475468" y="853624"/>
                      <a:pt x="1487545" y="1649324"/>
                      <a:pt x="1811756" y="1531159"/>
                    </a:cubicBezTo>
                    <a:cubicBezTo>
                      <a:pt x="1923754" y="1469515"/>
                      <a:pt x="1987209" y="1400411"/>
                      <a:pt x="2036129" y="1616113"/>
                    </a:cubicBezTo>
                    <a:cubicBezTo>
                      <a:pt x="2051136" y="1730790"/>
                      <a:pt x="1956393" y="2051666"/>
                      <a:pt x="1938318" y="2180265"/>
                    </a:cubicBezTo>
                    <a:cubicBezTo>
                      <a:pt x="1741694" y="2153739"/>
                      <a:pt x="1359392" y="2007849"/>
                      <a:pt x="1209187" y="2167002"/>
                    </a:cubicBezTo>
                    <a:cubicBezTo>
                      <a:pt x="1195706" y="2193452"/>
                      <a:pt x="1198508" y="2230274"/>
                      <a:pt x="1229060" y="2275300"/>
                    </a:cubicBezTo>
                    <a:cubicBezTo>
                      <a:pt x="1469566" y="2660267"/>
                      <a:pt x="567071" y="2652331"/>
                      <a:pt x="779004" y="2277680"/>
                    </a:cubicBezTo>
                    <a:cubicBezTo>
                      <a:pt x="817979" y="2223379"/>
                      <a:pt x="825787" y="2190096"/>
                      <a:pt x="808937" y="2167002"/>
                    </a:cubicBezTo>
                    <a:cubicBezTo>
                      <a:pt x="706169" y="2021111"/>
                      <a:pt x="364670" y="2147108"/>
                      <a:pt x="116012" y="2200159"/>
                    </a:cubicBezTo>
                    <a:cubicBezTo>
                      <a:pt x="57942" y="2073996"/>
                      <a:pt x="976" y="1794778"/>
                      <a:pt x="0" y="1657530"/>
                    </a:cubicBezTo>
                    <a:cubicBezTo>
                      <a:pt x="23569" y="1399547"/>
                      <a:pt x="142648" y="1475748"/>
                      <a:pt x="248790" y="1539671"/>
                    </a:cubicBezTo>
                    <a:cubicBezTo>
                      <a:pt x="563771" y="1555589"/>
                      <a:pt x="485163" y="925406"/>
                      <a:pt x="226518" y="1049619"/>
                    </a:cubicBezTo>
                    <a:cubicBezTo>
                      <a:pt x="150003" y="1086365"/>
                      <a:pt x="56561" y="1164379"/>
                      <a:pt x="16100" y="1005469"/>
                    </a:cubicBezTo>
                    <a:cubicBezTo>
                      <a:pt x="-32993" y="864734"/>
                      <a:pt x="47286" y="478570"/>
                      <a:pt x="87479" y="369408"/>
                    </a:cubicBezTo>
                    <a:cubicBezTo>
                      <a:pt x="483685" y="502036"/>
                      <a:pt x="775797" y="488473"/>
                      <a:pt x="813908" y="389002"/>
                    </a:cubicBezTo>
                    <a:cubicBezTo>
                      <a:pt x="824229" y="365427"/>
                      <a:pt x="814657" y="333342"/>
                      <a:pt x="779004" y="283670"/>
                    </a:cubicBezTo>
                    <a:cubicBezTo>
                      <a:pt x="673038" y="96344"/>
                      <a:pt x="845678" y="698"/>
                      <a:pt x="1014747" y="3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accent3">
                      <a:lumMod val="75000"/>
                    </a:schemeClr>
                  </a:gs>
                  <a:gs pos="0">
                    <a:schemeClr val="accent3">
                      <a:lumMod val="40000"/>
                      <a:lumOff val="60000"/>
                    </a:schemeClr>
                  </a:gs>
                </a:gsLst>
                <a:lin ang="0" scaled="0"/>
                <a:tileRect/>
              </a:gradFill>
              <a:ln>
                <a:noFill/>
              </a:ln>
              <a:effectLst/>
              <a:sp3d prstMaterial="dkEdge">
                <a:bevelT w="50800" h="25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"/>
              <p:cNvSpPr/>
              <p:nvPr/>
            </p:nvSpPr>
            <p:spPr>
              <a:xfrm flipV="1">
                <a:off x="6213670" y="3226986"/>
                <a:ext cx="1448109" cy="1792218"/>
              </a:xfrm>
              <a:custGeom>
                <a:avLst/>
                <a:gdLst>
                  <a:gd name="connsiteX0" fmla="*/ 872209 w 1795780"/>
                  <a:gd name="connsiteY0" fmla="*/ 3 h 2561350"/>
                  <a:gd name="connsiteX1" fmla="*/ 1086522 w 1795780"/>
                  <a:gd name="connsiteY1" fmla="*/ 286050 h 2561350"/>
                  <a:gd name="connsiteX2" fmla="*/ 1064386 w 1795780"/>
                  <a:gd name="connsiteY2" fmla="*/ 389002 h 2561350"/>
                  <a:gd name="connsiteX3" fmla="*/ 1795780 w 1795780"/>
                  <a:gd name="connsiteY3" fmla="*/ 389002 h 2561350"/>
                  <a:gd name="connsiteX4" fmla="*/ 1795780 w 1795780"/>
                  <a:gd name="connsiteY4" fmla="*/ 1063389 h 2561350"/>
                  <a:gd name="connsiteX5" fmla="*/ 1706462 w 1795780"/>
                  <a:gd name="connsiteY5" fmla="*/ 1037347 h 2561350"/>
                  <a:gd name="connsiteX6" fmla="*/ 1704082 w 1795780"/>
                  <a:gd name="connsiteY6" fmla="*/ 1487403 h 2561350"/>
                  <a:gd name="connsiteX7" fmla="*/ 1795780 w 1795780"/>
                  <a:gd name="connsiteY7" fmla="*/ 1449629 h 2561350"/>
                  <a:gd name="connsiteX8" fmla="*/ 1795780 w 1795780"/>
                  <a:gd name="connsiteY8" fmla="*/ 2167002 h 2561350"/>
                  <a:gd name="connsiteX9" fmla="*/ 1066649 w 1795780"/>
                  <a:gd name="connsiteY9" fmla="*/ 2167002 h 2561350"/>
                  <a:gd name="connsiteX10" fmla="*/ 1086522 w 1795780"/>
                  <a:gd name="connsiteY10" fmla="*/ 2275300 h 2561350"/>
                  <a:gd name="connsiteX11" fmla="*/ 636466 w 1795780"/>
                  <a:gd name="connsiteY11" fmla="*/ 2277680 h 2561350"/>
                  <a:gd name="connsiteX12" fmla="*/ 666399 w 1795780"/>
                  <a:gd name="connsiteY12" fmla="*/ 2167002 h 2561350"/>
                  <a:gd name="connsiteX13" fmla="*/ 0 w 1795780"/>
                  <a:gd name="connsiteY13" fmla="*/ 2167002 h 2561350"/>
                  <a:gd name="connsiteX14" fmla="*/ 0 w 1795780"/>
                  <a:gd name="connsiteY14" fmla="*/ 1458174 h 2561350"/>
                  <a:gd name="connsiteX15" fmla="*/ 94999 w 1795780"/>
                  <a:gd name="connsiteY15" fmla="*/ 1495354 h 2561350"/>
                  <a:gd name="connsiteX16" fmla="*/ 92619 w 1795780"/>
                  <a:gd name="connsiteY16" fmla="*/ 1045298 h 2561350"/>
                  <a:gd name="connsiteX17" fmla="*/ 0 w 1795780"/>
                  <a:gd name="connsiteY17" fmla="*/ 1071146 h 2561350"/>
                  <a:gd name="connsiteX18" fmla="*/ 0 w 1795780"/>
                  <a:gd name="connsiteY18" fmla="*/ 389002 h 2561350"/>
                  <a:gd name="connsiteX19" fmla="*/ 671370 w 1795780"/>
                  <a:gd name="connsiteY19" fmla="*/ 389002 h 2561350"/>
                  <a:gd name="connsiteX20" fmla="*/ 636466 w 1795780"/>
                  <a:gd name="connsiteY20" fmla="*/ 283670 h 2561350"/>
                  <a:gd name="connsiteX21" fmla="*/ 872209 w 1795780"/>
                  <a:gd name="connsiteY21" fmla="*/ 3 h 2561350"/>
                  <a:gd name="connsiteX0" fmla="*/ 872209 w 1795780"/>
                  <a:gd name="connsiteY0" fmla="*/ 3 h 2561350"/>
                  <a:gd name="connsiteX1" fmla="*/ 1086522 w 1795780"/>
                  <a:gd name="connsiteY1" fmla="*/ 286050 h 2561350"/>
                  <a:gd name="connsiteX2" fmla="*/ 1064386 w 1795780"/>
                  <a:gd name="connsiteY2" fmla="*/ 389002 h 2561350"/>
                  <a:gd name="connsiteX3" fmla="*/ 1795780 w 1795780"/>
                  <a:gd name="connsiteY3" fmla="*/ 389002 h 2561350"/>
                  <a:gd name="connsiteX4" fmla="*/ 1795780 w 1795780"/>
                  <a:gd name="connsiteY4" fmla="*/ 1063389 h 2561350"/>
                  <a:gd name="connsiteX5" fmla="*/ 1706462 w 1795780"/>
                  <a:gd name="connsiteY5" fmla="*/ 1037347 h 2561350"/>
                  <a:gd name="connsiteX6" fmla="*/ 1704082 w 1795780"/>
                  <a:gd name="connsiteY6" fmla="*/ 1487403 h 2561350"/>
                  <a:gd name="connsiteX7" fmla="*/ 1795780 w 1795780"/>
                  <a:gd name="connsiteY7" fmla="*/ 1449629 h 2561350"/>
                  <a:gd name="connsiteX8" fmla="*/ 1795780 w 1795780"/>
                  <a:gd name="connsiteY8" fmla="*/ 2167002 h 2561350"/>
                  <a:gd name="connsiteX9" fmla="*/ 1066649 w 1795780"/>
                  <a:gd name="connsiteY9" fmla="*/ 2167002 h 2561350"/>
                  <a:gd name="connsiteX10" fmla="*/ 1086522 w 1795780"/>
                  <a:gd name="connsiteY10" fmla="*/ 2275300 h 2561350"/>
                  <a:gd name="connsiteX11" fmla="*/ 636466 w 1795780"/>
                  <a:gd name="connsiteY11" fmla="*/ 2277680 h 2561350"/>
                  <a:gd name="connsiteX12" fmla="*/ 666399 w 1795780"/>
                  <a:gd name="connsiteY12" fmla="*/ 2167002 h 2561350"/>
                  <a:gd name="connsiteX13" fmla="*/ 0 w 1795780"/>
                  <a:gd name="connsiteY13" fmla="*/ 2167002 h 2561350"/>
                  <a:gd name="connsiteX14" fmla="*/ 0 w 1795780"/>
                  <a:gd name="connsiteY14" fmla="*/ 1458174 h 2561350"/>
                  <a:gd name="connsiteX15" fmla="*/ 94999 w 1795780"/>
                  <a:gd name="connsiteY15" fmla="*/ 1495354 h 2561350"/>
                  <a:gd name="connsiteX16" fmla="*/ 92619 w 1795780"/>
                  <a:gd name="connsiteY16" fmla="*/ 1045298 h 2561350"/>
                  <a:gd name="connsiteX17" fmla="*/ 0 w 1795780"/>
                  <a:gd name="connsiteY17" fmla="*/ 1071146 h 2561350"/>
                  <a:gd name="connsiteX18" fmla="*/ 0 w 1795780"/>
                  <a:gd name="connsiteY18" fmla="*/ 389002 h 2561350"/>
                  <a:gd name="connsiteX19" fmla="*/ 671370 w 1795780"/>
                  <a:gd name="connsiteY19" fmla="*/ 389002 h 2561350"/>
                  <a:gd name="connsiteX20" fmla="*/ 636466 w 1795780"/>
                  <a:gd name="connsiteY20" fmla="*/ 283670 h 2561350"/>
                  <a:gd name="connsiteX21" fmla="*/ 872209 w 179578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949187"/>
                  <a:gd name="connsiteY0" fmla="*/ 3 h 2561350"/>
                  <a:gd name="connsiteX1" fmla="*/ 1132942 w 1949187"/>
                  <a:gd name="connsiteY1" fmla="*/ 286050 h 2561350"/>
                  <a:gd name="connsiteX2" fmla="*/ 1110806 w 1949187"/>
                  <a:gd name="connsiteY2" fmla="*/ 389002 h 2561350"/>
                  <a:gd name="connsiteX3" fmla="*/ 1862094 w 1949187"/>
                  <a:gd name="connsiteY3" fmla="*/ 369108 h 2561350"/>
                  <a:gd name="connsiteX4" fmla="*/ 1842200 w 1949187"/>
                  <a:gd name="connsiteY4" fmla="*/ 1063389 h 2561350"/>
                  <a:gd name="connsiteX5" fmla="*/ 1752882 w 1949187"/>
                  <a:gd name="connsiteY5" fmla="*/ 1037347 h 2561350"/>
                  <a:gd name="connsiteX6" fmla="*/ 1750502 w 1949187"/>
                  <a:gd name="connsiteY6" fmla="*/ 1487403 h 2561350"/>
                  <a:gd name="connsiteX7" fmla="*/ 1842200 w 1949187"/>
                  <a:gd name="connsiteY7" fmla="*/ 1449629 h 2561350"/>
                  <a:gd name="connsiteX8" fmla="*/ 1842200 w 1949187"/>
                  <a:gd name="connsiteY8" fmla="*/ 2167002 h 2561350"/>
                  <a:gd name="connsiteX9" fmla="*/ 1113069 w 1949187"/>
                  <a:gd name="connsiteY9" fmla="*/ 2167002 h 2561350"/>
                  <a:gd name="connsiteX10" fmla="*/ 1132942 w 1949187"/>
                  <a:gd name="connsiteY10" fmla="*/ 2275300 h 2561350"/>
                  <a:gd name="connsiteX11" fmla="*/ 682886 w 1949187"/>
                  <a:gd name="connsiteY11" fmla="*/ 2277680 h 2561350"/>
                  <a:gd name="connsiteX12" fmla="*/ 712819 w 1949187"/>
                  <a:gd name="connsiteY12" fmla="*/ 2167002 h 2561350"/>
                  <a:gd name="connsiteX13" fmla="*/ 46420 w 1949187"/>
                  <a:gd name="connsiteY13" fmla="*/ 2167002 h 2561350"/>
                  <a:gd name="connsiteX14" fmla="*/ 46420 w 1949187"/>
                  <a:gd name="connsiteY14" fmla="*/ 1458174 h 2561350"/>
                  <a:gd name="connsiteX15" fmla="*/ 141419 w 1949187"/>
                  <a:gd name="connsiteY15" fmla="*/ 1495354 h 2561350"/>
                  <a:gd name="connsiteX16" fmla="*/ 139039 w 1949187"/>
                  <a:gd name="connsiteY16" fmla="*/ 1045298 h 2561350"/>
                  <a:gd name="connsiteX17" fmla="*/ 46420 w 1949187"/>
                  <a:gd name="connsiteY17" fmla="*/ 1071146 h 2561350"/>
                  <a:gd name="connsiteX18" fmla="*/ 0 w 1949187"/>
                  <a:gd name="connsiteY18" fmla="*/ 382371 h 2561350"/>
                  <a:gd name="connsiteX19" fmla="*/ 717790 w 1949187"/>
                  <a:gd name="connsiteY19" fmla="*/ 389002 h 2561350"/>
                  <a:gd name="connsiteX20" fmla="*/ 682886 w 1949187"/>
                  <a:gd name="connsiteY20" fmla="*/ 283670 h 2561350"/>
                  <a:gd name="connsiteX21" fmla="*/ 918629 w 1949187"/>
                  <a:gd name="connsiteY21" fmla="*/ 3 h 2561350"/>
                  <a:gd name="connsiteX0" fmla="*/ 918629 w 1966660"/>
                  <a:gd name="connsiteY0" fmla="*/ 3 h 2561350"/>
                  <a:gd name="connsiteX1" fmla="*/ 1132942 w 1966660"/>
                  <a:gd name="connsiteY1" fmla="*/ 286050 h 2561350"/>
                  <a:gd name="connsiteX2" fmla="*/ 1110806 w 1966660"/>
                  <a:gd name="connsiteY2" fmla="*/ 389002 h 2561350"/>
                  <a:gd name="connsiteX3" fmla="*/ 1862094 w 1966660"/>
                  <a:gd name="connsiteY3" fmla="*/ 369108 h 2561350"/>
                  <a:gd name="connsiteX4" fmla="*/ 1842200 w 1966660"/>
                  <a:gd name="connsiteY4" fmla="*/ 1063389 h 2561350"/>
                  <a:gd name="connsiteX5" fmla="*/ 1752882 w 1966660"/>
                  <a:gd name="connsiteY5" fmla="*/ 1037347 h 2561350"/>
                  <a:gd name="connsiteX6" fmla="*/ 1750502 w 1966660"/>
                  <a:gd name="connsiteY6" fmla="*/ 1487403 h 2561350"/>
                  <a:gd name="connsiteX7" fmla="*/ 1842200 w 1966660"/>
                  <a:gd name="connsiteY7" fmla="*/ 1449629 h 2561350"/>
                  <a:gd name="connsiteX8" fmla="*/ 1842200 w 1966660"/>
                  <a:gd name="connsiteY8" fmla="*/ 2167002 h 2561350"/>
                  <a:gd name="connsiteX9" fmla="*/ 1113069 w 1966660"/>
                  <a:gd name="connsiteY9" fmla="*/ 2167002 h 2561350"/>
                  <a:gd name="connsiteX10" fmla="*/ 1132942 w 1966660"/>
                  <a:gd name="connsiteY10" fmla="*/ 2275300 h 2561350"/>
                  <a:gd name="connsiteX11" fmla="*/ 682886 w 1966660"/>
                  <a:gd name="connsiteY11" fmla="*/ 2277680 h 2561350"/>
                  <a:gd name="connsiteX12" fmla="*/ 712819 w 1966660"/>
                  <a:gd name="connsiteY12" fmla="*/ 2167002 h 2561350"/>
                  <a:gd name="connsiteX13" fmla="*/ 46420 w 1966660"/>
                  <a:gd name="connsiteY13" fmla="*/ 2167002 h 2561350"/>
                  <a:gd name="connsiteX14" fmla="*/ 46420 w 1966660"/>
                  <a:gd name="connsiteY14" fmla="*/ 1458174 h 2561350"/>
                  <a:gd name="connsiteX15" fmla="*/ 141419 w 1966660"/>
                  <a:gd name="connsiteY15" fmla="*/ 1495354 h 2561350"/>
                  <a:gd name="connsiteX16" fmla="*/ 139039 w 1966660"/>
                  <a:gd name="connsiteY16" fmla="*/ 1045298 h 2561350"/>
                  <a:gd name="connsiteX17" fmla="*/ 46420 w 1966660"/>
                  <a:gd name="connsiteY17" fmla="*/ 1071146 h 2561350"/>
                  <a:gd name="connsiteX18" fmla="*/ 0 w 1966660"/>
                  <a:gd name="connsiteY18" fmla="*/ 382371 h 2561350"/>
                  <a:gd name="connsiteX19" fmla="*/ 717790 w 1966660"/>
                  <a:gd name="connsiteY19" fmla="*/ 389002 h 2561350"/>
                  <a:gd name="connsiteX20" fmla="*/ 682886 w 1966660"/>
                  <a:gd name="connsiteY20" fmla="*/ 283670 h 2561350"/>
                  <a:gd name="connsiteX21" fmla="*/ 918629 w 1966660"/>
                  <a:gd name="connsiteY21" fmla="*/ 3 h 2561350"/>
                  <a:gd name="connsiteX0" fmla="*/ 1023861 w 2071892"/>
                  <a:gd name="connsiteY0" fmla="*/ 3 h 2561350"/>
                  <a:gd name="connsiteX1" fmla="*/ 1238174 w 2071892"/>
                  <a:gd name="connsiteY1" fmla="*/ 286050 h 2561350"/>
                  <a:gd name="connsiteX2" fmla="*/ 1216038 w 2071892"/>
                  <a:gd name="connsiteY2" fmla="*/ 389002 h 2561350"/>
                  <a:gd name="connsiteX3" fmla="*/ 1967326 w 2071892"/>
                  <a:gd name="connsiteY3" fmla="*/ 369108 h 2561350"/>
                  <a:gd name="connsiteX4" fmla="*/ 1947432 w 2071892"/>
                  <a:gd name="connsiteY4" fmla="*/ 1063389 h 2561350"/>
                  <a:gd name="connsiteX5" fmla="*/ 1858114 w 2071892"/>
                  <a:gd name="connsiteY5" fmla="*/ 1037347 h 2561350"/>
                  <a:gd name="connsiteX6" fmla="*/ 1855734 w 2071892"/>
                  <a:gd name="connsiteY6" fmla="*/ 1487403 h 2561350"/>
                  <a:gd name="connsiteX7" fmla="*/ 1947432 w 2071892"/>
                  <a:gd name="connsiteY7" fmla="*/ 1449629 h 2561350"/>
                  <a:gd name="connsiteX8" fmla="*/ 1947432 w 2071892"/>
                  <a:gd name="connsiteY8" fmla="*/ 2167002 h 2561350"/>
                  <a:gd name="connsiteX9" fmla="*/ 1218301 w 2071892"/>
                  <a:gd name="connsiteY9" fmla="*/ 2167002 h 2561350"/>
                  <a:gd name="connsiteX10" fmla="*/ 1238174 w 2071892"/>
                  <a:gd name="connsiteY10" fmla="*/ 2275300 h 2561350"/>
                  <a:gd name="connsiteX11" fmla="*/ 788118 w 2071892"/>
                  <a:gd name="connsiteY11" fmla="*/ 2277680 h 2561350"/>
                  <a:gd name="connsiteX12" fmla="*/ 818051 w 2071892"/>
                  <a:gd name="connsiteY12" fmla="*/ 2167002 h 2561350"/>
                  <a:gd name="connsiteX13" fmla="*/ 151652 w 2071892"/>
                  <a:gd name="connsiteY13" fmla="*/ 2167002 h 2561350"/>
                  <a:gd name="connsiteX14" fmla="*/ 151652 w 2071892"/>
                  <a:gd name="connsiteY14" fmla="*/ 1458174 h 2561350"/>
                  <a:gd name="connsiteX15" fmla="*/ 246651 w 2071892"/>
                  <a:gd name="connsiteY15" fmla="*/ 1495354 h 2561350"/>
                  <a:gd name="connsiteX16" fmla="*/ 244271 w 2071892"/>
                  <a:gd name="connsiteY16" fmla="*/ 1045298 h 2561350"/>
                  <a:gd name="connsiteX17" fmla="*/ 151652 w 2071892"/>
                  <a:gd name="connsiteY17" fmla="*/ 1071146 h 2561350"/>
                  <a:gd name="connsiteX18" fmla="*/ 105232 w 2071892"/>
                  <a:gd name="connsiteY18" fmla="*/ 382371 h 2561350"/>
                  <a:gd name="connsiteX19" fmla="*/ 823022 w 2071892"/>
                  <a:gd name="connsiteY19" fmla="*/ 389002 h 2561350"/>
                  <a:gd name="connsiteX20" fmla="*/ 788118 w 2071892"/>
                  <a:gd name="connsiteY20" fmla="*/ 283670 h 2561350"/>
                  <a:gd name="connsiteX21" fmla="*/ 1023861 w 2071892"/>
                  <a:gd name="connsiteY21" fmla="*/ 3 h 2561350"/>
                  <a:gd name="connsiteX0" fmla="*/ 1039756 w 2087787"/>
                  <a:gd name="connsiteY0" fmla="*/ 3 h 2561350"/>
                  <a:gd name="connsiteX1" fmla="*/ 1254069 w 2087787"/>
                  <a:gd name="connsiteY1" fmla="*/ 286050 h 2561350"/>
                  <a:gd name="connsiteX2" fmla="*/ 1231933 w 2087787"/>
                  <a:gd name="connsiteY2" fmla="*/ 389002 h 2561350"/>
                  <a:gd name="connsiteX3" fmla="*/ 1983221 w 2087787"/>
                  <a:gd name="connsiteY3" fmla="*/ 369108 h 2561350"/>
                  <a:gd name="connsiteX4" fmla="*/ 1963327 w 2087787"/>
                  <a:gd name="connsiteY4" fmla="*/ 1063389 h 2561350"/>
                  <a:gd name="connsiteX5" fmla="*/ 1874009 w 2087787"/>
                  <a:gd name="connsiteY5" fmla="*/ 1037347 h 2561350"/>
                  <a:gd name="connsiteX6" fmla="*/ 1871629 w 2087787"/>
                  <a:gd name="connsiteY6" fmla="*/ 1487403 h 2561350"/>
                  <a:gd name="connsiteX7" fmla="*/ 1963327 w 2087787"/>
                  <a:gd name="connsiteY7" fmla="*/ 1449629 h 2561350"/>
                  <a:gd name="connsiteX8" fmla="*/ 1963327 w 2087787"/>
                  <a:gd name="connsiteY8" fmla="*/ 2167002 h 2561350"/>
                  <a:gd name="connsiteX9" fmla="*/ 1234196 w 2087787"/>
                  <a:gd name="connsiteY9" fmla="*/ 2167002 h 2561350"/>
                  <a:gd name="connsiteX10" fmla="*/ 1254069 w 2087787"/>
                  <a:gd name="connsiteY10" fmla="*/ 2275300 h 2561350"/>
                  <a:gd name="connsiteX11" fmla="*/ 804013 w 2087787"/>
                  <a:gd name="connsiteY11" fmla="*/ 2277680 h 2561350"/>
                  <a:gd name="connsiteX12" fmla="*/ 833946 w 2087787"/>
                  <a:gd name="connsiteY12" fmla="*/ 2167002 h 2561350"/>
                  <a:gd name="connsiteX13" fmla="*/ 167547 w 2087787"/>
                  <a:gd name="connsiteY13" fmla="*/ 2167002 h 2561350"/>
                  <a:gd name="connsiteX14" fmla="*/ 167547 w 2087787"/>
                  <a:gd name="connsiteY14" fmla="*/ 1458174 h 2561350"/>
                  <a:gd name="connsiteX15" fmla="*/ 262546 w 2087787"/>
                  <a:gd name="connsiteY15" fmla="*/ 1495354 h 2561350"/>
                  <a:gd name="connsiteX16" fmla="*/ 260166 w 2087787"/>
                  <a:gd name="connsiteY16" fmla="*/ 1045298 h 2561350"/>
                  <a:gd name="connsiteX17" fmla="*/ 167547 w 2087787"/>
                  <a:gd name="connsiteY17" fmla="*/ 1071146 h 2561350"/>
                  <a:gd name="connsiteX18" fmla="*/ 121127 w 2087787"/>
                  <a:gd name="connsiteY18" fmla="*/ 382371 h 2561350"/>
                  <a:gd name="connsiteX19" fmla="*/ 838917 w 2087787"/>
                  <a:gd name="connsiteY19" fmla="*/ 389002 h 2561350"/>
                  <a:gd name="connsiteX20" fmla="*/ 804013 w 2087787"/>
                  <a:gd name="connsiteY20" fmla="*/ 283670 h 2561350"/>
                  <a:gd name="connsiteX21" fmla="*/ 1039756 w 2087787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88885"/>
                  <a:gd name="connsiteY0" fmla="*/ 3 h 2561350"/>
                  <a:gd name="connsiteX1" fmla="*/ 1239747 w 2088885"/>
                  <a:gd name="connsiteY1" fmla="*/ 286050 h 2561350"/>
                  <a:gd name="connsiteX2" fmla="*/ 1217611 w 2088885"/>
                  <a:gd name="connsiteY2" fmla="*/ 389002 h 2561350"/>
                  <a:gd name="connsiteX3" fmla="*/ 1968899 w 2088885"/>
                  <a:gd name="connsiteY3" fmla="*/ 369108 h 2561350"/>
                  <a:gd name="connsiteX4" fmla="*/ 1949005 w 2088885"/>
                  <a:gd name="connsiteY4" fmla="*/ 1063389 h 2561350"/>
                  <a:gd name="connsiteX5" fmla="*/ 1859687 w 2088885"/>
                  <a:gd name="connsiteY5" fmla="*/ 1037347 h 2561350"/>
                  <a:gd name="connsiteX6" fmla="*/ 1857307 w 2088885"/>
                  <a:gd name="connsiteY6" fmla="*/ 1487403 h 2561350"/>
                  <a:gd name="connsiteX7" fmla="*/ 1949005 w 2088885"/>
                  <a:gd name="connsiteY7" fmla="*/ 1449629 h 2561350"/>
                  <a:gd name="connsiteX8" fmla="*/ 1949005 w 2088885"/>
                  <a:gd name="connsiteY8" fmla="*/ 2167002 h 2561350"/>
                  <a:gd name="connsiteX9" fmla="*/ 1219874 w 2088885"/>
                  <a:gd name="connsiteY9" fmla="*/ 2167002 h 2561350"/>
                  <a:gd name="connsiteX10" fmla="*/ 1239747 w 2088885"/>
                  <a:gd name="connsiteY10" fmla="*/ 2275300 h 2561350"/>
                  <a:gd name="connsiteX11" fmla="*/ 789691 w 2088885"/>
                  <a:gd name="connsiteY11" fmla="*/ 2277680 h 2561350"/>
                  <a:gd name="connsiteX12" fmla="*/ 819624 w 2088885"/>
                  <a:gd name="connsiteY12" fmla="*/ 2167002 h 2561350"/>
                  <a:gd name="connsiteX13" fmla="*/ 153225 w 2088885"/>
                  <a:gd name="connsiteY13" fmla="*/ 2167002 h 2561350"/>
                  <a:gd name="connsiteX14" fmla="*/ 153225 w 2088885"/>
                  <a:gd name="connsiteY14" fmla="*/ 1458174 h 2561350"/>
                  <a:gd name="connsiteX15" fmla="*/ 248224 w 2088885"/>
                  <a:gd name="connsiteY15" fmla="*/ 1495354 h 2561350"/>
                  <a:gd name="connsiteX16" fmla="*/ 245844 w 2088885"/>
                  <a:gd name="connsiteY16" fmla="*/ 1045298 h 2561350"/>
                  <a:gd name="connsiteX17" fmla="*/ 153225 w 2088885"/>
                  <a:gd name="connsiteY17" fmla="*/ 1071146 h 2561350"/>
                  <a:gd name="connsiteX18" fmla="*/ 106805 w 2088885"/>
                  <a:gd name="connsiteY18" fmla="*/ 382371 h 2561350"/>
                  <a:gd name="connsiteX19" fmla="*/ 824595 w 2088885"/>
                  <a:gd name="connsiteY19" fmla="*/ 389002 h 2561350"/>
                  <a:gd name="connsiteX20" fmla="*/ 789691 w 2088885"/>
                  <a:gd name="connsiteY20" fmla="*/ 283670 h 2561350"/>
                  <a:gd name="connsiteX21" fmla="*/ 1025434 w 208888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102756"/>
                  <a:gd name="connsiteY0" fmla="*/ 3 h 2561350"/>
                  <a:gd name="connsiteX1" fmla="*/ 1239747 w 2102756"/>
                  <a:gd name="connsiteY1" fmla="*/ 286050 h 2561350"/>
                  <a:gd name="connsiteX2" fmla="*/ 1217611 w 2102756"/>
                  <a:gd name="connsiteY2" fmla="*/ 389002 h 2561350"/>
                  <a:gd name="connsiteX3" fmla="*/ 1968899 w 2102756"/>
                  <a:gd name="connsiteY3" fmla="*/ 369108 h 2561350"/>
                  <a:gd name="connsiteX4" fmla="*/ 1949005 w 2102756"/>
                  <a:gd name="connsiteY4" fmla="*/ 1063389 h 2561350"/>
                  <a:gd name="connsiteX5" fmla="*/ 1859687 w 2102756"/>
                  <a:gd name="connsiteY5" fmla="*/ 1037347 h 2561350"/>
                  <a:gd name="connsiteX6" fmla="*/ 1857307 w 2102756"/>
                  <a:gd name="connsiteY6" fmla="*/ 1487403 h 2561350"/>
                  <a:gd name="connsiteX7" fmla="*/ 1995425 w 2102756"/>
                  <a:gd name="connsiteY7" fmla="*/ 1456260 h 2561350"/>
                  <a:gd name="connsiteX8" fmla="*/ 1949005 w 2102756"/>
                  <a:gd name="connsiteY8" fmla="*/ 2167002 h 2561350"/>
                  <a:gd name="connsiteX9" fmla="*/ 1219874 w 2102756"/>
                  <a:gd name="connsiteY9" fmla="*/ 2167002 h 2561350"/>
                  <a:gd name="connsiteX10" fmla="*/ 1239747 w 2102756"/>
                  <a:gd name="connsiteY10" fmla="*/ 2275300 h 2561350"/>
                  <a:gd name="connsiteX11" fmla="*/ 789691 w 2102756"/>
                  <a:gd name="connsiteY11" fmla="*/ 2277680 h 2561350"/>
                  <a:gd name="connsiteX12" fmla="*/ 819624 w 2102756"/>
                  <a:gd name="connsiteY12" fmla="*/ 2167002 h 2561350"/>
                  <a:gd name="connsiteX13" fmla="*/ 153225 w 2102756"/>
                  <a:gd name="connsiteY13" fmla="*/ 2167002 h 2561350"/>
                  <a:gd name="connsiteX14" fmla="*/ 153225 w 2102756"/>
                  <a:gd name="connsiteY14" fmla="*/ 1458174 h 2561350"/>
                  <a:gd name="connsiteX15" fmla="*/ 248224 w 2102756"/>
                  <a:gd name="connsiteY15" fmla="*/ 1495354 h 2561350"/>
                  <a:gd name="connsiteX16" fmla="*/ 245844 w 2102756"/>
                  <a:gd name="connsiteY16" fmla="*/ 1045298 h 2561350"/>
                  <a:gd name="connsiteX17" fmla="*/ 153225 w 2102756"/>
                  <a:gd name="connsiteY17" fmla="*/ 1071146 h 2561350"/>
                  <a:gd name="connsiteX18" fmla="*/ 106805 w 2102756"/>
                  <a:gd name="connsiteY18" fmla="*/ 382371 h 2561350"/>
                  <a:gd name="connsiteX19" fmla="*/ 824595 w 2102756"/>
                  <a:gd name="connsiteY19" fmla="*/ 389002 h 2561350"/>
                  <a:gd name="connsiteX20" fmla="*/ 789691 w 2102756"/>
                  <a:gd name="connsiteY20" fmla="*/ 283670 h 2561350"/>
                  <a:gd name="connsiteX21" fmla="*/ 1025434 w 2102756"/>
                  <a:gd name="connsiteY21" fmla="*/ 3 h 2561350"/>
                  <a:gd name="connsiteX0" fmla="*/ 1025434 w 2076232"/>
                  <a:gd name="connsiteY0" fmla="*/ 3 h 2561350"/>
                  <a:gd name="connsiteX1" fmla="*/ 1239747 w 2076232"/>
                  <a:gd name="connsiteY1" fmla="*/ 286050 h 2561350"/>
                  <a:gd name="connsiteX2" fmla="*/ 1217611 w 2076232"/>
                  <a:gd name="connsiteY2" fmla="*/ 389002 h 2561350"/>
                  <a:gd name="connsiteX3" fmla="*/ 1968899 w 2076232"/>
                  <a:gd name="connsiteY3" fmla="*/ 369108 h 2561350"/>
                  <a:gd name="connsiteX4" fmla="*/ 1949005 w 2076232"/>
                  <a:gd name="connsiteY4" fmla="*/ 1063389 h 2561350"/>
                  <a:gd name="connsiteX5" fmla="*/ 1859687 w 2076232"/>
                  <a:gd name="connsiteY5" fmla="*/ 1037347 h 2561350"/>
                  <a:gd name="connsiteX6" fmla="*/ 1857307 w 2076232"/>
                  <a:gd name="connsiteY6" fmla="*/ 1487403 h 2561350"/>
                  <a:gd name="connsiteX7" fmla="*/ 1995425 w 2076232"/>
                  <a:gd name="connsiteY7" fmla="*/ 1456260 h 2561350"/>
                  <a:gd name="connsiteX8" fmla="*/ 1949005 w 2076232"/>
                  <a:gd name="connsiteY8" fmla="*/ 2167002 h 2561350"/>
                  <a:gd name="connsiteX9" fmla="*/ 1219874 w 2076232"/>
                  <a:gd name="connsiteY9" fmla="*/ 2167002 h 2561350"/>
                  <a:gd name="connsiteX10" fmla="*/ 1239747 w 2076232"/>
                  <a:gd name="connsiteY10" fmla="*/ 2275300 h 2561350"/>
                  <a:gd name="connsiteX11" fmla="*/ 789691 w 2076232"/>
                  <a:gd name="connsiteY11" fmla="*/ 2277680 h 2561350"/>
                  <a:gd name="connsiteX12" fmla="*/ 819624 w 2076232"/>
                  <a:gd name="connsiteY12" fmla="*/ 2167002 h 2561350"/>
                  <a:gd name="connsiteX13" fmla="*/ 153225 w 2076232"/>
                  <a:gd name="connsiteY13" fmla="*/ 2167002 h 2561350"/>
                  <a:gd name="connsiteX14" fmla="*/ 153225 w 2076232"/>
                  <a:gd name="connsiteY14" fmla="*/ 1458174 h 2561350"/>
                  <a:gd name="connsiteX15" fmla="*/ 248224 w 2076232"/>
                  <a:gd name="connsiteY15" fmla="*/ 1495354 h 2561350"/>
                  <a:gd name="connsiteX16" fmla="*/ 245844 w 2076232"/>
                  <a:gd name="connsiteY16" fmla="*/ 1045298 h 2561350"/>
                  <a:gd name="connsiteX17" fmla="*/ 153225 w 2076232"/>
                  <a:gd name="connsiteY17" fmla="*/ 1071146 h 2561350"/>
                  <a:gd name="connsiteX18" fmla="*/ 106805 w 2076232"/>
                  <a:gd name="connsiteY18" fmla="*/ 382371 h 2561350"/>
                  <a:gd name="connsiteX19" fmla="*/ 824595 w 2076232"/>
                  <a:gd name="connsiteY19" fmla="*/ 389002 h 2561350"/>
                  <a:gd name="connsiteX20" fmla="*/ 789691 w 2076232"/>
                  <a:gd name="connsiteY20" fmla="*/ 283670 h 2561350"/>
                  <a:gd name="connsiteX21" fmla="*/ 1025434 w 2076232"/>
                  <a:gd name="connsiteY21" fmla="*/ 3 h 2561350"/>
                  <a:gd name="connsiteX0" fmla="*/ 1025434 w 2077711"/>
                  <a:gd name="connsiteY0" fmla="*/ 3 h 2561350"/>
                  <a:gd name="connsiteX1" fmla="*/ 1239747 w 2077711"/>
                  <a:gd name="connsiteY1" fmla="*/ 286050 h 2561350"/>
                  <a:gd name="connsiteX2" fmla="*/ 1217611 w 2077711"/>
                  <a:gd name="connsiteY2" fmla="*/ 389002 h 2561350"/>
                  <a:gd name="connsiteX3" fmla="*/ 1968899 w 2077711"/>
                  <a:gd name="connsiteY3" fmla="*/ 369108 h 2561350"/>
                  <a:gd name="connsiteX4" fmla="*/ 1949005 w 2077711"/>
                  <a:gd name="connsiteY4" fmla="*/ 1063389 h 2561350"/>
                  <a:gd name="connsiteX5" fmla="*/ 1859687 w 2077711"/>
                  <a:gd name="connsiteY5" fmla="*/ 1037347 h 2561350"/>
                  <a:gd name="connsiteX6" fmla="*/ 1857307 w 2077711"/>
                  <a:gd name="connsiteY6" fmla="*/ 1487403 h 2561350"/>
                  <a:gd name="connsiteX7" fmla="*/ 1995425 w 2077711"/>
                  <a:gd name="connsiteY7" fmla="*/ 1456260 h 2561350"/>
                  <a:gd name="connsiteX8" fmla="*/ 1949005 w 2077711"/>
                  <a:gd name="connsiteY8" fmla="*/ 2167002 h 2561350"/>
                  <a:gd name="connsiteX9" fmla="*/ 1219874 w 2077711"/>
                  <a:gd name="connsiteY9" fmla="*/ 2167002 h 2561350"/>
                  <a:gd name="connsiteX10" fmla="*/ 1239747 w 2077711"/>
                  <a:gd name="connsiteY10" fmla="*/ 2275300 h 2561350"/>
                  <a:gd name="connsiteX11" fmla="*/ 789691 w 2077711"/>
                  <a:gd name="connsiteY11" fmla="*/ 2277680 h 2561350"/>
                  <a:gd name="connsiteX12" fmla="*/ 819624 w 2077711"/>
                  <a:gd name="connsiteY12" fmla="*/ 2167002 h 2561350"/>
                  <a:gd name="connsiteX13" fmla="*/ 153225 w 2077711"/>
                  <a:gd name="connsiteY13" fmla="*/ 2167002 h 2561350"/>
                  <a:gd name="connsiteX14" fmla="*/ 153225 w 2077711"/>
                  <a:gd name="connsiteY14" fmla="*/ 1458174 h 2561350"/>
                  <a:gd name="connsiteX15" fmla="*/ 248224 w 2077711"/>
                  <a:gd name="connsiteY15" fmla="*/ 1495354 h 2561350"/>
                  <a:gd name="connsiteX16" fmla="*/ 245844 w 2077711"/>
                  <a:gd name="connsiteY16" fmla="*/ 1045298 h 2561350"/>
                  <a:gd name="connsiteX17" fmla="*/ 153225 w 2077711"/>
                  <a:gd name="connsiteY17" fmla="*/ 1071146 h 2561350"/>
                  <a:gd name="connsiteX18" fmla="*/ 106805 w 2077711"/>
                  <a:gd name="connsiteY18" fmla="*/ 382371 h 2561350"/>
                  <a:gd name="connsiteX19" fmla="*/ 824595 w 2077711"/>
                  <a:gd name="connsiteY19" fmla="*/ 389002 h 2561350"/>
                  <a:gd name="connsiteX20" fmla="*/ 789691 w 2077711"/>
                  <a:gd name="connsiteY20" fmla="*/ 283670 h 2561350"/>
                  <a:gd name="connsiteX21" fmla="*/ 1025434 w 2077711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57307 w 2082173"/>
                  <a:gd name="connsiteY6" fmla="*/ 1487403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57307 w 2082173"/>
                  <a:gd name="connsiteY6" fmla="*/ 1487403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1331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1331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13436 w 2082173"/>
                  <a:gd name="connsiteY14" fmla="*/ 1511225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38495 w 2095234"/>
                  <a:gd name="connsiteY0" fmla="*/ 3 h 2561350"/>
                  <a:gd name="connsiteX1" fmla="*/ 1252808 w 2095234"/>
                  <a:gd name="connsiteY1" fmla="*/ 286050 h 2561350"/>
                  <a:gd name="connsiteX2" fmla="*/ 1230672 w 2095234"/>
                  <a:gd name="connsiteY2" fmla="*/ 389002 h 2561350"/>
                  <a:gd name="connsiteX3" fmla="*/ 1981960 w 2095234"/>
                  <a:gd name="connsiteY3" fmla="*/ 369108 h 2561350"/>
                  <a:gd name="connsiteX4" fmla="*/ 1975328 w 2095234"/>
                  <a:gd name="connsiteY4" fmla="*/ 1096546 h 2561350"/>
                  <a:gd name="connsiteX5" fmla="*/ 1872748 w 2095234"/>
                  <a:gd name="connsiteY5" fmla="*/ 1037347 h 2561350"/>
                  <a:gd name="connsiteX6" fmla="*/ 1857106 w 2095234"/>
                  <a:gd name="connsiteY6" fmla="*/ 1520560 h 2561350"/>
                  <a:gd name="connsiteX7" fmla="*/ 2008486 w 2095234"/>
                  <a:gd name="connsiteY7" fmla="*/ 1456260 h 2561350"/>
                  <a:gd name="connsiteX8" fmla="*/ 1962066 w 2095234"/>
                  <a:gd name="connsiteY8" fmla="*/ 2180265 h 2561350"/>
                  <a:gd name="connsiteX9" fmla="*/ 1232935 w 2095234"/>
                  <a:gd name="connsiteY9" fmla="*/ 2167002 h 2561350"/>
                  <a:gd name="connsiteX10" fmla="*/ 1252808 w 2095234"/>
                  <a:gd name="connsiteY10" fmla="*/ 2275300 h 2561350"/>
                  <a:gd name="connsiteX11" fmla="*/ 802752 w 2095234"/>
                  <a:gd name="connsiteY11" fmla="*/ 2277680 h 2561350"/>
                  <a:gd name="connsiteX12" fmla="*/ 832685 w 2095234"/>
                  <a:gd name="connsiteY12" fmla="*/ 2167002 h 2561350"/>
                  <a:gd name="connsiteX13" fmla="*/ 139760 w 2095234"/>
                  <a:gd name="connsiteY13" fmla="*/ 2200159 h 2561350"/>
                  <a:gd name="connsiteX14" fmla="*/ 119866 w 2095234"/>
                  <a:gd name="connsiteY14" fmla="*/ 1497962 h 2561350"/>
                  <a:gd name="connsiteX15" fmla="*/ 281179 w 2095234"/>
                  <a:gd name="connsiteY15" fmla="*/ 1561668 h 2561350"/>
                  <a:gd name="connsiteX16" fmla="*/ 258905 w 2095234"/>
                  <a:gd name="connsiteY16" fmla="*/ 1045298 h 2561350"/>
                  <a:gd name="connsiteX17" fmla="*/ 146392 w 2095234"/>
                  <a:gd name="connsiteY17" fmla="*/ 1091040 h 2561350"/>
                  <a:gd name="connsiteX18" fmla="*/ 119866 w 2095234"/>
                  <a:gd name="connsiteY18" fmla="*/ 382371 h 2561350"/>
                  <a:gd name="connsiteX19" fmla="*/ 837656 w 2095234"/>
                  <a:gd name="connsiteY19" fmla="*/ 389002 h 2561350"/>
                  <a:gd name="connsiteX20" fmla="*/ 802752 w 2095234"/>
                  <a:gd name="connsiteY20" fmla="*/ 283670 h 2561350"/>
                  <a:gd name="connsiteX21" fmla="*/ 1038495 w 2095234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19868 w 2076607"/>
                  <a:gd name="connsiteY0" fmla="*/ 3 h 2561350"/>
                  <a:gd name="connsiteX1" fmla="*/ 1234181 w 2076607"/>
                  <a:gd name="connsiteY1" fmla="*/ 286050 h 2561350"/>
                  <a:gd name="connsiteX2" fmla="*/ 1212045 w 2076607"/>
                  <a:gd name="connsiteY2" fmla="*/ 389002 h 2561350"/>
                  <a:gd name="connsiteX3" fmla="*/ 1963333 w 2076607"/>
                  <a:gd name="connsiteY3" fmla="*/ 369108 h 2561350"/>
                  <a:gd name="connsiteX4" fmla="*/ 1956701 w 2076607"/>
                  <a:gd name="connsiteY4" fmla="*/ 1096546 h 2561350"/>
                  <a:gd name="connsiteX5" fmla="*/ 1854121 w 2076607"/>
                  <a:gd name="connsiteY5" fmla="*/ 1037347 h 2561350"/>
                  <a:gd name="connsiteX6" fmla="*/ 1838479 w 2076607"/>
                  <a:gd name="connsiteY6" fmla="*/ 1520560 h 2561350"/>
                  <a:gd name="connsiteX7" fmla="*/ 1989859 w 2076607"/>
                  <a:gd name="connsiteY7" fmla="*/ 1456260 h 2561350"/>
                  <a:gd name="connsiteX8" fmla="*/ 1943439 w 2076607"/>
                  <a:gd name="connsiteY8" fmla="*/ 2180265 h 2561350"/>
                  <a:gd name="connsiteX9" fmla="*/ 1214308 w 2076607"/>
                  <a:gd name="connsiteY9" fmla="*/ 2167002 h 2561350"/>
                  <a:gd name="connsiteX10" fmla="*/ 1234181 w 2076607"/>
                  <a:gd name="connsiteY10" fmla="*/ 2275300 h 2561350"/>
                  <a:gd name="connsiteX11" fmla="*/ 784125 w 2076607"/>
                  <a:gd name="connsiteY11" fmla="*/ 2277680 h 2561350"/>
                  <a:gd name="connsiteX12" fmla="*/ 814058 w 2076607"/>
                  <a:gd name="connsiteY12" fmla="*/ 2167002 h 2561350"/>
                  <a:gd name="connsiteX13" fmla="*/ 121133 w 2076607"/>
                  <a:gd name="connsiteY13" fmla="*/ 2200159 h 2561350"/>
                  <a:gd name="connsiteX14" fmla="*/ 101239 w 2076607"/>
                  <a:gd name="connsiteY14" fmla="*/ 1497962 h 2561350"/>
                  <a:gd name="connsiteX15" fmla="*/ 262552 w 2076607"/>
                  <a:gd name="connsiteY15" fmla="*/ 1561668 h 2561350"/>
                  <a:gd name="connsiteX16" fmla="*/ 240278 w 2076607"/>
                  <a:gd name="connsiteY16" fmla="*/ 1045298 h 2561350"/>
                  <a:gd name="connsiteX17" fmla="*/ 101239 w 2076607"/>
                  <a:gd name="connsiteY17" fmla="*/ 382371 h 2561350"/>
                  <a:gd name="connsiteX18" fmla="*/ 819029 w 2076607"/>
                  <a:gd name="connsiteY18" fmla="*/ 389002 h 2561350"/>
                  <a:gd name="connsiteX19" fmla="*/ 784125 w 2076607"/>
                  <a:gd name="connsiteY19" fmla="*/ 283670 h 2561350"/>
                  <a:gd name="connsiteX20" fmla="*/ 1019868 w 2076607"/>
                  <a:gd name="connsiteY20" fmla="*/ 3 h 2561350"/>
                  <a:gd name="connsiteX0" fmla="*/ 1019868 w 2076607"/>
                  <a:gd name="connsiteY0" fmla="*/ 3 h 2561350"/>
                  <a:gd name="connsiteX1" fmla="*/ 1234181 w 2076607"/>
                  <a:gd name="connsiteY1" fmla="*/ 286050 h 2561350"/>
                  <a:gd name="connsiteX2" fmla="*/ 1212045 w 2076607"/>
                  <a:gd name="connsiteY2" fmla="*/ 389002 h 2561350"/>
                  <a:gd name="connsiteX3" fmla="*/ 1963333 w 2076607"/>
                  <a:gd name="connsiteY3" fmla="*/ 369108 h 2561350"/>
                  <a:gd name="connsiteX4" fmla="*/ 1956701 w 2076607"/>
                  <a:gd name="connsiteY4" fmla="*/ 1096546 h 2561350"/>
                  <a:gd name="connsiteX5" fmla="*/ 1854121 w 2076607"/>
                  <a:gd name="connsiteY5" fmla="*/ 1037347 h 2561350"/>
                  <a:gd name="connsiteX6" fmla="*/ 1838479 w 2076607"/>
                  <a:gd name="connsiteY6" fmla="*/ 1520560 h 2561350"/>
                  <a:gd name="connsiteX7" fmla="*/ 1989859 w 2076607"/>
                  <a:gd name="connsiteY7" fmla="*/ 1456260 h 2561350"/>
                  <a:gd name="connsiteX8" fmla="*/ 1943439 w 2076607"/>
                  <a:gd name="connsiteY8" fmla="*/ 2180265 h 2561350"/>
                  <a:gd name="connsiteX9" fmla="*/ 1214308 w 2076607"/>
                  <a:gd name="connsiteY9" fmla="*/ 2167002 h 2561350"/>
                  <a:gd name="connsiteX10" fmla="*/ 1234181 w 2076607"/>
                  <a:gd name="connsiteY10" fmla="*/ 2275300 h 2561350"/>
                  <a:gd name="connsiteX11" fmla="*/ 784125 w 2076607"/>
                  <a:gd name="connsiteY11" fmla="*/ 2277680 h 2561350"/>
                  <a:gd name="connsiteX12" fmla="*/ 814058 w 2076607"/>
                  <a:gd name="connsiteY12" fmla="*/ 2167002 h 2561350"/>
                  <a:gd name="connsiteX13" fmla="*/ 121133 w 2076607"/>
                  <a:gd name="connsiteY13" fmla="*/ 2200159 h 2561350"/>
                  <a:gd name="connsiteX14" fmla="*/ 101239 w 2076607"/>
                  <a:gd name="connsiteY14" fmla="*/ 1497962 h 2561350"/>
                  <a:gd name="connsiteX15" fmla="*/ 262552 w 2076607"/>
                  <a:gd name="connsiteY15" fmla="*/ 1561668 h 2561350"/>
                  <a:gd name="connsiteX16" fmla="*/ 240278 w 2076607"/>
                  <a:gd name="connsiteY16" fmla="*/ 1045298 h 2561350"/>
                  <a:gd name="connsiteX17" fmla="*/ 136388 w 2076607"/>
                  <a:gd name="connsiteY17" fmla="*/ 727479 h 2561350"/>
                  <a:gd name="connsiteX18" fmla="*/ 101239 w 2076607"/>
                  <a:gd name="connsiteY18" fmla="*/ 382371 h 2561350"/>
                  <a:gd name="connsiteX19" fmla="*/ 819029 w 2076607"/>
                  <a:gd name="connsiteY19" fmla="*/ 389002 h 2561350"/>
                  <a:gd name="connsiteX20" fmla="*/ 784125 w 2076607"/>
                  <a:gd name="connsiteY20" fmla="*/ 283670 h 2561350"/>
                  <a:gd name="connsiteX21" fmla="*/ 1019868 w 2076607"/>
                  <a:gd name="connsiteY21" fmla="*/ 3 h 2561350"/>
                  <a:gd name="connsiteX0" fmla="*/ 1030195 w 2086934"/>
                  <a:gd name="connsiteY0" fmla="*/ 3 h 2561350"/>
                  <a:gd name="connsiteX1" fmla="*/ 1244508 w 2086934"/>
                  <a:gd name="connsiteY1" fmla="*/ 286050 h 2561350"/>
                  <a:gd name="connsiteX2" fmla="*/ 1222372 w 2086934"/>
                  <a:gd name="connsiteY2" fmla="*/ 389002 h 2561350"/>
                  <a:gd name="connsiteX3" fmla="*/ 1973660 w 2086934"/>
                  <a:gd name="connsiteY3" fmla="*/ 369108 h 2561350"/>
                  <a:gd name="connsiteX4" fmla="*/ 1967028 w 2086934"/>
                  <a:gd name="connsiteY4" fmla="*/ 1096546 h 2561350"/>
                  <a:gd name="connsiteX5" fmla="*/ 1864448 w 2086934"/>
                  <a:gd name="connsiteY5" fmla="*/ 1037347 h 2561350"/>
                  <a:gd name="connsiteX6" fmla="*/ 1848806 w 2086934"/>
                  <a:gd name="connsiteY6" fmla="*/ 1520560 h 2561350"/>
                  <a:gd name="connsiteX7" fmla="*/ 2000186 w 2086934"/>
                  <a:gd name="connsiteY7" fmla="*/ 1456260 h 2561350"/>
                  <a:gd name="connsiteX8" fmla="*/ 1953766 w 2086934"/>
                  <a:gd name="connsiteY8" fmla="*/ 2180265 h 2561350"/>
                  <a:gd name="connsiteX9" fmla="*/ 1224635 w 2086934"/>
                  <a:gd name="connsiteY9" fmla="*/ 2167002 h 2561350"/>
                  <a:gd name="connsiteX10" fmla="*/ 1244508 w 2086934"/>
                  <a:gd name="connsiteY10" fmla="*/ 2275300 h 2561350"/>
                  <a:gd name="connsiteX11" fmla="*/ 794452 w 2086934"/>
                  <a:gd name="connsiteY11" fmla="*/ 2277680 h 2561350"/>
                  <a:gd name="connsiteX12" fmla="*/ 824385 w 2086934"/>
                  <a:gd name="connsiteY12" fmla="*/ 2167002 h 2561350"/>
                  <a:gd name="connsiteX13" fmla="*/ 131460 w 2086934"/>
                  <a:gd name="connsiteY13" fmla="*/ 2200159 h 2561350"/>
                  <a:gd name="connsiteX14" fmla="*/ 111566 w 2086934"/>
                  <a:gd name="connsiteY14" fmla="*/ 1497962 h 2561350"/>
                  <a:gd name="connsiteX15" fmla="*/ 272879 w 2086934"/>
                  <a:gd name="connsiteY15" fmla="*/ 1561668 h 2561350"/>
                  <a:gd name="connsiteX16" fmla="*/ 250605 w 2086934"/>
                  <a:gd name="connsiteY16" fmla="*/ 1045298 h 2561350"/>
                  <a:gd name="connsiteX17" fmla="*/ 9943 w 2086934"/>
                  <a:gd name="connsiteY17" fmla="*/ 1018431 h 2561350"/>
                  <a:gd name="connsiteX18" fmla="*/ 111566 w 2086934"/>
                  <a:gd name="connsiteY18" fmla="*/ 382371 h 2561350"/>
                  <a:gd name="connsiteX19" fmla="*/ 829356 w 2086934"/>
                  <a:gd name="connsiteY19" fmla="*/ 389002 h 2561350"/>
                  <a:gd name="connsiteX20" fmla="*/ 794452 w 2086934"/>
                  <a:gd name="connsiteY20" fmla="*/ 283670 h 2561350"/>
                  <a:gd name="connsiteX21" fmla="*/ 1030195 w 2086934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270566 w 2084621"/>
                  <a:gd name="connsiteY14" fmla="*/ 1561668 h 2561350"/>
                  <a:gd name="connsiteX15" fmla="*/ 248292 w 2084621"/>
                  <a:gd name="connsiteY15" fmla="*/ 1045298 h 2561350"/>
                  <a:gd name="connsiteX16" fmla="*/ 7630 w 2084621"/>
                  <a:gd name="connsiteY16" fmla="*/ 1018431 h 2561350"/>
                  <a:gd name="connsiteX17" fmla="*/ 109253 w 2084621"/>
                  <a:gd name="connsiteY17" fmla="*/ 382371 h 2561350"/>
                  <a:gd name="connsiteX18" fmla="*/ 827043 w 2084621"/>
                  <a:gd name="connsiteY18" fmla="*/ 389002 h 2561350"/>
                  <a:gd name="connsiteX19" fmla="*/ 792139 w 2084621"/>
                  <a:gd name="connsiteY19" fmla="*/ 283670 h 2561350"/>
                  <a:gd name="connsiteX20" fmla="*/ 1027882 w 2084621"/>
                  <a:gd name="connsiteY20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76730 w 2084621"/>
                  <a:gd name="connsiteY14" fmla="*/ 1866419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33820 w 2090559"/>
                  <a:gd name="connsiteY0" fmla="*/ 3 h 2561350"/>
                  <a:gd name="connsiteX1" fmla="*/ 1248133 w 2090559"/>
                  <a:gd name="connsiteY1" fmla="*/ 286050 h 2561350"/>
                  <a:gd name="connsiteX2" fmla="*/ 1225997 w 2090559"/>
                  <a:gd name="connsiteY2" fmla="*/ 389002 h 2561350"/>
                  <a:gd name="connsiteX3" fmla="*/ 1977285 w 2090559"/>
                  <a:gd name="connsiteY3" fmla="*/ 369108 h 2561350"/>
                  <a:gd name="connsiteX4" fmla="*/ 1970653 w 2090559"/>
                  <a:gd name="connsiteY4" fmla="*/ 1096546 h 2561350"/>
                  <a:gd name="connsiteX5" fmla="*/ 1868073 w 2090559"/>
                  <a:gd name="connsiteY5" fmla="*/ 1037347 h 2561350"/>
                  <a:gd name="connsiteX6" fmla="*/ 1852431 w 2090559"/>
                  <a:gd name="connsiteY6" fmla="*/ 1520560 h 2561350"/>
                  <a:gd name="connsiteX7" fmla="*/ 2003811 w 2090559"/>
                  <a:gd name="connsiteY7" fmla="*/ 1456260 h 2561350"/>
                  <a:gd name="connsiteX8" fmla="*/ 1957391 w 2090559"/>
                  <a:gd name="connsiteY8" fmla="*/ 2180265 h 2561350"/>
                  <a:gd name="connsiteX9" fmla="*/ 1228260 w 2090559"/>
                  <a:gd name="connsiteY9" fmla="*/ 2167002 h 2561350"/>
                  <a:gd name="connsiteX10" fmla="*/ 1248133 w 2090559"/>
                  <a:gd name="connsiteY10" fmla="*/ 2275300 h 2561350"/>
                  <a:gd name="connsiteX11" fmla="*/ 798077 w 2090559"/>
                  <a:gd name="connsiteY11" fmla="*/ 2277680 h 2561350"/>
                  <a:gd name="connsiteX12" fmla="*/ 828010 w 2090559"/>
                  <a:gd name="connsiteY12" fmla="*/ 2167002 h 2561350"/>
                  <a:gd name="connsiteX13" fmla="*/ 135085 w 2090559"/>
                  <a:gd name="connsiteY13" fmla="*/ 2200159 h 2561350"/>
                  <a:gd name="connsiteX14" fmla="*/ 6108 w 2090559"/>
                  <a:gd name="connsiteY14" fmla="*/ 1657531 h 2561350"/>
                  <a:gd name="connsiteX15" fmla="*/ 276504 w 2090559"/>
                  <a:gd name="connsiteY15" fmla="*/ 1561668 h 2561350"/>
                  <a:gd name="connsiteX16" fmla="*/ 254230 w 2090559"/>
                  <a:gd name="connsiteY16" fmla="*/ 1045298 h 2561350"/>
                  <a:gd name="connsiteX17" fmla="*/ 13568 w 2090559"/>
                  <a:gd name="connsiteY17" fmla="*/ 1018431 h 2561350"/>
                  <a:gd name="connsiteX18" fmla="*/ 115191 w 2090559"/>
                  <a:gd name="connsiteY18" fmla="*/ 382371 h 2561350"/>
                  <a:gd name="connsiteX19" fmla="*/ 832981 w 2090559"/>
                  <a:gd name="connsiteY19" fmla="*/ 389002 h 2561350"/>
                  <a:gd name="connsiteX20" fmla="*/ 798077 w 2090559"/>
                  <a:gd name="connsiteY20" fmla="*/ 283670 h 2561350"/>
                  <a:gd name="connsiteX21" fmla="*/ 1033820 w 2090559"/>
                  <a:gd name="connsiteY21" fmla="*/ 3 h 2561350"/>
                  <a:gd name="connsiteX0" fmla="*/ 1032856 w 2089595"/>
                  <a:gd name="connsiteY0" fmla="*/ 3 h 2561350"/>
                  <a:gd name="connsiteX1" fmla="*/ 1247169 w 2089595"/>
                  <a:gd name="connsiteY1" fmla="*/ 286050 h 2561350"/>
                  <a:gd name="connsiteX2" fmla="*/ 1225033 w 2089595"/>
                  <a:gd name="connsiteY2" fmla="*/ 389002 h 2561350"/>
                  <a:gd name="connsiteX3" fmla="*/ 1976321 w 2089595"/>
                  <a:gd name="connsiteY3" fmla="*/ 369108 h 2561350"/>
                  <a:gd name="connsiteX4" fmla="*/ 1969689 w 2089595"/>
                  <a:gd name="connsiteY4" fmla="*/ 1096546 h 2561350"/>
                  <a:gd name="connsiteX5" fmla="*/ 1867109 w 2089595"/>
                  <a:gd name="connsiteY5" fmla="*/ 1037347 h 2561350"/>
                  <a:gd name="connsiteX6" fmla="*/ 1851467 w 2089595"/>
                  <a:gd name="connsiteY6" fmla="*/ 1520560 h 2561350"/>
                  <a:gd name="connsiteX7" fmla="*/ 2002847 w 2089595"/>
                  <a:gd name="connsiteY7" fmla="*/ 1456260 h 2561350"/>
                  <a:gd name="connsiteX8" fmla="*/ 1956427 w 2089595"/>
                  <a:gd name="connsiteY8" fmla="*/ 2180265 h 2561350"/>
                  <a:gd name="connsiteX9" fmla="*/ 1227296 w 2089595"/>
                  <a:gd name="connsiteY9" fmla="*/ 2167002 h 2561350"/>
                  <a:gd name="connsiteX10" fmla="*/ 1247169 w 2089595"/>
                  <a:gd name="connsiteY10" fmla="*/ 2275300 h 2561350"/>
                  <a:gd name="connsiteX11" fmla="*/ 797113 w 2089595"/>
                  <a:gd name="connsiteY11" fmla="*/ 2277680 h 2561350"/>
                  <a:gd name="connsiteX12" fmla="*/ 827046 w 2089595"/>
                  <a:gd name="connsiteY12" fmla="*/ 2167002 h 2561350"/>
                  <a:gd name="connsiteX13" fmla="*/ 134121 w 2089595"/>
                  <a:gd name="connsiteY13" fmla="*/ 2200159 h 2561350"/>
                  <a:gd name="connsiteX14" fmla="*/ 5144 w 2089595"/>
                  <a:gd name="connsiteY14" fmla="*/ 1657531 h 2561350"/>
                  <a:gd name="connsiteX15" fmla="*/ 275540 w 2089595"/>
                  <a:gd name="connsiteY15" fmla="*/ 1561668 h 2561350"/>
                  <a:gd name="connsiteX16" fmla="*/ 253266 w 2089595"/>
                  <a:gd name="connsiteY16" fmla="*/ 1045298 h 2561350"/>
                  <a:gd name="connsiteX17" fmla="*/ 12604 w 2089595"/>
                  <a:gd name="connsiteY17" fmla="*/ 1018431 h 2561350"/>
                  <a:gd name="connsiteX18" fmla="*/ 114227 w 2089595"/>
                  <a:gd name="connsiteY18" fmla="*/ 382371 h 2561350"/>
                  <a:gd name="connsiteX19" fmla="*/ 832017 w 2089595"/>
                  <a:gd name="connsiteY19" fmla="*/ 389002 h 2561350"/>
                  <a:gd name="connsiteX20" fmla="*/ 797113 w 2089595"/>
                  <a:gd name="connsiteY20" fmla="*/ 283670 h 2561350"/>
                  <a:gd name="connsiteX21" fmla="*/ 1032856 w 2089595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1863015 w 2081039"/>
                  <a:gd name="connsiteY4" fmla="*/ 1037347 h 2561350"/>
                  <a:gd name="connsiteX5" fmla="*/ 1847373 w 2081039"/>
                  <a:gd name="connsiteY5" fmla="*/ 1520560 h 2561350"/>
                  <a:gd name="connsiteX6" fmla="*/ 1998753 w 2081039"/>
                  <a:gd name="connsiteY6" fmla="*/ 1456260 h 2561350"/>
                  <a:gd name="connsiteX7" fmla="*/ 1952333 w 2081039"/>
                  <a:gd name="connsiteY7" fmla="*/ 2180265 h 2561350"/>
                  <a:gd name="connsiteX8" fmla="*/ 1223202 w 2081039"/>
                  <a:gd name="connsiteY8" fmla="*/ 2167002 h 2561350"/>
                  <a:gd name="connsiteX9" fmla="*/ 1243075 w 2081039"/>
                  <a:gd name="connsiteY9" fmla="*/ 2275300 h 2561350"/>
                  <a:gd name="connsiteX10" fmla="*/ 793019 w 2081039"/>
                  <a:gd name="connsiteY10" fmla="*/ 2277680 h 2561350"/>
                  <a:gd name="connsiteX11" fmla="*/ 822952 w 2081039"/>
                  <a:gd name="connsiteY11" fmla="*/ 2167002 h 2561350"/>
                  <a:gd name="connsiteX12" fmla="*/ 130027 w 2081039"/>
                  <a:gd name="connsiteY12" fmla="*/ 2200159 h 2561350"/>
                  <a:gd name="connsiteX13" fmla="*/ 1050 w 2081039"/>
                  <a:gd name="connsiteY13" fmla="*/ 1657531 h 2561350"/>
                  <a:gd name="connsiteX14" fmla="*/ 271446 w 2081039"/>
                  <a:gd name="connsiteY14" fmla="*/ 1561668 h 2561350"/>
                  <a:gd name="connsiteX15" fmla="*/ 249172 w 2081039"/>
                  <a:gd name="connsiteY15" fmla="*/ 1045298 h 2561350"/>
                  <a:gd name="connsiteX16" fmla="*/ 8510 w 2081039"/>
                  <a:gd name="connsiteY16" fmla="*/ 1018431 h 2561350"/>
                  <a:gd name="connsiteX17" fmla="*/ 110133 w 2081039"/>
                  <a:gd name="connsiteY17" fmla="*/ 382371 h 2561350"/>
                  <a:gd name="connsiteX18" fmla="*/ 827923 w 2081039"/>
                  <a:gd name="connsiteY18" fmla="*/ 389002 h 2561350"/>
                  <a:gd name="connsiteX19" fmla="*/ 793019 w 2081039"/>
                  <a:gd name="connsiteY19" fmla="*/ 283670 h 2561350"/>
                  <a:gd name="connsiteX20" fmla="*/ 1028762 w 2081039"/>
                  <a:gd name="connsiteY20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1933270 w 2081039"/>
                  <a:gd name="connsiteY4" fmla="*/ 764780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7307 w 2081039"/>
                  <a:gd name="connsiteY3" fmla="*/ 371595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7307 w 2081039"/>
                  <a:gd name="connsiteY3" fmla="*/ 371595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9793 w 2081039"/>
                  <a:gd name="connsiteY3" fmla="*/ 36164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9793 w 2081039"/>
                  <a:gd name="connsiteY3" fmla="*/ 36164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1952333 w 2072429"/>
                  <a:gd name="connsiteY7" fmla="*/ 2180265 h 2561350"/>
                  <a:gd name="connsiteX8" fmla="*/ 1223202 w 2072429"/>
                  <a:gd name="connsiteY8" fmla="*/ 2167002 h 2561350"/>
                  <a:gd name="connsiteX9" fmla="*/ 1243075 w 2072429"/>
                  <a:gd name="connsiteY9" fmla="*/ 2275300 h 2561350"/>
                  <a:gd name="connsiteX10" fmla="*/ 793019 w 2072429"/>
                  <a:gd name="connsiteY10" fmla="*/ 2277680 h 2561350"/>
                  <a:gd name="connsiteX11" fmla="*/ 822952 w 2072429"/>
                  <a:gd name="connsiteY11" fmla="*/ 2167002 h 2561350"/>
                  <a:gd name="connsiteX12" fmla="*/ 130027 w 2072429"/>
                  <a:gd name="connsiteY12" fmla="*/ 2200159 h 2561350"/>
                  <a:gd name="connsiteX13" fmla="*/ 1050 w 2072429"/>
                  <a:gd name="connsiteY13" fmla="*/ 1657531 h 2561350"/>
                  <a:gd name="connsiteX14" fmla="*/ 271446 w 2072429"/>
                  <a:gd name="connsiteY14" fmla="*/ 1561668 h 2561350"/>
                  <a:gd name="connsiteX15" fmla="*/ 249172 w 2072429"/>
                  <a:gd name="connsiteY15" fmla="*/ 1045298 h 2561350"/>
                  <a:gd name="connsiteX16" fmla="*/ 8510 w 2072429"/>
                  <a:gd name="connsiteY16" fmla="*/ 1018431 h 2561350"/>
                  <a:gd name="connsiteX17" fmla="*/ 110133 w 2072429"/>
                  <a:gd name="connsiteY17" fmla="*/ 382371 h 2561350"/>
                  <a:gd name="connsiteX18" fmla="*/ 827923 w 2072429"/>
                  <a:gd name="connsiteY18" fmla="*/ 389002 h 2561350"/>
                  <a:gd name="connsiteX19" fmla="*/ 793019 w 2072429"/>
                  <a:gd name="connsiteY19" fmla="*/ 283670 h 2561350"/>
                  <a:gd name="connsiteX20" fmla="*/ 1028762 w 2072429"/>
                  <a:gd name="connsiteY20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1890996 w 2072429"/>
                  <a:gd name="connsiteY7" fmla="*/ 1722186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47373 w 2072429"/>
                  <a:gd name="connsiteY5" fmla="*/ 1535481 h 2561350"/>
                  <a:gd name="connsiteX6" fmla="*/ 2065070 w 2072429"/>
                  <a:gd name="connsiteY6" fmla="*/ 1597847 h 2561350"/>
                  <a:gd name="connsiteX7" fmla="*/ 1952333 w 2072429"/>
                  <a:gd name="connsiteY7" fmla="*/ 2180265 h 2561350"/>
                  <a:gd name="connsiteX8" fmla="*/ 1223202 w 2072429"/>
                  <a:gd name="connsiteY8" fmla="*/ 2167002 h 2561350"/>
                  <a:gd name="connsiteX9" fmla="*/ 1243075 w 2072429"/>
                  <a:gd name="connsiteY9" fmla="*/ 2275300 h 2561350"/>
                  <a:gd name="connsiteX10" fmla="*/ 793019 w 2072429"/>
                  <a:gd name="connsiteY10" fmla="*/ 2277680 h 2561350"/>
                  <a:gd name="connsiteX11" fmla="*/ 822952 w 2072429"/>
                  <a:gd name="connsiteY11" fmla="*/ 2167002 h 2561350"/>
                  <a:gd name="connsiteX12" fmla="*/ 130027 w 2072429"/>
                  <a:gd name="connsiteY12" fmla="*/ 2200159 h 2561350"/>
                  <a:gd name="connsiteX13" fmla="*/ 1050 w 2072429"/>
                  <a:gd name="connsiteY13" fmla="*/ 1657531 h 2561350"/>
                  <a:gd name="connsiteX14" fmla="*/ 271446 w 2072429"/>
                  <a:gd name="connsiteY14" fmla="*/ 1561668 h 2561350"/>
                  <a:gd name="connsiteX15" fmla="*/ 249172 w 2072429"/>
                  <a:gd name="connsiteY15" fmla="*/ 1045298 h 2561350"/>
                  <a:gd name="connsiteX16" fmla="*/ 8510 w 2072429"/>
                  <a:gd name="connsiteY16" fmla="*/ 1018431 h 2561350"/>
                  <a:gd name="connsiteX17" fmla="*/ 110133 w 2072429"/>
                  <a:gd name="connsiteY17" fmla="*/ 382371 h 2561350"/>
                  <a:gd name="connsiteX18" fmla="*/ 827923 w 2072429"/>
                  <a:gd name="connsiteY18" fmla="*/ 389002 h 2561350"/>
                  <a:gd name="connsiteX19" fmla="*/ 793019 w 2072429"/>
                  <a:gd name="connsiteY19" fmla="*/ 283670 h 2561350"/>
                  <a:gd name="connsiteX20" fmla="*/ 1028762 w 2072429"/>
                  <a:gd name="connsiteY20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997927 w 2072429"/>
                  <a:gd name="connsiteY5" fmla="*/ 118007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1048 w 2072429"/>
                  <a:gd name="connsiteY5" fmla="*/ 1030865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1048 w 2072429"/>
                  <a:gd name="connsiteY5" fmla="*/ 1030865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069564" h="2561350">
                    <a:moveTo>
                      <a:pt x="1028762" y="3"/>
                    </a:moveTo>
                    <a:cubicBezTo>
                      <a:pt x="1197831" y="-691"/>
                      <a:pt x="1365814" y="120921"/>
                      <a:pt x="1243075" y="286050"/>
                    </a:cubicBezTo>
                    <a:cubicBezTo>
                      <a:pt x="1226965" y="315682"/>
                      <a:pt x="1215183" y="348101"/>
                      <a:pt x="1220939" y="389002"/>
                    </a:cubicBezTo>
                    <a:cubicBezTo>
                      <a:pt x="1226007" y="528261"/>
                      <a:pt x="1696102" y="461119"/>
                      <a:pt x="1959793" y="361648"/>
                    </a:cubicBezTo>
                    <a:cubicBezTo>
                      <a:pt x="2053648" y="496394"/>
                      <a:pt x="2070837" y="822506"/>
                      <a:pt x="2067556" y="961234"/>
                    </a:cubicBezTo>
                    <a:cubicBezTo>
                      <a:pt x="2071425" y="1080232"/>
                      <a:pt x="2014728" y="1106744"/>
                      <a:pt x="1881048" y="1030865"/>
                    </a:cubicBezTo>
                    <a:cubicBezTo>
                      <a:pt x="1483772" y="845572"/>
                      <a:pt x="1585020" y="1699608"/>
                      <a:pt x="1847373" y="1535481"/>
                    </a:cubicBezTo>
                    <a:cubicBezTo>
                      <a:pt x="1929125" y="1495441"/>
                      <a:pt x="2055039" y="1373504"/>
                      <a:pt x="2065070" y="1597847"/>
                    </a:cubicBezTo>
                    <a:cubicBezTo>
                      <a:pt x="2080077" y="1677957"/>
                      <a:pt x="2061145" y="2086235"/>
                      <a:pt x="1952333" y="2180265"/>
                    </a:cubicBezTo>
                    <a:cubicBezTo>
                      <a:pt x="1755709" y="2153739"/>
                      <a:pt x="1373407" y="2007849"/>
                      <a:pt x="1223202" y="2167002"/>
                    </a:cubicBezTo>
                    <a:cubicBezTo>
                      <a:pt x="1209721" y="2193452"/>
                      <a:pt x="1212523" y="2230274"/>
                      <a:pt x="1243075" y="2275300"/>
                    </a:cubicBezTo>
                    <a:cubicBezTo>
                      <a:pt x="1483581" y="2660267"/>
                      <a:pt x="581086" y="2652331"/>
                      <a:pt x="793019" y="2277680"/>
                    </a:cubicBezTo>
                    <a:cubicBezTo>
                      <a:pt x="831994" y="2223379"/>
                      <a:pt x="839802" y="2190096"/>
                      <a:pt x="822952" y="2167002"/>
                    </a:cubicBezTo>
                    <a:cubicBezTo>
                      <a:pt x="720184" y="2021111"/>
                      <a:pt x="378685" y="2147108"/>
                      <a:pt x="130027" y="2200159"/>
                    </a:cubicBezTo>
                    <a:cubicBezTo>
                      <a:pt x="37391" y="2130168"/>
                      <a:pt x="-7600" y="1771407"/>
                      <a:pt x="1050" y="1657531"/>
                    </a:cubicBezTo>
                    <a:cubicBezTo>
                      <a:pt x="24620" y="1416831"/>
                      <a:pt x="117773" y="1502066"/>
                      <a:pt x="271446" y="1561668"/>
                    </a:cubicBezTo>
                    <a:cubicBezTo>
                      <a:pt x="483628" y="1635999"/>
                      <a:pt x="591036" y="1022800"/>
                      <a:pt x="249172" y="1045298"/>
                    </a:cubicBezTo>
                    <a:cubicBezTo>
                      <a:pt x="168463" y="1050498"/>
                      <a:pt x="31683" y="1183628"/>
                      <a:pt x="8510" y="1018431"/>
                    </a:cubicBezTo>
                    <a:cubicBezTo>
                      <a:pt x="-14663" y="907943"/>
                      <a:pt x="13766" y="478572"/>
                      <a:pt x="110133" y="382371"/>
                    </a:cubicBezTo>
                    <a:cubicBezTo>
                      <a:pt x="506339" y="514999"/>
                      <a:pt x="789812" y="488473"/>
                      <a:pt x="827923" y="389002"/>
                    </a:cubicBezTo>
                    <a:cubicBezTo>
                      <a:pt x="838244" y="365427"/>
                      <a:pt x="828672" y="333342"/>
                      <a:pt x="793019" y="283670"/>
                    </a:cubicBezTo>
                    <a:cubicBezTo>
                      <a:pt x="687053" y="96344"/>
                      <a:pt x="859693" y="698"/>
                      <a:pt x="1028762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2">
                      <a:lumMod val="75000"/>
                    </a:schemeClr>
                  </a:gs>
                  <a:gs pos="100000">
                    <a:schemeClr val="tx2"/>
                  </a:gs>
                </a:gsLst>
                <a:lin ang="5400000" scaled="1"/>
                <a:tileRect/>
              </a:gradFill>
              <a:ln>
                <a:noFill/>
              </a:ln>
              <a:effectLst/>
              <a:sp3d prstMaterial="dkEdge">
                <a:bevelT w="50800" h="25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5"/>
              <p:cNvSpPr/>
              <p:nvPr/>
            </p:nvSpPr>
            <p:spPr>
              <a:xfrm rot="5400000">
                <a:off x="6225169" y="4496805"/>
                <a:ext cx="1427811" cy="1792219"/>
              </a:xfrm>
              <a:custGeom>
                <a:avLst/>
                <a:gdLst>
                  <a:gd name="connsiteX0" fmla="*/ 872209 w 1795780"/>
                  <a:gd name="connsiteY0" fmla="*/ 3 h 2561350"/>
                  <a:gd name="connsiteX1" fmla="*/ 1086522 w 1795780"/>
                  <a:gd name="connsiteY1" fmla="*/ 286050 h 2561350"/>
                  <a:gd name="connsiteX2" fmla="*/ 1064386 w 1795780"/>
                  <a:gd name="connsiteY2" fmla="*/ 389002 h 2561350"/>
                  <a:gd name="connsiteX3" fmla="*/ 1795780 w 1795780"/>
                  <a:gd name="connsiteY3" fmla="*/ 389002 h 2561350"/>
                  <a:gd name="connsiteX4" fmla="*/ 1795780 w 1795780"/>
                  <a:gd name="connsiteY4" fmla="*/ 1063389 h 2561350"/>
                  <a:gd name="connsiteX5" fmla="*/ 1706462 w 1795780"/>
                  <a:gd name="connsiteY5" fmla="*/ 1037347 h 2561350"/>
                  <a:gd name="connsiteX6" fmla="*/ 1704082 w 1795780"/>
                  <a:gd name="connsiteY6" fmla="*/ 1487403 h 2561350"/>
                  <a:gd name="connsiteX7" fmla="*/ 1795780 w 1795780"/>
                  <a:gd name="connsiteY7" fmla="*/ 1449629 h 2561350"/>
                  <a:gd name="connsiteX8" fmla="*/ 1795780 w 1795780"/>
                  <a:gd name="connsiteY8" fmla="*/ 2167002 h 2561350"/>
                  <a:gd name="connsiteX9" fmla="*/ 1066649 w 1795780"/>
                  <a:gd name="connsiteY9" fmla="*/ 2167002 h 2561350"/>
                  <a:gd name="connsiteX10" fmla="*/ 1086522 w 1795780"/>
                  <a:gd name="connsiteY10" fmla="*/ 2275300 h 2561350"/>
                  <a:gd name="connsiteX11" fmla="*/ 636466 w 1795780"/>
                  <a:gd name="connsiteY11" fmla="*/ 2277680 h 2561350"/>
                  <a:gd name="connsiteX12" fmla="*/ 666399 w 1795780"/>
                  <a:gd name="connsiteY12" fmla="*/ 2167002 h 2561350"/>
                  <a:gd name="connsiteX13" fmla="*/ 0 w 1795780"/>
                  <a:gd name="connsiteY13" fmla="*/ 2167002 h 2561350"/>
                  <a:gd name="connsiteX14" fmla="*/ 0 w 1795780"/>
                  <a:gd name="connsiteY14" fmla="*/ 1458174 h 2561350"/>
                  <a:gd name="connsiteX15" fmla="*/ 94999 w 1795780"/>
                  <a:gd name="connsiteY15" fmla="*/ 1495354 h 2561350"/>
                  <a:gd name="connsiteX16" fmla="*/ 92619 w 1795780"/>
                  <a:gd name="connsiteY16" fmla="*/ 1045298 h 2561350"/>
                  <a:gd name="connsiteX17" fmla="*/ 0 w 1795780"/>
                  <a:gd name="connsiteY17" fmla="*/ 1071146 h 2561350"/>
                  <a:gd name="connsiteX18" fmla="*/ 0 w 1795780"/>
                  <a:gd name="connsiteY18" fmla="*/ 389002 h 2561350"/>
                  <a:gd name="connsiteX19" fmla="*/ 671370 w 1795780"/>
                  <a:gd name="connsiteY19" fmla="*/ 389002 h 2561350"/>
                  <a:gd name="connsiteX20" fmla="*/ 636466 w 1795780"/>
                  <a:gd name="connsiteY20" fmla="*/ 283670 h 2561350"/>
                  <a:gd name="connsiteX21" fmla="*/ 872209 w 1795780"/>
                  <a:gd name="connsiteY21" fmla="*/ 3 h 2561350"/>
                  <a:gd name="connsiteX0" fmla="*/ 872209 w 1795780"/>
                  <a:gd name="connsiteY0" fmla="*/ 3 h 2561350"/>
                  <a:gd name="connsiteX1" fmla="*/ 1086522 w 1795780"/>
                  <a:gd name="connsiteY1" fmla="*/ 286050 h 2561350"/>
                  <a:gd name="connsiteX2" fmla="*/ 1064386 w 1795780"/>
                  <a:gd name="connsiteY2" fmla="*/ 389002 h 2561350"/>
                  <a:gd name="connsiteX3" fmla="*/ 1795780 w 1795780"/>
                  <a:gd name="connsiteY3" fmla="*/ 389002 h 2561350"/>
                  <a:gd name="connsiteX4" fmla="*/ 1795780 w 1795780"/>
                  <a:gd name="connsiteY4" fmla="*/ 1063389 h 2561350"/>
                  <a:gd name="connsiteX5" fmla="*/ 1706462 w 1795780"/>
                  <a:gd name="connsiteY5" fmla="*/ 1037347 h 2561350"/>
                  <a:gd name="connsiteX6" fmla="*/ 1704082 w 1795780"/>
                  <a:gd name="connsiteY6" fmla="*/ 1487403 h 2561350"/>
                  <a:gd name="connsiteX7" fmla="*/ 1795780 w 1795780"/>
                  <a:gd name="connsiteY7" fmla="*/ 1449629 h 2561350"/>
                  <a:gd name="connsiteX8" fmla="*/ 1795780 w 1795780"/>
                  <a:gd name="connsiteY8" fmla="*/ 2167002 h 2561350"/>
                  <a:gd name="connsiteX9" fmla="*/ 1066649 w 1795780"/>
                  <a:gd name="connsiteY9" fmla="*/ 2167002 h 2561350"/>
                  <a:gd name="connsiteX10" fmla="*/ 1086522 w 1795780"/>
                  <a:gd name="connsiteY10" fmla="*/ 2275300 h 2561350"/>
                  <a:gd name="connsiteX11" fmla="*/ 636466 w 1795780"/>
                  <a:gd name="connsiteY11" fmla="*/ 2277680 h 2561350"/>
                  <a:gd name="connsiteX12" fmla="*/ 666399 w 1795780"/>
                  <a:gd name="connsiteY12" fmla="*/ 2167002 h 2561350"/>
                  <a:gd name="connsiteX13" fmla="*/ 0 w 1795780"/>
                  <a:gd name="connsiteY13" fmla="*/ 2167002 h 2561350"/>
                  <a:gd name="connsiteX14" fmla="*/ 0 w 1795780"/>
                  <a:gd name="connsiteY14" fmla="*/ 1458174 h 2561350"/>
                  <a:gd name="connsiteX15" fmla="*/ 94999 w 1795780"/>
                  <a:gd name="connsiteY15" fmla="*/ 1495354 h 2561350"/>
                  <a:gd name="connsiteX16" fmla="*/ 92619 w 1795780"/>
                  <a:gd name="connsiteY16" fmla="*/ 1045298 h 2561350"/>
                  <a:gd name="connsiteX17" fmla="*/ 0 w 1795780"/>
                  <a:gd name="connsiteY17" fmla="*/ 1071146 h 2561350"/>
                  <a:gd name="connsiteX18" fmla="*/ 0 w 1795780"/>
                  <a:gd name="connsiteY18" fmla="*/ 389002 h 2561350"/>
                  <a:gd name="connsiteX19" fmla="*/ 671370 w 1795780"/>
                  <a:gd name="connsiteY19" fmla="*/ 389002 h 2561350"/>
                  <a:gd name="connsiteX20" fmla="*/ 636466 w 1795780"/>
                  <a:gd name="connsiteY20" fmla="*/ 283670 h 2561350"/>
                  <a:gd name="connsiteX21" fmla="*/ 872209 w 179578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949187"/>
                  <a:gd name="connsiteY0" fmla="*/ 3 h 2561350"/>
                  <a:gd name="connsiteX1" fmla="*/ 1132942 w 1949187"/>
                  <a:gd name="connsiteY1" fmla="*/ 286050 h 2561350"/>
                  <a:gd name="connsiteX2" fmla="*/ 1110806 w 1949187"/>
                  <a:gd name="connsiteY2" fmla="*/ 389002 h 2561350"/>
                  <a:gd name="connsiteX3" fmla="*/ 1862094 w 1949187"/>
                  <a:gd name="connsiteY3" fmla="*/ 369108 h 2561350"/>
                  <a:gd name="connsiteX4" fmla="*/ 1842200 w 1949187"/>
                  <a:gd name="connsiteY4" fmla="*/ 1063389 h 2561350"/>
                  <a:gd name="connsiteX5" fmla="*/ 1752882 w 1949187"/>
                  <a:gd name="connsiteY5" fmla="*/ 1037347 h 2561350"/>
                  <a:gd name="connsiteX6" fmla="*/ 1750502 w 1949187"/>
                  <a:gd name="connsiteY6" fmla="*/ 1487403 h 2561350"/>
                  <a:gd name="connsiteX7" fmla="*/ 1842200 w 1949187"/>
                  <a:gd name="connsiteY7" fmla="*/ 1449629 h 2561350"/>
                  <a:gd name="connsiteX8" fmla="*/ 1842200 w 1949187"/>
                  <a:gd name="connsiteY8" fmla="*/ 2167002 h 2561350"/>
                  <a:gd name="connsiteX9" fmla="*/ 1113069 w 1949187"/>
                  <a:gd name="connsiteY9" fmla="*/ 2167002 h 2561350"/>
                  <a:gd name="connsiteX10" fmla="*/ 1132942 w 1949187"/>
                  <a:gd name="connsiteY10" fmla="*/ 2275300 h 2561350"/>
                  <a:gd name="connsiteX11" fmla="*/ 682886 w 1949187"/>
                  <a:gd name="connsiteY11" fmla="*/ 2277680 h 2561350"/>
                  <a:gd name="connsiteX12" fmla="*/ 712819 w 1949187"/>
                  <a:gd name="connsiteY12" fmla="*/ 2167002 h 2561350"/>
                  <a:gd name="connsiteX13" fmla="*/ 46420 w 1949187"/>
                  <a:gd name="connsiteY13" fmla="*/ 2167002 h 2561350"/>
                  <a:gd name="connsiteX14" fmla="*/ 46420 w 1949187"/>
                  <a:gd name="connsiteY14" fmla="*/ 1458174 h 2561350"/>
                  <a:gd name="connsiteX15" fmla="*/ 141419 w 1949187"/>
                  <a:gd name="connsiteY15" fmla="*/ 1495354 h 2561350"/>
                  <a:gd name="connsiteX16" fmla="*/ 139039 w 1949187"/>
                  <a:gd name="connsiteY16" fmla="*/ 1045298 h 2561350"/>
                  <a:gd name="connsiteX17" fmla="*/ 46420 w 1949187"/>
                  <a:gd name="connsiteY17" fmla="*/ 1071146 h 2561350"/>
                  <a:gd name="connsiteX18" fmla="*/ 0 w 1949187"/>
                  <a:gd name="connsiteY18" fmla="*/ 382371 h 2561350"/>
                  <a:gd name="connsiteX19" fmla="*/ 717790 w 1949187"/>
                  <a:gd name="connsiteY19" fmla="*/ 389002 h 2561350"/>
                  <a:gd name="connsiteX20" fmla="*/ 682886 w 1949187"/>
                  <a:gd name="connsiteY20" fmla="*/ 283670 h 2561350"/>
                  <a:gd name="connsiteX21" fmla="*/ 918629 w 1949187"/>
                  <a:gd name="connsiteY21" fmla="*/ 3 h 2561350"/>
                  <a:gd name="connsiteX0" fmla="*/ 918629 w 1966660"/>
                  <a:gd name="connsiteY0" fmla="*/ 3 h 2561350"/>
                  <a:gd name="connsiteX1" fmla="*/ 1132942 w 1966660"/>
                  <a:gd name="connsiteY1" fmla="*/ 286050 h 2561350"/>
                  <a:gd name="connsiteX2" fmla="*/ 1110806 w 1966660"/>
                  <a:gd name="connsiteY2" fmla="*/ 389002 h 2561350"/>
                  <a:gd name="connsiteX3" fmla="*/ 1862094 w 1966660"/>
                  <a:gd name="connsiteY3" fmla="*/ 369108 h 2561350"/>
                  <a:gd name="connsiteX4" fmla="*/ 1842200 w 1966660"/>
                  <a:gd name="connsiteY4" fmla="*/ 1063389 h 2561350"/>
                  <a:gd name="connsiteX5" fmla="*/ 1752882 w 1966660"/>
                  <a:gd name="connsiteY5" fmla="*/ 1037347 h 2561350"/>
                  <a:gd name="connsiteX6" fmla="*/ 1750502 w 1966660"/>
                  <a:gd name="connsiteY6" fmla="*/ 1487403 h 2561350"/>
                  <a:gd name="connsiteX7" fmla="*/ 1842200 w 1966660"/>
                  <a:gd name="connsiteY7" fmla="*/ 1449629 h 2561350"/>
                  <a:gd name="connsiteX8" fmla="*/ 1842200 w 1966660"/>
                  <a:gd name="connsiteY8" fmla="*/ 2167002 h 2561350"/>
                  <a:gd name="connsiteX9" fmla="*/ 1113069 w 1966660"/>
                  <a:gd name="connsiteY9" fmla="*/ 2167002 h 2561350"/>
                  <a:gd name="connsiteX10" fmla="*/ 1132942 w 1966660"/>
                  <a:gd name="connsiteY10" fmla="*/ 2275300 h 2561350"/>
                  <a:gd name="connsiteX11" fmla="*/ 682886 w 1966660"/>
                  <a:gd name="connsiteY11" fmla="*/ 2277680 h 2561350"/>
                  <a:gd name="connsiteX12" fmla="*/ 712819 w 1966660"/>
                  <a:gd name="connsiteY12" fmla="*/ 2167002 h 2561350"/>
                  <a:gd name="connsiteX13" fmla="*/ 46420 w 1966660"/>
                  <a:gd name="connsiteY13" fmla="*/ 2167002 h 2561350"/>
                  <a:gd name="connsiteX14" fmla="*/ 46420 w 1966660"/>
                  <a:gd name="connsiteY14" fmla="*/ 1458174 h 2561350"/>
                  <a:gd name="connsiteX15" fmla="*/ 141419 w 1966660"/>
                  <a:gd name="connsiteY15" fmla="*/ 1495354 h 2561350"/>
                  <a:gd name="connsiteX16" fmla="*/ 139039 w 1966660"/>
                  <a:gd name="connsiteY16" fmla="*/ 1045298 h 2561350"/>
                  <a:gd name="connsiteX17" fmla="*/ 46420 w 1966660"/>
                  <a:gd name="connsiteY17" fmla="*/ 1071146 h 2561350"/>
                  <a:gd name="connsiteX18" fmla="*/ 0 w 1966660"/>
                  <a:gd name="connsiteY18" fmla="*/ 382371 h 2561350"/>
                  <a:gd name="connsiteX19" fmla="*/ 717790 w 1966660"/>
                  <a:gd name="connsiteY19" fmla="*/ 389002 h 2561350"/>
                  <a:gd name="connsiteX20" fmla="*/ 682886 w 1966660"/>
                  <a:gd name="connsiteY20" fmla="*/ 283670 h 2561350"/>
                  <a:gd name="connsiteX21" fmla="*/ 918629 w 1966660"/>
                  <a:gd name="connsiteY21" fmla="*/ 3 h 2561350"/>
                  <a:gd name="connsiteX0" fmla="*/ 1023861 w 2071892"/>
                  <a:gd name="connsiteY0" fmla="*/ 3 h 2561350"/>
                  <a:gd name="connsiteX1" fmla="*/ 1238174 w 2071892"/>
                  <a:gd name="connsiteY1" fmla="*/ 286050 h 2561350"/>
                  <a:gd name="connsiteX2" fmla="*/ 1216038 w 2071892"/>
                  <a:gd name="connsiteY2" fmla="*/ 389002 h 2561350"/>
                  <a:gd name="connsiteX3" fmla="*/ 1967326 w 2071892"/>
                  <a:gd name="connsiteY3" fmla="*/ 369108 h 2561350"/>
                  <a:gd name="connsiteX4" fmla="*/ 1947432 w 2071892"/>
                  <a:gd name="connsiteY4" fmla="*/ 1063389 h 2561350"/>
                  <a:gd name="connsiteX5" fmla="*/ 1858114 w 2071892"/>
                  <a:gd name="connsiteY5" fmla="*/ 1037347 h 2561350"/>
                  <a:gd name="connsiteX6" fmla="*/ 1855734 w 2071892"/>
                  <a:gd name="connsiteY6" fmla="*/ 1487403 h 2561350"/>
                  <a:gd name="connsiteX7" fmla="*/ 1947432 w 2071892"/>
                  <a:gd name="connsiteY7" fmla="*/ 1449629 h 2561350"/>
                  <a:gd name="connsiteX8" fmla="*/ 1947432 w 2071892"/>
                  <a:gd name="connsiteY8" fmla="*/ 2167002 h 2561350"/>
                  <a:gd name="connsiteX9" fmla="*/ 1218301 w 2071892"/>
                  <a:gd name="connsiteY9" fmla="*/ 2167002 h 2561350"/>
                  <a:gd name="connsiteX10" fmla="*/ 1238174 w 2071892"/>
                  <a:gd name="connsiteY10" fmla="*/ 2275300 h 2561350"/>
                  <a:gd name="connsiteX11" fmla="*/ 788118 w 2071892"/>
                  <a:gd name="connsiteY11" fmla="*/ 2277680 h 2561350"/>
                  <a:gd name="connsiteX12" fmla="*/ 818051 w 2071892"/>
                  <a:gd name="connsiteY12" fmla="*/ 2167002 h 2561350"/>
                  <a:gd name="connsiteX13" fmla="*/ 151652 w 2071892"/>
                  <a:gd name="connsiteY13" fmla="*/ 2167002 h 2561350"/>
                  <a:gd name="connsiteX14" fmla="*/ 151652 w 2071892"/>
                  <a:gd name="connsiteY14" fmla="*/ 1458174 h 2561350"/>
                  <a:gd name="connsiteX15" fmla="*/ 246651 w 2071892"/>
                  <a:gd name="connsiteY15" fmla="*/ 1495354 h 2561350"/>
                  <a:gd name="connsiteX16" fmla="*/ 244271 w 2071892"/>
                  <a:gd name="connsiteY16" fmla="*/ 1045298 h 2561350"/>
                  <a:gd name="connsiteX17" fmla="*/ 151652 w 2071892"/>
                  <a:gd name="connsiteY17" fmla="*/ 1071146 h 2561350"/>
                  <a:gd name="connsiteX18" fmla="*/ 105232 w 2071892"/>
                  <a:gd name="connsiteY18" fmla="*/ 382371 h 2561350"/>
                  <a:gd name="connsiteX19" fmla="*/ 823022 w 2071892"/>
                  <a:gd name="connsiteY19" fmla="*/ 389002 h 2561350"/>
                  <a:gd name="connsiteX20" fmla="*/ 788118 w 2071892"/>
                  <a:gd name="connsiteY20" fmla="*/ 283670 h 2561350"/>
                  <a:gd name="connsiteX21" fmla="*/ 1023861 w 2071892"/>
                  <a:gd name="connsiteY21" fmla="*/ 3 h 2561350"/>
                  <a:gd name="connsiteX0" fmla="*/ 1039756 w 2087787"/>
                  <a:gd name="connsiteY0" fmla="*/ 3 h 2561350"/>
                  <a:gd name="connsiteX1" fmla="*/ 1254069 w 2087787"/>
                  <a:gd name="connsiteY1" fmla="*/ 286050 h 2561350"/>
                  <a:gd name="connsiteX2" fmla="*/ 1231933 w 2087787"/>
                  <a:gd name="connsiteY2" fmla="*/ 389002 h 2561350"/>
                  <a:gd name="connsiteX3" fmla="*/ 1983221 w 2087787"/>
                  <a:gd name="connsiteY3" fmla="*/ 369108 h 2561350"/>
                  <a:gd name="connsiteX4" fmla="*/ 1963327 w 2087787"/>
                  <a:gd name="connsiteY4" fmla="*/ 1063389 h 2561350"/>
                  <a:gd name="connsiteX5" fmla="*/ 1874009 w 2087787"/>
                  <a:gd name="connsiteY5" fmla="*/ 1037347 h 2561350"/>
                  <a:gd name="connsiteX6" fmla="*/ 1871629 w 2087787"/>
                  <a:gd name="connsiteY6" fmla="*/ 1487403 h 2561350"/>
                  <a:gd name="connsiteX7" fmla="*/ 1963327 w 2087787"/>
                  <a:gd name="connsiteY7" fmla="*/ 1449629 h 2561350"/>
                  <a:gd name="connsiteX8" fmla="*/ 1963327 w 2087787"/>
                  <a:gd name="connsiteY8" fmla="*/ 2167002 h 2561350"/>
                  <a:gd name="connsiteX9" fmla="*/ 1234196 w 2087787"/>
                  <a:gd name="connsiteY9" fmla="*/ 2167002 h 2561350"/>
                  <a:gd name="connsiteX10" fmla="*/ 1254069 w 2087787"/>
                  <a:gd name="connsiteY10" fmla="*/ 2275300 h 2561350"/>
                  <a:gd name="connsiteX11" fmla="*/ 804013 w 2087787"/>
                  <a:gd name="connsiteY11" fmla="*/ 2277680 h 2561350"/>
                  <a:gd name="connsiteX12" fmla="*/ 833946 w 2087787"/>
                  <a:gd name="connsiteY12" fmla="*/ 2167002 h 2561350"/>
                  <a:gd name="connsiteX13" fmla="*/ 167547 w 2087787"/>
                  <a:gd name="connsiteY13" fmla="*/ 2167002 h 2561350"/>
                  <a:gd name="connsiteX14" fmla="*/ 167547 w 2087787"/>
                  <a:gd name="connsiteY14" fmla="*/ 1458174 h 2561350"/>
                  <a:gd name="connsiteX15" fmla="*/ 262546 w 2087787"/>
                  <a:gd name="connsiteY15" fmla="*/ 1495354 h 2561350"/>
                  <a:gd name="connsiteX16" fmla="*/ 260166 w 2087787"/>
                  <a:gd name="connsiteY16" fmla="*/ 1045298 h 2561350"/>
                  <a:gd name="connsiteX17" fmla="*/ 167547 w 2087787"/>
                  <a:gd name="connsiteY17" fmla="*/ 1071146 h 2561350"/>
                  <a:gd name="connsiteX18" fmla="*/ 121127 w 2087787"/>
                  <a:gd name="connsiteY18" fmla="*/ 382371 h 2561350"/>
                  <a:gd name="connsiteX19" fmla="*/ 838917 w 2087787"/>
                  <a:gd name="connsiteY19" fmla="*/ 389002 h 2561350"/>
                  <a:gd name="connsiteX20" fmla="*/ 804013 w 2087787"/>
                  <a:gd name="connsiteY20" fmla="*/ 283670 h 2561350"/>
                  <a:gd name="connsiteX21" fmla="*/ 1039756 w 2087787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88885"/>
                  <a:gd name="connsiteY0" fmla="*/ 3 h 2561350"/>
                  <a:gd name="connsiteX1" fmla="*/ 1239747 w 2088885"/>
                  <a:gd name="connsiteY1" fmla="*/ 286050 h 2561350"/>
                  <a:gd name="connsiteX2" fmla="*/ 1217611 w 2088885"/>
                  <a:gd name="connsiteY2" fmla="*/ 389002 h 2561350"/>
                  <a:gd name="connsiteX3" fmla="*/ 1968899 w 2088885"/>
                  <a:gd name="connsiteY3" fmla="*/ 369108 h 2561350"/>
                  <a:gd name="connsiteX4" fmla="*/ 1949005 w 2088885"/>
                  <a:gd name="connsiteY4" fmla="*/ 1063389 h 2561350"/>
                  <a:gd name="connsiteX5" fmla="*/ 1859687 w 2088885"/>
                  <a:gd name="connsiteY5" fmla="*/ 1037347 h 2561350"/>
                  <a:gd name="connsiteX6" fmla="*/ 1857307 w 2088885"/>
                  <a:gd name="connsiteY6" fmla="*/ 1487403 h 2561350"/>
                  <a:gd name="connsiteX7" fmla="*/ 1949005 w 2088885"/>
                  <a:gd name="connsiteY7" fmla="*/ 1449629 h 2561350"/>
                  <a:gd name="connsiteX8" fmla="*/ 1949005 w 2088885"/>
                  <a:gd name="connsiteY8" fmla="*/ 2167002 h 2561350"/>
                  <a:gd name="connsiteX9" fmla="*/ 1219874 w 2088885"/>
                  <a:gd name="connsiteY9" fmla="*/ 2167002 h 2561350"/>
                  <a:gd name="connsiteX10" fmla="*/ 1239747 w 2088885"/>
                  <a:gd name="connsiteY10" fmla="*/ 2275300 h 2561350"/>
                  <a:gd name="connsiteX11" fmla="*/ 789691 w 2088885"/>
                  <a:gd name="connsiteY11" fmla="*/ 2277680 h 2561350"/>
                  <a:gd name="connsiteX12" fmla="*/ 819624 w 2088885"/>
                  <a:gd name="connsiteY12" fmla="*/ 2167002 h 2561350"/>
                  <a:gd name="connsiteX13" fmla="*/ 153225 w 2088885"/>
                  <a:gd name="connsiteY13" fmla="*/ 2167002 h 2561350"/>
                  <a:gd name="connsiteX14" fmla="*/ 153225 w 2088885"/>
                  <a:gd name="connsiteY14" fmla="*/ 1458174 h 2561350"/>
                  <a:gd name="connsiteX15" fmla="*/ 248224 w 2088885"/>
                  <a:gd name="connsiteY15" fmla="*/ 1495354 h 2561350"/>
                  <a:gd name="connsiteX16" fmla="*/ 245844 w 2088885"/>
                  <a:gd name="connsiteY16" fmla="*/ 1045298 h 2561350"/>
                  <a:gd name="connsiteX17" fmla="*/ 153225 w 2088885"/>
                  <a:gd name="connsiteY17" fmla="*/ 1071146 h 2561350"/>
                  <a:gd name="connsiteX18" fmla="*/ 106805 w 2088885"/>
                  <a:gd name="connsiteY18" fmla="*/ 382371 h 2561350"/>
                  <a:gd name="connsiteX19" fmla="*/ 824595 w 2088885"/>
                  <a:gd name="connsiteY19" fmla="*/ 389002 h 2561350"/>
                  <a:gd name="connsiteX20" fmla="*/ 789691 w 2088885"/>
                  <a:gd name="connsiteY20" fmla="*/ 283670 h 2561350"/>
                  <a:gd name="connsiteX21" fmla="*/ 1025434 w 208888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102756"/>
                  <a:gd name="connsiteY0" fmla="*/ 3 h 2561350"/>
                  <a:gd name="connsiteX1" fmla="*/ 1239747 w 2102756"/>
                  <a:gd name="connsiteY1" fmla="*/ 286050 h 2561350"/>
                  <a:gd name="connsiteX2" fmla="*/ 1217611 w 2102756"/>
                  <a:gd name="connsiteY2" fmla="*/ 389002 h 2561350"/>
                  <a:gd name="connsiteX3" fmla="*/ 1968899 w 2102756"/>
                  <a:gd name="connsiteY3" fmla="*/ 369108 h 2561350"/>
                  <a:gd name="connsiteX4" fmla="*/ 1949005 w 2102756"/>
                  <a:gd name="connsiteY4" fmla="*/ 1063389 h 2561350"/>
                  <a:gd name="connsiteX5" fmla="*/ 1859687 w 2102756"/>
                  <a:gd name="connsiteY5" fmla="*/ 1037347 h 2561350"/>
                  <a:gd name="connsiteX6" fmla="*/ 1857307 w 2102756"/>
                  <a:gd name="connsiteY6" fmla="*/ 1487403 h 2561350"/>
                  <a:gd name="connsiteX7" fmla="*/ 1995425 w 2102756"/>
                  <a:gd name="connsiteY7" fmla="*/ 1456260 h 2561350"/>
                  <a:gd name="connsiteX8" fmla="*/ 1949005 w 2102756"/>
                  <a:gd name="connsiteY8" fmla="*/ 2167002 h 2561350"/>
                  <a:gd name="connsiteX9" fmla="*/ 1219874 w 2102756"/>
                  <a:gd name="connsiteY9" fmla="*/ 2167002 h 2561350"/>
                  <a:gd name="connsiteX10" fmla="*/ 1239747 w 2102756"/>
                  <a:gd name="connsiteY10" fmla="*/ 2275300 h 2561350"/>
                  <a:gd name="connsiteX11" fmla="*/ 789691 w 2102756"/>
                  <a:gd name="connsiteY11" fmla="*/ 2277680 h 2561350"/>
                  <a:gd name="connsiteX12" fmla="*/ 819624 w 2102756"/>
                  <a:gd name="connsiteY12" fmla="*/ 2167002 h 2561350"/>
                  <a:gd name="connsiteX13" fmla="*/ 153225 w 2102756"/>
                  <a:gd name="connsiteY13" fmla="*/ 2167002 h 2561350"/>
                  <a:gd name="connsiteX14" fmla="*/ 153225 w 2102756"/>
                  <a:gd name="connsiteY14" fmla="*/ 1458174 h 2561350"/>
                  <a:gd name="connsiteX15" fmla="*/ 248224 w 2102756"/>
                  <a:gd name="connsiteY15" fmla="*/ 1495354 h 2561350"/>
                  <a:gd name="connsiteX16" fmla="*/ 245844 w 2102756"/>
                  <a:gd name="connsiteY16" fmla="*/ 1045298 h 2561350"/>
                  <a:gd name="connsiteX17" fmla="*/ 153225 w 2102756"/>
                  <a:gd name="connsiteY17" fmla="*/ 1071146 h 2561350"/>
                  <a:gd name="connsiteX18" fmla="*/ 106805 w 2102756"/>
                  <a:gd name="connsiteY18" fmla="*/ 382371 h 2561350"/>
                  <a:gd name="connsiteX19" fmla="*/ 824595 w 2102756"/>
                  <a:gd name="connsiteY19" fmla="*/ 389002 h 2561350"/>
                  <a:gd name="connsiteX20" fmla="*/ 789691 w 2102756"/>
                  <a:gd name="connsiteY20" fmla="*/ 283670 h 2561350"/>
                  <a:gd name="connsiteX21" fmla="*/ 1025434 w 2102756"/>
                  <a:gd name="connsiteY21" fmla="*/ 3 h 2561350"/>
                  <a:gd name="connsiteX0" fmla="*/ 1025434 w 2076232"/>
                  <a:gd name="connsiteY0" fmla="*/ 3 h 2561350"/>
                  <a:gd name="connsiteX1" fmla="*/ 1239747 w 2076232"/>
                  <a:gd name="connsiteY1" fmla="*/ 286050 h 2561350"/>
                  <a:gd name="connsiteX2" fmla="*/ 1217611 w 2076232"/>
                  <a:gd name="connsiteY2" fmla="*/ 389002 h 2561350"/>
                  <a:gd name="connsiteX3" fmla="*/ 1968899 w 2076232"/>
                  <a:gd name="connsiteY3" fmla="*/ 369108 h 2561350"/>
                  <a:gd name="connsiteX4" fmla="*/ 1949005 w 2076232"/>
                  <a:gd name="connsiteY4" fmla="*/ 1063389 h 2561350"/>
                  <a:gd name="connsiteX5" fmla="*/ 1859687 w 2076232"/>
                  <a:gd name="connsiteY5" fmla="*/ 1037347 h 2561350"/>
                  <a:gd name="connsiteX6" fmla="*/ 1857307 w 2076232"/>
                  <a:gd name="connsiteY6" fmla="*/ 1487403 h 2561350"/>
                  <a:gd name="connsiteX7" fmla="*/ 1995425 w 2076232"/>
                  <a:gd name="connsiteY7" fmla="*/ 1456260 h 2561350"/>
                  <a:gd name="connsiteX8" fmla="*/ 1949005 w 2076232"/>
                  <a:gd name="connsiteY8" fmla="*/ 2167002 h 2561350"/>
                  <a:gd name="connsiteX9" fmla="*/ 1219874 w 2076232"/>
                  <a:gd name="connsiteY9" fmla="*/ 2167002 h 2561350"/>
                  <a:gd name="connsiteX10" fmla="*/ 1239747 w 2076232"/>
                  <a:gd name="connsiteY10" fmla="*/ 2275300 h 2561350"/>
                  <a:gd name="connsiteX11" fmla="*/ 789691 w 2076232"/>
                  <a:gd name="connsiteY11" fmla="*/ 2277680 h 2561350"/>
                  <a:gd name="connsiteX12" fmla="*/ 819624 w 2076232"/>
                  <a:gd name="connsiteY12" fmla="*/ 2167002 h 2561350"/>
                  <a:gd name="connsiteX13" fmla="*/ 153225 w 2076232"/>
                  <a:gd name="connsiteY13" fmla="*/ 2167002 h 2561350"/>
                  <a:gd name="connsiteX14" fmla="*/ 153225 w 2076232"/>
                  <a:gd name="connsiteY14" fmla="*/ 1458174 h 2561350"/>
                  <a:gd name="connsiteX15" fmla="*/ 248224 w 2076232"/>
                  <a:gd name="connsiteY15" fmla="*/ 1495354 h 2561350"/>
                  <a:gd name="connsiteX16" fmla="*/ 245844 w 2076232"/>
                  <a:gd name="connsiteY16" fmla="*/ 1045298 h 2561350"/>
                  <a:gd name="connsiteX17" fmla="*/ 153225 w 2076232"/>
                  <a:gd name="connsiteY17" fmla="*/ 1071146 h 2561350"/>
                  <a:gd name="connsiteX18" fmla="*/ 106805 w 2076232"/>
                  <a:gd name="connsiteY18" fmla="*/ 382371 h 2561350"/>
                  <a:gd name="connsiteX19" fmla="*/ 824595 w 2076232"/>
                  <a:gd name="connsiteY19" fmla="*/ 389002 h 2561350"/>
                  <a:gd name="connsiteX20" fmla="*/ 789691 w 2076232"/>
                  <a:gd name="connsiteY20" fmla="*/ 283670 h 2561350"/>
                  <a:gd name="connsiteX21" fmla="*/ 1025434 w 2076232"/>
                  <a:gd name="connsiteY21" fmla="*/ 3 h 2561350"/>
                  <a:gd name="connsiteX0" fmla="*/ 1025434 w 2077711"/>
                  <a:gd name="connsiteY0" fmla="*/ 3 h 2561350"/>
                  <a:gd name="connsiteX1" fmla="*/ 1239747 w 2077711"/>
                  <a:gd name="connsiteY1" fmla="*/ 286050 h 2561350"/>
                  <a:gd name="connsiteX2" fmla="*/ 1217611 w 2077711"/>
                  <a:gd name="connsiteY2" fmla="*/ 389002 h 2561350"/>
                  <a:gd name="connsiteX3" fmla="*/ 1968899 w 2077711"/>
                  <a:gd name="connsiteY3" fmla="*/ 369108 h 2561350"/>
                  <a:gd name="connsiteX4" fmla="*/ 1949005 w 2077711"/>
                  <a:gd name="connsiteY4" fmla="*/ 1063389 h 2561350"/>
                  <a:gd name="connsiteX5" fmla="*/ 1859687 w 2077711"/>
                  <a:gd name="connsiteY5" fmla="*/ 1037347 h 2561350"/>
                  <a:gd name="connsiteX6" fmla="*/ 1857307 w 2077711"/>
                  <a:gd name="connsiteY6" fmla="*/ 1487403 h 2561350"/>
                  <a:gd name="connsiteX7" fmla="*/ 1995425 w 2077711"/>
                  <a:gd name="connsiteY7" fmla="*/ 1456260 h 2561350"/>
                  <a:gd name="connsiteX8" fmla="*/ 1949005 w 2077711"/>
                  <a:gd name="connsiteY8" fmla="*/ 2167002 h 2561350"/>
                  <a:gd name="connsiteX9" fmla="*/ 1219874 w 2077711"/>
                  <a:gd name="connsiteY9" fmla="*/ 2167002 h 2561350"/>
                  <a:gd name="connsiteX10" fmla="*/ 1239747 w 2077711"/>
                  <a:gd name="connsiteY10" fmla="*/ 2275300 h 2561350"/>
                  <a:gd name="connsiteX11" fmla="*/ 789691 w 2077711"/>
                  <a:gd name="connsiteY11" fmla="*/ 2277680 h 2561350"/>
                  <a:gd name="connsiteX12" fmla="*/ 819624 w 2077711"/>
                  <a:gd name="connsiteY12" fmla="*/ 2167002 h 2561350"/>
                  <a:gd name="connsiteX13" fmla="*/ 153225 w 2077711"/>
                  <a:gd name="connsiteY13" fmla="*/ 2167002 h 2561350"/>
                  <a:gd name="connsiteX14" fmla="*/ 153225 w 2077711"/>
                  <a:gd name="connsiteY14" fmla="*/ 1458174 h 2561350"/>
                  <a:gd name="connsiteX15" fmla="*/ 248224 w 2077711"/>
                  <a:gd name="connsiteY15" fmla="*/ 1495354 h 2561350"/>
                  <a:gd name="connsiteX16" fmla="*/ 245844 w 2077711"/>
                  <a:gd name="connsiteY16" fmla="*/ 1045298 h 2561350"/>
                  <a:gd name="connsiteX17" fmla="*/ 153225 w 2077711"/>
                  <a:gd name="connsiteY17" fmla="*/ 1071146 h 2561350"/>
                  <a:gd name="connsiteX18" fmla="*/ 106805 w 2077711"/>
                  <a:gd name="connsiteY18" fmla="*/ 382371 h 2561350"/>
                  <a:gd name="connsiteX19" fmla="*/ 824595 w 2077711"/>
                  <a:gd name="connsiteY19" fmla="*/ 389002 h 2561350"/>
                  <a:gd name="connsiteX20" fmla="*/ 789691 w 2077711"/>
                  <a:gd name="connsiteY20" fmla="*/ 283670 h 2561350"/>
                  <a:gd name="connsiteX21" fmla="*/ 1025434 w 2077711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57307 w 2082173"/>
                  <a:gd name="connsiteY6" fmla="*/ 1487403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57307 w 2082173"/>
                  <a:gd name="connsiteY6" fmla="*/ 1487403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1331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1331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13436 w 2082173"/>
                  <a:gd name="connsiteY14" fmla="*/ 1511225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38495 w 2095234"/>
                  <a:gd name="connsiteY0" fmla="*/ 3 h 2561350"/>
                  <a:gd name="connsiteX1" fmla="*/ 1252808 w 2095234"/>
                  <a:gd name="connsiteY1" fmla="*/ 286050 h 2561350"/>
                  <a:gd name="connsiteX2" fmla="*/ 1230672 w 2095234"/>
                  <a:gd name="connsiteY2" fmla="*/ 389002 h 2561350"/>
                  <a:gd name="connsiteX3" fmla="*/ 1981960 w 2095234"/>
                  <a:gd name="connsiteY3" fmla="*/ 369108 h 2561350"/>
                  <a:gd name="connsiteX4" fmla="*/ 1975328 w 2095234"/>
                  <a:gd name="connsiteY4" fmla="*/ 1096546 h 2561350"/>
                  <a:gd name="connsiteX5" fmla="*/ 1872748 w 2095234"/>
                  <a:gd name="connsiteY5" fmla="*/ 1037347 h 2561350"/>
                  <a:gd name="connsiteX6" fmla="*/ 1857106 w 2095234"/>
                  <a:gd name="connsiteY6" fmla="*/ 1520560 h 2561350"/>
                  <a:gd name="connsiteX7" fmla="*/ 2008486 w 2095234"/>
                  <a:gd name="connsiteY7" fmla="*/ 1456260 h 2561350"/>
                  <a:gd name="connsiteX8" fmla="*/ 1962066 w 2095234"/>
                  <a:gd name="connsiteY8" fmla="*/ 2180265 h 2561350"/>
                  <a:gd name="connsiteX9" fmla="*/ 1232935 w 2095234"/>
                  <a:gd name="connsiteY9" fmla="*/ 2167002 h 2561350"/>
                  <a:gd name="connsiteX10" fmla="*/ 1252808 w 2095234"/>
                  <a:gd name="connsiteY10" fmla="*/ 2275300 h 2561350"/>
                  <a:gd name="connsiteX11" fmla="*/ 802752 w 2095234"/>
                  <a:gd name="connsiteY11" fmla="*/ 2277680 h 2561350"/>
                  <a:gd name="connsiteX12" fmla="*/ 832685 w 2095234"/>
                  <a:gd name="connsiteY12" fmla="*/ 2167002 h 2561350"/>
                  <a:gd name="connsiteX13" fmla="*/ 139760 w 2095234"/>
                  <a:gd name="connsiteY13" fmla="*/ 2200159 h 2561350"/>
                  <a:gd name="connsiteX14" fmla="*/ 119866 w 2095234"/>
                  <a:gd name="connsiteY14" fmla="*/ 1497962 h 2561350"/>
                  <a:gd name="connsiteX15" fmla="*/ 281179 w 2095234"/>
                  <a:gd name="connsiteY15" fmla="*/ 1561668 h 2561350"/>
                  <a:gd name="connsiteX16" fmla="*/ 258905 w 2095234"/>
                  <a:gd name="connsiteY16" fmla="*/ 1045298 h 2561350"/>
                  <a:gd name="connsiteX17" fmla="*/ 146392 w 2095234"/>
                  <a:gd name="connsiteY17" fmla="*/ 1091040 h 2561350"/>
                  <a:gd name="connsiteX18" fmla="*/ 119866 w 2095234"/>
                  <a:gd name="connsiteY18" fmla="*/ 382371 h 2561350"/>
                  <a:gd name="connsiteX19" fmla="*/ 837656 w 2095234"/>
                  <a:gd name="connsiteY19" fmla="*/ 389002 h 2561350"/>
                  <a:gd name="connsiteX20" fmla="*/ 802752 w 2095234"/>
                  <a:gd name="connsiteY20" fmla="*/ 283670 h 2561350"/>
                  <a:gd name="connsiteX21" fmla="*/ 1038495 w 2095234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19868 w 2076607"/>
                  <a:gd name="connsiteY0" fmla="*/ 3 h 2561350"/>
                  <a:gd name="connsiteX1" fmla="*/ 1234181 w 2076607"/>
                  <a:gd name="connsiteY1" fmla="*/ 286050 h 2561350"/>
                  <a:gd name="connsiteX2" fmla="*/ 1212045 w 2076607"/>
                  <a:gd name="connsiteY2" fmla="*/ 389002 h 2561350"/>
                  <a:gd name="connsiteX3" fmla="*/ 1963333 w 2076607"/>
                  <a:gd name="connsiteY3" fmla="*/ 369108 h 2561350"/>
                  <a:gd name="connsiteX4" fmla="*/ 1956701 w 2076607"/>
                  <a:gd name="connsiteY4" fmla="*/ 1096546 h 2561350"/>
                  <a:gd name="connsiteX5" fmla="*/ 1854121 w 2076607"/>
                  <a:gd name="connsiteY5" fmla="*/ 1037347 h 2561350"/>
                  <a:gd name="connsiteX6" fmla="*/ 1838479 w 2076607"/>
                  <a:gd name="connsiteY6" fmla="*/ 1520560 h 2561350"/>
                  <a:gd name="connsiteX7" fmla="*/ 1989859 w 2076607"/>
                  <a:gd name="connsiteY7" fmla="*/ 1456260 h 2561350"/>
                  <a:gd name="connsiteX8" fmla="*/ 1943439 w 2076607"/>
                  <a:gd name="connsiteY8" fmla="*/ 2180265 h 2561350"/>
                  <a:gd name="connsiteX9" fmla="*/ 1214308 w 2076607"/>
                  <a:gd name="connsiteY9" fmla="*/ 2167002 h 2561350"/>
                  <a:gd name="connsiteX10" fmla="*/ 1234181 w 2076607"/>
                  <a:gd name="connsiteY10" fmla="*/ 2275300 h 2561350"/>
                  <a:gd name="connsiteX11" fmla="*/ 784125 w 2076607"/>
                  <a:gd name="connsiteY11" fmla="*/ 2277680 h 2561350"/>
                  <a:gd name="connsiteX12" fmla="*/ 814058 w 2076607"/>
                  <a:gd name="connsiteY12" fmla="*/ 2167002 h 2561350"/>
                  <a:gd name="connsiteX13" fmla="*/ 121133 w 2076607"/>
                  <a:gd name="connsiteY13" fmla="*/ 2200159 h 2561350"/>
                  <a:gd name="connsiteX14" fmla="*/ 101239 w 2076607"/>
                  <a:gd name="connsiteY14" fmla="*/ 1497962 h 2561350"/>
                  <a:gd name="connsiteX15" fmla="*/ 262552 w 2076607"/>
                  <a:gd name="connsiteY15" fmla="*/ 1561668 h 2561350"/>
                  <a:gd name="connsiteX16" fmla="*/ 240278 w 2076607"/>
                  <a:gd name="connsiteY16" fmla="*/ 1045298 h 2561350"/>
                  <a:gd name="connsiteX17" fmla="*/ 101239 w 2076607"/>
                  <a:gd name="connsiteY17" fmla="*/ 382371 h 2561350"/>
                  <a:gd name="connsiteX18" fmla="*/ 819029 w 2076607"/>
                  <a:gd name="connsiteY18" fmla="*/ 389002 h 2561350"/>
                  <a:gd name="connsiteX19" fmla="*/ 784125 w 2076607"/>
                  <a:gd name="connsiteY19" fmla="*/ 283670 h 2561350"/>
                  <a:gd name="connsiteX20" fmla="*/ 1019868 w 2076607"/>
                  <a:gd name="connsiteY20" fmla="*/ 3 h 2561350"/>
                  <a:gd name="connsiteX0" fmla="*/ 1019868 w 2076607"/>
                  <a:gd name="connsiteY0" fmla="*/ 3 h 2561350"/>
                  <a:gd name="connsiteX1" fmla="*/ 1234181 w 2076607"/>
                  <a:gd name="connsiteY1" fmla="*/ 286050 h 2561350"/>
                  <a:gd name="connsiteX2" fmla="*/ 1212045 w 2076607"/>
                  <a:gd name="connsiteY2" fmla="*/ 389002 h 2561350"/>
                  <a:gd name="connsiteX3" fmla="*/ 1963333 w 2076607"/>
                  <a:gd name="connsiteY3" fmla="*/ 369108 h 2561350"/>
                  <a:gd name="connsiteX4" fmla="*/ 1956701 w 2076607"/>
                  <a:gd name="connsiteY4" fmla="*/ 1096546 h 2561350"/>
                  <a:gd name="connsiteX5" fmla="*/ 1854121 w 2076607"/>
                  <a:gd name="connsiteY5" fmla="*/ 1037347 h 2561350"/>
                  <a:gd name="connsiteX6" fmla="*/ 1838479 w 2076607"/>
                  <a:gd name="connsiteY6" fmla="*/ 1520560 h 2561350"/>
                  <a:gd name="connsiteX7" fmla="*/ 1989859 w 2076607"/>
                  <a:gd name="connsiteY7" fmla="*/ 1456260 h 2561350"/>
                  <a:gd name="connsiteX8" fmla="*/ 1943439 w 2076607"/>
                  <a:gd name="connsiteY8" fmla="*/ 2180265 h 2561350"/>
                  <a:gd name="connsiteX9" fmla="*/ 1214308 w 2076607"/>
                  <a:gd name="connsiteY9" fmla="*/ 2167002 h 2561350"/>
                  <a:gd name="connsiteX10" fmla="*/ 1234181 w 2076607"/>
                  <a:gd name="connsiteY10" fmla="*/ 2275300 h 2561350"/>
                  <a:gd name="connsiteX11" fmla="*/ 784125 w 2076607"/>
                  <a:gd name="connsiteY11" fmla="*/ 2277680 h 2561350"/>
                  <a:gd name="connsiteX12" fmla="*/ 814058 w 2076607"/>
                  <a:gd name="connsiteY12" fmla="*/ 2167002 h 2561350"/>
                  <a:gd name="connsiteX13" fmla="*/ 121133 w 2076607"/>
                  <a:gd name="connsiteY13" fmla="*/ 2200159 h 2561350"/>
                  <a:gd name="connsiteX14" fmla="*/ 101239 w 2076607"/>
                  <a:gd name="connsiteY14" fmla="*/ 1497962 h 2561350"/>
                  <a:gd name="connsiteX15" fmla="*/ 262552 w 2076607"/>
                  <a:gd name="connsiteY15" fmla="*/ 1561668 h 2561350"/>
                  <a:gd name="connsiteX16" fmla="*/ 240278 w 2076607"/>
                  <a:gd name="connsiteY16" fmla="*/ 1045298 h 2561350"/>
                  <a:gd name="connsiteX17" fmla="*/ 136388 w 2076607"/>
                  <a:gd name="connsiteY17" fmla="*/ 727479 h 2561350"/>
                  <a:gd name="connsiteX18" fmla="*/ 101239 w 2076607"/>
                  <a:gd name="connsiteY18" fmla="*/ 382371 h 2561350"/>
                  <a:gd name="connsiteX19" fmla="*/ 819029 w 2076607"/>
                  <a:gd name="connsiteY19" fmla="*/ 389002 h 2561350"/>
                  <a:gd name="connsiteX20" fmla="*/ 784125 w 2076607"/>
                  <a:gd name="connsiteY20" fmla="*/ 283670 h 2561350"/>
                  <a:gd name="connsiteX21" fmla="*/ 1019868 w 2076607"/>
                  <a:gd name="connsiteY21" fmla="*/ 3 h 2561350"/>
                  <a:gd name="connsiteX0" fmla="*/ 1030195 w 2086934"/>
                  <a:gd name="connsiteY0" fmla="*/ 3 h 2561350"/>
                  <a:gd name="connsiteX1" fmla="*/ 1244508 w 2086934"/>
                  <a:gd name="connsiteY1" fmla="*/ 286050 h 2561350"/>
                  <a:gd name="connsiteX2" fmla="*/ 1222372 w 2086934"/>
                  <a:gd name="connsiteY2" fmla="*/ 389002 h 2561350"/>
                  <a:gd name="connsiteX3" fmla="*/ 1973660 w 2086934"/>
                  <a:gd name="connsiteY3" fmla="*/ 369108 h 2561350"/>
                  <a:gd name="connsiteX4" fmla="*/ 1967028 w 2086934"/>
                  <a:gd name="connsiteY4" fmla="*/ 1096546 h 2561350"/>
                  <a:gd name="connsiteX5" fmla="*/ 1864448 w 2086934"/>
                  <a:gd name="connsiteY5" fmla="*/ 1037347 h 2561350"/>
                  <a:gd name="connsiteX6" fmla="*/ 1848806 w 2086934"/>
                  <a:gd name="connsiteY6" fmla="*/ 1520560 h 2561350"/>
                  <a:gd name="connsiteX7" fmla="*/ 2000186 w 2086934"/>
                  <a:gd name="connsiteY7" fmla="*/ 1456260 h 2561350"/>
                  <a:gd name="connsiteX8" fmla="*/ 1953766 w 2086934"/>
                  <a:gd name="connsiteY8" fmla="*/ 2180265 h 2561350"/>
                  <a:gd name="connsiteX9" fmla="*/ 1224635 w 2086934"/>
                  <a:gd name="connsiteY9" fmla="*/ 2167002 h 2561350"/>
                  <a:gd name="connsiteX10" fmla="*/ 1244508 w 2086934"/>
                  <a:gd name="connsiteY10" fmla="*/ 2275300 h 2561350"/>
                  <a:gd name="connsiteX11" fmla="*/ 794452 w 2086934"/>
                  <a:gd name="connsiteY11" fmla="*/ 2277680 h 2561350"/>
                  <a:gd name="connsiteX12" fmla="*/ 824385 w 2086934"/>
                  <a:gd name="connsiteY12" fmla="*/ 2167002 h 2561350"/>
                  <a:gd name="connsiteX13" fmla="*/ 131460 w 2086934"/>
                  <a:gd name="connsiteY13" fmla="*/ 2200159 h 2561350"/>
                  <a:gd name="connsiteX14" fmla="*/ 111566 w 2086934"/>
                  <a:gd name="connsiteY14" fmla="*/ 1497962 h 2561350"/>
                  <a:gd name="connsiteX15" fmla="*/ 272879 w 2086934"/>
                  <a:gd name="connsiteY15" fmla="*/ 1561668 h 2561350"/>
                  <a:gd name="connsiteX16" fmla="*/ 250605 w 2086934"/>
                  <a:gd name="connsiteY16" fmla="*/ 1045298 h 2561350"/>
                  <a:gd name="connsiteX17" fmla="*/ 9943 w 2086934"/>
                  <a:gd name="connsiteY17" fmla="*/ 1018431 h 2561350"/>
                  <a:gd name="connsiteX18" fmla="*/ 111566 w 2086934"/>
                  <a:gd name="connsiteY18" fmla="*/ 382371 h 2561350"/>
                  <a:gd name="connsiteX19" fmla="*/ 829356 w 2086934"/>
                  <a:gd name="connsiteY19" fmla="*/ 389002 h 2561350"/>
                  <a:gd name="connsiteX20" fmla="*/ 794452 w 2086934"/>
                  <a:gd name="connsiteY20" fmla="*/ 283670 h 2561350"/>
                  <a:gd name="connsiteX21" fmla="*/ 1030195 w 2086934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270566 w 2084621"/>
                  <a:gd name="connsiteY14" fmla="*/ 1561668 h 2561350"/>
                  <a:gd name="connsiteX15" fmla="*/ 248292 w 2084621"/>
                  <a:gd name="connsiteY15" fmla="*/ 1045298 h 2561350"/>
                  <a:gd name="connsiteX16" fmla="*/ 7630 w 2084621"/>
                  <a:gd name="connsiteY16" fmla="*/ 1018431 h 2561350"/>
                  <a:gd name="connsiteX17" fmla="*/ 109253 w 2084621"/>
                  <a:gd name="connsiteY17" fmla="*/ 382371 h 2561350"/>
                  <a:gd name="connsiteX18" fmla="*/ 827043 w 2084621"/>
                  <a:gd name="connsiteY18" fmla="*/ 389002 h 2561350"/>
                  <a:gd name="connsiteX19" fmla="*/ 792139 w 2084621"/>
                  <a:gd name="connsiteY19" fmla="*/ 283670 h 2561350"/>
                  <a:gd name="connsiteX20" fmla="*/ 1027882 w 2084621"/>
                  <a:gd name="connsiteY20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76730 w 2084621"/>
                  <a:gd name="connsiteY14" fmla="*/ 1866419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33820 w 2090559"/>
                  <a:gd name="connsiteY0" fmla="*/ 3 h 2561350"/>
                  <a:gd name="connsiteX1" fmla="*/ 1248133 w 2090559"/>
                  <a:gd name="connsiteY1" fmla="*/ 286050 h 2561350"/>
                  <a:gd name="connsiteX2" fmla="*/ 1225997 w 2090559"/>
                  <a:gd name="connsiteY2" fmla="*/ 389002 h 2561350"/>
                  <a:gd name="connsiteX3" fmla="*/ 1977285 w 2090559"/>
                  <a:gd name="connsiteY3" fmla="*/ 369108 h 2561350"/>
                  <a:gd name="connsiteX4" fmla="*/ 1970653 w 2090559"/>
                  <a:gd name="connsiteY4" fmla="*/ 1096546 h 2561350"/>
                  <a:gd name="connsiteX5" fmla="*/ 1868073 w 2090559"/>
                  <a:gd name="connsiteY5" fmla="*/ 1037347 h 2561350"/>
                  <a:gd name="connsiteX6" fmla="*/ 1852431 w 2090559"/>
                  <a:gd name="connsiteY6" fmla="*/ 1520560 h 2561350"/>
                  <a:gd name="connsiteX7" fmla="*/ 2003811 w 2090559"/>
                  <a:gd name="connsiteY7" fmla="*/ 1456260 h 2561350"/>
                  <a:gd name="connsiteX8" fmla="*/ 1957391 w 2090559"/>
                  <a:gd name="connsiteY8" fmla="*/ 2180265 h 2561350"/>
                  <a:gd name="connsiteX9" fmla="*/ 1228260 w 2090559"/>
                  <a:gd name="connsiteY9" fmla="*/ 2167002 h 2561350"/>
                  <a:gd name="connsiteX10" fmla="*/ 1248133 w 2090559"/>
                  <a:gd name="connsiteY10" fmla="*/ 2275300 h 2561350"/>
                  <a:gd name="connsiteX11" fmla="*/ 798077 w 2090559"/>
                  <a:gd name="connsiteY11" fmla="*/ 2277680 h 2561350"/>
                  <a:gd name="connsiteX12" fmla="*/ 828010 w 2090559"/>
                  <a:gd name="connsiteY12" fmla="*/ 2167002 h 2561350"/>
                  <a:gd name="connsiteX13" fmla="*/ 135085 w 2090559"/>
                  <a:gd name="connsiteY13" fmla="*/ 2200159 h 2561350"/>
                  <a:gd name="connsiteX14" fmla="*/ 6108 w 2090559"/>
                  <a:gd name="connsiteY14" fmla="*/ 1657531 h 2561350"/>
                  <a:gd name="connsiteX15" fmla="*/ 276504 w 2090559"/>
                  <a:gd name="connsiteY15" fmla="*/ 1561668 h 2561350"/>
                  <a:gd name="connsiteX16" fmla="*/ 254230 w 2090559"/>
                  <a:gd name="connsiteY16" fmla="*/ 1045298 h 2561350"/>
                  <a:gd name="connsiteX17" fmla="*/ 13568 w 2090559"/>
                  <a:gd name="connsiteY17" fmla="*/ 1018431 h 2561350"/>
                  <a:gd name="connsiteX18" fmla="*/ 115191 w 2090559"/>
                  <a:gd name="connsiteY18" fmla="*/ 382371 h 2561350"/>
                  <a:gd name="connsiteX19" fmla="*/ 832981 w 2090559"/>
                  <a:gd name="connsiteY19" fmla="*/ 389002 h 2561350"/>
                  <a:gd name="connsiteX20" fmla="*/ 798077 w 2090559"/>
                  <a:gd name="connsiteY20" fmla="*/ 283670 h 2561350"/>
                  <a:gd name="connsiteX21" fmla="*/ 1033820 w 2090559"/>
                  <a:gd name="connsiteY21" fmla="*/ 3 h 2561350"/>
                  <a:gd name="connsiteX0" fmla="*/ 1032856 w 2089595"/>
                  <a:gd name="connsiteY0" fmla="*/ 3 h 2561350"/>
                  <a:gd name="connsiteX1" fmla="*/ 1247169 w 2089595"/>
                  <a:gd name="connsiteY1" fmla="*/ 286050 h 2561350"/>
                  <a:gd name="connsiteX2" fmla="*/ 1225033 w 2089595"/>
                  <a:gd name="connsiteY2" fmla="*/ 389002 h 2561350"/>
                  <a:gd name="connsiteX3" fmla="*/ 1976321 w 2089595"/>
                  <a:gd name="connsiteY3" fmla="*/ 369108 h 2561350"/>
                  <a:gd name="connsiteX4" fmla="*/ 1969689 w 2089595"/>
                  <a:gd name="connsiteY4" fmla="*/ 1096546 h 2561350"/>
                  <a:gd name="connsiteX5" fmla="*/ 1867109 w 2089595"/>
                  <a:gd name="connsiteY5" fmla="*/ 1037347 h 2561350"/>
                  <a:gd name="connsiteX6" fmla="*/ 1851467 w 2089595"/>
                  <a:gd name="connsiteY6" fmla="*/ 1520560 h 2561350"/>
                  <a:gd name="connsiteX7" fmla="*/ 2002847 w 2089595"/>
                  <a:gd name="connsiteY7" fmla="*/ 1456260 h 2561350"/>
                  <a:gd name="connsiteX8" fmla="*/ 1956427 w 2089595"/>
                  <a:gd name="connsiteY8" fmla="*/ 2180265 h 2561350"/>
                  <a:gd name="connsiteX9" fmla="*/ 1227296 w 2089595"/>
                  <a:gd name="connsiteY9" fmla="*/ 2167002 h 2561350"/>
                  <a:gd name="connsiteX10" fmla="*/ 1247169 w 2089595"/>
                  <a:gd name="connsiteY10" fmla="*/ 2275300 h 2561350"/>
                  <a:gd name="connsiteX11" fmla="*/ 797113 w 2089595"/>
                  <a:gd name="connsiteY11" fmla="*/ 2277680 h 2561350"/>
                  <a:gd name="connsiteX12" fmla="*/ 827046 w 2089595"/>
                  <a:gd name="connsiteY12" fmla="*/ 2167002 h 2561350"/>
                  <a:gd name="connsiteX13" fmla="*/ 134121 w 2089595"/>
                  <a:gd name="connsiteY13" fmla="*/ 2200159 h 2561350"/>
                  <a:gd name="connsiteX14" fmla="*/ 5144 w 2089595"/>
                  <a:gd name="connsiteY14" fmla="*/ 1657531 h 2561350"/>
                  <a:gd name="connsiteX15" fmla="*/ 275540 w 2089595"/>
                  <a:gd name="connsiteY15" fmla="*/ 1561668 h 2561350"/>
                  <a:gd name="connsiteX16" fmla="*/ 253266 w 2089595"/>
                  <a:gd name="connsiteY16" fmla="*/ 1045298 h 2561350"/>
                  <a:gd name="connsiteX17" fmla="*/ 12604 w 2089595"/>
                  <a:gd name="connsiteY17" fmla="*/ 1018431 h 2561350"/>
                  <a:gd name="connsiteX18" fmla="*/ 114227 w 2089595"/>
                  <a:gd name="connsiteY18" fmla="*/ 382371 h 2561350"/>
                  <a:gd name="connsiteX19" fmla="*/ 832017 w 2089595"/>
                  <a:gd name="connsiteY19" fmla="*/ 389002 h 2561350"/>
                  <a:gd name="connsiteX20" fmla="*/ 797113 w 2089595"/>
                  <a:gd name="connsiteY20" fmla="*/ 283670 h 2561350"/>
                  <a:gd name="connsiteX21" fmla="*/ 1032856 w 2089595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1863015 w 2081039"/>
                  <a:gd name="connsiteY4" fmla="*/ 1037347 h 2561350"/>
                  <a:gd name="connsiteX5" fmla="*/ 1847373 w 2081039"/>
                  <a:gd name="connsiteY5" fmla="*/ 1520560 h 2561350"/>
                  <a:gd name="connsiteX6" fmla="*/ 1998753 w 2081039"/>
                  <a:gd name="connsiteY6" fmla="*/ 1456260 h 2561350"/>
                  <a:gd name="connsiteX7" fmla="*/ 1952333 w 2081039"/>
                  <a:gd name="connsiteY7" fmla="*/ 2180265 h 2561350"/>
                  <a:gd name="connsiteX8" fmla="*/ 1223202 w 2081039"/>
                  <a:gd name="connsiteY8" fmla="*/ 2167002 h 2561350"/>
                  <a:gd name="connsiteX9" fmla="*/ 1243075 w 2081039"/>
                  <a:gd name="connsiteY9" fmla="*/ 2275300 h 2561350"/>
                  <a:gd name="connsiteX10" fmla="*/ 793019 w 2081039"/>
                  <a:gd name="connsiteY10" fmla="*/ 2277680 h 2561350"/>
                  <a:gd name="connsiteX11" fmla="*/ 822952 w 2081039"/>
                  <a:gd name="connsiteY11" fmla="*/ 2167002 h 2561350"/>
                  <a:gd name="connsiteX12" fmla="*/ 130027 w 2081039"/>
                  <a:gd name="connsiteY12" fmla="*/ 2200159 h 2561350"/>
                  <a:gd name="connsiteX13" fmla="*/ 1050 w 2081039"/>
                  <a:gd name="connsiteY13" fmla="*/ 1657531 h 2561350"/>
                  <a:gd name="connsiteX14" fmla="*/ 271446 w 2081039"/>
                  <a:gd name="connsiteY14" fmla="*/ 1561668 h 2561350"/>
                  <a:gd name="connsiteX15" fmla="*/ 249172 w 2081039"/>
                  <a:gd name="connsiteY15" fmla="*/ 1045298 h 2561350"/>
                  <a:gd name="connsiteX16" fmla="*/ 8510 w 2081039"/>
                  <a:gd name="connsiteY16" fmla="*/ 1018431 h 2561350"/>
                  <a:gd name="connsiteX17" fmla="*/ 110133 w 2081039"/>
                  <a:gd name="connsiteY17" fmla="*/ 382371 h 2561350"/>
                  <a:gd name="connsiteX18" fmla="*/ 827923 w 2081039"/>
                  <a:gd name="connsiteY18" fmla="*/ 389002 h 2561350"/>
                  <a:gd name="connsiteX19" fmla="*/ 793019 w 2081039"/>
                  <a:gd name="connsiteY19" fmla="*/ 283670 h 2561350"/>
                  <a:gd name="connsiteX20" fmla="*/ 1028762 w 2081039"/>
                  <a:gd name="connsiteY20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1933270 w 2081039"/>
                  <a:gd name="connsiteY4" fmla="*/ 764780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7307 w 2081039"/>
                  <a:gd name="connsiteY3" fmla="*/ 371595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7307 w 2081039"/>
                  <a:gd name="connsiteY3" fmla="*/ 371595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9793 w 2081039"/>
                  <a:gd name="connsiteY3" fmla="*/ 36164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9793 w 2081039"/>
                  <a:gd name="connsiteY3" fmla="*/ 36164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1952333 w 2072429"/>
                  <a:gd name="connsiteY7" fmla="*/ 2180265 h 2561350"/>
                  <a:gd name="connsiteX8" fmla="*/ 1223202 w 2072429"/>
                  <a:gd name="connsiteY8" fmla="*/ 2167002 h 2561350"/>
                  <a:gd name="connsiteX9" fmla="*/ 1243075 w 2072429"/>
                  <a:gd name="connsiteY9" fmla="*/ 2275300 h 2561350"/>
                  <a:gd name="connsiteX10" fmla="*/ 793019 w 2072429"/>
                  <a:gd name="connsiteY10" fmla="*/ 2277680 h 2561350"/>
                  <a:gd name="connsiteX11" fmla="*/ 822952 w 2072429"/>
                  <a:gd name="connsiteY11" fmla="*/ 2167002 h 2561350"/>
                  <a:gd name="connsiteX12" fmla="*/ 130027 w 2072429"/>
                  <a:gd name="connsiteY12" fmla="*/ 2200159 h 2561350"/>
                  <a:gd name="connsiteX13" fmla="*/ 1050 w 2072429"/>
                  <a:gd name="connsiteY13" fmla="*/ 1657531 h 2561350"/>
                  <a:gd name="connsiteX14" fmla="*/ 271446 w 2072429"/>
                  <a:gd name="connsiteY14" fmla="*/ 1561668 h 2561350"/>
                  <a:gd name="connsiteX15" fmla="*/ 249172 w 2072429"/>
                  <a:gd name="connsiteY15" fmla="*/ 1045298 h 2561350"/>
                  <a:gd name="connsiteX16" fmla="*/ 8510 w 2072429"/>
                  <a:gd name="connsiteY16" fmla="*/ 1018431 h 2561350"/>
                  <a:gd name="connsiteX17" fmla="*/ 110133 w 2072429"/>
                  <a:gd name="connsiteY17" fmla="*/ 382371 h 2561350"/>
                  <a:gd name="connsiteX18" fmla="*/ 827923 w 2072429"/>
                  <a:gd name="connsiteY18" fmla="*/ 389002 h 2561350"/>
                  <a:gd name="connsiteX19" fmla="*/ 793019 w 2072429"/>
                  <a:gd name="connsiteY19" fmla="*/ 283670 h 2561350"/>
                  <a:gd name="connsiteX20" fmla="*/ 1028762 w 2072429"/>
                  <a:gd name="connsiteY20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1890996 w 2072429"/>
                  <a:gd name="connsiteY7" fmla="*/ 1722186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47373 w 2072429"/>
                  <a:gd name="connsiteY5" fmla="*/ 1535481 h 2561350"/>
                  <a:gd name="connsiteX6" fmla="*/ 2065070 w 2072429"/>
                  <a:gd name="connsiteY6" fmla="*/ 1597847 h 2561350"/>
                  <a:gd name="connsiteX7" fmla="*/ 1952333 w 2072429"/>
                  <a:gd name="connsiteY7" fmla="*/ 2180265 h 2561350"/>
                  <a:gd name="connsiteX8" fmla="*/ 1223202 w 2072429"/>
                  <a:gd name="connsiteY8" fmla="*/ 2167002 h 2561350"/>
                  <a:gd name="connsiteX9" fmla="*/ 1243075 w 2072429"/>
                  <a:gd name="connsiteY9" fmla="*/ 2275300 h 2561350"/>
                  <a:gd name="connsiteX10" fmla="*/ 793019 w 2072429"/>
                  <a:gd name="connsiteY10" fmla="*/ 2277680 h 2561350"/>
                  <a:gd name="connsiteX11" fmla="*/ 822952 w 2072429"/>
                  <a:gd name="connsiteY11" fmla="*/ 2167002 h 2561350"/>
                  <a:gd name="connsiteX12" fmla="*/ 130027 w 2072429"/>
                  <a:gd name="connsiteY12" fmla="*/ 2200159 h 2561350"/>
                  <a:gd name="connsiteX13" fmla="*/ 1050 w 2072429"/>
                  <a:gd name="connsiteY13" fmla="*/ 1657531 h 2561350"/>
                  <a:gd name="connsiteX14" fmla="*/ 271446 w 2072429"/>
                  <a:gd name="connsiteY14" fmla="*/ 1561668 h 2561350"/>
                  <a:gd name="connsiteX15" fmla="*/ 249172 w 2072429"/>
                  <a:gd name="connsiteY15" fmla="*/ 1045298 h 2561350"/>
                  <a:gd name="connsiteX16" fmla="*/ 8510 w 2072429"/>
                  <a:gd name="connsiteY16" fmla="*/ 1018431 h 2561350"/>
                  <a:gd name="connsiteX17" fmla="*/ 110133 w 2072429"/>
                  <a:gd name="connsiteY17" fmla="*/ 382371 h 2561350"/>
                  <a:gd name="connsiteX18" fmla="*/ 827923 w 2072429"/>
                  <a:gd name="connsiteY18" fmla="*/ 389002 h 2561350"/>
                  <a:gd name="connsiteX19" fmla="*/ 793019 w 2072429"/>
                  <a:gd name="connsiteY19" fmla="*/ 283670 h 2561350"/>
                  <a:gd name="connsiteX20" fmla="*/ 1028762 w 2072429"/>
                  <a:gd name="connsiteY20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997927 w 2072429"/>
                  <a:gd name="connsiteY5" fmla="*/ 118007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1048 w 2072429"/>
                  <a:gd name="connsiteY5" fmla="*/ 1030865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1048 w 2072429"/>
                  <a:gd name="connsiteY5" fmla="*/ 1030865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70777 w 2069564"/>
                  <a:gd name="connsiteY16" fmla="*/ 1028015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70777 w 2069564"/>
                  <a:gd name="connsiteY16" fmla="*/ 1028015 h 2561350"/>
                  <a:gd name="connsiteX17" fmla="*/ 30115 w 2069564"/>
                  <a:gd name="connsiteY17" fmla="*/ 1005469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70777 w 2069564"/>
                  <a:gd name="connsiteY16" fmla="*/ 1028015 h 2561350"/>
                  <a:gd name="connsiteX17" fmla="*/ 30115 w 2069564"/>
                  <a:gd name="connsiteY17" fmla="*/ 1005469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58483 w 2069564"/>
                  <a:gd name="connsiteY15" fmla="*/ 1557347 h 2561350"/>
                  <a:gd name="connsiteX16" fmla="*/ 270777 w 2069564"/>
                  <a:gd name="connsiteY16" fmla="*/ 1028015 h 2561350"/>
                  <a:gd name="connsiteX17" fmla="*/ 30115 w 2069564"/>
                  <a:gd name="connsiteY17" fmla="*/ 1005469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58483 w 2069564"/>
                  <a:gd name="connsiteY15" fmla="*/ 1557347 h 2561350"/>
                  <a:gd name="connsiteX16" fmla="*/ 270777 w 2069564"/>
                  <a:gd name="connsiteY16" fmla="*/ 1028015 h 2561350"/>
                  <a:gd name="connsiteX17" fmla="*/ 30115 w 2069564"/>
                  <a:gd name="connsiteY17" fmla="*/ 1005469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362 w 2069164"/>
                  <a:gd name="connsiteY0" fmla="*/ 3 h 2561350"/>
                  <a:gd name="connsiteX1" fmla="*/ 1242675 w 2069164"/>
                  <a:gd name="connsiteY1" fmla="*/ 286050 h 2561350"/>
                  <a:gd name="connsiteX2" fmla="*/ 1220539 w 2069164"/>
                  <a:gd name="connsiteY2" fmla="*/ 389002 h 2561350"/>
                  <a:gd name="connsiteX3" fmla="*/ 1959393 w 2069164"/>
                  <a:gd name="connsiteY3" fmla="*/ 361648 h 2561350"/>
                  <a:gd name="connsiteX4" fmla="*/ 2067156 w 2069164"/>
                  <a:gd name="connsiteY4" fmla="*/ 961234 h 2561350"/>
                  <a:gd name="connsiteX5" fmla="*/ 1880648 w 2069164"/>
                  <a:gd name="connsiteY5" fmla="*/ 1030865 h 2561350"/>
                  <a:gd name="connsiteX6" fmla="*/ 1846973 w 2069164"/>
                  <a:gd name="connsiteY6" fmla="*/ 1535481 h 2561350"/>
                  <a:gd name="connsiteX7" fmla="*/ 2064670 w 2069164"/>
                  <a:gd name="connsiteY7" fmla="*/ 1597847 h 2561350"/>
                  <a:gd name="connsiteX8" fmla="*/ 1951933 w 2069164"/>
                  <a:gd name="connsiteY8" fmla="*/ 2180265 h 2561350"/>
                  <a:gd name="connsiteX9" fmla="*/ 1222802 w 2069164"/>
                  <a:gd name="connsiteY9" fmla="*/ 2167002 h 2561350"/>
                  <a:gd name="connsiteX10" fmla="*/ 1242675 w 2069164"/>
                  <a:gd name="connsiteY10" fmla="*/ 2275300 h 2561350"/>
                  <a:gd name="connsiteX11" fmla="*/ 792619 w 2069164"/>
                  <a:gd name="connsiteY11" fmla="*/ 2277680 h 2561350"/>
                  <a:gd name="connsiteX12" fmla="*/ 822552 w 2069164"/>
                  <a:gd name="connsiteY12" fmla="*/ 2167002 h 2561350"/>
                  <a:gd name="connsiteX13" fmla="*/ 129627 w 2069164"/>
                  <a:gd name="connsiteY13" fmla="*/ 2200159 h 2561350"/>
                  <a:gd name="connsiteX14" fmla="*/ 650 w 2069164"/>
                  <a:gd name="connsiteY14" fmla="*/ 1657531 h 2561350"/>
                  <a:gd name="connsiteX15" fmla="*/ 258083 w 2069164"/>
                  <a:gd name="connsiteY15" fmla="*/ 1557347 h 2561350"/>
                  <a:gd name="connsiteX16" fmla="*/ 270377 w 2069164"/>
                  <a:gd name="connsiteY16" fmla="*/ 1028015 h 2561350"/>
                  <a:gd name="connsiteX17" fmla="*/ 29715 w 2069164"/>
                  <a:gd name="connsiteY17" fmla="*/ 1005469 h 2561350"/>
                  <a:gd name="connsiteX18" fmla="*/ 109733 w 2069164"/>
                  <a:gd name="connsiteY18" fmla="*/ 382371 h 2561350"/>
                  <a:gd name="connsiteX19" fmla="*/ 827523 w 2069164"/>
                  <a:gd name="connsiteY19" fmla="*/ 389002 h 2561350"/>
                  <a:gd name="connsiteX20" fmla="*/ 792619 w 2069164"/>
                  <a:gd name="connsiteY20" fmla="*/ 283670 h 2561350"/>
                  <a:gd name="connsiteX21" fmla="*/ 1028362 w 206916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69727 w 2068514"/>
                  <a:gd name="connsiteY16" fmla="*/ 1028015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69727 w 2068514"/>
                  <a:gd name="connsiteY16" fmla="*/ 1028015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24721 w 2068514"/>
                  <a:gd name="connsiteY6" fmla="*/ 1531159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24721 w 2068514"/>
                  <a:gd name="connsiteY6" fmla="*/ 1531159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24721 w 2068514"/>
                  <a:gd name="connsiteY6" fmla="*/ 1531159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24721 w 2068514"/>
                  <a:gd name="connsiteY6" fmla="*/ 1531159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24721 w 2068514"/>
                  <a:gd name="connsiteY6" fmla="*/ 1531159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64020 w 2066875"/>
                  <a:gd name="connsiteY7" fmla="*/ 1597847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19452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19452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19452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952"/>
                  <a:gd name="connsiteY0" fmla="*/ 3 h 2561350"/>
                  <a:gd name="connsiteX1" fmla="*/ 1242025 w 2066952"/>
                  <a:gd name="connsiteY1" fmla="*/ 286050 h 2561350"/>
                  <a:gd name="connsiteX2" fmla="*/ 1219889 w 2066952"/>
                  <a:gd name="connsiteY2" fmla="*/ 389002 h 2561350"/>
                  <a:gd name="connsiteX3" fmla="*/ 1963063 w 2066952"/>
                  <a:gd name="connsiteY3" fmla="*/ 357327 h 2561350"/>
                  <a:gd name="connsiteX4" fmla="*/ 2066506 w 2066952"/>
                  <a:gd name="connsiteY4" fmla="*/ 961234 h 2561350"/>
                  <a:gd name="connsiteX5" fmla="*/ 1862717 w 2066952"/>
                  <a:gd name="connsiteY5" fmla="*/ 1056790 h 2561350"/>
                  <a:gd name="connsiteX6" fmla="*/ 1824721 w 2066952"/>
                  <a:gd name="connsiteY6" fmla="*/ 1531159 h 2561350"/>
                  <a:gd name="connsiteX7" fmla="*/ 2042416 w 2066952"/>
                  <a:gd name="connsiteY7" fmla="*/ 1619452 h 2561350"/>
                  <a:gd name="connsiteX8" fmla="*/ 1951283 w 2066952"/>
                  <a:gd name="connsiteY8" fmla="*/ 2180265 h 2561350"/>
                  <a:gd name="connsiteX9" fmla="*/ 1222152 w 2066952"/>
                  <a:gd name="connsiteY9" fmla="*/ 2167002 h 2561350"/>
                  <a:gd name="connsiteX10" fmla="*/ 1242025 w 2066952"/>
                  <a:gd name="connsiteY10" fmla="*/ 2275300 h 2561350"/>
                  <a:gd name="connsiteX11" fmla="*/ 791969 w 2066952"/>
                  <a:gd name="connsiteY11" fmla="*/ 2277680 h 2561350"/>
                  <a:gd name="connsiteX12" fmla="*/ 821902 w 2066952"/>
                  <a:gd name="connsiteY12" fmla="*/ 2167002 h 2561350"/>
                  <a:gd name="connsiteX13" fmla="*/ 128977 w 2066952"/>
                  <a:gd name="connsiteY13" fmla="*/ 2200159 h 2561350"/>
                  <a:gd name="connsiteX14" fmla="*/ 0 w 2066952"/>
                  <a:gd name="connsiteY14" fmla="*/ 1657531 h 2561350"/>
                  <a:gd name="connsiteX15" fmla="*/ 257433 w 2066952"/>
                  <a:gd name="connsiteY15" fmla="*/ 1557347 h 2561350"/>
                  <a:gd name="connsiteX16" fmla="*/ 239483 w 2066952"/>
                  <a:gd name="connsiteY16" fmla="*/ 1049619 h 2561350"/>
                  <a:gd name="connsiteX17" fmla="*/ 29065 w 2066952"/>
                  <a:gd name="connsiteY17" fmla="*/ 1005469 h 2561350"/>
                  <a:gd name="connsiteX18" fmla="*/ 100444 w 2066952"/>
                  <a:gd name="connsiteY18" fmla="*/ 369408 h 2561350"/>
                  <a:gd name="connsiteX19" fmla="*/ 826873 w 2066952"/>
                  <a:gd name="connsiteY19" fmla="*/ 389002 h 2561350"/>
                  <a:gd name="connsiteX20" fmla="*/ 791969 w 2066952"/>
                  <a:gd name="connsiteY20" fmla="*/ 283670 h 2561350"/>
                  <a:gd name="connsiteX21" fmla="*/ 1027712 w 2066952"/>
                  <a:gd name="connsiteY21" fmla="*/ 3 h 2561350"/>
                  <a:gd name="connsiteX0" fmla="*/ 1027712 w 2067063"/>
                  <a:gd name="connsiteY0" fmla="*/ 3 h 2561350"/>
                  <a:gd name="connsiteX1" fmla="*/ 1242025 w 2067063"/>
                  <a:gd name="connsiteY1" fmla="*/ 286050 h 2561350"/>
                  <a:gd name="connsiteX2" fmla="*/ 1219889 w 2067063"/>
                  <a:gd name="connsiteY2" fmla="*/ 389002 h 2561350"/>
                  <a:gd name="connsiteX3" fmla="*/ 1967384 w 2067063"/>
                  <a:gd name="connsiteY3" fmla="*/ 344364 h 2561350"/>
                  <a:gd name="connsiteX4" fmla="*/ 2066506 w 2067063"/>
                  <a:gd name="connsiteY4" fmla="*/ 961234 h 2561350"/>
                  <a:gd name="connsiteX5" fmla="*/ 1862717 w 2067063"/>
                  <a:gd name="connsiteY5" fmla="*/ 1056790 h 2561350"/>
                  <a:gd name="connsiteX6" fmla="*/ 1824721 w 2067063"/>
                  <a:gd name="connsiteY6" fmla="*/ 1531159 h 2561350"/>
                  <a:gd name="connsiteX7" fmla="*/ 2042416 w 2067063"/>
                  <a:gd name="connsiteY7" fmla="*/ 1619452 h 2561350"/>
                  <a:gd name="connsiteX8" fmla="*/ 1951283 w 2067063"/>
                  <a:gd name="connsiteY8" fmla="*/ 2180265 h 2561350"/>
                  <a:gd name="connsiteX9" fmla="*/ 1222152 w 2067063"/>
                  <a:gd name="connsiteY9" fmla="*/ 2167002 h 2561350"/>
                  <a:gd name="connsiteX10" fmla="*/ 1242025 w 2067063"/>
                  <a:gd name="connsiteY10" fmla="*/ 2275300 h 2561350"/>
                  <a:gd name="connsiteX11" fmla="*/ 791969 w 2067063"/>
                  <a:gd name="connsiteY11" fmla="*/ 2277680 h 2561350"/>
                  <a:gd name="connsiteX12" fmla="*/ 821902 w 2067063"/>
                  <a:gd name="connsiteY12" fmla="*/ 2167002 h 2561350"/>
                  <a:gd name="connsiteX13" fmla="*/ 128977 w 2067063"/>
                  <a:gd name="connsiteY13" fmla="*/ 2200159 h 2561350"/>
                  <a:gd name="connsiteX14" fmla="*/ 0 w 2067063"/>
                  <a:gd name="connsiteY14" fmla="*/ 1657531 h 2561350"/>
                  <a:gd name="connsiteX15" fmla="*/ 257433 w 2067063"/>
                  <a:gd name="connsiteY15" fmla="*/ 1557347 h 2561350"/>
                  <a:gd name="connsiteX16" fmla="*/ 239483 w 2067063"/>
                  <a:gd name="connsiteY16" fmla="*/ 1049619 h 2561350"/>
                  <a:gd name="connsiteX17" fmla="*/ 29065 w 2067063"/>
                  <a:gd name="connsiteY17" fmla="*/ 1005469 h 2561350"/>
                  <a:gd name="connsiteX18" fmla="*/ 100444 w 2067063"/>
                  <a:gd name="connsiteY18" fmla="*/ 369408 h 2561350"/>
                  <a:gd name="connsiteX19" fmla="*/ 826873 w 2067063"/>
                  <a:gd name="connsiteY19" fmla="*/ 389002 h 2561350"/>
                  <a:gd name="connsiteX20" fmla="*/ 791969 w 2067063"/>
                  <a:gd name="connsiteY20" fmla="*/ 283670 h 2561350"/>
                  <a:gd name="connsiteX21" fmla="*/ 1027712 w 2067063"/>
                  <a:gd name="connsiteY21" fmla="*/ 3 h 2561350"/>
                  <a:gd name="connsiteX0" fmla="*/ 1027712 w 2067063"/>
                  <a:gd name="connsiteY0" fmla="*/ 3 h 2561350"/>
                  <a:gd name="connsiteX1" fmla="*/ 1242025 w 2067063"/>
                  <a:gd name="connsiteY1" fmla="*/ 286050 h 2561350"/>
                  <a:gd name="connsiteX2" fmla="*/ 1219889 w 2067063"/>
                  <a:gd name="connsiteY2" fmla="*/ 389002 h 2561350"/>
                  <a:gd name="connsiteX3" fmla="*/ 1967384 w 2067063"/>
                  <a:gd name="connsiteY3" fmla="*/ 344364 h 2561350"/>
                  <a:gd name="connsiteX4" fmla="*/ 2066506 w 2067063"/>
                  <a:gd name="connsiteY4" fmla="*/ 961234 h 2561350"/>
                  <a:gd name="connsiteX5" fmla="*/ 1862717 w 2067063"/>
                  <a:gd name="connsiteY5" fmla="*/ 1056790 h 2561350"/>
                  <a:gd name="connsiteX6" fmla="*/ 1824721 w 2067063"/>
                  <a:gd name="connsiteY6" fmla="*/ 1531159 h 2561350"/>
                  <a:gd name="connsiteX7" fmla="*/ 2042416 w 2067063"/>
                  <a:gd name="connsiteY7" fmla="*/ 1619452 h 2561350"/>
                  <a:gd name="connsiteX8" fmla="*/ 1951283 w 2067063"/>
                  <a:gd name="connsiteY8" fmla="*/ 2180265 h 2561350"/>
                  <a:gd name="connsiteX9" fmla="*/ 1222152 w 2067063"/>
                  <a:gd name="connsiteY9" fmla="*/ 2167002 h 2561350"/>
                  <a:gd name="connsiteX10" fmla="*/ 1242025 w 2067063"/>
                  <a:gd name="connsiteY10" fmla="*/ 2275300 h 2561350"/>
                  <a:gd name="connsiteX11" fmla="*/ 791969 w 2067063"/>
                  <a:gd name="connsiteY11" fmla="*/ 2277680 h 2561350"/>
                  <a:gd name="connsiteX12" fmla="*/ 821902 w 2067063"/>
                  <a:gd name="connsiteY12" fmla="*/ 2167002 h 2561350"/>
                  <a:gd name="connsiteX13" fmla="*/ 128977 w 2067063"/>
                  <a:gd name="connsiteY13" fmla="*/ 2200159 h 2561350"/>
                  <a:gd name="connsiteX14" fmla="*/ 0 w 2067063"/>
                  <a:gd name="connsiteY14" fmla="*/ 1657531 h 2561350"/>
                  <a:gd name="connsiteX15" fmla="*/ 257433 w 2067063"/>
                  <a:gd name="connsiteY15" fmla="*/ 1557347 h 2561350"/>
                  <a:gd name="connsiteX16" fmla="*/ 239483 w 2067063"/>
                  <a:gd name="connsiteY16" fmla="*/ 1049619 h 2561350"/>
                  <a:gd name="connsiteX17" fmla="*/ 29065 w 2067063"/>
                  <a:gd name="connsiteY17" fmla="*/ 1005469 h 2561350"/>
                  <a:gd name="connsiteX18" fmla="*/ 100444 w 2067063"/>
                  <a:gd name="connsiteY18" fmla="*/ 369408 h 2561350"/>
                  <a:gd name="connsiteX19" fmla="*/ 826873 w 2067063"/>
                  <a:gd name="connsiteY19" fmla="*/ 389002 h 2561350"/>
                  <a:gd name="connsiteX20" fmla="*/ 791969 w 2067063"/>
                  <a:gd name="connsiteY20" fmla="*/ 283670 h 2561350"/>
                  <a:gd name="connsiteX21" fmla="*/ 1027712 w 2067063"/>
                  <a:gd name="connsiteY21" fmla="*/ 3 h 2561350"/>
                  <a:gd name="connsiteX0" fmla="*/ 1027712 w 2066650"/>
                  <a:gd name="connsiteY0" fmla="*/ 3 h 2561350"/>
                  <a:gd name="connsiteX1" fmla="*/ 1242025 w 2066650"/>
                  <a:gd name="connsiteY1" fmla="*/ 286050 h 2561350"/>
                  <a:gd name="connsiteX2" fmla="*/ 1219889 w 2066650"/>
                  <a:gd name="connsiteY2" fmla="*/ 389002 h 2561350"/>
                  <a:gd name="connsiteX3" fmla="*/ 1967384 w 2066650"/>
                  <a:gd name="connsiteY3" fmla="*/ 344364 h 2561350"/>
                  <a:gd name="connsiteX4" fmla="*/ 2066506 w 2066650"/>
                  <a:gd name="connsiteY4" fmla="*/ 961234 h 2561350"/>
                  <a:gd name="connsiteX5" fmla="*/ 1862717 w 2066650"/>
                  <a:gd name="connsiteY5" fmla="*/ 1056790 h 2561350"/>
                  <a:gd name="connsiteX6" fmla="*/ 1824721 w 2066650"/>
                  <a:gd name="connsiteY6" fmla="*/ 1531159 h 2561350"/>
                  <a:gd name="connsiteX7" fmla="*/ 2042416 w 2066650"/>
                  <a:gd name="connsiteY7" fmla="*/ 1619452 h 2561350"/>
                  <a:gd name="connsiteX8" fmla="*/ 1951283 w 2066650"/>
                  <a:gd name="connsiteY8" fmla="*/ 2180265 h 2561350"/>
                  <a:gd name="connsiteX9" fmla="*/ 1222152 w 2066650"/>
                  <a:gd name="connsiteY9" fmla="*/ 2167002 h 2561350"/>
                  <a:gd name="connsiteX10" fmla="*/ 1242025 w 2066650"/>
                  <a:gd name="connsiteY10" fmla="*/ 2275300 h 2561350"/>
                  <a:gd name="connsiteX11" fmla="*/ 791969 w 2066650"/>
                  <a:gd name="connsiteY11" fmla="*/ 2277680 h 2561350"/>
                  <a:gd name="connsiteX12" fmla="*/ 821902 w 2066650"/>
                  <a:gd name="connsiteY12" fmla="*/ 2167002 h 2561350"/>
                  <a:gd name="connsiteX13" fmla="*/ 128977 w 2066650"/>
                  <a:gd name="connsiteY13" fmla="*/ 2200159 h 2561350"/>
                  <a:gd name="connsiteX14" fmla="*/ 0 w 2066650"/>
                  <a:gd name="connsiteY14" fmla="*/ 1657531 h 2561350"/>
                  <a:gd name="connsiteX15" fmla="*/ 257433 w 2066650"/>
                  <a:gd name="connsiteY15" fmla="*/ 1557347 h 2561350"/>
                  <a:gd name="connsiteX16" fmla="*/ 239483 w 2066650"/>
                  <a:gd name="connsiteY16" fmla="*/ 1049619 h 2561350"/>
                  <a:gd name="connsiteX17" fmla="*/ 29065 w 2066650"/>
                  <a:gd name="connsiteY17" fmla="*/ 1005469 h 2561350"/>
                  <a:gd name="connsiteX18" fmla="*/ 100444 w 2066650"/>
                  <a:gd name="connsiteY18" fmla="*/ 369408 h 2561350"/>
                  <a:gd name="connsiteX19" fmla="*/ 826873 w 2066650"/>
                  <a:gd name="connsiteY19" fmla="*/ 389002 h 2561350"/>
                  <a:gd name="connsiteX20" fmla="*/ 791969 w 2066650"/>
                  <a:gd name="connsiteY20" fmla="*/ 283670 h 2561350"/>
                  <a:gd name="connsiteX21" fmla="*/ 1027712 w 2066650"/>
                  <a:gd name="connsiteY21" fmla="*/ 3 h 2561350"/>
                  <a:gd name="connsiteX0" fmla="*/ 1027712 w 2049409"/>
                  <a:gd name="connsiteY0" fmla="*/ 3 h 2561350"/>
                  <a:gd name="connsiteX1" fmla="*/ 1242025 w 2049409"/>
                  <a:gd name="connsiteY1" fmla="*/ 286050 h 2561350"/>
                  <a:gd name="connsiteX2" fmla="*/ 1219889 w 2049409"/>
                  <a:gd name="connsiteY2" fmla="*/ 389002 h 2561350"/>
                  <a:gd name="connsiteX3" fmla="*/ 1967384 w 2049409"/>
                  <a:gd name="connsiteY3" fmla="*/ 344364 h 2561350"/>
                  <a:gd name="connsiteX4" fmla="*/ 2049225 w 2049409"/>
                  <a:gd name="connsiteY4" fmla="*/ 926667 h 2561350"/>
                  <a:gd name="connsiteX5" fmla="*/ 1862717 w 2049409"/>
                  <a:gd name="connsiteY5" fmla="*/ 1056790 h 2561350"/>
                  <a:gd name="connsiteX6" fmla="*/ 1824721 w 2049409"/>
                  <a:gd name="connsiteY6" fmla="*/ 1531159 h 2561350"/>
                  <a:gd name="connsiteX7" fmla="*/ 2042416 w 2049409"/>
                  <a:gd name="connsiteY7" fmla="*/ 1619452 h 2561350"/>
                  <a:gd name="connsiteX8" fmla="*/ 1951283 w 2049409"/>
                  <a:gd name="connsiteY8" fmla="*/ 2180265 h 2561350"/>
                  <a:gd name="connsiteX9" fmla="*/ 1222152 w 2049409"/>
                  <a:gd name="connsiteY9" fmla="*/ 2167002 h 2561350"/>
                  <a:gd name="connsiteX10" fmla="*/ 1242025 w 2049409"/>
                  <a:gd name="connsiteY10" fmla="*/ 2275300 h 2561350"/>
                  <a:gd name="connsiteX11" fmla="*/ 791969 w 2049409"/>
                  <a:gd name="connsiteY11" fmla="*/ 2277680 h 2561350"/>
                  <a:gd name="connsiteX12" fmla="*/ 821902 w 2049409"/>
                  <a:gd name="connsiteY12" fmla="*/ 2167002 h 2561350"/>
                  <a:gd name="connsiteX13" fmla="*/ 128977 w 2049409"/>
                  <a:gd name="connsiteY13" fmla="*/ 2200159 h 2561350"/>
                  <a:gd name="connsiteX14" fmla="*/ 0 w 2049409"/>
                  <a:gd name="connsiteY14" fmla="*/ 1657531 h 2561350"/>
                  <a:gd name="connsiteX15" fmla="*/ 257433 w 2049409"/>
                  <a:gd name="connsiteY15" fmla="*/ 1557347 h 2561350"/>
                  <a:gd name="connsiteX16" fmla="*/ 239483 w 2049409"/>
                  <a:gd name="connsiteY16" fmla="*/ 1049619 h 2561350"/>
                  <a:gd name="connsiteX17" fmla="*/ 29065 w 2049409"/>
                  <a:gd name="connsiteY17" fmla="*/ 1005469 h 2561350"/>
                  <a:gd name="connsiteX18" fmla="*/ 100444 w 2049409"/>
                  <a:gd name="connsiteY18" fmla="*/ 369408 h 2561350"/>
                  <a:gd name="connsiteX19" fmla="*/ 826873 w 2049409"/>
                  <a:gd name="connsiteY19" fmla="*/ 389002 h 2561350"/>
                  <a:gd name="connsiteX20" fmla="*/ 791969 w 2049409"/>
                  <a:gd name="connsiteY20" fmla="*/ 283670 h 2561350"/>
                  <a:gd name="connsiteX21" fmla="*/ 1027712 w 2049409"/>
                  <a:gd name="connsiteY21" fmla="*/ 3 h 2561350"/>
                  <a:gd name="connsiteX0" fmla="*/ 1027712 w 2049338"/>
                  <a:gd name="connsiteY0" fmla="*/ 3 h 2561350"/>
                  <a:gd name="connsiteX1" fmla="*/ 1242025 w 2049338"/>
                  <a:gd name="connsiteY1" fmla="*/ 286050 h 2561350"/>
                  <a:gd name="connsiteX2" fmla="*/ 1219889 w 2049338"/>
                  <a:gd name="connsiteY2" fmla="*/ 389002 h 2561350"/>
                  <a:gd name="connsiteX3" fmla="*/ 1967384 w 2049338"/>
                  <a:gd name="connsiteY3" fmla="*/ 344364 h 2561350"/>
                  <a:gd name="connsiteX4" fmla="*/ 2049225 w 2049338"/>
                  <a:gd name="connsiteY4" fmla="*/ 926667 h 2561350"/>
                  <a:gd name="connsiteX5" fmla="*/ 1862717 w 2049338"/>
                  <a:gd name="connsiteY5" fmla="*/ 1056790 h 2561350"/>
                  <a:gd name="connsiteX6" fmla="*/ 1824721 w 2049338"/>
                  <a:gd name="connsiteY6" fmla="*/ 1531159 h 2561350"/>
                  <a:gd name="connsiteX7" fmla="*/ 2042416 w 2049338"/>
                  <a:gd name="connsiteY7" fmla="*/ 1619452 h 2561350"/>
                  <a:gd name="connsiteX8" fmla="*/ 1951283 w 2049338"/>
                  <a:gd name="connsiteY8" fmla="*/ 2180265 h 2561350"/>
                  <a:gd name="connsiteX9" fmla="*/ 1222152 w 2049338"/>
                  <a:gd name="connsiteY9" fmla="*/ 2167002 h 2561350"/>
                  <a:gd name="connsiteX10" fmla="*/ 1242025 w 2049338"/>
                  <a:gd name="connsiteY10" fmla="*/ 2275300 h 2561350"/>
                  <a:gd name="connsiteX11" fmla="*/ 791969 w 2049338"/>
                  <a:gd name="connsiteY11" fmla="*/ 2277680 h 2561350"/>
                  <a:gd name="connsiteX12" fmla="*/ 821902 w 2049338"/>
                  <a:gd name="connsiteY12" fmla="*/ 2167002 h 2561350"/>
                  <a:gd name="connsiteX13" fmla="*/ 128977 w 2049338"/>
                  <a:gd name="connsiteY13" fmla="*/ 2200159 h 2561350"/>
                  <a:gd name="connsiteX14" fmla="*/ 0 w 2049338"/>
                  <a:gd name="connsiteY14" fmla="*/ 1657531 h 2561350"/>
                  <a:gd name="connsiteX15" fmla="*/ 257433 w 2049338"/>
                  <a:gd name="connsiteY15" fmla="*/ 1557347 h 2561350"/>
                  <a:gd name="connsiteX16" fmla="*/ 239483 w 2049338"/>
                  <a:gd name="connsiteY16" fmla="*/ 1049619 h 2561350"/>
                  <a:gd name="connsiteX17" fmla="*/ 29065 w 2049338"/>
                  <a:gd name="connsiteY17" fmla="*/ 1005469 h 2561350"/>
                  <a:gd name="connsiteX18" fmla="*/ 100444 w 2049338"/>
                  <a:gd name="connsiteY18" fmla="*/ 369408 h 2561350"/>
                  <a:gd name="connsiteX19" fmla="*/ 826873 w 2049338"/>
                  <a:gd name="connsiteY19" fmla="*/ 389002 h 2561350"/>
                  <a:gd name="connsiteX20" fmla="*/ 791969 w 2049338"/>
                  <a:gd name="connsiteY20" fmla="*/ 283670 h 2561350"/>
                  <a:gd name="connsiteX21" fmla="*/ 1027712 w 2049338"/>
                  <a:gd name="connsiteY21" fmla="*/ 3 h 2561350"/>
                  <a:gd name="connsiteX0" fmla="*/ 1027712 w 2053522"/>
                  <a:gd name="connsiteY0" fmla="*/ 3 h 2561350"/>
                  <a:gd name="connsiteX1" fmla="*/ 1242025 w 2053522"/>
                  <a:gd name="connsiteY1" fmla="*/ 286050 h 2561350"/>
                  <a:gd name="connsiteX2" fmla="*/ 1219889 w 2053522"/>
                  <a:gd name="connsiteY2" fmla="*/ 389002 h 2561350"/>
                  <a:gd name="connsiteX3" fmla="*/ 1967384 w 2053522"/>
                  <a:gd name="connsiteY3" fmla="*/ 344364 h 2561350"/>
                  <a:gd name="connsiteX4" fmla="*/ 2049225 w 2053522"/>
                  <a:gd name="connsiteY4" fmla="*/ 926667 h 2561350"/>
                  <a:gd name="connsiteX5" fmla="*/ 1862717 w 2053522"/>
                  <a:gd name="connsiteY5" fmla="*/ 1056790 h 2561350"/>
                  <a:gd name="connsiteX6" fmla="*/ 1824721 w 2053522"/>
                  <a:gd name="connsiteY6" fmla="*/ 1531159 h 2561350"/>
                  <a:gd name="connsiteX7" fmla="*/ 2042416 w 2053522"/>
                  <a:gd name="connsiteY7" fmla="*/ 1619452 h 2561350"/>
                  <a:gd name="connsiteX8" fmla="*/ 1951283 w 2053522"/>
                  <a:gd name="connsiteY8" fmla="*/ 2180265 h 2561350"/>
                  <a:gd name="connsiteX9" fmla="*/ 1222152 w 2053522"/>
                  <a:gd name="connsiteY9" fmla="*/ 2167002 h 2561350"/>
                  <a:gd name="connsiteX10" fmla="*/ 1242025 w 2053522"/>
                  <a:gd name="connsiteY10" fmla="*/ 2275300 h 2561350"/>
                  <a:gd name="connsiteX11" fmla="*/ 791969 w 2053522"/>
                  <a:gd name="connsiteY11" fmla="*/ 2277680 h 2561350"/>
                  <a:gd name="connsiteX12" fmla="*/ 821902 w 2053522"/>
                  <a:gd name="connsiteY12" fmla="*/ 2167002 h 2561350"/>
                  <a:gd name="connsiteX13" fmla="*/ 128977 w 2053522"/>
                  <a:gd name="connsiteY13" fmla="*/ 2200159 h 2561350"/>
                  <a:gd name="connsiteX14" fmla="*/ 0 w 2053522"/>
                  <a:gd name="connsiteY14" fmla="*/ 1657531 h 2561350"/>
                  <a:gd name="connsiteX15" fmla="*/ 257433 w 2053522"/>
                  <a:gd name="connsiteY15" fmla="*/ 1557347 h 2561350"/>
                  <a:gd name="connsiteX16" fmla="*/ 239483 w 2053522"/>
                  <a:gd name="connsiteY16" fmla="*/ 1049619 h 2561350"/>
                  <a:gd name="connsiteX17" fmla="*/ 29065 w 2053522"/>
                  <a:gd name="connsiteY17" fmla="*/ 1005469 h 2561350"/>
                  <a:gd name="connsiteX18" fmla="*/ 100444 w 2053522"/>
                  <a:gd name="connsiteY18" fmla="*/ 369408 h 2561350"/>
                  <a:gd name="connsiteX19" fmla="*/ 826873 w 2053522"/>
                  <a:gd name="connsiteY19" fmla="*/ 389002 h 2561350"/>
                  <a:gd name="connsiteX20" fmla="*/ 791969 w 2053522"/>
                  <a:gd name="connsiteY20" fmla="*/ 283670 h 2561350"/>
                  <a:gd name="connsiteX21" fmla="*/ 1027712 w 2053522"/>
                  <a:gd name="connsiteY21" fmla="*/ 3 h 2561350"/>
                  <a:gd name="connsiteX0" fmla="*/ 1027712 w 2053521"/>
                  <a:gd name="connsiteY0" fmla="*/ 3 h 2561350"/>
                  <a:gd name="connsiteX1" fmla="*/ 1242025 w 2053521"/>
                  <a:gd name="connsiteY1" fmla="*/ 286050 h 2561350"/>
                  <a:gd name="connsiteX2" fmla="*/ 1219889 w 2053521"/>
                  <a:gd name="connsiteY2" fmla="*/ 389002 h 2561350"/>
                  <a:gd name="connsiteX3" fmla="*/ 1967384 w 2053521"/>
                  <a:gd name="connsiteY3" fmla="*/ 344364 h 2561350"/>
                  <a:gd name="connsiteX4" fmla="*/ 2049225 w 2053521"/>
                  <a:gd name="connsiteY4" fmla="*/ 926667 h 2561350"/>
                  <a:gd name="connsiteX5" fmla="*/ 1862717 w 2053521"/>
                  <a:gd name="connsiteY5" fmla="*/ 1056790 h 2561350"/>
                  <a:gd name="connsiteX6" fmla="*/ 1824721 w 2053521"/>
                  <a:gd name="connsiteY6" fmla="*/ 1531159 h 2561350"/>
                  <a:gd name="connsiteX7" fmla="*/ 2042416 w 2053521"/>
                  <a:gd name="connsiteY7" fmla="*/ 1619452 h 2561350"/>
                  <a:gd name="connsiteX8" fmla="*/ 1951283 w 2053521"/>
                  <a:gd name="connsiteY8" fmla="*/ 2180265 h 2561350"/>
                  <a:gd name="connsiteX9" fmla="*/ 1222152 w 2053521"/>
                  <a:gd name="connsiteY9" fmla="*/ 2167002 h 2561350"/>
                  <a:gd name="connsiteX10" fmla="*/ 1242025 w 2053521"/>
                  <a:gd name="connsiteY10" fmla="*/ 2275300 h 2561350"/>
                  <a:gd name="connsiteX11" fmla="*/ 791969 w 2053521"/>
                  <a:gd name="connsiteY11" fmla="*/ 2277680 h 2561350"/>
                  <a:gd name="connsiteX12" fmla="*/ 821902 w 2053521"/>
                  <a:gd name="connsiteY12" fmla="*/ 2167002 h 2561350"/>
                  <a:gd name="connsiteX13" fmla="*/ 128977 w 2053521"/>
                  <a:gd name="connsiteY13" fmla="*/ 2200159 h 2561350"/>
                  <a:gd name="connsiteX14" fmla="*/ 0 w 2053521"/>
                  <a:gd name="connsiteY14" fmla="*/ 1657531 h 2561350"/>
                  <a:gd name="connsiteX15" fmla="*/ 257433 w 2053521"/>
                  <a:gd name="connsiteY15" fmla="*/ 1557347 h 2561350"/>
                  <a:gd name="connsiteX16" fmla="*/ 239483 w 2053521"/>
                  <a:gd name="connsiteY16" fmla="*/ 1049619 h 2561350"/>
                  <a:gd name="connsiteX17" fmla="*/ 29065 w 2053521"/>
                  <a:gd name="connsiteY17" fmla="*/ 1005469 h 2561350"/>
                  <a:gd name="connsiteX18" fmla="*/ 100444 w 2053521"/>
                  <a:gd name="connsiteY18" fmla="*/ 369408 h 2561350"/>
                  <a:gd name="connsiteX19" fmla="*/ 826873 w 2053521"/>
                  <a:gd name="connsiteY19" fmla="*/ 389002 h 2561350"/>
                  <a:gd name="connsiteX20" fmla="*/ 791969 w 2053521"/>
                  <a:gd name="connsiteY20" fmla="*/ 283670 h 2561350"/>
                  <a:gd name="connsiteX21" fmla="*/ 1027712 w 2053521"/>
                  <a:gd name="connsiteY21" fmla="*/ 3 h 2561350"/>
                  <a:gd name="connsiteX0" fmla="*/ 1027712 w 2053521"/>
                  <a:gd name="connsiteY0" fmla="*/ 3 h 2561350"/>
                  <a:gd name="connsiteX1" fmla="*/ 1242025 w 2053521"/>
                  <a:gd name="connsiteY1" fmla="*/ 286050 h 2561350"/>
                  <a:gd name="connsiteX2" fmla="*/ 1219889 w 2053521"/>
                  <a:gd name="connsiteY2" fmla="*/ 389002 h 2561350"/>
                  <a:gd name="connsiteX3" fmla="*/ 1967384 w 2053521"/>
                  <a:gd name="connsiteY3" fmla="*/ 344364 h 2561350"/>
                  <a:gd name="connsiteX4" fmla="*/ 2049225 w 2053521"/>
                  <a:gd name="connsiteY4" fmla="*/ 926667 h 2561350"/>
                  <a:gd name="connsiteX5" fmla="*/ 1862717 w 2053521"/>
                  <a:gd name="connsiteY5" fmla="*/ 1056790 h 2561350"/>
                  <a:gd name="connsiteX6" fmla="*/ 1824721 w 2053521"/>
                  <a:gd name="connsiteY6" fmla="*/ 1531159 h 2561350"/>
                  <a:gd name="connsiteX7" fmla="*/ 2042416 w 2053521"/>
                  <a:gd name="connsiteY7" fmla="*/ 1619452 h 2561350"/>
                  <a:gd name="connsiteX8" fmla="*/ 1951283 w 2053521"/>
                  <a:gd name="connsiteY8" fmla="*/ 2180265 h 2561350"/>
                  <a:gd name="connsiteX9" fmla="*/ 1222152 w 2053521"/>
                  <a:gd name="connsiteY9" fmla="*/ 2167002 h 2561350"/>
                  <a:gd name="connsiteX10" fmla="*/ 1242025 w 2053521"/>
                  <a:gd name="connsiteY10" fmla="*/ 2275300 h 2561350"/>
                  <a:gd name="connsiteX11" fmla="*/ 791969 w 2053521"/>
                  <a:gd name="connsiteY11" fmla="*/ 2277680 h 2561350"/>
                  <a:gd name="connsiteX12" fmla="*/ 821902 w 2053521"/>
                  <a:gd name="connsiteY12" fmla="*/ 2167002 h 2561350"/>
                  <a:gd name="connsiteX13" fmla="*/ 128977 w 2053521"/>
                  <a:gd name="connsiteY13" fmla="*/ 2200159 h 2561350"/>
                  <a:gd name="connsiteX14" fmla="*/ 0 w 2053521"/>
                  <a:gd name="connsiteY14" fmla="*/ 1657531 h 2561350"/>
                  <a:gd name="connsiteX15" fmla="*/ 257433 w 2053521"/>
                  <a:gd name="connsiteY15" fmla="*/ 1557347 h 2561350"/>
                  <a:gd name="connsiteX16" fmla="*/ 239483 w 2053521"/>
                  <a:gd name="connsiteY16" fmla="*/ 1049619 h 2561350"/>
                  <a:gd name="connsiteX17" fmla="*/ 29065 w 2053521"/>
                  <a:gd name="connsiteY17" fmla="*/ 1005469 h 2561350"/>
                  <a:gd name="connsiteX18" fmla="*/ 100444 w 2053521"/>
                  <a:gd name="connsiteY18" fmla="*/ 369408 h 2561350"/>
                  <a:gd name="connsiteX19" fmla="*/ 826873 w 2053521"/>
                  <a:gd name="connsiteY19" fmla="*/ 389002 h 2561350"/>
                  <a:gd name="connsiteX20" fmla="*/ 791969 w 2053521"/>
                  <a:gd name="connsiteY20" fmla="*/ 283670 h 2561350"/>
                  <a:gd name="connsiteX21" fmla="*/ 1027712 w 2053521"/>
                  <a:gd name="connsiteY21" fmla="*/ 3 h 2561350"/>
                  <a:gd name="connsiteX0" fmla="*/ 1027712 w 2053521"/>
                  <a:gd name="connsiteY0" fmla="*/ 3 h 2561350"/>
                  <a:gd name="connsiteX1" fmla="*/ 1242025 w 2053521"/>
                  <a:gd name="connsiteY1" fmla="*/ 286050 h 2561350"/>
                  <a:gd name="connsiteX2" fmla="*/ 1219889 w 2053521"/>
                  <a:gd name="connsiteY2" fmla="*/ 389002 h 2561350"/>
                  <a:gd name="connsiteX3" fmla="*/ 1967384 w 2053521"/>
                  <a:gd name="connsiteY3" fmla="*/ 344364 h 2561350"/>
                  <a:gd name="connsiteX4" fmla="*/ 2049225 w 2053521"/>
                  <a:gd name="connsiteY4" fmla="*/ 926667 h 2561350"/>
                  <a:gd name="connsiteX5" fmla="*/ 1862717 w 2053521"/>
                  <a:gd name="connsiteY5" fmla="*/ 1056790 h 2561350"/>
                  <a:gd name="connsiteX6" fmla="*/ 1824721 w 2053521"/>
                  <a:gd name="connsiteY6" fmla="*/ 1531159 h 2561350"/>
                  <a:gd name="connsiteX7" fmla="*/ 2042416 w 2053521"/>
                  <a:gd name="connsiteY7" fmla="*/ 1619452 h 2561350"/>
                  <a:gd name="connsiteX8" fmla="*/ 1951283 w 2053521"/>
                  <a:gd name="connsiteY8" fmla="*/ 2180265 h 2561350"/>
                  <a:gd name="connsiteX9" fmla="*/ 1222152 w 2053521"/>
                  <a:gd name="connsiteY9" fmla="*/ 2167002 h 2561350"/>
                  <a:gd name="connsiteX10" fmla="*/ 1242025 w 2053521"/>
                  <a:gd name="connsiteY10" fmla="*/ 2275300 h 2561350"/>
                  <a:gd name="connsiteX11" fmla="*/ 791969 w 2053521"/>
                  <a:gd name="connsiteY11" fmla="*/ 2277680 h 2561350"/>
                  <a:gd name="connsiteX12" fmla="*/ 821902 w 2053521"/>
                  <a:gd name="connsiteY12" fmla="*/ 2167002 h 2561350"/>
                  <a:gd name="connsiteX13" fmla="*/ 128977 w 2053521"/>
                  <a:gd name="connsiteY13" fmla="*/ 2200159 h 2561350"/>
                  <a:gd name="connsiteX14" fmla="*/ 0 w 2053521"/>
                  <a:gd name="connsiteY14" fmla="*/ 1657531 h 2561350"/>
                  <a:gd name="connsiteX15" fmla="*/ 257433 w 2053521"/>
                  <a:gd name="connsiteY15" fmla="*/ 1557347 h 2561350"/>
                  <a:gd name="connsiteX16" fmla="*/ 239483 w 2053521"/>
                  <a:gd name="connsiteY16" fmla="*/ 1049619 h 2561350"/>
                  <a:gd name="connsiteX17" fmla="*/ 29065 w 2053521"/>
                  <a:gd name="connsiteY17" fmla="*/ 1005469 h 2561350"/>
                  <a:gd name="connsiteX18" fmla="*/ 100444 w 2053521"/>
                  <a:gd name="connsiteY18" fmla="*/ 369408 h 2561350"/>
                  <a:gd name="connsiteX19" fmla="*/ 826873 w 2053521"/>
                  <a:gd name="connsiteY19" fmla="*/ 389002 h 2561350"/>
                  <a:gd name="connsiteX20" fmla="*/ 791969 w 2053521"/>
                  <a:gd name="connsiteY20" fmla="*/ 283670 h 2561350"/>
                  <a:gd name="connsiteX21" fmla="*/ 1027712 w 2053521"/>
                  <a:gd name="connsiteY21" fmla="*/ 3 h 2561350"/>
                  <a:gd name="connsiteX0" fmla="*/ 1027712 w 2053521"/>
                  <a:gd name="connsiteY0" fmla="*/ 3 h 2561350"/>
                  <a:gd name="connsiteX1" fmla="*/ 1242025 w 2053521"/>
                  <a:gd name="connsiteY1" fmla="*/ 286050 h 2561350"/>
                  <a:gd name="connsiteX2" fmla="*/ 1219889 w 2053521"/>
                  <a:gd name="connsiteY2" fmla="*/ 389002 h 2561350"/>
                  <a:gd name="connsiteX3" fmla="*/ 1967384 w 2053521"/>
                  <a:gd name="connsiteY3" fmla="*/ 344364 h 2561350"/>
                  <a:gd name="connsiteX4" fmla="*/ 2049225 w 2053521"/>
                  <a:gd name="connsiteY4" fmla="*/ 926667 h 2561350"/>
                  <a:gd name="connsiteX5" fmla="*/ 1862717 w 2053521"/>
                  <a:gd name="connsiteY5" fmla="*/ 1056790 h 2561350"/>
                  <a:gd name="connsiteX6" fmla="*/ 1824721 w 2053521"/>
                  <a:gd name="connsiteY6" fmla="*/ 1531159 h 2561350"/>
                  <a:gd name="connsiteX7" fmla="*/ 2042416 w 2053521"/>
                  <a:gd name="connsiteY7" fmla="*/ 1619452 h 2561350"/>
                  <a:gd name="connsiteX8" fmla="*/ 1951283 w 2053521"/>
                  <a:gd name="connsiteY8" fmla="*/ 2180265 h 2561350"/>
                  <a:gd name="connsiteX9" fmla="*/ 1222152 w 2053521"/>
                  <a:gd name="connsiteY9" fmla="*/ 2167002 h 2561350"/>
                  <a:gd name="connsiteX10" fmla="*/ 1242025 w 2053521"/>
                  <a:gd name="connsiteY10" fmla="*/ 2275300 h 2561350"/>
                  <a:gd name="connsiteX11" fmla="*/ 791969 w 2053521"/>
                  <a:gd name="connsiteY11" fmla="*/ 2277680 h 2561350"/>
                  <a:gd name="connsiteX12" fmla="*/ 821902 w 2053521"/>
                  <a:gd name="connsiteY12" fmla="*/ 2167002 h 2561350"/>
                  <a:gd name="connsiteX13" fmla="*/ 128977 w 2053521"/>
                  <a:gd name="connsiteY13" fmla="*/ 2200159 h 2561350"/>
                  <a:gd name="connsiteX14" fmla="*/ 0 w 2053521"/>
                  <a:gd name="connsiteY14" fmla="*/ 1657531 h 2561350"/>
                  <a:gd name="connsiteX15" fmla="*/ 257433 w 2053521"/>
                  <a:gd name="connsiteY15" fmla="*/ 1557347 h 2561350"/>
                  <a:gd name="connsiteX16" fmla="*/ 239483 w 2053521"/>
                  <a:gd name="connsiteY16" fmla="*/ 1049619 h 2561350"/>
                  <a:gd name="connsiteX17" fmla="*/ 29065 w 2053521"/>
                  <a:gd name="connsiteY17" fmla="*/ 1005469 h 2561350"/>
                  <a:gd name="connsiteX18" fmla="*/ 100444 w 2053521"/>
                  <a:gd name="connsiteY18" fmla="*/ 369408 h 2561350"/>
                  <a:gd name="connsiteX19" fmla="*/ 826873 w 2053521"/>
                  <a:gd name="connsiteY19" fmla="*/ 389002 h 2561350"/>
                  <a:gd name="connsiteX20" fmla="*/ 791969 w 2053521"/>
                  <a:gd name="connsiteY20" fmla="*/ 283670 h 2561350"/>
                  <a:gd name="connsiteX21" fmla="*/ 1027712 w 2053521"/>
                  <a:gd name="connsiteY21" fmla="*/ 3 h 2561350"/>
                  <a:gd name="connsiteX0" fmla="*/ 1027712 w 2053521"/>
                  <a:gd name="connsiteY0" fmla="*/ 3 h 2561350"/>
                  <a:gd name="connsiteX1" fmla="*/ 1242025 w 2053521"/>
                  <a:gd name="connsiteY1" fmla="*/ 286050 h 2561350"/>
                  <a:gd name="connsiteX2" fmla="*/ 1219889 w 2053521"/>
                  <a:gd name="connsiteY2" fmla="*/ 389002 h 2561350"/>
                  <a:gd name="connsiteX3" fmla="*/ 1967384 w 2053521"/>
                  <a:gd name="connsiteY3" fmla="*/ 344364 h 2561350"/>
                  <a:gd name="connsiteX4" fmla="*/ 2049225 w 2053521"/>
                  <a:gd name="connsiteY4" fmla="*/ 926667 h 2561350"/>
                  <a:gd name="connsiteX5" fmla="*/ 1862717 w 2053521"/>
                  <a:gd name="connsiteY5" fmla="*/ 1056790 h 2561350"/>
                  <a:gd name="connsiteX6" fmla="*/ 1824721 w 2053521"/>
                  <a:gd name="connsiteY6" fmla="*/ 1531159 h 2561350"/>
                  <a:gd name="connsiteX7" fmla="*/ 2042416 w 2053521"/>
                  <a:gd name="connsiteY7" fmla="*/ 1619452 h 2561350"/>
                  <a:gd name="connsiteX8" fmla="*/ 1951283 w 2053521"/>
                  <a:gd name="connsiteY8" fmla="*/ 2180265 h 2561350"/>
                  <a:gd name="connsiteX9" fmla="*/ 1222152 w 2053521"/>
                  <a:gd name="connsiteY9" fmla="*/ 2167002 h 2561350"/>
                  <a:gd name="connsiteX10" fmla="*/ 1242025 w 2053521"/>
                  <a:gd name="connsiteY10" fmla="*/ 2275300 h 2561350"/>
                  <a:gd name="connsiteX11" fmla="*/ 791969 w 2053521"/>
                  <a:gd name="connsiteY11" fmla="*/ 2277680 h 2561350"/>
                  <a:gd name="connsiteX12" fmla="*/ 821902 w 2053521"/>
                  <a:gd name="connsiteY12" fmla="*/ 2167002 h 2561350"/>
                  <a:gd name="connsiteX13" fmla="*/ 128977 w 2053521"/>
                  <a:gd name="connsiteY13" fmla="*/ 2200159 h 2561350"/>
                  <a:gd name="connsiteX14" fmla="*/ 0 w 2053521"/>
                  <a:gd name="connsiteY14" fmla="*/ 1657531 h 2561350"/>
                  <a:gd name="connsiteX15" fmla="*/ 257433 w 2053521"/>
                  <a:gd name="connsiteY15" fmla="*/ 1557347 h 2561350"/>
                  <a:gd name="connsiteX16" fmla="*/ 239483 w 2053521"/>
                  <a:gd name="connsiteY16" fmla="*/ 1049619 h 2561350"/>
                  <a:gd name="connsiteX17" fmla="*/ 29065 w 2053521"/>
                  <a:gd name="connsiteY17" fmla="*/ 1005469 h 2561350"/>
                  <a:gd name="connsiteX18" fmla="*/ 100444 w 2053521"/>
                  <a:gd name="connsiteY18" fmla="*/ 369408 h 2561350"/>
                  <a:gd name="connsiteX19" fmla="*/ 826873 w 2053521"/>
                  <a:gd name="connsiteY19" fmla="*/ 389002 h 2561350"/>
                  <a:gd name="connsiteX20" fmla="*/ 791969 w 2053521"/>
                  <a:gd name="connsiteY20" fmla="*/ 283670 h 2561350"/>
                  <a:gd name="connsiteX21" fmla="*/ 1027712 w 2053521"/>
                  <a:gd name="connsiteY21" fmla="*/ 3 h 2561350"/>
                  <a:gd name="connsiteX0" fmla="*/ 1027712 w 2053521"/>
                  <a:gd name="connsiteY0" fmla="*/ 3 h 2561350"/>
                  <a:gd name="connsiteX1" fmla="*/ 1242025 w 2053521"/>
                  <a:gd name="connsiteY1" fmla="*/ 286050 h 2561350"/>
                  <a:gd name="connsiteX2" fmla="*/ 1219889 w 2053521"/>
                  <a:gd name="connsiteY2" fmla="*/ 389002 h 2561350"/>
                  <a:gd name="connsiteX3" fmla="*/ 1967384 w 2053521"/>
                  <a:gd name="connsiteY3" fmla="*/ 344364 h 2561350"/>
                  <a:gd name="connsiteX4" fmla="*/ 2049225 w 2053521"/>
                  <a:gd name="connsiteY4" fmla="*/ 926667 h 2561350"/>
                  <a:gd name="connsiteX5" fmla="*/ 1862717 w 2053521"/>
                  <a:gd name="connsiteY5" fmla="*/ 1056790 h 2561350"/>
                  <a:gd name="connsiteX6" fmla="*/ 1824721 w 2053521"/>
                  <a:gd name="connsiteY6" fmla="*/ 1531159 h 2561350"/>
                  <a:gd name="connsiteX7" fmla="*/ 2042416 w 2053521"/>
                  <a:gd name="connsiteY7" fmla="*/ 1619452 h 2561350"/>
                  <a:gd name="connsiteX8" fmla="*/ 1951283 w 2053521"/>
                  <a:gd name="connsiteY8" fmla="*/ 2180265 h 2561350"/>
                  <a:gd name="connsiteX9" fmla="*/ 1222152 w 2053521"/>
                  <a:gd name="connsiteY9" fmla="*/ 2167002 h 2561350"/>
                  <a:gd name="connsiteX10" fmla="*/ 1242025 w 2053521"/>
                  <a:gd name="connsiteY10" fmla="*/ 2275300 h 2561350"/>
                  <a:gd name="connsiteX11" fmla="*/ 791969 w 2053521"/>
                  <a:gd name="connsiteY11" fmla="*/ 2277680 h 2561350"/>
                  <a:gd name="connsiteX12" fmla="*/ 821902 w 2053521"/>
                  <a:gd name="connsiteY12" fmla="*/ 2167002 h 2561350"/>
                  <a:gd name="connsiteX13" fmla="*/ 128977 w 2053521"/>
                  <a:gd name="connsiteY13" fmla="*/ 2200159 h 2561350"/>
                  <a:gd name="connsiteX14" fmla="*/ 0 w 2053521"/>
                  <a:gd name="connsiteY14" fmla="*/ 1657531 h 2561350"/>
                  <a:gd name="connsiteX15" fmla="*/ 257433 w 2053521"/>
                  <a:gd name="connsiteY15" fmla="*/ 1557347 h 2561350"/>
                  <a:gd name="connsiteX16" fmla="*/ 239483 w 2053521"/>
                  <a:gd name="connsiteY16" fmla="*/ 1049619 h 2561350"/>
                  <a:gd name="connsiteX17" fmla="*/ 29065 w 2053521"/>
                  <a:gd name="connsiteY17" fmla="*/ 1005469 h 2561350"/>
                  <a:gd name="connsiteX18" fmla="*/ 100444 w 2053521"/>
                  <a:gd name="connsiteY18" fmla="*/ 369408 h 2561350"/>
                  <a:gd name="connsiteX19" fmla="*/ 826873 w 2053521"/>
                  <a:gd name="connsiteY19" fmla="*/ 389002 h 2561350"/>
                  <a:gd name="connsiteX20" fmla="*/ 791969 w 2053521"/>
                  <a:gd name="connsiteY20" fmla="*/ 283670 h 2561350"/>
                  <a:gd name="connsiteX21" fmla="*/ 1027712 w 2053521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4468 w 2040556"/>
                  <a:gd name="connsiteY15" fmla="*/ 1557347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4468 w 2040556"/>
                  <a:gd name="connsiteY15" fmla="*/ 1557347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4468 w 2040556"/>
                  <a:gd name="connsiteY15" fmla="*/ 1557347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4468 w 2040556"/>
                  <a:gd name="connsiteY15" fmla="*/ 1557347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61667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36129 w 2040556"/>
                  <a:gd name="connsiteY7" fmla="*/ 1616113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36129 w 2040556"/>
                  <a:gd name="connsiteY7" fmla="*/ 1616113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36129 w 2040556"/>
                  <a:gd name="connsiteY7" fmla="*/ 1616113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36129 w 2040556"/>
                  <a:gd name="connsiteY7" fmla="*/ 1616113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60129 h 2561350"/>
                  <a:gd name="connsiteX6" fmla="*/ 1811756 w 2040556"/>
                  <a:gd name="connsiteY6" fmla="*/ 1531159 h 2561350"/>
                  <a:gd name="connsiteX7" fmla="*/ 2036129 w 2040556"/>
                  <a:gd name="connsiteY7" fmla="*/ 1616113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040556" h="2561350">
                    <a:moveTo>
                      <a:pt x="1014747" y="3"/>
                    </a:moveTo>
                    <a:cubicBezTo>
                      <a:pt x="1183816" y="-691"/>
                      <a:pt x="1351799" y="120921"/>
                      <a:pt x="1229060" y="286050"/>
                    </a:cubicBezTo>
                    <a:cubicBezTo>
                      <a:pt x="1212950" y="315682"/>
                      <a:pt x="1201168" y="348101"/>
                      <a:pt x="1206924" y="389002"/>
                    </a:cubicBezTo>
                    <a:cubicBezTo>
                      <a:pt x="1211992" y="528261"/>
                      <a:pt x="1716654" y="452477"/>
                      <a:pt x="1954419" y="344364"/>
                    </a:cubicBezTo>
                    <a:cubicBezTo>
                      <a:pt x="1970498" y="474789"/>
                      <a:pt x="2061145" y="783619"/>
                      <a:pt x="2036260" y="926667"/>
                    </a:cubicBezTo>
                    <a:cubicBezTo>
                      <a:pt x="2027166" y="1024060"/>
                      <a:pt x="1970476" y="1153289"/>
                      <a:pt x="1849752" y="1060129"/>
                    </a:cubicBezTo>
                    <a:cubicBezTo>
                      <a:pt x="1475468" y="853624"/>
                      <a:pt x="1487545" y="1649324"/>
                      <a:pt x="1811756" y="1531159"/>
                    </a:cubicBezTo>
                    <a:cubicBezTo>
                      <a:pt x="1923754" y="1469515"/>
                      <a:pt x="1987209" y="1400411"/>
                      <a:pt x="2036129" y="1616113"/>
                    </a:cubicBezTo>
                    <a:cubicBezTo>
                      <a:pt x="2051136" y="1730790"/>
                      <a:pt x="1956393" y="2051666"/>
                      <a:pt x="1938318" y="2180265"/>
                    </a:cubicBezTo>
                    <a:cubicBezTo>
                      <a:pt x="1741694" y="2153739"/>
                      <a:pt x="1359392" y="2007849"/>
                      <a:pt x="1209187" y="2167002"/>
                    </a:cubicBezTo>
                    <a:cubicBezTo>
                      <a:pt x="1195706" y="2193452"/>
                      <a:pt x="1198508" y="2230274"/>
                      <a:pt x="1229060" y="2275300"/>
                    </a:cubicBezTo>
                    <a:cubicBezTo>
                      <a:pt x="1469566" y="2660267"/>
                      <a:pt x="567071" y="2652331"/>
                      <a:pt x="779004" y="2277680"/>
                    </a:cubicBezTo>
                    <a:cubicBezTo>
                      <a:pt x="817979" y="2223379"/>
                      <a:pt x="825787" y="2190096"/>
                      <a:pt x="808937" y="2167002"/>
                    </a:cubicBezTo>
                    <a:cubicBezTo>
                      <a:pt x="706169" y="2021111"/>
                      <a:pt x="364670" y="2147108"/>
                      <a:pt x="116012" y="2200159"/>
                    </a:cubicBezTo>
                    <a:cubicBezTo>
                      <a:pt x="57942" y="2073996"/>
                      <a:pt x="976" y="1794778"/>
                      <a:pt x="0" y="1657530"/>
                    </a:cubicBezTo>
                    <a:cubicBezTo>
                      <a:pt x="23569" y="1399547"/>
                      <a:pt x="142648" y="1475748"/>
                      <a:pt x="248790" y="1539671"/>
                    </a:cubicBezTo>
                    <a:cubicBezTo>
                      <a:pt x="563771" y="1555589"/>
                      <a:pt x="485163" y="925406"/>
                      <a:pt x="226518" y="1049619"/>
                    </a:cubicBezTo>
                    <a:cubicBezTo>
                      <a:pt x="150003" y="1086365"/>
                      <a:pt x="56561" y="1164379"/>
                      <a:pt x="16100" y="1005469"/>
                    </a:cubicBezTo>
                    <a:cubicBezTo>
                      <a:pt x="-32993" y="864734"/>
                      <a:pt x="47286" y="478570"/>
                      <a:pt x="87479" y="369408"/>
                    </a:cubicBezTo>
                    <a:cubicBezTo>
                      <a:pt x="483685" y="502036"/>
                      <a:pt x="775797" y="488473"/>
                      <a:pt x="813908" y="389002"/>
                    </a:cubicBezTo>
                    <a:cubicBezTo>
                      <a:pt x="824229" y="365427"/>
                      <a:pt x="814657" y="333342"/>
                      <a:pt x="779004" y="283670"/>
                    </a:cubicBezTo>
                    <a:cubicBezTo>
                      <a:pt x="673038" y="96344"/>
                      <a:pt x="845678" y="698"/>
                      <a:pt x="1014747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/>
              <a:sp3d prstMaterial="dkEdge">
                <a:bevelT w="50800" h="25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5"/>
              <p:cNvSpPr/>
              <p:nvPr/>
            </p:nvSpPr>
            <p:spPr>
              <a:xfrm flipV="1">
                <a:off x="6213670" y="5773350"/>
                <a:ext cx="1448109" cy="1792218"/>
              </a:xfrm>
              <a:custGeom>
                <a:avLst/>
                <a:gdLst>
                  <a:gd name="connsiteX0" fmla="*/ 872209 w 1795780"/>
                  <a:gd name="connsiteY0" fmla="*/ 3 h 2561350"/>
                  <a:gd name="connsiteX1" fmla="*/ 1086522 w 1795780"/>
                  <a:gd name="connsiteY1" fmla="*/ 286050 h 2561350"/>
                  <a:gd name="connsiteX2" fmla="*/ 1064386 w 1795780"/>
                  <a:gd name="connsiteY2" fmla="*/ 389002 h 2561350"/>
                  <a:gd name="connsiteX3" fmla="*/ 1795780 w 1795780"/>
                  <a:gd name="connsiteY3" fmla="*/ 389002 h 2561350"/>
                  <a:gd name="connsiteX4" fmla="*/ 1795780 w 1795780"/>
                  <a:gd name="connsiteY4" fmla="*/ 1063389 h 2561350"/>
                  <a:gd name="connsiteX5" fmla="*/ 1706462 w 1795780"/>
                  <a:gd name="connsiteY5" fmla="*/ 1037347 h 2561350"/>
                  <a:gd name="connsiteX6" fmla="*/ 1704082 w 1795780"/>
                  <a:gd name="connsiteY6" fmla="*/ 1487403 h 2561350"/>
                  <a:gd name="connsiteX7" fmla="*/ 1795780 w 1795780"/>
                  <a:gd name="connsiteY7" fmla="*/ 1449629 h 2561350"/>
                  <a:gd name="connsiteX8" fmla="*/ 1795780 w 1795780"/>
                  <a:gd name="connsiteY8" fmla="*/ 2167002 h 2561350"/>
                  <a:gd name="connsiteX9" fmla="*/ 1066649 w 1795780"/>
                  <a:gd name="connsiteY9" fmla="*/ 2167002 h 2561350"/>
                  <a:gd name="connsiteX10" fmla="*/ 1086522 w 1795780"/>
                  <a:gd name="connsiteY10" fmla="*/ 2275300 h 2561350"/>
                  <a:gd name="connsiteX11" fmla="*/ 636466 w 1795780"/>
                  <a:gd name="connsiteY11" fmla="*/ 2277680 h 2561350"/>
                  <a:gd name="connsiteX12" fmla="*/ 666399 w 1795780"/>
                  <a:gd name="connsiteY12" fmla="*/ 2167002 h 2561350"/>
                  <a:gd name="connsiteX13" fmla="*/ 0 w 1795780"/>
                  <a:gd name="connsiteY13" fmla="*/ 2167002 h 2561350"/>
                  <a:gd name="connsiteX14" fmla="*/ 0 w 1795780"/>
                  <a:gd name="connsiteY14" fmla="*/ 1458174 h 2561350"/>
                  <a:gd name="connsiteX15" fmla="*/ 94999 w 1795780"/>
                  <a:gd name="connsiteY15" fmla="*/ 1495354 h 2561350"/>
                  <a:gd name="connsiteX16" fmla="*/ 92619 w 1795780"/>
                  <a:gd name="connsiteY16" fmla="*/ 1045298 h 2561350"/>
                  <a:gd name="connsiteX17" fmla="*/ 0 w 1795780"/>
                  <a:gd name="connsiteY17" fmla="*/ 1071146 h 2561350"/>
                  <a:gd name="connsiteX18" fmla="*/ 0 w 1795780"/>
                  <a:gd name="connsiteY18" fmla="*/ 389002 h 2561350"/>
                  <a:gd name="connsiteX19" fmla="*/ 671370 w 1795780"/>
                  <a:gd name="connsiteY19" fmla="*/ 389002 h 2561350"/>
                  <a:gd name="connsiteX20" fmla="*/ 636466 w 1795780"/>
                  <a:gd name="connsiteY20" fmla="*/ 283670 h 2561350"/>
                  <a:gd name="connsiteX21" fmla="*/ 872209 w 1795780"/>
                  <a:gd name="connsiteY21" fmla="*/ 3 h 2561350"/>
                  <a:gd name="connsiteX0" fmla="*/ 872209 w 1795780"/>
                  <a:gd name="connsiteY0" fmla="*/ 3 h 2561350"/>
                  <a:gd name="connsiteX1" fmla="*/ 1086522 w 1795780"/>
                  <a:gd name="connsiteY1" fmla="*/ 286050 h 2561350"/>
                  <a:gd name="connsiteX2" fmla="*/ 1064386 w 1795780"/>
                  <a:gd name="connsiteY2" fmla="*/ 389002 h 2561350"/>
                  <a:gd name="connsiteX3" fmla="*/ 1795780 w 1795780"/>
                  <a:gd name="connsiteY3" fmla="*/ 389002 h 2561350"/>
                  <a:gd name="connsiteX4" fmla="*/ 1795780 w 1795780"/>
                  <a:gd name="connsiteY4" fmla="*/ 1063389 h 2561350"/>
                  <a:gd name="connsiteX5" fmla="*/ 1706462 w 1795780"/>
                  <a:gd name="connsiteY5" fmla="*/ 1037347 h 2561350"/>
                  <a:gd name="connsiteX6" fmla="*/ 1704082 w 1795780"/>
                  <a:gd name="connsiteY6" fmla="*/ 1487403 h 2561350"/>
                  <a:gd name="connsiteX7" fmla="*/ 1795780 w 1795780"/>
                  <a:gd name="connsiteY7" fmla="*/ 1449629 h 2561350"/>
                  <a:gd name="connsiteX8" fmla="*/ 1795780 w 1795780"/>
                  <a:gd name="connsiteY8" fmla="*/ 2167002 h 2561350"/>
                  <a:gd name="connsiteX9" fmla="*/ 1066649 w 1795780"/>
                  <a:gd name="connsiteY9" fmla="*/ 2167002 h 2561350"/>
                  <a:gd name="connsiteX10" fmla="*/ 1086522 w 1795780"/>
                  <a:gd name="connsiteY10" fmla="*/ 2275300 h 2561350"/>
                  <a:gd name="connsiteX11" fmla="*/ 636466 w 1795780"/>
                  <a:gd name="connsiteY11" fmla="*/ 2277680 h 2561350"/>
                  <a:gd name="connsiteX12" fmla="*/ 666399 w 1795780"/>
                  <a:gd name="connsiteY12" fmla="*/ 2167002 h 2561350"/>
                  <a:gd name="connsiteX13" fmla="*/ 0 w 1795780"/>
                  <a:gd name="connsiteY13" fmla="*/ 2167002 h 2561350"/>
                  <a:gd name="connsiteX14" fmla="*/ 0 w 1795780"/>
                  <a:gd name="connsiteY14" fmla="*/ 1458174 h 2561350"/>
                  <a:gd name="connsiteX15" fmla="*/ 94999 w 1795780"/>
                  <a:gd name="connsiteY15" fmla="*/ 1495354 h 2561350"/>
                  <a:gd name="connsiteX16" fmla="*/ 92619 w 1795780"/>
                  <a:gd name="connsiteY16" fmla="*/ 1045298 h 2561350"/>
                  <a:gd name="connsiteX17" fmla="*/ 0 w 1795780"/>
                  <a:gd name="connsiteY17" fmla="*/ 1071146 h 2561350"/>
                  <a:gd name="connsiteX18" fmla="*/ 0 w 1795780"/>
                  <a:gd name="connsiteY18" fmla="*/ 389002 h 2561350"/>
                  <a:gd name="connsiteX19" fmla="*/ 671370 w 1795780"/>
                  <a:gd name="connsiteY19" fmla="*/ 389002 h 2561350"/>
                  <a:gd name="connsiteX20" fmla="*/ 636466 w 1795780"/>
                  <a:gd name="connsiteY20" fmla="*/ 283670 h 2561350"/>
                  <a:gd name="connsiteX21" fmla="*/ 872209 w 179578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949187"/>
                  <a:gd name="connsiteY0" fmla="*/ 3 h 2561350"/>
                  <a:gd name="connsiteX1" fmla="*/ 1132942 w 1949187"/>
                  <a:gd name="connsiteY1" fmla="*/ 286050 h 2561350"/>
                  <a:gd name="connsiteX2" fmla="*/ 1110806 w 1949187"/>
                  <a:gd name="connsiteY2" fmla="*/ 389002 h 2561350"/>
                  <a:gd name="connsiteX3" fmla="*/ 1862094 w 1949187"/>
                  <a:gd name="connsiteY3" fmla="*/ 369108 h 2561350"/>
                  <a:gd name="connsiteX4" fmla="*/ 1842200 w 1949187"/>
                  <a:gd name="connsiteY4" fmla="*/ 1063389 h 2561350"/>
                  <a:gd name="connsiteX5" fmla="*/ 1752882 w 1949187"/>
                  <a:gd name="connsiteY5" fmla="*/ 1037347 h 2561350"/>
                  <a:gd name="connsiteX6" fmla="*/ 1750502 w 1949187"/>
                  <a:gd name="connsiteY6" fmla="*/ 1487403 h 2561350"/>
                  <a:gd name="connsiteX7" fmla="*/ 1842200 w 1949187"/>
                  <a:gd name="connsiteY7" fmla="*/ 1449629 h 2561350"/>
                  <a:gd name="connsiteX8" fmla="*/ 1842200 w 1949187"/>
                  <a:gd name="connsiteY8" fmla="*/ 2167002 h 2561350"/>
                  <a:gd name="connsiteX9" fmla="*/ 1113069 w 1949187"/>
                  <a:gd name="connsiteY9" fmla="*/ 2167002 h 2561350"/>
                  <a:gd name="connsiteX10" fmla="*/ 1132942 w 1949187"/>
                  <a:gd name="connsiteY10" fmla="*/ 2275300 h 2561350"/>
                  <a:gd name="connsiteX11" fmla="*/ 682886 w 1949187"/>
                  <a:gd name="connsiteY11" fmla="*/ 2277680 h 2561350"/>
                  <a:gd name="connsiteX12" fmla="*/ 712819 w 1949187"/>
                  <a:gd name="connsiteY12" fmla="*/ 2167002 h 2561350"/>
                  <a:gd name="connsiteX13" fmla="*/ 46420 w 1949187"/>
                  <a:gd name="connsiteY13" fmla="*/ 2167002 h 2561350"/>
                  <a:gd name="connsiteX14" fmla="*/ 46420 w 1949187"/>
                  <a:gd name="connsiteY14" fmla="*/ 1458174 h 2561350"/>
                  <a:gd name="connsiteX15" fmla="*/ 141419 w 1949187"/>
                  <a:gd name="connsiteY15" fmla="*/ 1495354 h 2561350"/>
                  <a:gd name="connsiteX16" fmla="*/ 139039 w 1949187"/>
                  <a:gd name="connsiteY16" fmla="*/ 1045298 h 2561350"/>
                  <a:gd name="connsiteX17" fmla="*/ 46420 w 1949187"/>
                  <a:gd name="connsiteY17" fmla="*/ 1071146 h 2561350"/>
                  <a:gd name="connsiteX18" fmla="*/ 0 w 1949187"/>
                  <a:gd name="connsiteY18" fmla="*/ 382371 h 2561350"/>
                  <a:gd name="connsiteX19" fmla="*/ 717790 w 1949187"/>
                  <a:gd name="connsiteY19" fmla="*/ 389002 h 2561350"/>
                  <a:gd name="connsiteX20" fmla="*/ 682886 w 1949187"/>
                  <a:gd name="connsiteY20" fmla="*/ 283670 h 2561350"/>
                  <a:gd name="connsiteX21" fmla="*/ 918629 w 1949187"/>
                  <a:gd name="connsiteY21" fmla="*/ 3 h 2561350"/>
                  <a:gd name="connsiteX0" fmla="*/ 918629 w 1966660"/>
                  <a:gd name="connsiteY0" fmla="*/ 3 h 2561350"/>
                  <a:gd name="connsiteX1" fmla="*/ 1132942 w 1966660"/>
                  <a:gd name="connsiteY1" fmla="*/ 286050 h 2561350"/>
                  <a:gd name="connsiteX2" fmla="*/ 1110806 w 1966660"/>
                  <a:gd name="connsiteY2" fmla="*/ 389002 h 2561350"/>
                  <a:gd name="connsiteX3" fmla="*/ 1862094 w 1966660"/>
                  <a:gd name="connsiteY3" fmla="*/ 369108 h 2561350"/>
                  <a:gd name="connsiteX4" fmla="*/ 1842200 w 1966660"/>
                  <a:gd name="connsiteY4" fmla="*/ 1063389 h 2561350"/>
                  <a:gd name="connsiteX5" fmla="*/ 1752882 w 1966660"/>
                  <a:gd name="connsiteY5" fmla="*/ 1037347 h 2561350"/>
                  <a:gd name="connsiteX6" fmla="*/ 1750502 w 1966660"/>
                  <a:gd name="connsiteY6" fmla="*/ 1487403 h 2561350"/>
                  <a:gd name="connsiteX7" fmla="*/ 1842200 w 1966660"/>
                  <a:gd name="connsiteY7" fmla="*/ 1449629 h 2561350"/>
                  <a:gd name="connsiteX8" fmla="*/ 1842200 w 1966660"/>
                  <a:gd name="connsiteY8" fmla="*/ 2167002 h 2561350"/>
                  <a:gd name="connsiteX9" fmla="*/ 1113069 w 1966660"/>
                  <a:gd name="connsiteY9" fmla="*/ 2167002 h 2561350"/>
                  <a:gd name="connsiteX10" fmla="*/ 1132942 w 1966660"/>
                  <a:gd name="connsiteY10" fmla="*/ 2275300 h 2561350"/>
                  <a:gd name="connsiteX11" fmla="*/ 682886 w 1966660"/>
                  <a:gd name="connsiteY11" fmla="*/ 2277680 h 2561350"/>
                  <a:gd name="connsiteX12" fmla="*/ 712819 w 1966660"/>
                  <a:gd name="connsiteY12" fmla="*/ 2167002 h 2561350"/>
                  <a:gd name="connsiteX13" fmla="*/ 46420 w 1966660"/>
                  <a:gd name="connsiteY13" fmla="*/ 2167002 h 2561350"/>
                  <a:gd name="connsiteX14" fmla="*/ 46420 w 1966660"/>
                  <a:gd name="connsiteY14" fmla="*/ 1458174 h 2561350"/>
                  <a:gd name="connsiteX15" fmla="*/ 141419 w 1966660"/>
                  <a:gd name="connsiteY15" fmla="*/ 1495354 h 2561350"/>
                  <a:gd name="connsiteX16" fmla="*/ 139039 w 1966660"/>
                  <a:gd name="connsiteY16" fmla="*/ 1045298 h 2561350"/>
                  <a:gd name="connsiteX17" fmla="*/ 46420 w 1966660"/>
                  <a:gd name="connsiteY17" fmla="*/ 1071146 h 2561350"/>
                  <a:gd name="connsiteX18" fmla="*/ 0 w 1966660"/>
                  <a:gd name="connsiteY18" fmla="*/ 382371 h 2561350"/>
                  <a:gd name="connsiteX19" fmla="*/ 717790 w 1966660"/>
                  <a:gd name="connsiteY19" fmla="*/ 389002 h 2561350"/>
                  <a:gd name="connsiteX20" fmla="*/ 682886 w 1966660"/>
                  <a:gd name="connsiteY20" fmla="*/ 283670 h 2561350"/>
                  <a:gd name="connsiteX21" fmla="*/ 918629 w 1966660"/>
                  <a:gd name="connsiteY21" fmla="*/ 3 h 2561350"/>
                  <a:gd name="connsiteX0" fmla="*/ 1023861 w 2071892"/>
                  <a:gd name="connsiteY0" fmla="*/ 3 h 2561350"/>
                  <a:gd name="connsiteX1" fmla="*/ 1238174 w 2071892"/>
                  <a:gd name="connsiteY1" fmla="*/ 286050 h 2561350"/>
                  <a:gd name="connsiteX2" fmla="*/ 1216038 w 2071892"/>
                  <a:gd name="connsiteY2" fmla="*/ 389002 h 2561350"/>
                  <a:gd name="connsiteX3" fmla="*/ 1967326 w 2071892"/>
                  <a:gd name="connsiteY3" fmla="*/ 369108 h 2561350"/>
                  <a:gd name="connsiteX4" fmla="*/ 1947432 w 2071892"/>
                  <a:gd name="connsiteY4" fmla="*/ 1063389 h 2561350"/>
                  <a:gd name="connsiteX5" fmla="*/ 1858114 w 2071892"/>
                  <a:gd name="connsiteY5" fmla="*/ 1037347 h 2561350"/>
                  <a:gd name="connsiteX6" fmla="*/ 1855734 w 2071892"/>
                  <a:gd name="connsiteY6" fmla="*/ 1487403 h 2561350"/>
                  <a:gd name="connsiteX7" fmla="*/ 1947432 w 2071892"/>
                  <a:gd name="connsiteY7" fmla="*/ 1449629 h 2561350"/>
                  <a:gd name="connsiteX8" fmla="*/ 1947432 w 2071892"/>
                  <a:gd name="connsiteY8" fmla="*/ 2167002 h 2561350"/>
                  <a:gd name="connsiteX9" fmla="*/ 1218301 w 2071892"/>
                  <a:gd name="connsiteY9" fmla="*/ 2167002 h 2561350"/>
                  <a:gd name="connsiteX10" fmla="*/ 1238174 w 2071892"/>
                  <a:gd name="connsiteY10" fmla="*/ 2275300 h 2561350"/>
                  <a:gd name="connsiteX11" fmla="*/ 788118 w 2071892"/>
                  <a:gd name="connsiteY11" fmla="*/ 2277680 h 2561350"/>
                  <a:gd name="connsiteX12" fmla="*/ 818051 w 2071892"/>
                  <a:gd name="connsiteY12" fmla="*/ 2167002 h 2561350"/>
                  <a:gd name="connsiteX13" fmla="*/ 151652 w 2071892"/>
                  <a:gd name="connsiteY13" fmla="*/ 2167002 h 2561350"/>
                  <a:gd name="connsiteX14" fmla="*/ 151652 w 2071892"/>
                  <a:gd name="connsiteY14" fmla="*/ 1458174 h 2561350"/>
                  <a:gd name="connsiteX15" fmla="*/ 246651 w 2071892"/>
                  <a:gd name="connsiteY15" fmla="*/ 1495354 h 2561350"/>
                  <a:gd name="connsiteX16" fmla="*/ 244271 w 2071892"/>
                  <a:gd name="connsiteY16" fmla="*/ 1045298 h 2561350"/>
                  <a:gd name="connsiteX17" fmla="*/ 151652 w 2071892"/>
                  <a:gd name="connsiteY17" fmla="*/ 1071146 h 2561350"/>
                  <a:gd name="connsiteX18" fmla="*/ 105232 w 2071892"/>
                  <a:gd name="connsiteY18" fmla="*/ 382371 h 2561350"/>
                  <a:gd name="connsiteX19" fmla="*/ 823022 w 2071892"/>
                  <a:gd name="connsiteY19" fmla="*/ 389002 h 2561350"/>
                  <a:gd name="connsiteX20" fmla="*/ 788118 w 2071892"/>
                  <a:gd name="connsiteY20" fmla="*/ 283670 h 2561350"/>
                  <a:gd name="connsiteX21" fmla="*/ 1023861 w 2071892"/>
                  <a:gd name="connsiteY21" fmla="*/ 3 h 2561350"/>
                  <a:gd name="connsiteX0" fmla="*/ 1039756 w 2087787"/>
                  <a:gd name="connsiteY0" fmla="*/ 3 h 2561350"/>
                  <a:gd name="connsiteX1" fmla="*/ 1254069 w 2087787"/>
                  <a:gd name="connsiteY1" fmla="*/ 286050 h 2561350"/>
                  <a:gd name="connsiteX2" fmla="*/ 1231933 w 2087787"/>
                  <a:gd name="connsiteY2" fmla="*/ 389002 h 2561350"/>
                  <a:gd name="connsiteX3" fmla="*/ 1983221 w 2087787"/>
                  <a:gd name="connsiteY3" fmla="*/ 369108 h 2561350"/>
                  <a:gd name="connsiteX4" fmla="*/ 1963327 w 2087787"/>
                  <a:gd name="connsiteY4" fmla="*/ 1063389 h 2561350"/>
                  <a:gd name="connsiteX5" fmla="*/ 1874009 w 2087787"/>
                  <a:gd name="connsiteY5" fmla="*/ 1037347 h 2561350"/>
                  <a:gd name="connsiteX6" fmla="*/ 1871629 w 2087787"/>
                  <a:gd name="connsiteY6" fmla="*/ 1487403 h 2561350"/>
                  <a:gd name="connsiteX7" fmla="*/ 1963327 w 2087787"/>
                  <a:gd name="connsiteY7" fmla="*/ 1449629 h 2561350"/>
                  <a:gd name="connsiteX8" fmla="*/ 1963327 w 2087787"/>
                  <a:gd name="connsiteY8" fmla="*/ 2167002 h 2561350"/>
                  <a:gd name="connsiteX9" fmla="*/ 1234196 w 2087787"/>
                  <a:gd name="connsiteY9" fmla="*/ 2167002 h 2561350"/>
                  <a:gd name="connsiteX10" fmla="*/ 1254069 w 2087787"/>
                  <a:gd name="connsiteY10" fmla="*/ 2275300 h 2561350"/>
                  <a:gd name="connsiteX11" fmla="*/ 804013 w 2087787"/>
                  <a:gd name="connsiteY11" fmla="*/ 2277680 h 2561350"/>
                  <a:gd name="connsiteX12" fmla="*/ 833946 w 2087787"/>
                  <a:gd name="connsiteY12" fmla="*/ 2167002 h 2561350"/>
                  <a:gd name="connsiteX13" fmla="*/ 167547 w 2087787"/>
                  <a:gd name="connsiteY13" fmla="*/ 2167002 h 2561350"/>
                  <a:gd name="connsiteX14" fmla="*/ 167547 w 2087787"/>
                  <a:gd name="connsiteY14" fmla="*/ 1458174 h 2561350"/>
                  <a:gd name="connsiteX15" fmla="*/ 262546 w 2087787"/>
                  <a:gd name="connsiteY15" fmla="*/ 1495354 h 2561350"/>
                  <a:gd name="connsiteX16" fmla="*/ 260166 w 2087787"/>
                  <a:gd name="connsiteY16" fmla="*/ 1045298 h 2561350"/>
                  <a:gd name="connsiteX17" fmla="*/ 167547 w 2087787"/>
                  <a:gd name="connsiteY17" fmla="*/ 1071146 h 2561350"/>
                  <a:gd name="connsiteX18" fmla="*/ 121127 w 2087787"/>
                  <a:gd name="connsiteY18" fmla="*/ 382371 h 2561350"/>
                  <a:gd name="connsiteX19" fmla="*/ 838917 w 2087787"/>
                  <a:gd name="connsiteY19" fmla="*/ 389002 h 2561350"/>
                  <a:gd name="connsiteX20" fmla="*/ 804013 w 2087787"/>
                  <a:gd name="connsiteY20" fmla="*/ 283670 h 2561350"/>
                  <a:gd name="connsiteX21" fmla="*/ 1039756 w 2087787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88885"/>
                  <a:gd name="connsiteY0" fmla="*/ 3 h 2561350"/>
                  <a:gd name="connsiteX1" fmla="*/ 1239747 w 2088885"/>
                  <a:gd name="connsiteY1" fmla="*/ 286050 h 2561350"/>
                  <a:gd name="connsiteX2" fmla="*/ 1217611 w 2088885"/>
                  <a:gd name="connsiteY2" fmla="*/ 389002 h 2561350"/>
                  <a:gd name="connsiteX3" fmla="*/ 1968899 w 2088885"/>
                  <a:gd name="connsiteY3" fmla="*/ 369108 h 2561350"/>
                  <a:gd name="connsiteX4" fmla="*/ 1949005 w 2088885"/>
                  <a:gd name="connsiteY4" fmla="*/ 1063389 h 2561350"/>
                  <a:gd name="connsiteX5" fmla="*/ 1859687 w 2088885"/>
                  <a:gd name="connsiteY5" fmla="*/ 1037347 h 2561350"/>
                  <a:gd name="connsiteX6" fmla="*/ 1857307 w 2088885"/>
                  <a:gd name="connsiteY6" fmla="*/ 1487403 h 2561350"/>
                  <a:gd name="connsiteX7" fmla="*/ 1949005 w 2088885"/>
                  <a:gd name="connsiteY7" fmla="*/ 1449629 h 2561350"/>
                  <a:gd name="connsiteX8" fmla="*/ 1949005 w 2088885"/>
                  <a:gd name="connsiteY8" fmla="*/ 2167002 h 2561350"/>
                  <a:gd name="connsiteX9" fmla="*/ 1219874 w 2088885"/>
                  <a:gd name="connsiteY9" fmla="*/ 2167002 h 2561350"/>
                  <a:gd name="connsiteX10" fmla="*/ 1239747 w 2088885"/>
                  <a:gd name="connsiteY10" fmla="*/ 2275300 h 2561350"/>
                  <a:gd name="connsiteX11" fmla="*/ 789691 w 2088885"/>
                  <a:gd name="connsiteY11" fmla="*/ 2277680 h 2561350"/>
                  <a:gd name="connsiteX12" fmla="*/ 819624 w 2088885"/>
                  <a:gd name="connsiteY12" fmla="*/ 2167002 h 2561350"/>
                  <a:gd name="connsiteX13" fmla="*/ 153225 w 2088885"/>
                  <a:gd name="connsiteY13" fmla="*/ 2167002 h 2561350"/>
                  <a:gd name="connsiteX14" fmla="*/ 153225 w 2088885"/>
                  <a:gd name="connsiteY14" fmla="*/ 1458174 h 2561350"/>
                  <a:gd name="connsiteX15" fmla="*/ 248224 w 2088885"/>
                  <a:gd name="connsiteY15" fmla="*/ 1495354 h 2561350"/>
                  <a:gd name="connsiteX16" fmla="*/ 245844 w 2088885"/>
                  <a:gd name="connsiteY16" fmla="*/ 1045298 h 2561350"/>
                  <a:gd name="connsiteX17" fmla="*/ 153225 w 2088885"/>
                  <a:gd name="connsiteY17" fmla="*/ 1071146 h 2561350"/>
                  <a:gd name="connsiteX18" fmla="*/ 106805 w 2088885"/>
                  <a:gd name="connsiteY18" fmla="*/ 382371 h 2561350"/>
                  <a:gd name="connsiteX19" fmla="*/ 824595 w 2088885"/>
                  <a:gd name="connsiteY19" fmla="*/ 389002 h 2561350"/>
                  <a:gd name="connsiteX20" fmla="*/ 789691 w 2088885"/>
                  <a:gd name="connsiteY20" fmla="*/ 283670 h 2561350"/>
                  <a:gd name="connsiteX21" fmla="*/ 1025434 w 208888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102756"/>
                  <a:gd name="connsiteY0" fmla="*/ 3 h 2561350"/>
                  <a:gd name="connsiteX1" fmla="*/ 1239747 w 2102756"/>
                  <a:gd name="connsiteY1" fmla="*/ 286050 h 2561350"/>
                  <a:gd name="connsiteX2" fmla="*/ 1217611 w 2102756"/>
                  <a:gd name="connsiteY2" fmla="*/ 389002 h 2561350"/>
                  <a:gd name="connsiteX3" fmla="*/ 1968899 w 2102756"/>
                  <a:gd name="connsiteY3" fmla="*/ 369108 h 2561350"/>
                  <a:gd name="connsiteX4" fmla="*/ 1949005 w 2102756"/>
                  <a:gd name="connsiteY4" fmla="*/ 1063389 h 2561350"/>
                  <a:gd name="connsiteX5" fmla="*/ 1859687 w 2102756"/>
                  <a:gd name="connsiteY5" fmla="*/ 1037347 h 2561350"/>
                  <a:gd name="connsiteX6" fmla="*/ 1857307 w 2102756"/>
                  <a:gd name="connsiteY6" fmla="*/ 1487403 h 2561350"/>
                  <a:gd name="connsiteX7" fmla="*/ 1995425 w 2102756"/>
                  <a:gd name="connsiteY7" fmla="*/ 1456260 h 2561350"/>
                  <a:gd name="connsiteX8" fmla="*/ 1949005 w 2102756"/>
                  <a:gd name="connsiteY8" fmla="*/ 2167002 h 2561350"/>
                  <a:gd name="connsiteX9" fmla="*/ 1219874 w 2102756"/>
                  <a:gd name="connsiteY9" fmla="*/ 2167002 h 2561350"/>
                  <a:gd name="connsiteX10" fmla="*/ 1239747 w 2102756"/>
                  <a:gd name="connsiteY10" fmla="*/ 2275300 h 2561350"/>
                  <a:gd name="connsiteX11" fmla="*/ 789691 w 2102756"/>
                  <a:gd name="connsiteY11" fmla="*/ 2277680 h 2561350"/>
                  <a:gd name="connsiteX12" fmla="*/ 819624 w 2102756"/>
                  <a:gd name="connsiteY12" fmla="*/ 2167002 h 2561350"/>
                  <a:gd name="connsiteX13" fmla="*/ 153225 w 2102756"/>
                  <a:gd name="connsiteY13" fmla="*/ 2167002 h 2561350"/>
                  <a:gd name="connsiteX14" fmla="*/ 153225 w 2102756"/>
                  <a:gd name="connsiteY14" fmla="*/ 1458174 h 2561350"/>
                  <a:gd name="connsiteX15" fmla="*/ 248224 w 2102756"/>
                  <a:gd name="connsiteY15" fmla="*/ 1495354 h 2561350"/>
                  <a:gd name="connsiteX16" fmla="*/ 245844 w 2102756"/>
                  <a:gd name="connsiteY16" fmla="*/ 1045298 h 2561350"/>
                  <a:gd name="connsiteX17" fmla="*/ 153225 w 2102756"/>
                  <a:gd name="connsiteY17" fmla="*/ 1071146 h 2561350"/>
                  <a:gd name="connsiteX18" fmla="*/ 106805 w 2102756"/>
                  <a:gd name="connsiteY18" fmla="*/ 382371 h 2561350"/>
                  <a:gd name="connsiteX19" fmla="*/ 824595 w 2102756"/>
                  <a:gd name="connsiteY19" fmla="*/ 389002 h 2561350"/>
                  <a:gd name="connsiteX20" fmla="*/ 789691 w 2102756"/>
                  <a:gd name="connsiteY20" fmla="*/ 283670 h 2561350"/>
                  <a:gd name="connsiteX21" fmla="*/ 1025434 w 2102756"/>
                  <a:gd name="connsiteY21" fmla="*/ 3 h 2561350"/>
                  <a:gd name="connsiteX0" fmla="*/ 1025434 w 2076232"/>
                  <a:gd name="connsiteY0" fmla="*/ 3 h 2561350"/>
                  <a:gd name="connsiteX1" fmla="*/ 1239747 w 2076232"/>
                  <a:gd name="connsiteY1" fmla="*/ 286050 h 2561350"/>
                  <a:gd name="connsiteX2" fmla="*/ 1217611 w 2076232"/>
                  <a:gd name="connsiteY2" fmla="*/ 389002 h 2561350"/>
                  <a:gd name="connsiteX3" fmla="*/ 1968899 w 2076232"/>
                  <a:gd name="connsiteY3" fmla="*/ 369108 h 2561350"/>
                  <a:gd name="connsiteX4" fmla="*/ 1949005 w 2076232"/>
                  <a:gd name="connsiteY4" fmla="*/ 1063389 h 2561350"/>
                  <a:gd name="connsiteX5" fmla="*/ 1859687 w 2076232"/>
                  <a:gd name="connsiteY5" fmla="*/ 1037347 h 2561350"/>
                  <a:gd name="connsiteX6" fmla="*/ 1857307 w 2076232"/>
                  <a:gd name="connsiteY6" fmla="*/ 1487403 h 2561350"/>
                  <a:gd name="connsiteX7" fmla="*/ 1995425 w 2076232"/>
                  <a:gd name="connsiteY7" fmla="*/ 1456260 h 2561350"/>
                  <a:gd name="connsiteX8" fmla="*/ 1949005 w 2076232"/>
                  <a:gd name="connsiteY8" fmla="*/ 2167002 h 2561350"/>
                  <a:gd name="connsiteX9" fmla="*/ 1219874 w 2076232"/>
                  <a:gd name="connsiteY9" fmla="*/ 2167002 h 2561350"/>
                  <a:gd name="connsiteX10" fmla="*/ 1239747 w 2076232"/>
                  <a:gd name="connsiteY10" fmla="*/ 2275300 h 2561350"/>
                  <a:gd name="connsiteX11" fmla="*/ 789691 w 2076232"/>
                  <a:gd name="connsiteY11" fmla="*/ 2277680 h 2561350"/>
                  <a:gd name="connsiteX12" fmla="*/ 819624 w 2076232"/>
                  <a:gd name="connsiteY12" fmla="*/ 2167002 h 2561350"/>
                  <a:gd name="connsiteX13" fmla="*/ 153225 w 2076232"/>
                  <a:gd name="connsiteY13" fmla="*/ 2167002 h 2561350"/>
                  <a:gd name="connsiteX14" fmla="*/ 153225 w 2076232"/>
                  <a:gd name="connsiteY14" fmla="*/ 1458174 h 2561350"/>
                  <a:gd name="connsiteX15" fmla="*/ 248224 w 2076232"/>
                  <a:gd name="connsiteY15" fmla="*/ 1495354 h 2561350"/>
                  <a:gd name="connsiteX16" fmla="*/ 245844 w 2076232"/>
                  <a:gd name="connsiteY16" fmla="*/ 1045298 h 2561350"/>
                  <a:gd name="connsiteX17" fmla="*/ 153225 w 2076232"/>
                  <a:gd name="connsiteY17" fmla="*/ 1071146 h 2561350"/>
                  <a:gd name="connsiteX18" fmla="*/ 106805 w 2076232"/>
                  <a:gd name="connsiteY18" fmla="*/ 382371 h 2561350"/>
                  <a:gd name="connsiteX19" fmla="*/ 824595 w 2076232"/>
                  <a:gd name="connsiteY19" fmla="*/ 389002 h 2561350"/>
                  <a:gd name="connsiteX20" fmla="*/ 789691 w 2076232"/>
                  <a:gd name="connsiteY20" fmla="*/ 283670 h 2561350"/>
                  <a:gd name="connsiteX21" fmla="*/ 1025434 w 2076232"/>
                  <a:gd name="connsiteY21" fmla="*/ 3 h 2561350"/>
                  <a:gd name="connsiteX0" fmla="*/ 1025434 w 2077711"/>
                  <a:gd name="connsiteY0" fmla="*/ 3 h 2561350"/>
                  <a:gd name="connsiteX1" fmla="*/ 1239747 w 2077711"/>
                  <a:gd name="connsiteY1" fmla="*/ 286050 h 2561350"/>
                  <a:gd name="connsiteX2" fmla="*/ 1217611 w 2077711"/>
                  <a:gd name="connsiteY2" fmla="*/ 389002 h 2561350"/>
                  <a:gd name="connsiteX3" fmla="*/ 1968899 w 2077711"/>
                  <a:gd name="connsiteY3" fmla="*/ 369108 h 2561350"/>
                  <a:gd name="connsiteX4" fmla="*/ 1949005 w 2077711"/>
                  <a:gd name="connsiteY4" fmla="*/ 1063389 h 2561350"/>
                  <a:gd name="connsiteX5" fmla="*/ 1859687 w 2077711"/>
                  <a:gd name="connsiteY5" fmla="*/ 1037347 h 2561350"/>
                  <a:gd name="connsiteX6" fmla="*/ 1857307 w 2077711"/>
                  <a:gd name="connsiteY6" fmla="*/ 1487403 h 2561350"/>
                  <a:gd name="connsiteX7" fmla="*/ 1995425 w 2077711"/>
                  <a:gd name="connsiteY7" fmla="*/ 1456260 h 2561350"/>
                  <a:gd name="connsiteX8" fmla="*/ 1949005 w 2077711"/>
                  <a:gd name="connsiteY8" fmla="*/ 2167002 h 2561350"/>
                  <a:gd name="connsiteX9" fmla="*/ 1219874 w 2077711"/>
                  <a:gd name="connsiteY9" fmla="*/ 2167002 h 2561350"/>
                  <a:gd name="connsiteX10" fmla="*/ 1239747 w 2077711"/>
                  <a:gd name="connsiteY10" fmla="*/ 2275300 h 2561350"/>
                  <a:gd name="connsiteX11" fmla="*/ 789691 w 2077711"/>
                  <a:gd name="connsiteY11" fmla="*/ 2277680 h 2561350"/>
                  <a:gd name="connsiteX12" fmla="*/ 819624 w 2077711"/>
                  <a:gd name="connsiteY12" fmla="*/ 2167002 h 2561350"/>
                  <a:gd name="connsiteX13" fmla="*/ 153225 w 2077711"/>
                  <a:gd name="connsiteY13" fmla="*/ 2167002 h 2561350"/>
                  <a:gd name="connsiteX14" fmla="*/ 153225 w 2077711"/>
                  <a:gd name="connsiteY14" fmla="*/ 1458174 h 2561350"/>
                  <a:gd name="connsiteX15" fmla="*/ 248224 w 2077711"/>
                  <a:gd name="connsiteY15" fmla="*/ 1495354 h 2561350"/>
                  <a:gd name="connsiteX16" fmla="*/ 245844 w 2077711"/>
                  <a:gd name="connsiteY16" fmla="*/ 1045298 h 2561350"/>
                  <a:gd name="connsiteX17" fmla="*/ 153225 w 2077711"/>
                  <a:gd name="connsiteY17" fmla="*/ 1071146 h 2561350"/>
                  <a:gd name="connsiteX18" fmla="*/ 106805 w 2077711"/>
                  <a:gd name="connsiteY18" fmla="*/ 382371 h 2561350"/>
                  <a:gd name="connsiteX19" fmla="*/ 824595 w 2077711"/>
                  <a:gd name="connsiteY19" fmla="*/ 389002 h 2561350"/>
                  <a:gd name="connsiteX20" fmla="*/ 789691 w 2077711"/>
                  <a:gd name="connsiteY20" fmla="*/ 283670 h 2561350"/>
                  <a:gd name="connsiteX21" fmla="*/ 1025434 w 2077711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57307 w 2082173"/>
                  <a:gd name="connsiteY6" fmla="*/ 1487403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57307 w 2082173"/>
                  <a:gd name="connsiteY6" fmla="*/ 1487403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1331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1331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13436 w 2082173"/>
                  <a:gd name="connsiteY14" fmla="*/ 1511225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38495 w 2095234"/>
                  <a:gd name="connsiteY0" fmla="*/ 3 h 2561350"/>
                  <a:gd name="connsiteX1" fmla="*/ 1252808 w 2095234"/>
                  <a:gd name="connsiteY1" fmla="*/ 286050 h 2561350"/>
                  <a:gd name="connsiteX2" fmla="*/ 1230672 w 2095234"/>
                  <a:gd name="connsiteY2" fmla="*/ 389002 h 2561350"/>
                  <a:gd name="connsiteX3" fmla="*/ 1981960 w 2095234"/>
                  <a:gd name="connsiteY3" fmla="*/ 369108 h 2561350"/>
                  <a:gd name="connsiteX4" fmla="*/ 1975328 w 2095234"/>
                  <a:gd name="connsiteY4" fmla="*/ 1096546 h 2561350"/>
                  <a:gd name="connsiteX5" fmla="*/ 1872748 w 2095234"/>
                  <a:gd name="connsiteY5" fmla="*/ 1037347 h 2561350"/>
                  <a:gd name="connsiteX6" fmla="*/ 1857106 w 2095234"/>
                  <a:gd name="connsiteY6" fmla="*/ 1520560 h 2561350"/>
                  <a:gd name="connsiteX7" fmla="*/ 2008486 w 2095234"/>
                  <a:gd name="connsiteY7" fmla="*/ 1456260 h 2561350"/>
                  <a:gd name="connsiteX8" fmla="*/ 1962066 w 2095234"/>
                  <a:gd name="connsiteY8" fmla="*/ 2180265 h 2561350"/>
                  <a:gd name="connsiteX9" fmla="*/ 1232935 w 2095234"/>
                  <a:gd name="connsiteY9" fmla="*/ 2167002 h 2561350"/>
                  <a:gd name="connsiteX10" fmla="*/ 1252808 w 2095234"/>
                  <a:gd name="connsiteY10" fmla="*/ 2275300 h 2561350"/>
                  <a:gd name="connsiteX11" fmla="*/ 802752 w 2095234"/>
                  <a:gd name="connsiteY11" fmla="*/ 2277680 h 2561350"/>
                  <a:gd name="connsiteX12" fmla="*/ 832685 w 2095234"/>
                  <a:gd name="connsiteY12" fmla="*/ 2167002 h 2561350"/>
                  <a:gd name="connsiteX13" fmla="*/ 139760 w 2095234"/>
                  <a:gd name="connsiteY13" fmla="*/ 2200159 h 2561350"/>
                  <a:gd name="connsiteX14" fmla="*/ 119866 w 2095234"/>
                  <a:gd name="connsiteY14" fmla="*/ 1497962 h 2561350"/>
                  <a:gd name="connsiteX15" fmla="*/ 281179 w 2095234"/>
                  <a:gd name="connsiteY15" fmla="*/ 1561668 h 2561350"/>
                  <a:gd name="connsiteX16" fmla="*/ 258905 w 2095234"/>
                  <a:gd name="connsiteY16" fmla="*/ 1045298 h 2561350"/>
                  <a:gd name="connsiteX17" fmla="*/ 146392 w 2095234"/>
                  <a:gd name="connsiteY17" fmla="*/ 1091040 h 2561350"/>
                  <a:gd name="connsiteX18" fmla="*/ 119866 w 2095234"/>
                  <a:gd name="connsiteY18" fmla="*/ 382371 h 2561350"/>
                  <a:gd name="connsiteX19" fmla="*/ 837656 w 2095234"/>
                  <a:gd name="connsiteY19" fmla="*/ 389002 h 2561350"/>
                  <a:gd name="connsiteX20" fmla="*/ 802752 w 2095234"/>
                  <a:gd name="connsiteY20" fmla="*/ 283670 h 2561350"/>
                  <a:gd name="connsiteX21" fmla="*/ 1038495 w 2095234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19868 w 2076607"/>
                  <a:gd name="connsiteY0" fmla="*/ 3 h 2561350"/>
                  <a:gd name="connsiteX1" fmla="*/ 1234181 w 2076607"/>
                  <a:gd name="connsiteY1" fmla="*/ 286050 h 2561350"/>
                  <a:gd name="connsiteX2" fmla="*/ 1212045 w 2076607"/>
                  <a:gd name="connsiteY2" fmla="*/ 389002 h 2561350"/>
                  <a:gd name="connsiteX3" fmla="*/ 1963333 w 2076607"/>
                  <a:gd name="connsiteY3" fmla="*/ 369108 h 2561350"/>
                  <a:gd name="connsiteX4" fmla="*/ 1956701 w 2076607"/>
                  <a:gd name="connsiteY4" fmla="*/ 1096546 h 2561350"/>
                  <a:gd name="connsiteX5" fmla="*/ 1854121 w 2076607"/>
                  <a:gd name="connsiteY5" fmla="*/ 1037347 h 2561350"/>
                  <a:gd name="connsiteX6" fmla="*/ 1838479 w 2076607"/>
                  <a:gd name="connsiteY6" fmla="*/ 1520560 h 2561350"/>
                  <a:gd name="connsiteX7" fmla="*/ 1989859 w 2076607"/>
                  <a:gd name="connsiteY7" fmla="*/ 1456260 h 2561350"/>
                  <a:gd name="connsiteX8" fmla="*/ 1943439 w 2076607"/>
                  <a:gd name="connsiteY8" fmla="*/ 2180265 h 2561350"/>
                  <a:gd name="connsiteX9" fmla="*/ 1214308 w 2076607"/>
                  <a:gd name="connsiteY9" fmla="*/ 2167002 h 2561350"/>
                  <a:gd name="connsiteX10" fmla="*/ 1234181 w 2076607"/>
                  <a:gd name="connsiteY10" fmla="*/ 2275300 h 2561350"/>
                  <a:gd name="connsiteX11" fmla="*/ 784125 w 2076607"/>
                  <a:gd name="connsiteY11" fmla="*/ 2277680 h 2561350"/>
                  <a:gd name="connsiteX12" fmla="*/ 814058 w 2076607"/>
                  <a:gd name="connsiteY12" fmla="*/ 2167002 h 2561350"/>
                  <a:gd name="connsiteX13" fmla="*/ 121133 w 2076607"/>
                  <a:gd name="connsiteY13" fmla="*/ 2200159 h 2561350"/>
                  <a:gd name="connsiteX14" fmla="*/ 101239 w 2076607"/>
                  <a:gd name="connsiteY14" fmla="*/ 1497962 h 2561350"/>
                  <a:gd name="connsiteX15" fmla="*/ 262552 w 2076607"/>
                  <a:gd name="connsiteY15" fmla="*/ 1561668 h 2561350"/>
                  <a:gd name="connsiteX16" fmla="*/ 240278 w 2076607"/>
                  <a:gd name="connsiteY16" fmla="*/ 1045298 h 2561350"/>
                  <a:gd name="connsiteX17" fmla="*/ 101239 w 2076607"/>
                  <a:gd name="connsiteY17" fmla="*/ 382371 h 2561350"/>
                  <a:gd name="connsiteX18" fmla="*/ 819029 w 2076607"/>
                  <a:gd name="connsiteY18" fmla="*/ 389002 h 2561350"/>
                  <a:gd name="connsiteX19" fmla="*/ 784125 w 2076607"/>
                  <a:gd name="connsiteY19" fmla="*/ 283670 h 2561350"/>
                  <a:gd name="connsiteX20" fmla="*/ 1019868 w 2076607"/>
                  <a:gd name="connsiteY20" fmla="*/ 3 h 2561350"/>
                  <a:gd name="connsiteX0" fmla="*/ 1019868 w 2076607"/>
                  <a:gd name="connsiteY0" fmla="*/ 3 h 2561350"/>
                  <a:gd name="connsiteX1" fmla="*/ 1234181 w 2076607"/>
                  <a:gd name="connsiteY1" fmla="*/ 286050 h 2561350"/>
                  <a:gd name="connsiteX2" fmla="*/ 1212045 w 2076607"/>
                  <a:gd name="connsiteY2" fmla="*/ 389002 h 2561350"/>
                  <a:gd name="connsiteX3" fmla="*/ 1963333 w 2076607"/>
                  <a:gd name="connsiteY3" fmla="*/ 369108 h 2561350"/>
                  <a:gd name="connsiteX4" fmla="*/ 1956701 w 2076607"/>
                  <a:gd name="connsiteY4" fmla="*/ 1096546 h 2561350"/>
                  <a:gd name="connsiteX5" fmla="*/ 1854121 w 2076607"/>
                  <a:gd name="connsiteY5" fmla="*/ 1037347 h 2561350"/>
                  <a:gd name="connsiteX6" fmla="*/ 1838479 w 2076607"/>
                  <a:gd name="connsiteY6" fmla="*/ 1520560 h 2561350"/>
                  <a:gd name="connsiteX7" fmla="*/ 1989859 w 2076607"/>
                  <a:gd name="connsiteY7" fmla="*/ 1456260 h 2561350"/>
                  <a:gd name="connsiteX8" fmla="*/ 1943439 w 2076607"/>
                  <a:gd name="connsiteY8" fmla="*/ 2180265 h 2561350"/>
                  <a:gd name="connsiteX9" fmla="*/ 1214308 w 2076607"/>
                  <a:gd name="connsiteY9" fmla="*/ 2167002 h 2561350"/>
                  <a:gd name="connsiteX10" fmla="*/ 1234181 w 2076607"/>
                  <a:gd name="connsiteY10" fmla="*/ 2275300 h 2561350"/>
                  <a:gd name="connsiteX11" fmla="*/ 784125 w 2076607"/>
                  <a:gd name="connsiteY11" fmla="*/ 2277680 h 2561350"/>
                  <a:gd name="connsiteX12" fmla="*/ 814058 w 2076607"/>
                  <a:gd name="connsiteY12" fmla="*/ 2167002 h 2561350"/>
                  <a:gd name="connsiteX13" fmla="*/ 121133 w 2076607"/>
                  <a:gd name="connsiteY13" fmla="*/ 2200159 h 2561350"/>
                  <a:gd name="connsiteX14" fmla="*/ 101239 w 2076607"/>
                  <a:gd name="connsiteY14" fmla="*/ 1497962 h 2561350"/>
                  <a:gd name="connsiteX15" fmla="*/ 262552 w 2076607"/>
                  <a:gd name="connsiteY15" fmla="*/ 1561668 h 2561350"/>
                  <a:gd name="connsiteX16" fmla="*/ 240278 w 2076607"/>
                  <a:gd name="connsiteY16" fmla="*/ 1045298 h 2561350"/>
                  <a:gd name="connsiteX17" fmla="*/ 136388 w 2076607"/>
                  <a:gd name="connsiteY17" fmla="*/ 727479 h 2561350"/>
                  <a:gd name="connsiteX18" fmla="*/ 101239 w 2076607"/>
                  <a:gd name="connsiteY18" fmla="*/ 382371 h 2561350"/>
                  <a:gd name="connsiteX19" fmla="*/ 819029 w 2076607"/>
                  <a:gd name="connsiteY19" fmla="*/ 389002 h 2561350"/>
                  <a:gd name="connsiteX20" fmla="*/ 784125 w 2076607"/>
                  <a:gd name="connsiteY20" fmla="*/ 283670 h 2561350"/>
                  <a:gd name="connsiteX21" fmla="*/ 1019868 w 2076607"/>
                  <a:gd name="connsiteY21" fmla="*/ 3 h 2561350"/>
                  <a:gd name="connsiteX0" fmla="*/ 1030195 w 2086934"/>
                  <a:gd name="connsiteY0" fmla="*/ 3 h 2561350"/>
                  <a:gd name="connsiteX1" fmla="*/ 1244508 w 2086934"/>
                  <a:gd name="connsiteY1" fmla="*/ 286050 h 2561350"/>
                  <a:gd name="connsiteX2" fmla="*/ 1222372 w 2086934"/>
                  <a:gd name="connsiteY2" fmla="*/ 389002 h 2561350"/>
                  <a:gd name="connsiteX3" fmla="*/ 1973660 w 2086934"/>
                  <a:gd name="connsiteY3" fmla="*/ 369108 h 2561350"/>
                  <a:gd name="connsiteX4" fmla="*/ 1967028 w 2086934"/>
                  <a:gd name="connsiteY4" fmla="*/ 1096546 h 2561350"/>
                  <a:gd name="connsiteX5" fmla="*/ 1864448 w 2086934"/>
                  <a:gd name="connsiteY5" fmla="*/ 1037347 h 2561350"/>
                  <a:gd name="connsiteX6" fmla="*/ 1848806 w 2086934"/>
                  <a:gd name="connsiteY6" fmla="*/ 1520560 h 2561350"/>
                  <a:gd name="connsiteX7" fmla="*/ 2000186 w 2086934"/>
                  <a:gd name="connsiteY7" fmla="*/ 1456260 h 2561350"/>
                  <a:gd name="connsiteX8" fmla="*/ 1953766 w 2086934"/>
                  <a:gd name="connsiteY8" fmla="*/ 2180265 h 2561350"/>
                  <a:gd name="connsiteX9" fmla="*/ 1224635 w 2086934"/>
                  <a:gd name="connsiteY9" fmla="*/ 2167002 h 2561350"/>
                  <a:gd name="connsiteX10" fmla="*/ 1244508 w 2086934"/>
                  <a:gd name="connsiteY10" fmla="*/ 2275300 h 2561350"/>
                  <a:gd name="connsiteX11" fmla="*/ 794452 w 2086934"/>
                  <a:gd name="connsiteY11" fmla="*/ 2277680 h 2561350"/>
                  <a:gd name="connsiteX12" fmla="*/ 824385 w 2086934"/>
                  <a:gd name="connsiteY12" fmla="*/ 2167002 h 2561350"/>
                  <a:gd name="connsiteX13" fmla="*/ 131460 w 2086934"/>
                  <a:gd name="connsiteY13" fmla="*/ 2200159 h 2561350"/>
                  <a:gd name="connsiteX14" fmla="*/ 111566 w 2086934"/>
                  <a:gd name="connsiteY14" fmla="*/ 1497962 h 2561350"/>
                  <a:gd name="connsiteX15" fmla="*/ 272879 w 2086934"/>
                  <a:gd name="connsiteY15" fmla="*/ 1561668 h 2561350"/>
                  <a:gd name="connsiteX16" fmla="*/ 250605 w 2086934"/>
                  <a:gd name="connsiteY16" fmla="*/ 1045298 h 2561350"/>
                  <a:gd name="connsiteX17" fmla="*/ 9943 w 2086934"/>
                  <a:gd name="connsiteY17" fmla="*/ 1018431 h 2561350"/>
                  <a:gd name="connsiteX18" fmla="*/ 111566 w 2086934"/>
                  <a:gd name="connsiteY18" fmla="*/ 382371 h 2561350"/>
                  <a:gd name="connsiteX19" fmla="*/ 829356 w 2086934"/>
                  <a:gd name="connsiteY19" fmla="*/ 389002 h 2561350"/>
                  <a:gd name="connsiteX20" fmla="*/ 794452 w 2086934"/>
                  <a:gd name="connsiteY20" fmla="*/ 283670 h 2561350"/>
                  <a:gd name="connsiteX21" fmla="*/ 1030195 w 2086934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270566 w 2084621"/>
                  <a:gd name="connsiteY14" fmla="*/ 1561668 h 2561350"/>
                  <a:gd name="connsiteX15" fmla="*/ 248292 w 2084621"/>
                  <a:gd name="connsiteY15" fmla="*/ 1045298 h 2561350"/>
                  <a:gd name="connsiteX16" fmla="*/ 7630 w 2084621"/>
                  <a:gd name="connsiteY16" fmla="*/ 1018431 h 2561350"/>
                  <a:gd name="connsiteX17" fmla="*/ 109253 w 2084621"/>
                  <a:gd name="connsiteY17" fmla="*/ 382371 h 2561350"/>
                  <a:gd name="connsiteX18" fmla="*/ 827043 w 2084621"/>
                  <a:gd name="connsiteY18" fmla="*/ 389002 h 2561350"/>
                  <a:gd name="connsiteX19" fmla="*/ 792139 w 2084621"/>
                  <a:gd name="connsiteY19" fmla="*/ 283670 h 2561350"/>
                  <a:gd name="connsiteX20" fmla="*/ 1027882 w 2084621"/>
                  <a:gd name="connsiteY20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76730 w 2084621"/>
                  <a:gd name="connsiteY14" fmla="*/ 1866419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33820 w 2090559"/>
                  <a:gd name="connsiteY0" fmla="*/ 3 h 2561350"/>
                  <a:gd name="connsiteX1" fmla="*/ 1248133 w 2090559"/>
                  <a:gd name="connsiteY1" fmla="*/ 286050 h 2561350"/>
                  <a:gd name="connsiteX2" fmla="*/ 1225997 w 2090559"/>
                  <a:gd name="connsiteY2" fmla="*/ 389002 h 2561350"/>
                  <a:gd name="connsiteX3" fmla="*/ 1977285 w 2090559"/>
                  <a:gd name="connsiteY3" fmla="*/ 369108 h 2561350"/>
                  <a:gd name="connsiteX4" fmla="*/ 1970653 w 2090559"/>
                  <a:gd name="connsiteY4" fmla="*/ 1096546 h 2561350"/>
                  <a:gd name="connsiteX5" fmla="*/ 1868073 w 2090559"/>
                  <a:gd name="connsiteY5" fmla="*/ 1037347 h 2561350"/>
                  <a:gd name="connsiteX6" fmla="*/ 1852431 w 2090559"/>
                  <a:gd name="connsiteY6" fmla="*/ 1520560 h 2561350"/>
                  <a:gd name="connsiteX7" fmla="*/ 2003811 w 2090559"/>
                  <a:gd name="connsiteY7" fmla="*/ 1456260 h 2561350"/>
                  <a:gd name="connsiteX8" fmla="*/ 1957391 w 2090559"/>
                  <a:gd name="connsiteY8" fmla="*/ 2180265 h 2561350"/>
                  <a:gd name="connsiteX9" fmla="*/ 1228260 w 2090559"/>
                  <a:gd name="connsiteY9" fmla="*/ 2167002 h 2561350"/>
                  <a:gd name="connsiteX10" fmla="*/ 1248133 w 2090559"/>
                  <a:gd name="connsiteY10" fmla="*/ 2275300 h 2561350"/>
                  <a:gd name="connsiteX11" fmla="*/ 798077 w 2090559"/>
                  <a:gd name="connsiteY11" fmla="*/ 2277680 h 2561350"/>
                  <a:gd name="connsiteX12" fmla="*/ 828010 w 2090559"/>
                  <a:gd name="connsiteY12" fmla="*/ 2167002 h 2561350"/>
                  <a:gd name="connsiteX13" fmla="*/ 135085 w 2090559"/>
                  <a:gd name="connsiteY13" fmla="*/ 2200159 h 2561350"/>
                  <a:gd name="connsiteX14" fmla="*/ 6108 w 2090559"/>
                  <a:gd name="connsiteY14" fmla="*/ 1657531 h 2561350"/>
                  <a:gd name="connsiteX15" fmla="*/ 276504 w 2090559"/>
                  <a:gd name="connsiteY15" fmla="*/ 1561668 h 2561350"/>
                  <a:gd name="connsiteX16" fmla="*/ 254230 w 2090559"/>
                  <a:gd name="connsiteY16" fmla="*/ 1045298 h 2561350"/>
                  <a:gd name="connsiteX17" fmla="*/ 13568 w 2090559"/>
                  <a:gd name="connsiteY17" fmla="*/ 1018431 h 2561350"/>
                  <a:gd name="connsiteX18" fmla="*/ 115191 w 2090559"/>
                  <a:gd name="connsiteY18" fmla="*/ 382371 h 2561350"/>
                  <a:gd name="connsiteX19" fmla="*/ 832981 w 2090559"/>
                  <a:gd name="connsiteY19" fmla="*/ 389002 h 2561350"/>
                  <a:gd name="connsiteX20" fmla="*/ 798077 w 2090559"/>
                  <a:gd name="connsiteY20" fmla="*/ 283670 h 2561350"/>
                  <a:gd name="connsiteX21" fmla="*/ 1033820 w 2090559"/>
                  <a:gd name="connsiteY21" fmla="*/ 3 h 2561350"/>
                  <a:gd name="connsiteX0" fmla="*/ 1032856 w 2089595"/>
                  <a:gd name="connsiteY0" fmla="*/ 3 h 2561350"/>
                  <a:gd name="connsiteX1" fmla="*/ 1247169 w 2089595"/>
                  <a:gd name="connsiteY1" fmla="*/ 286050 h 2561350"/>
                  <a:gd name="connsiteX2" fmla="*/ 1225033 w 2089595"/>
                  <a:gd name="connsiteY2" fmla="*/ 389002 h 2561350"/>
                  <a:gd name="connsiteX3" fmla="*/ 1976321 w 2089595"/>
                  <a:gd name="connsiteY3" fmla="*/ 369108 h 2561350"/>
                  <a:gd name="connsiteX4" fmla="*/ 1969689 w 2089595"/>
                  <a:gd name="connsiteY4" fmla="*/ 1096546 h 2561350"/>
                  <a:gd name="connsiteX5" fmla="*/ 1867109 w 2089595"/>
                  <a:gd name="connsiteY5" fmla="*/ 1037347 h 2561350"/>
                  <a:gd name="connsiteX6" fmla="*/ 1851467 w 2089595"/>
                  <a:gd name="connsiteY6" fmla="*/ 1520560 h 2561350"/>
                  <a:gd name="connsiteX7" fmla="*/ 2002847 w 2089595"/>
                  <a:gd name="connsiteY7" fmla="*/ 1456260 h 2561350"/>
                  <a:gd name="connsiteX8" fmla="*/ 1956427 w 2089595"/>
                  <a:gd name="connsiteY8" fmla="*/ 2180265 h 2561350"/>
                  <a:gd name="connsiteX9" fmla="*/ 1227296 w 2089595"/>
                  <a:gd name="connsiteY9" fmla="*/ 2167002 h 2561350"/>
                  <a:gd name="connsiteX10" fmla="*/ 1247169 w 2089595"/>
                  <a:gd name="connsiteY10" fmla="*/ 2275300 h 2561350"/>
                  <a:gd name="connsiteX11" fmla="*/ 797113 w 2089595"/>
                  <a:gd name="connsiteY11" fmla="*/ 2277680 h 2561350"/>
                  <a:gd name="connsiteX12" fmla="*/ 827046 w 2089595"/>
                  <a:gd name="connsiteY12" fmla="*/ 2167002 h 2561350"/>
                  <a:gd name="connsiteX13" fmla="*/ 134121 w 2089595"/>
                  <a:gd name="connsiteY13" fmla="*/ 2200159 h 2561350"/>
                  <a:gd name="connsiteX14" fmla="*/ 5144 w 2089595"/>
                  <a:gd name="connsiteY14" fmla="*/ 1657531 h 2561350"/>
                  <a:gd name="connsiteX15" fmla="*/ 275540 w 2089595"/>
                  <a:gd name="connsiteY15" fmla="*/ 1561668 h 2561350"/>
                  <a:gd name="connsiteX16" fmla="*/ 253266 w 2089595"/>
                  <a:gd name="connsiteY16" fmla="*/ 1045298 h 2561350"/>
                  <a:gd name="connsiteX17" fmla="*/ 12604 w 2089595"/>
                  <a:gd name="connsiteY17" fmla="*/ 1018431 h 2561350"/>
                  <a:gd name="connsiteX18" fmla="*/ 114227 w 2089595"/>
                  <a:gd name="connsiteY18" fmla="*/ 382371 h 2561350"/>
                  <a:gd name="connsiteX19" fmla="*/ 832017 w 2089595"/>
                  <a:gd name="connsiteY19" fmla="*/ 389002 h 2561350"/>
                  <a:gd name="connsiteX20" fmla="*/ 797113 w 2089595"/>
                  <a:gd name="connsiteY20" fmla="*/ 283670 h 2561350"/>
                  <a:gd name="connsiteX21" fmla="*/ 1032856 w 2089595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1863015 w 2081039"/>
                  <a:gd name="connsiteY4" fmla="*/ 1037347 h 2561350"/>
                  <a:gd name="connsiteX5" fmla="*/ 1847373 w 2081039"/>
                  <a:gd name="connsiteY5" fmla="*/ 1520560 h 2561350"/>
                  <a:gd name="connsiteX6" fmla="*/ 1998753 w 2081039"/>
                  <a:gd name="connsiteY6" fmla="*/ 1456260 h 2561350"/>
                  <a:gd name="connsiteX7" fmla="*/ 1952333 w 2081039"/>
                  <a:gd name="connsiteY7" fmla="*/ 2180265 h 2561350"/>
                  <a:gd name="connsiteX8" fmla="*/ 1223202 w 2081039"/>
                  <a:gd name="connsiteY8" fmla="*/ 2167002 h 2561350"/>
                  <a:gd name="connsiteX9" fmla="*/ 1243075 w 2081039"/>
                  <a:gd name="connsiteY9" fmla="*/ 2275300 h 2561350"/>
                  <a:gd name="connsiteX10" fmla="*/ 793019 w 2081039"/>
                  <a:gd name="connsiteY10" fmla="*/ 2277680 h 2561350"/>
                  <a:gd name="connsiteX11" fmla="*/ 822952 w 2081039"/>
                  <a:gd name="connsiteY11" fmla="*/ 2167002 h 2561350"/>
                  <a:gd name="connsiteX12" fmla="*/ 130027 w 2081039"/>
                  <a:gd name="connsiteY12" fmla="*/ 2200159 h 2561350"/>
                  <a:gd name="connsiteX13" fmla="*/ 1050 w 2081039"/>
                  <a:gd name="connsiteY13" fmla="*/ 1657531 h 2561350"/>
                  <a:gd name="connsiteX14" fmla="*/ 271446 w 2081039"/>
                  <a:gd name="connsiteY14" fmla="*/ 1561668 h 2561350"/>
                  <a:gd name="connsiteX15" fmla="*/ 249172 w 2081039"/>
                  <a:gd name="connsiteY15" fmla="*/ 1045298 h 2561350"/>
                  <a:gd name="connsiteX16" fmla="*/ 8510 w 2081039"/>
                  <a:gd name="connsiteY16" fmla="*/ 1018431 h 2561350"/>
                  <a:gd name="connsiteX17" fmla="*/ 110133 w 2081039"/>
                  <a:gd name="connsiteY17" fmla="*/ 382371 h 2561350"/>
                  <a:gd name="connsiteX18" fmla="*/ 827923 w 2081039"/>
                  <a:gd name="connsiteY18" fmla="*/ 389002 h 2561350"/>
                  <a:gd name="connsiteX19" fmla="*/ 793019 w 2081039"/>
                  <a:gd name="connsiteY19" fmla="*/ 283670 h 2561350"/>
                  <a:gd name="connsiteX20" fmla="*/ 1028762 w 2081039"/>
                  <a:gd name="connsiteY20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1933270 w 2081039"/>
                  <a:gd name="connsiteY4" fmla="*/ 764780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7307 w 2081039"/>
                  <a:gd name="connsiteY3" fmla="*/ 371595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7307 w 2081039"/>
                  <a:gd name="connsiteY3" fmla="*/ 371595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9793 w 2081039"/>
                  <a:gd name="connsiteY3" fmla="*/ 36164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9793 w 2081039"/>
                  <a:gd name="connsiteY3" fmla="*/ 36164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1952333 w 2072429"/>
                  <a:gd name="connsiteY7" fmla="*/ 2180265 h 2561350"/>
                  <a:gd name="connsiteX8" fmla="*/ 1223202 w 2072429"/>
                  <a:gd name="connsiteY8" fmla="*/ 2167002 h 2561350"/>
                  <a:gd name="connsiteX9" fmla="*/ 1243075 w 2072429"/>
                  <a:gd name="connsiteY9" fmla="*/ 2275300 h 2561350"/>
                  <a:gd name="connsiteX10" fmla="*/ 793019 w 2072429"/>
                  <a:gd name="connsiteY10" fmla="*/ 2277680 h 2561350"/>
                  <a:gd name="connsiteX11" fmla="*/ 822952 w 2072429"/>
                  <a:gd name="connsiteY11" fmla="*/ 2167002 h 2561350"/>
                  <a:gd name="connsiteX12" fmla="*/ 130027 w 2072429"/>
                  <a:gd name="connsiteY12" fmla="*/ 2200159 h 2561350"/>
                  <a:gd name="connsiteX13" fmla="*/ 1050 w 2072429"/>
                  <a:gd name="connsiteY13" fmla="*/ 1657531 h 2561350"/>
                  <a:gd name="connsiteX14" fmla="*/ 271446 w 2072429"/>
                  <a:gd name="connsiteY14" fmla="*/ 1561668 h 2561350"/>
                  <a:gd name="connsiteX15" fmla="*/ 249172 w 2072429"/>
                  <a:gd name="connsiteY15" fmla="*/ 1045298 h 2561350"/>
                  <a:gd name="connsiteX16" fmla="*/ 8510 w 2072429"/>
                  <a:gd name="connsiteY16" fmla="*/ 1018431 h 2561350"/>
                  <a:gd name="connsiteX17" fmla="*/ 110133 w 2072429"/>
                  <a:gd name="connsiteY17" fmla="*/ 382371 h 2561350"/>
                  <a:gd name="connsiteX18" fmla="*/ 827923 w 2072429"/>
                  <a:gd name="connsiteY18" fmla="*/ 389002 h 2561350"/>
                  <a:gd name="connsiteX19" fmla="*/ 793019 w 2072429"/>
                  <a:gd name="connsiteY19" fmla="*/ 283670 h 2561350"/>
                  <a:gd name="connsiteX20" fmla="*/ 1028762 w 2072429"/>
                  <a:gd name="connsiteY20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1890996 w 2072429"/>
                  <a:gd name="connsiteY7" fmla="*/ 1722186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47373 w 2072429"/>
                  <a:gd name="connsiteY5" fmla="*/ 1535481 h 2561350"/>
                  <a:gd name="connsiteX6" fmla="*/ 2065070 w 2072429"/>
                  <a:gd name="connsiteY6" fmla="*/ 1597847 h 2561350"/>
                  <a:gd name="connsiteX7" fmla="*/ 1952333 w 2072429"/>
                  <a:gd name="connsiteY7" fmla="*/ 2180265 h 2561350"/>
                  <a:gd name="connsiteX8" fmla="*/ 1223202 w 2072429"/>
                  <a:gd name="connsiteY8" fmla="*/ 2167002 h 2561350"/>
                  <a:gd name="connsiteX9" fmla="*/ 1243075 w 2072429"/>
                  <a:gd name="connsiteY9" fmla="*/ 2275300 h 2561350"/>
                  <a:gd name="connsiteX10" fmla="*/ 793019 w 2072429"/>
                  <a:gd name="connsiteY10" fmla="*/ 2277680 h 2561350"/>
                  <a:gd name="connsiteX11" fmla="*/ 822952 w 2072429"/>
                  <a:gd name="connsiteY11" fmla="*/ 2167002 h 2561350"/>
                  <a:gd name="connsiteX12" fmla="*/ 130027 w 2072429"/>
                  <a:gd name="connsiteY12" fmla="*/ 2200159 h 2561350"/>
                  <a:gd name="connsiteX13" fmla="*/ 1050 w 2072429"/>
                  <a:gd name="connsiteY13" fmla="*/ 1657531 h 2561350"/>
                  <a:gd name="connsiteX14" fmla="*/ 271446 w 2072429"/>
                  <a:gd name="connsiteY14" fmla="*/ 1561668 h 2561350"/>
                  <a:gd name="connsiteX15" fmla="*/ 249172 w 2072429"/>
                  <a:gd name="connsiteY15" fmla="*/ 1045298 h 2561350"/>
                  <a:gd name="connsiteX16" fmla="*/ 8510 w 2072429"/>
                  <a:gd name="connsiteY16" fmla="*/ 1018431 h 2561350"/>
                  <a:gd name="connsiteX17" fmla="*/ 110133 w 2072429"/>
                  <a:gd name="connsiteY17" fmla="*/ 382371 h 2561350"/>
                  <a:gd name="connsiteX18" fmla="*/ 827923 w 2072429"/>
                  <a:gd name="connsiteY18" fmla="*/ 389002 h 2561350"/>
                  <a:gd name="connsiteX19" fmla="*/ 793019 w 2072429"/>
                  <a:gd name="connsiteY19" fmla="*/ 283670 h 2561350"/>
                  <a:gd name="connsiteX20" fmla="*/ 1028762 w 2072429"/>
                  <a:gd name="connsiteY20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997927 w 2072429"/>
                  <a:gd name="connsiteY5" fmla="*/ 118007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1048 w 2072429"/>
                  <a:gd name="connsiteY5" fmla="*/ 1030865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1048 w 2072429"/>
                  <a:gd name="connsiteY5" fmla="*/ 1030865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069564" h="2561350">
                    <a:moveTo>
                      <a:pt x="1028762" y="3"/>
                    </a:moveTo>
                    <a:cubicBezTo>
                      <a:pt x="1197831" y="-691"/>
                      <a:pt x="1365814" y="120921"/>
                      <a:pt x="1243075" y="286050"/>
                    </a:cubicBezTo>
                    <a:cubicBezTo>
                      <a:pt x="1226965" y="315682"/>
                      <a:pt x="1215183" y="348101"/>
                      <a:pt x="1220939" y="389002"/>
                    </a:cubicBezTo>
                    <a:cubicBezTo>
                      <a:pt x="1226007" y="528261"/>
                      <a:pt x="1696102" y="461119"/>
                      <a:pt x="1959793" y="361648"/>
                    </a:cubicBezTo>
                    <a:cubicBezTo>
                      <a:pt x="2053648" y="496394"/>
                      <a:pt x="2070837" y="822506"/>
                      <a:pt x="2067556" y="961234"/>
                    </a:cubicBezTo>
                    <a:cubicBezTo>
                      <a:pt x="2071425" y="1080232"/>
                      <a:pt x="2014728" y="1106744"/>
                      <a:pt x="1881048" y="1030865"/>
                    </a:cubicBezTo>
                    <a:cubicBezTo>
                      <a:pt x="1483772" y="845572"/>
                      <a:pt x="1585020" y="1699608"/>
                      <a:pt x="1847373" y="1535481"/>
                    </a:cubicBezTo>
                    <a:cubicBezTo>
                      <a:pt x="1929125" y="1495441"/>
                      <a:pt x="2055039" y="1373504"/>
                      <a:pt x="2065070" y="1597847"/>
                    </a:cubicBezTo>
                    <a:cubicBezTo>
                      <a:pt x="2080077" y="1677957"/>
                      <a:pt x="2061145" y="2086235"/>
                      <a:pt x="1952333" y="2180265"/>
                    </a:cubicBezTo>
                    <a:cubicBezTo>
                      <a:pt x="1755709" y="2153739"/>
                      <a:pt x="1373407" y="2007849"/>
                      <a:pt x="1223202" y="2167002"/>
                    </a:cubicBezTo>
                    <a:cubicBezTo>
                      <a:pt x="1209721" y="2193452"/>
                      <a:pt x="1212523" y="2230274"/>
                      <a:pt x="1243075" y="2275300"/>
                    </a:cubicBezTo>
                    <a:cubicBezTo>
                      <a:pt x="1483581" y="2660267"/>
                      <a:pt x="581086" y="2652331"/>
                      <a:pt x="793019" y="2277680"/>
                    </a:cubicBezTo>
                    <a:cubicBezTo>
                      <a:pt x="831994" y="2223379"/>
                      <a:pt x="839802" y="2190096"/>
                      <a:pt x="822952" y="2167002"/>
                    </a:cubicBezTo>
                    <a:cubicBezTo>
                      <a:pt x="720184" y="2021111"/>
                      <a:pt x="378685" y="2147108"/>
                      <a:pt x="130027" y="2200159"/>
                    </a:cubicBezTo>
                    <a:cubicBezTo>
                      <a:pt x="37391" y="2130168"/>
                      <a:pt x="-7600" y="1771407"/>
                      <a:pt x="1050" y="1657531"/>
                    </a:cubicBezTo>
                    <a:cubicBezTo>
                      <a:pt x="24620" y="1416831"/>
                      <a:pt x="117773" y="1502066"/>
                      <a:pt x="271446" y="1561668"/>
                    </a:cubicBezTo>
                    <a:cubicBezTo>
                      <a:pt x="483628" y="1635999"/>
                      <a:pt x="591036" y="1022800"/>
                      <a:pt x="249172" y="1045298"/>
                    </a:cubicBezTo>
                    <a:cubicBezTo>
                      <a:pt x="168463" y="1050498"/>
                      <a:pt x="31683" y="1183628"/>
                      <a:pt x="8510" y="1018431"/>
                    </a:cubicBezTo>
                    <a:cubicBezTo>
                      <a:pt x="-14663" y="907943"/>
                      <a:pt x="13766" y="478572"/>
                      <a:pt x="110133" y="382371"/>
                    </a:cubicBezTo>
                    <a:cubicBezTo>
                      <a:pt x="506339" y="514999"/>
                      <a:pt x="789812" y="488473"/>
                      <a:pt x="827923" y="389002"/>
                    </a:cubicBezTo>
                    <a:cubicBezTo>
                      <a:pt x="838244" y="365427"/>
                      <a:pt x="828672" y="333342"/>
                      <a:pt x="793019" y="283670"/>
                    </a:cubicBezTo>
                    <a:cubicBezTo>
                      <a:pt x="687053" y="96344"/>
                      <a:pt x="859693" y="698"/>
                      <a:pt x="1028762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/>
              <a:sp3d prstMaterial="dkEdge">
                <a:bevelT w="50800" h="25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7128311" y="1097274"/>
              <a:ext cx="367037" cy="5126301"/>
              <a:chOff x="4388482" y="1097274"/>
              <a:chExt cx="367037" cy="5126301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4388482" y="1097274"/>
                <a:ext cx="36703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n-US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4388482" y="2232656"/>
                <a:ext cx="36703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388482" y="3368038"/>
                <a:ext cx="36703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388482" y="4503420"/>
                <a:ext cx="36703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4388482" y="5638800"/>
                <a:ext cx="36703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</a:p>
            </p:txBody>
          </p:sp>
        </p:grpSp>
      </p:grpSp>
      <p:sp>
        <p:nvSpPr>
          <p:cNvPr id="63" name="TextBox 62"/>
          <p:cNvSpPr txBox="1"/>
          <p:nvPr/>
        </p:nvSpPr>
        <p:spPr>
          <a:xfrm>
            <a:off x="228600" y="42814"/>
            <a:ext cx="891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Aharoni" pitchFamily="2" charset="-79"/>
                <a:cs typeface="Aharoni" pitchFamily="2" charset="-79"/>
              </a:rPr>
              <a:t>Business Puzzle List Diagram</a:t>
            </a: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695833" y="1059909"/>
            <a:ext cx="5908655" cy="765528"/>
            <a:chOff x="205963" y="1255857"/>
            <a:chExt cx="5908655" cy="765528"/>
          </a:xfrm>
        </p:grpSpPr>
        <p:sp>
          <p:nvSpPr>
            <p:cNvPr id="65" name="TextBox 64"/>
            <p:cNvSpPr txBox="1"/>
            <p:nvPr/>
          </p:nvSpPr>
          <p:spPr>
            <a:xfrm>
              <a:off x="2032470" y="1255857"/>
              <a:ext cx="209410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 smtClean="0">
                  <a:solidFill>
                    <a:schemeClr val="tx1"/>
                  </a:solidFill>
                  <a:cs typeface="Arial" pitchFamily="34" charset="0"/>
                </a:rPr>
                <a:t>Put text here</a:t>
              </a:r>
            </a:p>
            <a:p>
              <a:pPr algn="ctr"/>
              <a:endParaRPr lang="en-US" sz="2000" b="1" dirty="0"/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205963" y="1259422"/>
              <a:ext cx="5908655" cy="761963"/>
              <a:chOff x="205963" y="1259422"/>
              <a:chExt cx="5908655" cy="761963"/>
            </a:xfrm>
          </p:grpSpPr>
          <p:sp>
            <p:nvSpPr>
              <p:cNvPr id="68" name="Rounded Rectangle 67"/>
              <p:cNvSpPr/>
              <p:nvPr/>
            </p:nvSpPr>
            <p:spPr>
              <a:xfrm>
                <a:off x="344039" y="1259422"/>
                <a:ext cx="5770579" cy="761963"/>
              </a:xfrm>
              <a:prstGeom prst="roundRect">
                <a:avLst>
                  <a:gd name="adj" fmla="val 40104"/>
                </a:avLst>
              </a:prstGeom>
              <a:noFill/>
              <a:ln>
                <a:gradFill flip="none" rotWithShape="1">
                  <a:gsLst>
                    <a:gs pos="0">
                      <a:schemeClr val="accent3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1" dirty="0">
                  <a:solidFill>
                    <a:schemeClr val="tx1"/>
                  </a:solidFill>
                  <a:cs typeface="Arial" pitchFamily="34" charset="0"/>
                </a:endParaRPr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205963" y="1460468"/>
                <a:ext cx="377228" cy="373493"/>
              </a:xfrm>
              <a:prstGeom prst="ellipse">
                <a:avLst/>
              </a:prstGeom>
              <a:gradFill flip="none" rotWithShape="1">
                <a:gsLst>
                  <a:gs pos="75000">
                    <a:schemeClr val="accent3"/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7" name="Rectangle 66"/>
            <p:cNvSpPr/>
            <p:nvPr/>
          </p:nvSpPr>
          <p:spPr>
            <a:xfrm>
              <a:off x="598723" y="1625383"/>
              <a:ext cx="531268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 smtClean="0"/>
                <a:t>Download this awesome diagram.Bring your presentation to life. 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95833" y="2191524"/>
            <a:ext cx="5908655" cy="765528"/>
            <a:chOff x="205963" y="1255857"/>
            <a:chExt cx="5908655" cy="765528"/>
          </a:xfrm>
        </p:grpSpPr>
        <p:sp>
          <p:nvSpPr>
            <p:cNvPr id="71" name="TextBox 70"/>
            <p:cNvSpPr txBox="1"/>
            <p:nvPr/>
          </p:nvSpPr>
          <p:spPr>
            <a:xfrm>
              <a:off x="2032470" y="1255857"/>
              <a:ext cx="209410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 smtClean="0">
                  <a:cs typeface="Arial" pitchFamily="34" charset="0"/>
                </a:rPr>
                <a:t>Your</a:t>
              </a:r>
              <a:r>
                <a:rPr lang="en-US" sz="2200" b="1" dirty="0" smtClean="0">
                  <a:solidFill>
                    <a:schemeClr val="tx1"/>
                  </a:solidFill>
                  <a:cs typeface="Arial" pitchFamily="34" charset="0"/>
                </a:rPr>
                <a:t> text here</a:t>
              </a:r>
            </a:p>
            <a:p>
              <a:pPr algn="ctr"/>
              <a:endParaRPr lang="en-US" sz="2000" b="1" dirty="0"/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205963" y="1259422"/>
              <a:ext cx="5908655" cy="761963"/>
              <a:chOff x="205963" y="1259422"/>
              <a:chExt cx="5908655" cy="761963"/>
            </a:xfrm>
          </p:grpSpPr>
          <p:sp>
            <p:nvSpPr>
              <p:cNvPr id="74" name="Rounded Rectangle 73"/>
              <p:cNvSpPr/>
              <p:nvPr/>
            </p:nvSpPr>
            <p:spPr>
              <a:xfrm>
                <a:off x="344039" y="1259422"/>
                <a:ext cx="5770579" cy="761963"/>
              </a:xfrm>
              <a:prstGeom prst="roundRect">
                <a:avLst>
                  <a:gd name="adj" fmla="val 40104"/>
                </a:avLst>
              </a:prstGeom>
              <a:noFill/>
              <a:ln>
                <a:gradFill flip="none" rotWithShape="1">
                  <a:gsLst>
                    <a:gs pos="0">
                      <a:schemeClr val="accent3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1" dirty="0">
                  <a:solidFill>
                    <a:schemeClr val="tx1"/>
                  </a:solidFill>
                  <a:cs typeface="Arial" pitchFamily="34" charset="0"/>
                </a:endParaRPr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205963" y="1460468"/>
                <a:ext cx="377228" cy="373493"/>
              </a:xfrm>
              <a:prstGeom prst="ellipse">
                <a:avLst/>
              </a:prstGeom>
              <a:gradFill flip="none" rotWithShape="1">
                <a:gsLst>
                  <a:gs pos="75000">
                    <a:schemeClr val="accent3"/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3" name="Rectangle 72"/>
            <p:cNvSpPr/>
            <p:nvPr/>
          </p:nvSpPr>
          <p:spPr>
            <a:xfrm>
              <a:off x="598723" y="1625383"/>
              <a:ext cx="531268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 smtClean="0"/>
                <a:t>Download this awesome diagram.Bring your presentation to life. 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95833" y="3319776"/>
            <a:ext cx="5908655" cy="765528"/>
            <a:chOff x="205963" y="1255857"/>
            <a:chExt cx="5908655" cy="765528"/>
          </a:xfrm>
        </p:grpSpPr>
        <p:sp>
          <p:nvSpPr>
            <p:cNvPr id="77" name="TextBox 76"/>
            <p:cNvSpPr txBox="1"/>
            <p:nvPr/>
          </p:nvSpPr>
          <p:spPr>
            <a:xfrm>
              <a:off x="2032470" y="1255857"/>
              <a:ext cx="209410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 smtClean="0">
                  <a:solidFill>
                    <a:schemeClr val="tx1"/>
                  </a:solidFill>
                  <a:cs typeface="Arial" pitchFamily="34" charset="0"/>
                </a:rPr>
                <a:t>Put text here</a:t>
              </a:r>
            </a:p>
            <a:p>
              <a:pPr algn="ctr"/>
              <a:endParaRPr lang="en-US" sz="2000" b="1" dirty="0"/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205963" y="1259422"/>
              <a:ext cx="5908655" cy="761963"/>
              <a:chOff x="205963" y="1259422"/>
              <a:chExt cx="5908655" cy="761963"/>
            </a:xfrm>
          </p:grpSpPr>
          <p:sp>
            <p:nvSpPr>
              <p:cNvPr id="80" name="Rounded Rectangle 79"/>
              <p:cNvSpPr/>
              <p:nvPr/>
            </p:nvSpPr>
            <p:spPr>
              <a:xfrm>
                <a:off x="344039" y="1259422"/>
                <a:ext cx="5770579" cy="761963"/>
              </a:xfrm>
              <a:prstGeom prst="roundRect">
                <a:avLst>
                  <a:gd name="adj" fmla="val 40104"/>
                </a:avLst>
              </a:prstGeom>
              <a:noFill/>
              <a:ln>
                <a:gradFill flip="none" rotWithShape="1">
                  <a:gsLst>
                    <a:gs pos="0">
                      <a:schemeClr val="tx2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1" dirty="0">
                  <a:solidFill>
                    <a:schemeClr val="tx1"/>
                  </a:solidFill>
                  <a:cs typeface="Arial" pitchFamily="34" charset="0"/>
                </a:endParaRPr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205963" y="1460468"/>
                <a:ext cx="377228" cy="373493"/>
              </a:xfrm>
              <a:prstGeom prst="ellipse">
                <a:avLst/>
              </a:prstGeom>
              <a:gradFill flip="none" rotWithShape="1">
                <a:gsLst>
                  <a:gs pos="75000">
                    <a:schemeClr val="tx2"/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9" name="Rectangle 78"/>
            <p:cNvSpPr/>
            <p:nvPr/>
          </p:nvSpPr>
          <p:spPr>
            <a:xfrm>
              <a:off x="598723" y="1625383"/>
              <a:ext cx="531268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 smtClean="0"/>
                <a:t>Download this awesome diagram.Bring your presentation to life. 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695833" y="4458863"/>
            <a:ext cx="5908655" cy="765528"/>
            <a:chOff x="205963" y="1255857"/>
            <a:chExt cx="5908655" cy="765528"/>
          </a:xfrm>
        </p:grpSpPr>
        <p:sp>
          <p:nvSpPr>
            <p:cNvPr id="83" name="TextBox 82"/>
            <p:cNvSpPr txBox="1"/>
            <p:nvPr/>
          </p:nvSpPr>
          <p:spPr>
            <a:xfrm>
              <a:off x="2032470" y="1255857"/>
              <a:ext cx="209410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 smtClean="0">
                  <a:cs typeface="Arial" pitchFamily="34" charset="0"/>
                </a:rPr>
                <a:t>Your</a:t>
              </a:r>
              <a:r>
                <a:rPr lang="en-US" sz="2200" b="1" dirty="0" smtClean="0">
                  <a:solidFill>
                    <a:schemeClr val="tx1"/>
                  </a:solidFill>
                  <a:cs typeface="Arial" pitchFamily="34" charset="0"/>
                </a:rPr>
                <a:t> text here</a:t>
              </a:r>
            </a:p>
            <a:p>
              <a:pPr algn="ctr"/>
              <a:endParaRPr lang="en-US" sz="2000" b="1" dirty="0"/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205963" y="1259422"/>
              <a:ext cx="5908655" cy="761963"/>
              <a:chOff x="205963" y="1259422"/>
              <a:chExt cx="5908655" cy="761963"/>
            </a:xfrm>
          </p:grpSpPr>
          <p:sp>
            <p:nvSpPr>
              <p:cNvPr id="86" name="Rounded Rectangle 85"/>
              <p:cNvSpPr/>
              <p:nvPr/>
            </p:nvSpPr>
            <p:spPr>
              <a:xfrm>
                <a:off x="344039" y="1259422"/>
                <a:ext cx="5770579" cy="761963"/>
              </a:xfrm>
              <a:prstGeom prst="roundRect">
                <a:avLst>
                  <a:gd name="adj" fmla="val 40104"/>
                </a:avLst>
              </a:prstGeom>
              <a:noFill/>
              <a:ln>
                <a:gradFill flip="none" rotWithShape="1">
                  <a:gsLst>
                    <a:gs pos="0">
                      <a:schemeClr val="accent3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1" dirty="0">
                  <a:solidFill>
                    <a:schemeClr val="tx1"/>
                  </a:solidFill>
                  <a:cs typeface="Arial" pitchFamily="34" charset="0"/>
                </a:endParaRPr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205963" y="1460468"/>
                <a:ext cx="377228" cy="373493"/>
              </a:xfrm>
              <a:prstGeom prst="ellipse">
                <a:avLst/>
              </a:prstGeom>
              <a:gradFill flip="none" rotWithShape="1">
                <a:gsLst>
                  <a:gs pos="75000">
                    <a:schemeClr val="accent3"/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5" name="Rectangle 84"/>
            <p:cNvSpPr/>
            <p:nvPr/>
          </p:nvSpPr>
          <p:spPr>
            <a:xfrm>
              <a:off x="598723" y="1625383"/>
              <a:ext cx="531268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 smtClean="0"/>
                <a:t>Download this awesome diagram.Bring your presentation to life. 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695833" y="5588568"/>
            <a:ext cx="5908655" cy="765528"/>
            <a:chOff x="205963" y="1255857"/>
            <a:chExt cx="5908655" cy="765528"/>
          </a:xfrm>
        </p:grpSpPr>
        <p:sp>
          <p:nvSpPr>
            <p:cNvPr id="89" name="TextBox 88"/>
            <p:cNvSpPr txBox="1"/>
            <p:nvPr/>
          </p:nvSpPr>
          <p:spPr>
            <a:xfrm>
              <a:off x="2032470" y="1255857"/>
              <a:ext cx="209410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 smtClean="0">
                  <a:solidFill>
                    <a:schemeClr val="tx1"/>
                  </a:solidFill>
                  <a:cs typeface="Arial" pitchFamily="34" charset="0"/>
                </a:rPr>
                <a:t>Put text here</a:t>
              </a:r>
            </a:p>
            <a:p>
              <a:pPr algn="ctr"/>
              <a:endParaRPr lang="en-US" sz="2000" b="1" dirty="0"/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205963" y="1259422"/>
              <a:ext cx="5908655" cy="761963"/>
              <a:chOff x="205963" y="1259422"/>
              <a:chExt cx="5908655" cy="761963"/>
            </a:xfrm>
          </p:grpSpPr>
          <p:sp>
            <p:nvSpPr>
              <p:cNvPr id="92" name="Rounded Rectangle 91"/>
              <p:cNvSpPr/>
              <p:nvPr/>
            </p:nvSpPr>
            <p:spPr>
              <a:xfrm>
                <a:off x="344039" y="1259422"/>
                <a:ext cx="5770579" cy="761963"/>
              </a:xfrm>
              <a:prstGeom prst="roundRect">
                <a:avLst>
                  <a:gd name="adj" fmla="val 40104"/>
                </a:avLst>
              </a:prstGeom>
              <a:noFill/>
              <a:ln>
                <a:gradFill flip="none" rotWithShape="1">
                  <a:gsLst>
                    <a:gs pos="0">
                      <a:schemeClr val="accent3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1" dirty="0">
                  <a:solidFill>
                    <a:schemeClr val="tx1"/>
                  </a:solidFill>
                  <a:cs typeface="Arial" pitchFamily="34" charset="0"/>
                </a:endParaRPr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205963" y="1460468"/>
                <a:ext cx="377228" cy="373493"/>
              </a:xfrm>
              <a:prstGeom prst="ellipse">
                <a:avLst/>
              </a:prstGeom>
              <a:gradFill flip="none" rotWithShape="1">
                <a:gsLst>
                  <a:gs pos="75000">
                    <a:schemeClr val="accent3"/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1" name="Rectangle 90"/>
            <p:cNvSpPr/>
            <p:nvPr/>
          </p:nvSpPr>
          <p:spPr>
            <a:xfrm>
              <a:off x="598723" y="1625383"/>
              <a:ext cx="531268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 smtClean="0"/>
                <a:t>Download this awesome diagram.Bring your presentation to life.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08613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30" y="685800"/>
            <a:ext cx="9141503" cy="6180090"/>
          </a:xfrm>
          <a:prstGeom prst="rect">
            <a:avLst/>
          </a:prstGeom>
          <a:gradFill flip="none" rotWithShape="1">
            <a:gsLst>
              <a:gs pos="100000">
                <a:srgbClr val="EFF8FF"/>
              </a:gs>
              <a:gs pos="43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135004" y="6480062"/>
            <a:ext cx="929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/>
              <a:t>Your Logo</a:t>
            </a:r>
            <a:endParaRPr lang="en-US" sz="1400" b="1" dirty="0"/>
          </a:p>
        </p:txBody>
      </p:sp>
      <p:grpSp>
        <p:nvGrpSpPr>
          <p:cNvPr id="50" name="Group 49"/>
          <p:cNvGrpSpPr/>
          <p:nvPr/>
        </p:nvGrpSpPr>
        <p:grpSpPr>
          <a:xfrm>
            <a:off x="6509948" y="600905"/>
            <a:ext cx="1603762" cy="6150070"/>
            <a:chOff x="6509948" y="600905"/>
            <a:chExt cx="1603762" cy="6150070"/>
          </a:xfrm>
          <a:effectLst>
            <a:outerShdw blurRad="63500" sx="101000" sy="101000" algn="ctr" rotWithShape="0">
              <a:prstClr val="black">
                <a:alpha val="25000"/>
              </a:prstClr>
            </a:outerShdw>
          </a:effectLst>
        </p:grpSpPr>
        <p:grpSp>
          <p:nvGrpSpPr>
            <p:cNvPr id="51" name="Group 50"/>
            <p:cNvGrpSpPr/>
            <p:nvPr/>
          </p:nvGrpSpPr>
          <p:grpSpPr>
            <a:xfrm>
              <a:off x="6509948" y="600905"/>
              <a:ext cx="1603762" cy="6150070"/>
              <a:chOff x="6034506" y="660368"/>
              <a:chExt cx="1800678" cy="6905200"/>
            </a:xfrm>
            <a:scene3d>
              <a:camera prst="orthographicFront"/>
              <a:lightRig rig="threePt" dir="t"/>
            </a:scene3d>
          </p:grpSpPr>
          <p:sp>
            <p:nvSpPr>
              <p:cNvPr id="58" name="Rectangle 5"/>
              <p:cNvSpPr/>
              <p:nvPr/>
            </p:nvSpPr>
            <p:spPr>
              <a:xfrm>
                <a:off x="6206359" y="660368"/>
                <a:ext cx="1447870" cy="1792218"/>
              </a:xfrm>
              <a:custGeom>
                <a:avLst/>
                <a:gdLst>
                  <a:gd name="connsiteX0" fmla="*/ 872209 w 1795780"/>
                  <a:gd name="connsiteY0" fmla="*/ 3 h 2561350"/>
                  <a:gd name="connsiteX1" fmla="*/ 1086522 w 1795780"/>
                  <a:gd name="connsiteY1" fmla="*/ 286050 h 2561350"/>
                  <a:gd name="connsiteX2" fmla="*/ 1064386 w 1795780"/>
                  <a:gd name="connsiteY2" fmla="*/ 389002 h 2561350"/>
                  <a:gd name="connsiteX3" fmla="*/ 1795780 w 1795780"/>
                  <a:gd name="connsiteY3" fmla="*/ 389002 h 2561350"/>
                  <a:gd name="connsiteX4" fmla="*/ 1795780 w 1795780"/>
                  <a:gd name="connsiteY4" fmla="*/ 1063389 h 2561350"/>
                  <a:gd name="connsiteX5" fmla="*/ 1706462 w 1795780"/>
                  <a:gd name="connsiteY5" fmla="*/ 1037347 h 2561350"/>
                  <a:gd name="connsiteX6" fmla="*/ 1704082 w 1795780"/>
                  <a:gd name="connsiteY6" fmla="*/ 1487403 h 2561350"/>
                  <a:gd name="connsiteX7" fmla="*/ 1795780 w 1795780"/>
                  <a:gd name="connsiteY7" fmla="*/ 1449629 h 2561350"/>
                  <a:gd name="connsiteX8" fmla="*/ 1795780 w 1795780"/>
                  <a:gd name="connsiteY8" fmla="*/ 2167002 h 2561350"/>
                  <a:gd name="connsiteX9" fmla="*/ 1066649 w 1795780"/>
                  <a:gd name="connsiteY9" fmla="*/ 2167002 h 2561350"/>
                  <a:gd name="connsiteX10" fmla="*/ 1086522 w 1795780"/>
                  <a:gd name="connsiteY10" fmla="*/ 2275300 h 2561350"/>
                  <a:gd name="connsiteX11" fmla="*/ 636466 w 1795780"/>
                  <a:gd name="connsiteY11" fmla="*/ 2277680 h 2561350"/>
                  <a:gd name="connsiteX12" fmla="*/ 666399 w 1795780"/>
                  <a:gd name="connsiteY12" fmla="*/ 2167002 h 2561350"/>
                  <a:gd name="connsiteX13" fmla="*/ 0 w 1795780"/>
                  <a:gd name="connsiteY13" fmla="*/ 2167002 h 2561350"/>
                  <a:gd name="connsiteX14" fmla="*/ 0 w 1795780"/>
                  <a:gd name="connsiteY14" fmla="*/ 1458174 h 2561350"/>
                  <a:gd name="connsiteX15" fmla="*/ 94999 w 1795780"/>
                  <a:gd name="connsiteY15" fmla="*/ 1495354 h 2561350"/>
                  <a:gd name="connsiteX16" fmla="*/ 92619 w 1795780"/>
                  <a:gd name="connsiteY16" fmla="*/ 1045298 h 2561350"/>
                  <a:gd name="connsiteX17" fmla="*/ 0 w 1795780"/>
                  <a:gd name="connsiteY17" fmla="*/ 1071146 h 2561350"/>
                  <a:gd name="connsiteX18" fmla="*/ 0 w 1795780"/>
                  <a:gd name="connsiteY18" fmla="*/ 389002 h 2561350"/>
                  <a:gd name="connsiteX19" fmla="*/ 671370 w 1795780"/>
                  <a:gd name="connsiteY19" fmla="*/ 389002 h 2561350"/>
                  <a:gd name="connsiteX20" fmla="*/ 636466 w 1795780"/>
                  <a:gd name="connsiteY20" fmla="*/ 283670 h 2561350"/>
                  <a:gd name="connsiteX21" fmla="*/ 872209 w 1795780"/>
                  <a:gd name="connsiteY21" fmla="*/ 3 h 2561350"/>
                  <a:gd name="connsiteX0" fmla="*/ 872209 w 1795780"/>
                  <a:gd name="connsiteY0" fmla="*/ 3 h 2561350"/>
                  <a:gd name="connsiteX1" fmla="*/ 1086522 w 1795780"/>
                  <a:gd name="connsiteY1" fmla="*/ 286050 h 2561350"/>
                  <a:gd name="connsiteX2" fmla="*/ 1064386 w 1795780"/>
                  <a:gd name="connsiteY2" fmla="*/ 389002 h 2561350"/>
                  <a:gd name="connsiteX3" fmla="*/ 1795780 w 1795780"/>
                  <a:gd name="connsiteY3" fmla="*/ 389002 h 2561350"/>
                  <a:gd name="connsiteX4" fmla="*/ 1795780 w 1795780"/>
                  <a:gd name="connsiteY4" fmla="*/ 1063389 h 2561350"/>
                  <a:gd name="connsiteX5" fmla="*/ 1706462 w 1795780"/>
                  <a:gd name="connsiteY5" fmla="*/ 1037347 h 2561350"/>
                  <a:gd name="connsiteX6" fmla="*/ 1704082 w 1795780"/>
                  <a:gd name="connsiteY6" fmla="*/ 1487403 h 2561350"/>
                  <a:gd name="connsiteX7" fmla="*/ 1795780 w 1795780"/>
                  <a:gd name="connsiteY7" fmla="*/ 1449629 h 2561350"/>
                  <a:gd name="connsiteX8" fmla="*/ 1795780 w 1795780"/>
                  <a:gd name="connsiteY8" fmla="*/ 2167002 h 2561350"/>
                  <a:gd name="connsiteX9" fmla="*/ 1066649 w 1795780"/>
                  <a:gd name="connsiteY9" fmla="*/ 2167002 h 2561350"/>
                  <a:gd name="connsiteX10" fmla="*/ 1086522 w 1795780"/>
                  <a:gd name="connsiteY10" fmla="*/ 2275300 h 2561350"/>
                  <a:gd name="connsiteX11" fmla="*/ 636466 w 1795780"/>
                  <a:gd name="connsiteY11" fmla="*/ 2277680 h 2561350"/>
                  <a:gd name="connsiteX12" fmla="*/ 666399 w 1795780"/>
                  <a:gd name="connsiteY12" fmla="*/ 2167002 h 2561350"/>
                  <a:gd name="connsiteX13" fmla="*/ 0 w 1795780"/>
                  <a:gd name="connsiteY13" fmla="*/ 2167002 h 2561350"/>
                  <a:gd name="connsiteX14" fmla="*/ 0 w 1795780"/>
                  <a:gd name="connsiteY14" fmla="*/ 1458174 h 2561350"/>
                  <a:gd name="connsiteX15" fmla="*/ 94999 w 1795780"/>
                  <a:gd name="connsiteY15" fmla="*/ 1495354 h 2561350"/>
                  <a:gd name="connsiteX16" fmla="*/ 92619 w 1795780"/>
                  <a:gd name="connsiteY16" fmla="*/ 1045298 h 2561350"/>
                  <a:gd name="connsiteX17" fmla="*/ 0 w 1795780"/>
                  <a:gd name="connsiteY17" fmla="*/ 1071146 h 2561350"/>
                  <a:gd name="connsiteX18" fmla="*/ 0 w 1795780"/>
                  <a:gd name="connsiteY18" fmla="*/ 389002 h 2561350"/>
                  <a:gd name="connsiteX19" fmla="*/ 671370 w 1795780"/>
                  <a:gd name="connsiteY19" fmla="*/ 389002 h 2561350"/>
                  <a:gd name="connsiteX20" fmla="*/ 636466 w 1795780"/>
                  <a:gd name="connsiteY20" fmla="*/ 283670 h 2561350"/>
                  <a:gd name="connsiteX21" fmla="*/ 872209 w 179578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949187"/>
                  <a:gd name="connsiteY0" fmla="*/ 3 h 2561350"/>
                  <a:gd name="connsiteX1" fmla="*/ 1132942 w 1949187"/>
                  <a:gd name="connsiteY1" fmla="*/ 286050 h 2561350"/>
                  <a:gd name="connsiteX2" fmla="*/ 1110806 w 1949187"/>
                  <a:gd name="connsiteY2" fmla="*/ 389002 h 2561350"/>
                  <a:gd name="connsiteX3" fmla="*/ 1862094 w 1949187"/>
                  <a:gd name="connsiteY3" fmla="*/ 369108 h 2561350"/>
                  <a:gd name="connsiteX4" fmla="*/ 1842200 w 1949187"/>
                  <a:gd name="connsiteY4" fmla="*/ 1063389 h 2561350"/>
                  <a:gd name="connsiteX5" fmla="*/ 1752882 w 1949187"/>
                  <a:gd name="connsiteY5" fmla="*/ 1037347 h 2561350"/>
                  <a:gd name="connsiteX6" fmla="*/ 1750502 w 1949187"/>
                  <a:gd name="connsiteY6" fmla="*/ 1487403 h 2561350"/>
                  <a:gd name="connsiteX7" fmla="*/ 1842200 w 1949187"/>
                  <a:gd name="connsiteY7" fmla="*/ 1449629 h 2561350"/>
                  <a:gd name="connsiteX8" fmla="*/ 1842200 w 1949187"/>
                  <a:gd name="connsiteY8" fmla="*/ 2167002 h 2561350"/>
                  <a:gd name="connsiteX9" fmla="*/ 1113069 w 1949187"/>
                  <a:gd name="connsiteY9" fmla="*/ 2167002 h 2561350"/>
                  <a:gd name="connsiteX10" fmla="*/ 1132942 w 1949187"/>
                  <a:gd name="connsiteY10" fmla="*/ 2275300 h 2561350"/>
                  <a:gd name="connsiteX11" fmla="*/ 682886 w 1949187"/>
                  <a:gd name="connsiteY11" fmla="*/ 2277680 h 2561350"/>
                  <a:gd name="connsiteX12" fmla="*/ 712819 w 1949187"/>
                  <a:gd name="connsiteY12" fmla="*/ 2167002 h 2561350"/>
                  <a:gd name="connsiteX13" fmla="*/ 46420 w 1949187"/>
                  <a:gd name="connsiteY13" fmla="*/ 2167002 h 2561350"/>
                  <a:gd name="connsiteX14" fmla="*/ 46420 w 1949187"/>
                  <a:gd name="connsiteY14" fmla="*/ 1458174 h 2561350"/>
                  <a:gd name="connsiteX15" fmla="*/ 141419 w 1949187"/>
                  <a:gd name="connsiteY15" fmla="*/ 1495354 h 2561350"/>
                  <a:gd name="connsiteX16" fmla="*/ 139039 w 1949187"/>
                  <a:gd name="connsiteY16" fmla="*/ 1045298 h 2561350"/>
                  <a:gd name="connsiteX17" fmla="*/ 46420 w 1949187"/>
                  <a:gd name="connsiteY17" fmla="*/ 1071146 h 2561350"/>
                  <a:gd name="connsiteX18" fmla="*/ 0 w 1949187"/>
                  <a:gd name="connsiteY18" fmla="*/ 382371 h 2561350"/>
                  <a:gd name="connsiteX19" fmla="*/ 717790 w 1949187"/>
                  <a:gd name="connsiteY19" fmla="*/ 389002 h 2561350"/>
                  <a:gd name="connsiteX20" fmla="*/ 682886 w 1949187"/>
                  <a:gd name="connsiteY20" fmla="*/ 283670 h 2561350"/>
                  <a:gd name="connsiteX21" fmla="*/ 918629 w 1949187"/>
                  <a:gd name="connsiteY21" fmla="*/ 3 h 2561350"/>
                  <a:gd name="connsiteX0" fmla="*/ 918629 w 1966660"/>
                  <a:gd name="connsiteY0" fmla="*/ 3 h 2561350"/>
                  <a:gd name="connsiteX1" fmla="*/ 1132942 w 1966660"/>
                  <a:gd name="connsiteY1" fmla="*/ 286050 h 2561350"/>
                  <a:gd name="connsiteX2" fmla="*/ 1110806 w 1966660"/>
                  <a:gd name="connsiteY2" fmla="*/ 389002 h 2561350"/>
                  <a:gd name="connsiteX3" fmla="*/ 1862094 w 1966660"/>
                  <a:gd name="connsiteY3" fmla="*/ 369108 h 2561350"/>
                  <a:gd name="connsiteX4" fmla="*/ 1842200 w 1966660"/>
                  <a:gd name="connsiteY4" fmla="*/ 1063389 h 2561350"/>
                  <a:gd name="connsiteX5" fmla="*/ 1752882 w 1966660"/>
                  <a:gd name="connsiteY5" fmla="*/ 1037347 h 2561350"/>
                  <a:gd name="connsiteX6" fmla="*/ 1750502 w 1966660"/>
                  <a:gd name="connsiteY6" fmla="*/ 1487403 h 2561350"/>
                  <a:gd name="connsiteX7" fmla="*/ 1842200 w 1966660"/>
                  <a:gd name="connsiteY7" fmla="*/ 1449629 h 2561350"/>
                  <a:gd name="connsiteX8" fmla="*/ 1842200 w 1966660"/>
                  <a:gd name="connsiteY8" fmla="*/ 2167002 h 2561350"/>
                  <a:gd name="connsiteX9" fmla="*/ 1113069 w 1966660"/>
                  <a:gd name="connsiteY9" fmla="*/ 2167002 h 2561350"/>
                  <a:gd name="connsiteX10" fmla="*/ 1132942 w 1966660"/>
                  <a:gd name="connsiteY10" fmla="*/ 2275300 h 2561350"/>
                  <a:gd name="connsiteX11" fmla="*/ 682886 w 1966660"/>
                  <a:gd name="connsiteY11" fmla="*/ 2277680 h 2561350"/>
                  <a:gd name="connsiteX12" fmla="*/ 712819 w 1966660"/>
                  <a:gd name="connsiteY12" fmla="*/ 2167002 h 2561350"/>
                  <a:gd name="connsiteX13" fmla="*/ 46420 w 1966660"/>
                  <a:gd name="connsiteY13" fmla="*/ 2167002 h 2561350"/>
                  <a:gd name="connsiteX14" fmla="*/ 46420 w 1966660"/>
                  <a:gd name="connsiteY14" fmla="*/ 1458174 h 2561350"/>
                  <a:gd name="connsiteX15" fmla="*/ 141419 w 1966660"/>
                  <a:gd name="connsiteY15" fmla="*/ 1495354 h 2561350"/>
                  <a:gd name="connsiteX16" fmla="*/ 139039 w 1966660"/>
                  <a:gd name="connsiteY16" fmla="*/ 1045298 h 2561350"/>
                  <a:gd name="connsiteX17" fmla="*/ 46420 w 1966660"/>
                  <a:gd name="connsiteY17" fmla="*/ 1071146 h 2561350"/>
                  <a:gd name="connsiteX18" fmla="*/ 0 w 1966660"/>
                  <a:gd name="connsiteY18" fmla="*/ 382371 h 2561350"/>
                  <a:gd name="connsiteX19" fmla="*/ 717790 w 1966660"/>
                  <a:gd name="connsiteY19" fmla="*/ 389002 h 2561350"/>
                  <a:gd name="connsiteX20" fmla="*/ 682886 w 1966660"/>
                  <a:gd name="connsiteY20" fmla="*/ 283670 h 2561350"/>
                  <a:gd name="connsiteX21" fmla="*/ 918629 w 1966660"/>
                  <a:gd name="connsiteY21" fmla="*/ 3 h 2561350"/>
                  <a:gd name="connsiteX0" fmla="*/ 1023861 w 2071892"/>
                  <a:gd name="connsiteY0" fmla="*/ 3 h 2561350"/>
                  <a:gd name="connsiteX1" fmla="*/ 1238174 w 2071892"/>
                  <a:gd name="connsiteY1" fmla="*/ 286050 h 2561350"/>
                  <a:gd name="connsiteX2" fmla="*/ 1216038 w 2071892"/>
                  <a:gd name="connsiteY2" fmla="*/ 389002 h 2561350"/>
                  <a:gd name="connsiteX3" fmla="*/ 1967326 w 2071892"/>
                  <a:gd name="connsiteY3" fmla="*/ 369108 h 2561350"/>
                  <a:gd name="connsiteX4" fmla="*/ 1947432 w 2071892"/>
                  <a:gd name="connsiteY4" fmla="*/ 1063389 h 2561350"/>
                  <a:gd name="connsiteX5" fmla="*/ 1858114 w 2071892"/>
                  <a:gd name="connsiteY5" fmla="*/ 1037347 h 2561350"/>
                  <a:gd name="connsiteX6" fmla="*/ 1855734 w 2071892"/>
                  <a:gd name="connsiteY6" fmla="*/ 1487403 h 2561350"/>
                  <a:gd name="connsiteX7" fmla="*/ 1947432 w 2071892"/>
                  <a:gd name="connsiteY7" fmla="*/ 1449629 h 2561350"/>
                  <a:gd name="connsiteX8" fmla="*/ 1947432 w 2071892"/>
                  <a:gd name="connsiteY8" fmla="*/ 2167002 h 2561350"/>
                  <a:gd name="connsiteX9" fmla="*/ 1218301 w 2071892"/>
                  <a:gd name="connsiteY9" fmla="*/ 2167002 h 2561350"/>
                  <a:gd name="connsiteX10" fmla="*/ 1238174 w 2071892"/>
                  <a:gd name="connsiteY10" fmla="*/ 2275300 h 2561350"/>
                  <a:gd name="connsiteX11" fmla="*/ 788118 w 2071892"/>
                  <a:gd name="connsiteY11" fmla="*/ 2277680 h 2561350"/>
                  <a:gd name="connsiteX12" fmla="*/ 818051 w 2071892"/>
                  <a:gd name="connsiteY12" fmla="*/ 2167002 h 2561350"/>
                  <a:gd name="connsiteX13" fmla="*/ 151652 w 2071892"/>
                  <a:gd name="connsiteY13" fmla="*/ 2167002 h 2561350"/>
                  <a:gd name="connsiteX14" fmla="*/ 151652 w 2071892"/>
                  <a:gd name="connsiteY14" fmla="*/ 1458174 h 2561350"/>
                  <a:gd name="connsiteX15" fmla="*/ 246651 w 2071892"/>
                  <a:gd name="connsiteY15" fmla="*/ 1495354 h 2561350"/>
                  <a:gd name="connsiteX16" fmla="*/ 244271 w 2071892"/>
                  <a:gd name="connsiteY16" fmla="*/ 1045298 h 2561350"/>
                  <a:gd name="connsiteX17" fmla="*/ 151652 w 2071892"/>
                  <a:gd name="connsiteY17" fmla="*/ 1071146 h 2561350"/>
                  <a:gd name="connsiteX18" fmla="*/ 105232 w 2071892"/>
                  <a:gd name="connsiteY18" fmla="*/ 382371 h 2561350"/>
                  <a:gd name="connsiteX19" fmla="*/ 823022 w 2071892"/>
                  <a:gd name="connsiteY19" fmla="*/ 389002 h 2561350"/>
                  <a:gd name="connsiteX20" fmla="*/ 788118 w 2071892"/>
                  <a:gd name="connsiteY20" fmla="*/ 283670 h 2561350"/>
                  <a:gd name="connsiteX21" fmla="*/ 1023861 w 2071892"/>
                  <a:gd name="connsiteY21" fmla="*/ 3 h 2561350"/>
                  <a:gd name="connsiteX0" fmla="*/ 1039756 w 2087787"/>
                  <a:gd name="connsiteY0" fmla="*/ 3 h 2561350"/>
                  <a:gd name="connsiteX1" fmla="*/ 1254069 w 2087787"/>
                  <a:gd name="connsiteY1" fmla="*/ 286050 h 2561350"/>
                  <a:gd name="connsiteX2" fmla="*/ 1231933 w 2087787"/>
                  <a:gd name="connsiteY2" fmla="*/ 389002 h 2561350"/>
                  <a:gd name="connsiteX3" fmla="*/ 1983221 w 2087787"/>
                  <a:gd name="connsiteY3" fmla="*/ 369108 h 2561350"/>
                  <a:gd name="connsiteX4" fmla="*/ 1963327 w 2087787"/>
                  <a:gd name="connsiteY4" fmla="*/ 1063389 h 2561350"/>
                  <a:gd name="connsiteX5" fmla="*/ 1874009 w 2087787"/>
                  <a:gd name="connsiteY5" fmla="*/ 1037347 h 2561350"/>
                  <a:gd name="connsiteX6" fmla="*/ 1871629 w 2087787"/>
                  <a:gd name="connsiteY6" fmla="*/ 1487403 h 2561350"/>
                  <a:gd name="connsiteX7" fmla="*/ 1963327 w 2087787"/>
                  <a:gd name="connsiteY7" fmla="*/ 1449629 h 2561350"/>
                  <a:gd name="connsiteX8" fmla="*/ 1963327 w 2087787"/>
                  <a:gd name="connsiteY8" fmla="*/ 2167002 h 2561350"/>
                  <a:gd name="connsiteX9" fmla="*/ 1234196 w 2087787"/>
                  <a:gd name="connsiteY9" fmla="*/ 2167002 h 2561350"/>
                  <a:gd name="connsiteX10" fmla="*/ 1254069 w 2087787"/>
                  <a:gd name="connsiteY10" fmla="*/ 2275300 h 2561350"/>
                  <a:gd name="connsiteX11" fmla="*/ 804013 w 2087787"/>
                  <a:gd name="connsiteY11" fmla="*/ 2277680 h 2561350"/>
                  <a:gd name="connsiteX12" fmla="*/ 833946 w 2087787"/>
                  <a:gd name="connsiteY12" fmla="*/ 2167002 h 2561350"/>
                  <a:gd name="connsiteX13" fmla="*/ 167547 w 2087787"/>
                  <a:gd name="connsiteY13" fmla="*/ 2167002 h 2561350"/>
                  <a:gd name="connsiteX14" fmla="*/ 167547 w 2087787"/>
                  <a:gd name="connsiteY14" fmla="*/ 1458174 h 2561350"/>
                  <a:gd name="connsiteX15" fmla="*/ 262546 w 2087787"/>
                  <a:gd name="connsiteY15" fmla="*/ 1495354 h 2561350"/>
                  <a:gd name="connsiteX16" fmla="*/ 260166 w 2087787"/>
                  <a:gd name="connsiteY16" fmla="*/ 1045298 h 2561350"/>
                  <a:gd name="connsiteX17" fmla="*/ 167547 w 2087787"/>
                  <a:gd name="connsiteY17" fmla="*/ 1071146 h 2561350"/>
                  <a:gd name="connsiteX18" fmla="*/ 121127 w 2087787"/>
                  <a:gd name="connsiteY18" fmla="*/ 382371 h 2561350"/>
                  <a:gd name="connsiteX19" fmla="*/ 838917 w 2087787"/>
                  <a:gd name="connsiteY19" fmla="*/ 389002 h 2561350"/>
                  <a:gd name="connsiteX20" fmla="*/ 804013 w 2087787"/>
                  <a:gd name="connsiteY20" fmla="*/ 283670 h 2561350"/>
                  <a:gd name="connsiteX21" fmla="*/ 1039756 w 2087787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88885"/>
                  <a:gd name="connsiteY0" fmla="*/ 3 h 2561350"/>
                  <a:gd name="connsiteX1" fmla="*/ 1239747 w 2088885"/>
                  <a:gd name="connsiteY1" fmla="*/ 286050 h 2561350"/>
                  <a:gd name="connsiteX2" fmla="*/ 1217611 w 2088885"/>
                  <a:gd name="connsiteY2" fmla="*/ 389002 h 2561350"/>
                  <a:gd name="connsiteX3" fmla="*/ 1968899 w 2088885"/>
                  <a:gd name="connsiteY3" fmla="*/ 369108 h 2561350"/>
                  <a:gd name="connsiteX4" fmla="*/ 1949005 w 2088885"/>
                  <a:gd name="connsiteY4" fmla="*/ 1063389 h 2561350"/>
                  <a:gd name="connsiteX5" fmla="*/ 1859687 w 2088885"/>
                  <a:gd name="connsiteY5" fmla="*/ 1037347 h 2561350"/>
                  <a:gd name="connsiteX6" fmla="*/ 1857307 w 2088885"/>
                  <a:gd name="connsiteY6" fmla="*/ 1487403 h 2561350"/>
                  <a:gd name="connsiteX7" fmla="*/ 1949005 w 2088885"/>
                  <a:gd name="connsiteY7" fmla="*/ 1449629 h 2561350"/>
                  <a:gd name="connsiteX8" fmla="*/ 1949005 w 2088885"/>
                  <a:gd name="connsiteY8" fmla="*/ 2167002 h 2561350"/>
                  <a:gd name="connsiteX9" fmla="*/ 1219874 w 2088885"/>
                  <a:gd name="connsiteY9" fmla="*/ 2167002 h 2561350"/>
                  <a:gd name="connsiteX10" fmla="*/ 1239747 w 2088885"/>
                  <a:gd name="connsiteY10" fmla="*/ 2275300 h 2561350"/>
                  <a:gd name="connsiteX11" fmla="*/ 789691 w 2088885"/>
                  <a:gd name="connsiteY11" fmla="*/ 2277680 h 2561350"/>
                  <a:gd name="connsiteX12" fmla="*/ 819624 w 2088885"/>
                  <a:gd name="connsiteY12" fmla="*/ 2167002 h 2561350"/>
                  <a:gd name="connsiteX13" fmla="*/ 153225 w 2088885"/>
                  <a:gd name="connsiteY13" fmla="*/ 2167002 h 2561350"/>
                  <a:gd name="connsiteX14" fmla="*/ 153225 w 2088885"/>
                  <a:gd name="connsiteY14" fmla="*/ 1458174 h 2561350"/>
                  <a:gd name="connsiteX15" fmla="*/ 248224 w 2088885"/>
                  <a:gd name="connsiteY15" fmla="*/ 1495354 h 2561350"/>
                  <a:gd name="connsiteX16" fmla="*/ 245844 w 2088885"/>
                  <a:gd name="connsiteY16" fmla="*/ 1045298 h 2561350"/>
                  <a:gd name="connsiteX17" fmla="*/ 153225 w 2088885"/>
                  <a:gd name="connsiteY17" fmla="*/ 1071146 h 2561350"/>
                  <a:gd name="connsiteX18" fmla="*/ 106805 w 2088885"/>
                  <a:gd name="connsiteY18" fmla="*/ 382371 h 2561350"/>
                  <a:gd name="connsiteX19" fmla="*/ 824595 w 2088885"/>
                  <a:gd name="connsiteY19" fmla="*/ 389002 h 2561350"/>
                  <a:gd name="connsiteX20" fmla="*/ 789691 w 2088885"/>
                  <a:gd name="connsiteY20" fmla="*/ 283670 h 2561350"/>
                  <a:gd name="connsiteX21" fmla="*/ 1025434 w 208888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102756"/>
                  <a:gd name="connsiteY0" fmla="*/ 3 h 2561350"/>
                  <a:gd name="connsiteX1" fmla="*/ 1239747 w 2102756"/>
                  <a:gd name="connsiteY1" fmla="*/ 286050 h 2561350"/>
                  <a:gd name="connsiteX2" fmla="*/ 1217611 w 2102756"/>
                  <a:gd name="connsiteY2" fmla="*/ 389002 h 2561350"/>
                  <a:gd name="connsiteX3" fmla="*/ 1968899 w 2102756"/>
                  <a:gd name="connsiteY3" fmla="*/ 369108 h 2561350"/>
                  <a:gd name="connsiteX4" fmla="*/ 1949005 w 2102756"/>
                  <a:gd name="connsiteY4" fmla="*/ 1063389 h 2561350"/>
                  <a:gd name="connsiteX5" fmla="*/ 1859687 w 2102756"/>
                  <a:gd name="connsiteY5" fmla="*/ 1037347 h 2561350"/>
                  <a:gd name="connsiteX6" fmla="*/ 1857307 w 2102756"/>
                  <a:gd name="connsiteY6" fmla="*/ 1487403 h 2561350"/>
                  <a:gd name="connsiteX7" fmla="*/ 1995425 w 2102756"/>
                  <a:gd name="connsiteY7" fmla="*/ 1456260 h 2561350"/>
                  <a:gd name="connsiteX8" fmla="*/ 1949005 w 2102756"/>
                  <a:gd name="connsiteY8" fmla="*/ 2167002 h 2561350"/>
                  <a:gd name="connsiteX9" fmla="*/ 1219874 w 2102756"/>
                  <a:gd name="connsiteY9" fmla="*/ 2167002 h 2561350"/>
                  <a:gd name="connsiteX10" fmla="*/ 1239747 w 2102756"/>
                  <a:gd name="connsiteY10" fmla="*/ 2275300 h 2561350"/>
                  <a:gd name="connsiteX11" fmla="*/ 789691 w 2102756"/>
                  <a:gd name="connsiteY11" fmla="*/ 2277680 h 2561350"/>
                  <a:gd name="connsiteX12" fmla="*/ 819624 w 2102756"/>
                  <a:gd name="connsiteY12" fmla="*/ 2167002 h 2561350"/>
                  <a:gd name="connsiteX13" fmla="*/ 153225 w 2102756"/>
                  <a:gd name="connsiteY13" fmla="*/ 2167002 h 2561350"/>
                  <a:gd name="connsiteX14" fmla="*/ 153225 w 2102756"/>
                  <a:gd name="connsiteY14" fmla="*/ 1458174 h 2561350"/>
                  <a:gd name="connsiteX15" fmla="*/ 248224 w 2102756"/>
                  <a:gd name="connsiteY15" fmla="*/ 1495354 h 2561350"/>
                  <a:gd name="connsiteX16" fmla="*/ 245844 w 2102756"/>
                  <a:gd name="connsiteY16" fmla="*/ 1045298 h 2561350"/>
                  <a:gd name="connsiteX17" fmla="*/ 153225 w 2102756"/>
                  <a:gd name="connsiteY17" fmla="*/ 1071146 h 2561350"/>
                  <a:gd name="connsiteX18" fmla="*/ 106805 w 2102756"/>
                  <a:gd name="connsiteY18" fmla="*/ 382371 h 2561350"/>
                  <a:gd name="connsiteX19" fmla="*/ 824595 w 2102756"/>
                  <a:gd name="connsiteY19" fmla="*/ 389002 h 2561350"/>
                  <a:gd name="connsiteX20" fmla="*/ 789691 w 2102756"/>
                  <a:gd name="connsiteY20" fmla="*/ 283670 h 2561350"/>
                  <a:gd name="connsiteX21" fmla="*/ 1025434 w 2102756"/>
                  <a:gd name="connsiteY21" fmla="*/ 3 h 2561350"/>
                  <a:gd name="connsiteX0" fmla="*/ 1025434 w 2076232"/>
                  <a:gd name="connsiteY0" fmla="*/ 3 h 2561350"/>
                  <a:gd name="connsiteX1" fmla="*/ 1239747 w 2076232"/>
                  <a:gd name="connsiteY1" fmla="*/ 286050 h 2561350"/>
                  <a:gd name="connsiteX2" fmla="*/ 1217611 w 2076232"/>
                  <a:gd name="connsiteY2" fmla="*/ 389002 h 2561350"/>
                  <a:gd name="connsiteX3" fmla="*/ 1968899 w 2076232"/>
                  <a:gd name="connsiteY3" fmla="*/ 369108 h 2561350"/>
                  <a:gd name="connsiteX4" fmla="*/ 1949005 w 2076232"/>
                  <a:gd name="connsiteY4" fmla="*/ 1063389 h 2561350"/>
                  <a:gd name="connsiteX5" fmla="*/ 1859687 w 2076232"/>
                  <a:gd name="connsiteY5" fmla="*/ 1037347 h 2561350"/>
                  <a:gd name="connsiteX6" fmla="*/ 1857307 w 2076232"/>
                  <a:gd name="connsiteY6" fmla="*/ 1487403 h 2561350"/>
                  <a:gd name="connsiteX7" fmla="*/ 1995425 w 2076232"/>
                  <a:gd name="connsiteY7" fmla="*/ 1456260 h 2561350"/>
                  <a:gd name="connsiteX8" fmla="*/ 1949005 w 2076232"/>
                  <a:gd name="connsiteY8" fmla="*/ 2167002 h 2561350"/>
                  <a:gd name="connsiteX9" fmla="*/ 1219874 w 2076232"/>
                  <a:gd name="connsiteY9" fmla="*/ 2167002 h 2561350"/>
                  <a:gd name="connsiteX10" fmla="*/ 1239747 w 2076232"/>
                  <a:gd name="connsiteY10" fmla="*/ 2275300 h 2561350"/>
                  <a:gd name="connsiteX11" fmla="*/ 789691 w 2076232"/>
                  <a:gd name="connsiteY11" fmla="*/ 2277680 h 2561350"/>
                  <a:gd name="connsiteX12" fmla="*/ 819624 w 2076232"/>
                  <a:gd name="connsiteY12" fmla="*/ 2167002 h 2561350"/>
                  <a:gd name="connsiteX13" fmla="*/ 153225 w 2076232"/>
                  <a:gd name="connsiteY13" fmla="*/ 2167002 h 2561350"/>
                  <a:gd name="connsiteX14" fmla="*/ 153225 w 2076232"/>
                  <a:gd name="connsiteY14" fmla="*/ 1458174 h 2561350"/>
                  <a:gd name="connsiteX15" fmla="*/ 248224 w 2076232"/>
                  <a:gd name="connsiteY15" fmla="*/ 1495354 h 2561350"/>
                  <a:gd name="connsiteX16" fmla="*/ 245844 w 2076232"/>
                  <a:gd name="connsiteY16" fmla="*/ 1045298 h 2561350"/>
                  <a:gd name="connsiteX17" fmla="*/ 153225 w 2076232"/>
                  <a:gd name="connsiteY17" fmla="*/ 1071146 h 2561350"/>
                  <a:gd name="connsiteX18" fmla="*/ 106805 w 2076232"/>
                  <a:gd name="connsiteY18" fmla="*/ 382371 h 2561350"/>
                  <a:gd name="connsiteX19" fmla="*/ 824595 w 2076232"/>
                  <a:gd name="connsiteY19" fmla="*/ 389002 h 2561350"/>
                  <a:gd name="connsiteX20" fmla="*/ 789691 w 2076232"/>
                  <a:gd name="connsiteY20" fmla="*/ 283670 h 2561350"/>
                  <a:gd name="connsiteX21" fmla="*/ 1025434 w 2076232"/>
                  <a:gd name="connsiteY21" fmla="*/ 3 h 2561350"/>
                  <a:gd name="connsiteX0" fmla="*/ 1025434 w 2077711"/>
                  <a:gd name="connsiteY0" fmla="*/ 3 h 2561350"/>
                  <a:gd name="connsiteX1" fmla="*/ 1239747 w 2077711"/>
                  <a:gd name="connsiteY1" fmla="*/ 286050 h 2561350"/>
                  <a:gd name="connsiteX2" fmla="*/ 1217611 w 2077711"/>
                  <a:gd name="connsiteY2" fmla="*/ 389002 h 2561350"/>
                  <a:gd name="connsiteX3" fmla="*/ 1968899 w 2077711"/>
                  <a:gd name="connsiteY3" fmla="*/ 369108 h 2561350"/>
                  <a:gd name="connsiteX4" fmla="*/ 1949005 w 2077711"/>
                  <a:gd name="connsiteY4" fmla="*/ 1063389 h 2561350"/>
                  <a:gd name="connsiteX5" fmla="*/ 1859687 w 2077711"/>
                  <a:gd name="connsiteY5" fmla="*/ 1037347 h 2561350"/>
                  <a:gd name="connsiteX6" fmla="*/ 1857307 w 2077711"/>
                  <a:gd name="connsiteY6" fmla="*/ 1487403 h 2561350"/>
                  <a:gd name="connsiteX7" fmla="*/ 1995425 w 2077711"/>
                  <a:gd name="connsiteY7" fmla="*/ 1456260 h 2561350"/>
                  <a:gd name="connsiteX8" fmla="*/ 1949005 w 2077711"/>
                  <a:gd name="connsiteY8" fmla="*/ 2167002 h 2561350"/>
                  <a:gd name="connsiteX9" fmla="*/ 1219874 w 2077711"/>
                  <a:gd name="connsiteY9" fmla="*/ 2167002 h 2561350"/>
                  <a:gd name="connsiteX10" fmla="*/ 1239747 w 2077711"/>
                  <a:gd name="connsiteY10" fmla="*/ 2275300 h 2561350"/>
                  <a:gd name="connsiteX11" fmla="*/ 789691 w 2077711"/>
                  <a:gd name="connsiteY11" fmla="*/ 2277680 h 2561350"/>
                  <a:gd name="connsiteX12" fmla="*/ 819624 w 2077711"/>
                  <a:gd name="connsiteY12" fmla="*/ 2167002 h 2561350"/>
                  <a:gd name="connsiteX13" fmla="*/ 153225 w 2077711"/>
                  <a:gd name="connsiteY13" fmla="*/ 2167002 h 2561350"/>
                  <a:gd name="connsiteX14" fmla="*/ 153225 w 2077711"/>
                  <a:gd name="connsiteY14" fmla="*/ 1458174 h 2561350"/>
                  <a:gd name="connsiteX15" fmla="*/ 248224 w 2077711"/>
                  <a:gd name="connsiteY15" fmla="*/ 1495354 h 2561350"/>
                  <a:gd name="connsiteX16" fmla="*/ 245844 w 2077711"/>
                  <a:gd name="connsiteY16" fmla="*/ 1045298 h 2561350"/>
                  <a:gd name="connsiteX17" fmla="*/ 153225 w 2077711"/>
                  <a:gd name="connsiteY17" fmla="*/ 1071146 h 2561350"/>
                  <a:gd name="connsiteX18" fmla="*/ 106805 w 2077711"/>
                  <a:gd name="connsiteY18" fmla="*/ 382371 h 2561350"/>
                  <a:gd name="connsiteX19" fmla="*/ 824595 w 2077711"/>
                  <a:gd name="connsiteY19" fmla="*/ 389002 h 2561350"/>
                  <a:gd name="connsiteX20" fmla="*/ 789691 w 2077711"/>
                  <a:gd name="connsiteY20" fmla="*/ 283670 h 2561350"/>
                  <a:gd name="connsiteX21" fmla="*/ 1025434 w 2077711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57307 w 2082173"/>
                  <a:gd name="connsiteY6" fmla="*/ 1487403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57307 w 2082173"/>
                  <a:gd name="connsiteY6" fmla="*/ 1487403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1331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1331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13436 w 2082173"/>
                  <a:gd name="connsiteY14" fmla="*/ 1511225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38495 w 2095234"/>
                  <a:gd name="connsiteY0" fmla="*/ 3 h 2561350"/>
                  <a:gd name="connsiteX1" fmla="*/ 1252808 w 2095234"/>
                  <a:gd name="connsiteY1" fmla="*/ 286050 h 2561350"/>
                  <a:gd name="connsiteX2" fmla="*/ 1230672 w 2095234"/>
                  <a:gd name="connsiteY2" fmla="*/ 389002 h 2561350"/>
                  <a:gd name="connsiteX3" fmla="*/ 1981960 w 2095234"/>
                  <a:gd name="connsiteY3" fmla="*/ 369108 h 2561350"/>
                  <a:gd name="connsiteX4" fmla="*/ 1975328 w 2095234"/>
                  <a:gd name="connsiteY4" fmla="*/ 1096546 h 2561350"/>
                  <a:gd name="connsiteX5" fmla="*/ 1872748 w 2095234"/>
                  <a:gd name="connsiteY5" fmla="*/ 1037347 h 2561350"/>
                  <a:gd name="connsiteX6" fmla="*/ 1857106 w 2095234"/>
                  <a:gd name="connsiteY6" fmla="*/ 1520560 h 2561350"/>
                  <a:gd name="connsiteX7" fmla="*/ 2008486 w 2095234"/>
                  <a:gd name="connsiteY7" fmla="*/ 1456260 h 2561350"/>
                  <a:gd name="connsiteX8" fmla="*/ 1962066 w 2095234"/>
                  <a:gd name="connsiteY8" fmla="*/ 2180265 h 2561350"/>
                  <a:gd name="connsiteX9" fmla="*/ 1232935 w 2095234"/>
                  <a:gd name="connsiteY9" fmla="*/ 2167002 h 2561350"/>
                  <a:gd name="connsiteX10" fmla="*/ 1252808 w 2095234"/>
                  <a:gd name="connsiteY10" fmla="*/ 2275300 h 2561350"/>
                  <a:gd name="connsiteX11" fmla="*/ 802752 w 2095234"/>
                  <a:gd name="connsiteY11" fmla="*/ 2277680 h 2561350"/>
                  <a:gd name="connsiteX12" fmla="*/ 832685 w 2095234"/>
                  <a:gd name="connsiteY12" fmla="*/ 2167002 h 2561350"/>
                  <a:gd name="connsiteX13" fmla="*/ 139760 w 2095234"/>
                  <a:gd name="connsiteY13" fmla="*/ 2200159 h 2561350"/>
                  <a:gd name="connsiteX14" fmla="*/ 119866 w 2095234"/>
                  <a:gd name="connsiteY14" fmla="*/ 1497962 h 2561350"/>
                  <a:gd name="connsiteX15" fmla="*/ 281179 w 2095234"/>
                  <a:gd name="connsiteY15" fmla="*/ 1561668 h 2561350"/>
                  <a:gd name="connsiteX16" fmla="*/ 258905 w 2095234"/>
                  <a:gd name="connsiteY16" fmla="*/ 1045298 h 2561350"/>
                  <a:gd name="connsiteX17" fmla="*/ 146392 w 2095234"/>
                  <a:gd name="connsiteY17" fmla="*/ 1091040 h 2561350"/>
                  <a:gd name="connsiteX18" fmla="*/ 119866 w 2095234"/>
                  <a:gd name="connsiteY18" fmla="*/ 382371 h 2561350"/>
                  <a:gd name="connsiteX19" fmla="*/ 837656 w 2095234"/>
                  <a:gd name="connsiteY19" fmla="*/ 389002 h 2561350"/>
                  <a:gd name="connsiteX20" fmla="*/ 802752 w 2095234"/>
                  <a:gd name="connsiteY20" fmla="*/ 283670 h 2561350"/>
                  <a:gd name="connsiteX21" fmla="*/ 1038495 w 2095234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19868 w 2076607"/>
                  <a:gd name="connsiteY0" fmla="*/ 3 h 2561350"/>
                  <a:gd name="connsiteX1" fmla="*/ 1234181 w 2076607"/>
                  <a:gd name="connsiteY1" fmla="*/ 286050 h 2561350"/>
                  <a:gd name="connsiteX2" fmla="*/ 1212045 w 2076607"/>
                  <a:gd name="connsiteY2" fmla="*/ 389002 h 2561350"/>
                  <a:gd name="connsiteX3" fmla="*/ 1963333 w 2076607"/>
                  <a:gd name="connsiteY3" fmla="*/ 369108 h 2561350"/>
                  <a:gd name="connsiteX4" fmla="*/ 1956701 w 2076607"/>
                  <a:gd name="connsiteY4" fmla="*/ 1096546 h 2561350"/>
                  <a:gd name="connsiteX5" fmla="*/ 1854121 w 2076607"/>
                  <a:gd name="connsiteY5" fmla="*/ 1037347 h 2561350"/>
                  <a:gd name="connsiteX6" fmla="*/ 1838479 w 2076607"/>
                  <a:gd name="connsiteY6" fmla="*/ 1520560 h 2561350"/>
                  <a:gd name="connsiteX7" fmla="*/ 1989859 w 2076607"/>
                  <a:gd name="connsiteY7" fmla="*/ 1456260 h 2561350"/>
                  <a:gd name="connsiteX8" fmla="*/ 1943439 w 2076607"/>
                  <a:gd name="connsiteY8" fmla="*/ 2180265 h 2561350"/>
                  <a:gd name="connsiteX9" fmla="*/ 1214308 w 2076607"/>
                  <a:gd name="connsiteY9" fmla="*/ 2167002 h 2561350"/>
                  <a:gd name="connsiteX10" fmla="*/ 1234181 w 2076607"/>
                  <a:gd name="connsiteY10" fmla="*/ 2275300 h 2561350"/>
                  <a:gd name="connsiteX11" fmla="*/ 784125 w 2076607"/>
                  <a:gd name="connsiteY11" fmla="*/ 2277680 h 2561350"/>
                  <a:gd name="connsiteX12" fmla="*/ 814058 w 2076607"/>
                  <a:gd name="connsiteY12" fmla="*/ 2167002 h 2561350"/>
                  <a:gd name="connsiteX13" fmla="*/ 121133 w 2076607"/>
                  <a:gd name="connsiteY13" fmla="*/ 2200159 h 2561350"/>
                  <a:gd name="connsiteX14" fmla="*/ 101239 w 2076607"/>
                  <a:gd name="connsiteY14" fmla="*/ 1497962 h 2561350"/>
                  <a:gd name="connsiteX15" fmla="*/ 262552 w 2076607"/>
                  <a:gd name="connsiteY15" fmla="*/ 1561668 h 2561350"/>
                  <a:gd name="connsiteX16" fmla="*/ 240278 w 2076607"/>
                  <a:gd name="connsiteY16" fmla="*/ 1045298 h 2561350"/>
                  <a:gd name="connsiteX17" fmla="*/ 101239 w 2076607"/>
                  <a:gd name="connsiteY17" fmla="*/ 382371 h 2561350"/>
                  <a:gd name="connsiteX18" fmla="*/ 819029 w 2076607"/>
                  <a:gd name="connsiteY18" fmla="*/ 389002 h 2561350"/>
                  <a:gd name="connsiteX19" fmla="*/ 784125 w 2076607"/>
                  <a:gd name="connsiteY19" fmla="*/ 283670 h 2561350"/>
                  <a:gd name="connsiteX20" fmla="*/ 1019868 w 2076607"/>
                  <a:gd name="connsiteY20" fmla="*/ 3 h 2561350"/>
                  <a:gd name="connsiteX0" fmla="*/ 1019868 w 2076607"/>
                  <a:gd name="connsiteY0" fmla="*/ 3 h 2561350"/>
                  <a:gd name="connsiteX1" fmla="*/ 1234181 w 2076607"/>
                  <a:gd name="connsiteY1" fmla="*/ 286050 h 2561350"/>
                  <a:gd name="connsiteX2" fmla="*/ 1212045 w 2076607"/>
                  <a:gd name="connsiteY2" fmla="*/ 389002 h 2561350"/>
                  <a:gd name="connsiteX3" fmla="*/ 1963333 w 2076607"/>
                  <a:gd name="connsiteY3" fmla="*/ 369108 h 2561350"/>
                  <a:gd name="connsiteX4" fmla="*/ 1956701 w 2076607"/>
                  <a:gd name="connsiteY4" fmla="*/ 1096546 h 2561350"/>
                  <a:gd name="connsiteX5" fmla="*/ 1854121 w 2076607"/>
                  <a:gd name="connsiteY5" fmla="*/ 1037347 h 2561350"/>
                  <a:gd name="connsiteX6" fmla="*/ 1838479 w 2076607"/>
                  <a:gd name="connsiteY6" fmla="*/ 1520560 h 2561350"/>
                  <a:gd name="connsiteX7" fmla="*/ 1989859 w 2076607"/>
                  <a:gd name="connsiteY7" fmla="*/ 1456260 h 2561350"/>
                  <a:gd name="connsiteX8" fmla="*/ 1943439 w 2076607"/>
                  <a:gd name="connsiteY8" fmla="*/ 2180265 h 2561350"/>
                  <a:gd name="connsiteX9" fmla="*/ 1214308 w 2076607"/>
                  <a:gd name="connsiteY9" fmla="*/ 2167002 h 2561350"/>
                  <a:gd name="connsiteX10" fmla="*/ 1234181 w 2076607"/>
                  <a:gd name="connsiteY10" fmla="*/ 2275300 h 2561350"/>
                  <a:gd name="connsiteX11" fmla="*/ 784125 w 2076607"/>
                  <a:gd name="connsiteY11" fmla="*/ 2277680 h 2561350"/>
                  <a:gd name="connsiteX12" fmla="*/ 814058 w 2076607"/>
                  <a:gd name="connsiteY12" fmla="*/ 2167002 h 2561350"/>
                  <a:gd name="connsiteX13" fmla="*/ 121133 w 2076607"/>
                  <a:gd name="connsiteY13" fmla="*/ 2200159 h 2561350"/>
                  <a:gd name="connsiteX14" fmla="*/ 101239 w 2076607"/>
                  <a:gd name="connsiteY14" fmla="*/ 1497962 h 2561350"/>
                  <a:gd name="connsiteX15" fmla="*/ 262552 w 2076607"/>
                  <a:gd name="connsiteY15" fmla="*/ 1561668 h 2561350"/>
                  <a:gd name="connsiteX16" fmla="*/ 240278 w 2076607"/>
                  <a:gd name="connsiteY16" fmla="*/ 1045298 h 2561350"/>
                  <a:gd name="connsiteX17" fmla="*/ 136388 w 2076607"/>
                  <a:gd name="connsiteY17" fmla="*/ 727479 h 2561350"/>
                  <a:gd name="connsiteX18" fmla="*/ 101239 w 2076607"/>
                  <a:gd name="connsiteY18" fmla="*/ 382371 h 2561350"/>
                  <a:gd name="connsiteX19" fmla="*/ 819029 w 2076607"/>
                  <a:gd name="connsiteY19" fmla="*/ 389002 h 2561350"/>
                  <a:gd name="connsiteX20" fmla="*/ 784125 w 2076607"/>
                  <a:gd name="connsiteY20" fmla="*/ 283670 h 2561350"/>
                  <a:gd name="connsiteX21" fmla="*/ 1019868 w 2076607"/>
                  <a:gd name="connsiteY21" fmla="*/ 3 h 2561350"/>
                  <a:gd name="connsiteX0" fmla="*/ 1030195 w 2086934"/>
                  <a:gd name="connsiteY0" fmla="*/ 3 h 2561350"/>
                  <a:gd name="connsiteX1" fmla="*/ 1244508 w 2086934"/>
                  <a:gd name="connsiteY1" fmla="*/ 286050 h 2561350"/>
                  <a:gd name="connsiteX2" fmla="*/ 1222372 w 2086934"/>
                  <a:gd name="connsiteY2" fmla="*/ 389002 h 2561350"/>
                  <a:gd name="connsiteX3" fmla="*/ 1973660 w 2086934"/>
                  <a:gd name="connsiteY3" fmla="*/ 369108 h 2561350"/>
                  <a:gd name="connsiteX4" fmla="*/ 1967028 w 2086934"/>
                  <a:gd name="connsiteY4" fmla="*/ 1096546 h 2561350"/>
                  <a:gd name="connsiteX5" fmla="*/ 1864448 w 2086934"/>
                  <a:gd name="connsiteY5" fmla="*/ 1037347 h 2561350"/>
                  <a:gd name="connsiteX6" fmla="*/ 1848806 w 2086934"/>
                  <a:gd name="connsiteY6" fmla="*/ 1520560 h 2561350"/>
                  <a:gd name="connsiteX7" fmla="*/ 2000186 w 2086934"/>
                  <a:gd name="connsiteY7" fmla="*/ 1456260 h 2561350"/>
                  <a:gd name="connsiteX8" fmla="*/ 1953766 w 2086934"/>
                  <a:gd name="connsiteY8" fmla="*/ 2180265 h 2561350"/>
                  <a:gd name="connsiteX9" fmla="*/ 1224635 w 2086934"/>
                  <a:gd name="connsiteY9" fmla="*/ 2167002 h 2561350"/>
                  <a:gd name="connsiteX10" fmla="*/ 1244508 w 2086934"/>
                  <a:gd name="connsiteY10" fmla="*/ 2275300 h 2561350"/>
                  <a:gd name="connsiteX11" fmla="*/ 794452 w 2086934"/>
                  <a:gd name="connsiteY11" fmla="*/ 2277680 h 2561350"/>
                  <a:gd name="connsiteX12" fmla="*/ 824385 w 2086934"/>
                  <a:gd name="connsiteY12" fmla="*/ 2167002 h 2561350"/>
                  <a:gd name="connsiteX13" fmla="*/ 131460 w 2086934"/>
                  <a:gd name="connsiteY13" fmla="*/ 2200159 h 2561350"/>
                  <a:gd name="connsiteX14" fmla="*/ 111566 w 2086934"/>
                  <a:gd name="connsiteY14" fmla="*/ 1497962 h 2561350"/>
                  <a:gd name="connsiteX15" fmla="*/ 272879 w 2086934"/>
                  <a:gd name="connsiteY15" fmla="*/ 1561668 h 2561350"/>
                  <a:gd name="connsiteX16" fmla="*/ 250605 w 2086934"/>
                  <a:gd name="connsiteY16" fmla="*/ 1045298 h 2561350"/>
                  <a:gd name="connsiteX17" fmla="*/ 9943 w 2086934"/>
                  <a:gd name="connsiteY17" fmla="*/ 1018431 h 2561350"/>
                  <a:gd name="connsiteX18" fmla="*/ 111566 w 2086934"/>
                  <a:gd name="connsiteY18" fmla="*/ 382371 h 2561350"/>
                  <a:gd name="connsiteX19" fmla="*/ 829356 w 2086934"/>
                  <a:gd name="connsiteY19" fmla="*/ 389002 h 2561350"/>
                  <a:gd name="connsiteX20" fmla="*/ 794452 w 2086934"/>
                  <a:gd name="connsiteY20" fmla="*/ 283670 h 2561350"/>
                  <a:gd name="connsiteX21" fmla="*/ 1030195 w 2086934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270566 w 2084621"/>
                  <a:gd name="connsiteY14" fmla="*/ 1561668 h 2561350"/>
                  <a:gd name="connsiteX15" fmla="*/ 248292 w 2084621"/>
                  <a:gd name="connsiteY15" fmla="*/ 1045298 h 2561350"/>
                  <a:gd name="connsiteX16" fmla="*/ 7630 w 2084621"/>
                  <a:gd name="connsiteY16" fmla="*/ 1018431 h 2561350"/>
                  <a:gd name="connsiteX17" fmla="*/ 109253 w 2084621"/>
                  <a:gd name="connsiteY17" fmla="*/ 382371 h 2561350"/>
                  <a:gd name="connsiteX18" fmla="*/ 827043 w 2084621"/>
                  <a:gd name="connsiteY18" fmla="*/ 389002 h 2561350"/>
                  <a:gd name="connsiteX19" fmla="*/ 792139 w 2084621"/>
                  <a:gd name="connsiteY19" fmla="*/ 283670 h 2561350"/>
                  <a:gd name="connsiteX20" fmla="*/ 1027882 w 2084621"/>
                  <a:gd name="connsiteY20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76730 w 2084621"/>
                  <a:gd name="connsiteY14" fmla="*/ 1866419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33820 w 2090559"/>
                  <a:gd name="connsiteY0" fmla="*/ 3 h 2561350"/>
                  <a:gd name="connsiteX1" fmla="*/ 1248133 w 2090559"/>
                  <a:gd name="connsiteY1" fmla="*/ 286050 h 2561350"/>
                  <a:gd name="connsiteX2" fmla="*/ 1225997 w 2090559"/>
                  <a:gd name="connsiteY2" fmla="*/ 389002 h 2561350"/>
                  <a:gd name="connsiteX3" fmla="*/ 1977285 w 2090559"/>
                  <a:gd name="connsiteY3" fmla="*/ 369108 h 2561350"/>
                  <a:gd name="connsiteX4" fmla="*/ 1970653 w 2090559"/>
                  <a:gd name="connsiteY4" fmla="*/ 1096546 h 2561350"/>
                  <a:gd name="connsiteX5" fmla="*/ 1868073 w 2090559"/>
                  <a:gd name="connsiteY5" fmla="*/ 1037347 h 2561350"/>
                  <a:gd name="connsiteX6" fmla="*/ 1852431 w 2090559"/>
                  <a:gd name="connsiteY6" fmla="*/ 1520560 h 2561350"/>
                  <a:gd name="connsiteX7" fmla="*/ 2003811 w 2090559"/>
                  <a:gd name="connsiteY7" fmla="*/ 1456260 h 2561350"/>
                  <a:gd name="connsiteX8" fmla="*/ 1957391 w 2090559"/>
                  <a:gd name="connsiteY8" fmla="*/ 2180265 h 2561350"/>
                  <a:gd name="connsiteX9" fmla="*/ 1228260 w 2090559"/>
                  <a:gd name="connsiteY9" fmla="*/ 2167002 h 2561350"/>
                  <a:gd name="connsiteX10" fmla="*/ 1248133 w 2090559"/>
                  <a:gd name="connsiteY10" fmla="*/ 2275300 h 2561350"/>
                  <a:gd name="connsiteX11" fmla="*/ 798077 w 2090559"/>
                  <a:gd name="connsiteY11" fmla="*/ 2277680 h 2561350"/>
                  <a:gd name="connsiteX12" fmla="*/ 828010 w 2090559"/>
                  <a:gd name="connsiteY12" fmla="*/ 2167002 h 2561350"/>
                  <a:gd name="connsiteX13" fmla="*/ 135085 w 2090559"/>
                  <a:gd name="connsiteY13" fmla="*/ 2200159 h 2561350"/>
                  <a:gd name="connsiteX14" fmla="*/ 6108 w 2090559"/>
                  <a:gd name="connsiteY14" fmla="*/ 1657531 h 2561350"/>
                  <a:gd name="connsiteX15" fmla="*/ 276504 w 2090559"/>
                  <a:gd name="connsiteY15" fmla="*/ 1561668 h 2561350"/>
                  <a:gd name="connsiteX16" fmla="*/ 254230 w 2090559"/>
                  <a:gd name="connsiteY16" fmla="*/ 1045298 h 2561350"/>
                  <a:gd name="connsiteX17" fmla="*/ 13568 w 2090559"/>
                  <a:gd name="connsiteY17" fmla="*/ 1018431 h 2561350"/>
                  <a:gd name="connsiteX18" fmla="*/ 115191 w 2090559"/>
                  <a:gd name="connsiteY18" fmla="*/ 382371 h 2561350"/>
                  <a:gd name="connsiteX19" fmla="*/ 832981 w 2090559"/>
                  <a:gd name="connsiteY19" fmla="*/ 389002 h 2561350"/>
                  <a:gd name="connsiteX20" fmla="*/ 798077 w 2090559"/>
                  <a:gd name="connsiteY20" fmla="*/ 283670 h 2561350"/>
                  <a:gd name="connsiteX21" fmla="*/ 1033820 w 2090559"/>
                  <a:gd name="connsiteY21" fmla="*/ 3 h 2561350"/>
                  <a:gd name="connsiteX0" fmla="*/ 1032856 w 2089595"/>
                  <a:gd name="connsiteY0" fmla="*/ 3 h 2561350"/>
                  <a:gd name="connsiteX1" fmla="*/ 1247169 w 2089595"/>
                  <a:gd name="connsiteY1" fmla="*/ 286050 h 2561350"/>
                  <a:gd name="connsiteX2" fmla="*/ 1225033 w 2089595"/>
                  <a:gd name="connsiteY2" fmla="*/ 389002 h 2561350"/>
                  <a:gd name="connsiteX3" fmla="*/ 1976321 w 2089595"/>
                  <a:gd name="connsiteY3" fmla="*/ 369108 h 2561350"/>
                  <a:gd name="connsiteX4" fmla="*/ 1969689 w 2089595"/>
                  <a:gd name="connsiteY4" fmla="*/ 1096546 h 2561350"/>
                  <a:gd name="connsiteX5" fmla="*/ 1867109 w 2089595"/>
                  <a:gd name="connsiteY5" fmla="*/ 1037347 h 2561350"/>
                  <a:gd name="connsiteX6" fmla="*/ 1851467 w 2089595"/>
                  <a:gd name="connsiteY6" fmla="*/ 1520560 h 2561350"/>
                  <a:gd name="connsiteX7" fmla="*/ 2002847 w 2089595"/>
                  <a:gd name="connsiteY7" fmla="*/ 1456260 h 2561350"/>
                  <a:gd name="connsiteX8" fmla="*/ 1956427 w 2089595"/>
                  <a:gd name="connsiteY8" fmla="*/ 2180265 h 2561350"/>
                  <a:gd name="connsiteX9" fmla="*/ 1227296 w 2089595"/>
                  <a:gd name="connsiteY9" fmla="*/ 2167002 h 2561350"/>
                  <a:gd name="connsiteX10" fmla="*/ 1247169 w 2089595"/>
                  <a:gd name="connsiteY10" fmla="*/ 2275300 h 2561350"/>
                  <a:gd name="connsiteX11" fmla="*/ 797113 w 2089595"/>
                  <a:gd name="connsiteY11" fmla="*/ 2277680 h 2561350"/>
                  <a:gd name="connsiteX12" fmla="*/ 827046 w 2089595"/>
                  <a:gd name="connsiteY12" fmla="*/ 2167002 h 2561350"/>
                  <a:gd name="connsiteX13" fmla="*/ 134121 w 2089595"/>
                  <a:gd name="connsiteY13" fmla="*/ 2200159 h 2561350"/>
                  <a:gd name="connsiteX14" fmla="*/ 5144 w 2089595"/>
                  <a:gd name="connsiteY14" fmla="*/ 1657531 h 2561350"/>
                  <a:gd name="connsiteX15" fmla="*/ 275540 w 2089595"/>
                  <a:gd name="connsiteY15" fmla="*/ 1561668 h 2561350"/>
                  <a:gd name="connsiteX16" fmla="*/ 253266 w 2089595"/>
                  <a:gd name="connsiteY16" fmla="*/ 1045298 h 2561350"/>
                  <a:gd name="connsiteX17" fmla="*/ 12604 w 2089595"/>
                  <a:gd name="connsiteY17" fmla="*/ 1018431 h 2561350"/>
                  <a:gd name="connsiteX18" fmla="*/ 114227 w 2089595"/>
                  <a:gd name="connsiteY18" fmla="*/ 382371 h 2561350"/>
                  <a:gd name="connsiteX19" fmla="*/ 832017 w 2089595"/>
                  <a:gd name="connsiteY19" fmla="*/ 389002 h 2561350"/>
                  <a:gd name="connsiteX20" fmla="*/ 797113 w 2089595"/>
                  <a:gd name="connsiteY20" fmla="*/ 283670 h 2561350"/>
                  <a:gd name="connsiteX21" fmla="*/ 1032856 w 2089595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1863015 w 2081039"/>
                  <a:gd name="connsiteY4" fmla="*/ 1037347 h 2561350"/>
                  <a:gd name="connsiteX5" fmla="*/ 1847373 w 2081039"/>
                  <a:gd name="connsiteY5" fmla="*/ 1520560 h 2561350"/>
                  <a:gd name="connsiteX6" fmla="*/ 1998753 w 2081039"/>
                  <a:gd name="connsiteY6" fmla="*/ 1456260 h 2561350"/>
                  <a:gd name="connsiteX7" fmla="*/ 1952333 w 2081039"/>
                  <a:gd name="connsiteY7" fmla="*/ 2180265 h 2561350"/>
                  <a:gd name="connsiteX8" fmla="*/ 1223202 w 2081039"/>
                  <a:gd name="connsiteY8" fmla="*/ 2167002 h 2561350"/>
                  <a:gd name="connsiteX9" fmla="*/ 1243075 w 2081039"/>
                  <a:gd name="connsiteY9" fmla="*/ 2275300 h 2561350"/>
                  <a:gd name="connsiteX10" fmla="*/ 793019 w 2081039"/>
                  <a:gd name="connsiteY10" fmla="*/ 2277680 h 2561350"/>
                  <a:gd name="connsiteX11" fmla="*/ 822952 w 2081039"/>
                  <a:gd name="connsiteY11" fmla="*/ 2167002 h 2561350"/>
                  <a:gd name="connsiteX12" fmla="*/ 130027 w 2081039"/>
                  <a:gd name="connsiteY12" fmla="*/ 2200159 h 2561350"/>
                  <a:gd name="connsiteX13" fmla="*/ 1050 w 2081039"/>
                  <a:gd name="connsiteY13" fmla="*/ 1657531 h 2561350"/>
                  <a:gd name="connsiteX14" fmla="*/ 271446 w 2081039"/>
                  <a:gd name="connsiteY14" fmla="*/ 1561668 h 2561350"/>
                  <a:gd name="connsiteX15" fmla="*/ 249172 w 2081039"/>
                  <a:gd name="connsiteY15" fmla="*/ 1045298 h 2561350"/>
                  <a:gd name="connsiteX16" fmla="*/ 8510 w 2081039"/>
                  <a:gd name="connsiteY16" fmla="*/ 1018431 h 2561350"/>
                  <a:gd name="connsiteX17" fmla="*/ 110133 w 2081039"/>
                  <a:gd name="connsiteY17" fmla="*/ 382371 h 2561350"/>
                  <a:gd name="connsiteX18" fmla="*/ 827923 w 2081039"/>
                  <a:gd name="connsiteY18" fmla="*/ 389002 h 2561350"/>
                  <a:gd name="connsiteX19" fmla="*/ 793019 w 2081039"/>
                  <a:gd name="connsiteY19" fmla="*/ 283670 h 2561350"/>
                  <a:gd name="connsiteX20" fmla="*/ 1028762 w 2081039"/>
                  <a:gd name="connsiteY20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1933270 w 2081039"/>
                  <a:gd name="connsiteY4" fmla="*/ 764780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7307 w 2081039"/>
                  <a:gd name="connsiteY3" fmla="*/ 371595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7307 w 2081039"/>
                  <a:gd name="connsiteY3" fmla="*/ 371595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9793 w 2081039"/>
                  <a:gd name="connsiteY3" fmla="*/ 36164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9793 w 2081039"/>
                  <a:gd name="connsiteY3" fmla="*/ 36164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1952333 w 2072429"/>
                  <a:gd name="connsiteY7" fmla="*/ 2180265 h 2561350"/>
                  <a:gd name="connsiteX8" fmla="*/ 1223202 w 2072429"/>
                  <a:gd name="connsiteY8" fmla="*/ 2167002 h 2561350"/>
                  <a:gd name="connsiteX9" fmla="*/ 1243075 w 2072429"/>
                  <a:gd name="connsiteY9" fmla="*/ 2275300 h 2561350"/>
                  <a:gd name="connsiteX10" fmla="*/ 793019 w 2072429"/>
                  <a:gd name="connsiteY10" fmla="*/ 2277680 h 2561350"/>
                  <a:gd name="connsiteX11" fmla="*/ 822952 w 2072429"/>
                  <a:gd name="connsiteY11" fmla="*/ 2167002 h 2561350"/>
                  <a:gd name="connsiteX12" fmla="*/ 130027 w 2072429"/>
                  <a:gd name="connsiteY12" fmla="*/ 2200159 h 2561350"/>
                  <a:gd name="connsiteX13" fmla="*/ 1050 w 2072429"/>
                  <a:gd name="connsiteY13" fmla="*/ 1657531 h 2561350"/>
                  <a:gd name="connsiteX14" fmla="*/ 271446 w 2072429"/>
                  <a:gd name="connsiteY14" fmla="*/ 1561668 h 2561350"/>
                  <a:gd name="connsiteX15" fmla="*/ 249172 w 2072429"/>
                  <a:gd name="connsiteY15" fmla="*/ 1045298 h 2561350"/>
                  <a:gd name="connsiteX16" fmla="*/ 8510 w 2072429"/>
                  <a:gd name="connsiteY16" fmla="*/ 1018431 h 2561350"/>
                  <a:gd name="connsiteX17" fmla="*/ 110133 w 2072429"/>
                  <a:gd name="connsiteY17" fmla="*/ 382371 h 2561350"/>
                  <a:gd name="connsiteX18" fmla="*/ 827923 w 2072429"/>
                  <a:gd name="connsiteY18" fmla="*/ 389002 h 2561350"/>
                  <a:gd name="connsiteX19" fmla="*/ 793019 w 2072429"/>
                  <a:gd name="connsiteY19" fmla="*/ 283670 h 2561350"/>
                  <a:gd name="connsiteX20" fmla="*/ 1028762 w 2072429"/>
                  <a:gd name="connsiteY20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1890996 w 2072429"/>
                  <a:gd name="connsiteY7" fmla="*/ 1722186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47373 w 2072429"/>
                  <a:gd name="connsiteY5" fmla="*/ 1535481 h 2561350"/>
                  <a:gd name="connsiteX6" fmla="*/ 2065070 w 2072429"/>
                  <a:gd name="connsiteY6" fmla="*/ 1597847 h 2561350"/>
                  <a:gd name="connsiteX7" fmla="*/ 1952333 w 2072429"/>
                  <a:gd name="connsiteY7" fmla="*/ 2180265 h 2561350"/>
                  <a:gd name="connsiteX8" fmla="*/ 1223202 w 2072429"/>
                  <a:gd name="connsiteY8" fmla="*/ 2167002 h 2561350"/>
                  <a:gd name="connsiteX9" fmla="*/ 1243075 w 2072429"/>
                  <a:gd name="connsiteY9" fmla="*/ 2275300 h 2561350"/>
                  <a:gd name="connsiteX10" fmla="*/ 793019 w 2072429"/>
                  <a:gd name="connsiteY10" fmla="*/ 2277680 h 2561350"/>
                  <a:gd name="connsiteX11" fmla="*/ 822952 w 2072429"/>
                  <a:gd name="connsiteY11" fmla="*/ 2167002 h 2561350"/>
                  <a:gd name="connsiteX12" fmla="*/ 130027 w 2072429"/>
                  <a:gd name="connsiteY12" fmla="*/ 2200159 h 2561350"/>
                  <a:gd name="connsiteX13" fmla="*/ 1050 w 2072429"/>
                  <a:gd name="connsiteY13" fmla="*/ 1657531 h 2561350"/>
                  <a:gd name="connsiteX14" fmla="*/ 271446 w 2072429"/>
                  <a:gd name="connsiteY14" fmla="*/ 1561668 h 2561350"/>
                  <a:gd name="connsiteX15" fmla="*/ 249172 w 2072429"/>
                  <a:gd name="connsiteY15" fmla="*/ 1045298 h 2561350"/>
                  <a:gd name="connsiteX16" fmla="*/ 8510 w 2072429"/>
                  <a:gd name="connsiteY16" fmla="*/ 1018431 h 2561350"/>
                  <a:gd name="connsiteX17" fmla="*/ 110133 w 2072429"/>
                  <a:gd name="connsiteY17" fmla="*/ 382371 h 2561350"/>
                  <a:gd name="connsiteX18" fmla="*/ 827923 w 2072429"/>
                  <a:gd name="connsiteY18" fmla="*/ 389002 h 2561350"/>
                  <a:gd name="connsiteX19" fmla="*/ 793019 w 2072429"/>
                  <a:gd name="connsiteY19" fmla="*/ 283670 h 2561350"/>
                  <a:gd name="connsiteX20" fmla="*/ 1028762 w 2072429"/>
                  <a:gd name="connsiteY20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997927 w 2072429"/>
                  <a:gd name="connsiteY5" fmla="*/ 118007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1048 w 2072429"/>
                  <a:gd name="connsiteY5" fmla="*/ 1030865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1048 w 2072429"/>
                  <a:gd name="connsiteY5" fmla="*/ 1030865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9052 w 2069854"/>
                  <a:gd name="connsiteY0" fmla="*/ 3 h 2561350"/>
                  <a:gd name="connsiteX1" fmla="*/ 1243365 w 2069854"/>
                  <a:gd name="connsiteY1" fmla="*/ 286050 h 2561350"/>
                  <a:gd name="connsiteX2" fmla="*/ 1221229 w 2069854"/>
                  <a:gd name="connsiteY2" fmla="*/ 389002 h 2561350"/>
                  <a:gd name="connsiteX3" fmla="*/ 1960083 w 2069854"/>
                  <a:gd name="connsiteY3" fmla="*/ 361648 h 2561350"/>
                  <a:gd name="connsiteX4" fmla="*/ 2067846 w 2069854"/>
                  <a:gd name="connsiteY4" fmla="*/ 961234 h 2561350"/>
                  <a:gd name="connsiteX5" fmla="*/ 1881338 w 2069854"/>
                  <a:gd name="connsiteY5" fmla="*/ 1030865 h 2561350"/>
                  <a:gd name="connsiteX6" fmla="*/ 1847663 w 2069854"/>
                  <a:gd name="connsiteY6" fmla="*/ 1535481 h 2561350"/>
                  <a:gd name="connsiteX7" fmla="*/ 2065360 w 2069854"/>
                  <a:gd name="connsiteY7" fmla="*/ 1597847 h 2561350"/>
                  <a:gd name="connsiteX8" fmla="*/ 1952623 w 2069854"/>
                  <a:gd name="connsiteY8" fmla="*/ 2180265 h 2561350"/>
                  <a:gd name="connsiteX9" fmla="*/ 1223492 w 2069854"/>
                  <a:gd name="connsiteY9" fmla="*/ 2167002 h 2561350"/>
                  <a:gd name="connsiteX10" fmla="*/ 1243365 w 2069854"/>
                  <a:gd name="connsiteY10" fmla="*/ 2275300 h 2561350"/>
                  <a:gd name="connsiteX11" fmla="*/ 793309 w 2069854"/>
                  <a:gd name="connsiteY11" fmla="*/ 2277680 h 2561350"/>
                  <a:gd name="connsiteX12" fmla="*/ 823242 w 2069854"/>
                  <a:gd name="connsiteY12" fmla="*/ 2167002 h 2561350"/>
                  <a:gd name="connsiteX13" fmla="*/ 117884 w 2069854"/>
                  <a:gd name="connsiteY13" fmla="*/ 2215080 h 2561350"/>
                  <a:gd name="connsiteX14" fmla="*/ 1340 w 2069854"/>
                  <a:gd name="connsiteY14" fmla="*/ 1657531 h 2561350"/>
                  <a:gd name="connsiteX15" fmla="*/ 271736 w 2069854"/>
                  <a:gd name="connsiteY15" fmla="*/ 1561668 h 2561350"/>
                  <a:gd name="connsiteX16" fmla="*/ 249462 w 2069854"/>
                  <a:gd name="connsiteY16" fmla="*/ 1045298 h 2561350"/>
                  <a:gd name="connsiteX17" fmla="*/ 8800 w 2069854"/>
                  <a:gd name="connsiteY17" fmla="*/ 1018431 h 2561350"/>
                  <a:gd name="connsiteX18" fmla="*/ 110423 w 2069854"/>
                  <a:gd name="connsiteY18" fmla="*/ 382371 h 2561350"/>
                  <a:gd name="connsiteX19" fmla="*/ 828213 w 2069854"/>
                  <a:gd name="connsiteY19" fmla="*/ 389002 h 2561350"/>
                  <a:gd name="connsiteX20" fmla="*/ 793309 w 2069854"/>
                  <a:gd name="connsiteY20" fmla="*/ 283670 h 2561350"/>
                  <a:gd name="connsiteX21" fmla="*/ 1029052 w 2069854"/>
                  <a:gd name="connsiteY21" fmla="*/ 3 h 2561350"/>
                  <a:gd name="connsiteX0" fmla="*/ 1029052 w 2069854"/>
                  <a:gd name="connsiteY0" fmla="*/ 3 h 2561350"/>
                  <a:gd name="connsiteX1" fmla="*/ 1243365 w 2069854"/>
                  <a:gd name="connsiteY1" fmla="*/ 286050 h 2561350"/>
                  <a:gd name="connsiteX2" fmla="*/ 1221229 w 2069854"/>
                  <a:gd name="connsiteY2" fmla="*/ 389002 h 2561350"/>
                  <a:gd name="connsiteX3" fmla="*/ 1960083 w 2069854"/>
                  <a:gd name="connsiteY3" fmla="*/ 361648 h 2561350"/>
                  <a:gd name="connsiteX4" fmla="*/ 2067846 w 2069854"/>
                  <a:gd name="connsiteY4" fmla="*/ 961234 h 2561350"/>
                  <a:gd name="connsiteX5" fmla="*/ 1881338 w 2069854"/>
                  <a:gd name="connsiteY5" fmla="*/ 1030865 h 2561350"/>
                  <a:gd name="connsiteX6" fmla="*/ 1847663 w 2069854"/>
                  <a:gd name="connsiteY6" fmla="*/ 1535481 h 2561350"/>
                  <a:gd name="connsiteX7" fmla="*/ 2065360 w 2069854"/>
                  <a:gd name="connsiteY7" fmla="*/ 1597847 h 2561350"/>
                  <a:gd name="connsiteX8" fmla="*/ 1952623 w 2069854"/>
                  <a:gd name="connsiteY8" fmla="*/ 2180265 h 2561350"/>
                  <a:gd name="connsiteX9" fmla="*/ 1223492 w 2069854"/>
                  <a:gd name="connsiteY9" fmla="*/ 2167002 h 2561350"/>
                  <a:gd name="connsiteX10" fmla="*/ 1243365 w 2069854"/>
                  <a:gd name="connsiteY10" fmla="*/ 2275300 h 2561350"/>
                  <a:gd name="connsiteX11" fmla="*/ 793309 w 2069854"/>
                  <a:gd name="connsiteY11" fmla="*/ 2277680 h 2561350"/>
                  <a:gd name="connsiteX12" fmla="*/ 823242 w 2069854"/>
                  <a:gd name="connsiteY12" fmla="*/ 2167002 h 2561350"/>
                  <a:gd name="connsiteX13" fmla="*/ 117884 w 2069854"/>
                  <a:gd name="connsiteY13" fmla="*/ 2215080 h 2561350"/>
                  <a:gd name="connsiteX14" fmla="*/ 1340 w 2069854"/>
                  <a:gd name="connsiteY14" fmla="*/ 1657531 h 2561350"/>
                  <a:gd name="connsiteX15" fmla="*/ 271736 w 2069854"/>
                  <a:gd name="connsiteY15" fmla="*/ 1561668 h 2561350"/>
                  <a:gd name="connsiteX16" fmla="*/ 249462 w 2069854"/>
                  <a:gd name="connsiteY16" fmla="*/ 1045298 h 2561350"/>
                  <a:gd name="connsiteX17" fmla="*/ 8800 w 2069854"/>
                  <a:gd name="connsiteY17" fmla="*/ 1018431 h 2561350"/>
                  <a:gd name="connsiteX18" fmla="*/ 110423 w 2069854"/>
                  <a:gd name="connsiteY18" fmla="*/ 382371 h 2561350"/>
                  <a:gd name="connsiteX19" fmla="*/ 828213 w 2069854"/>
                  <a:gd name="connsiteY19" fmla="*/ 389002 h 2561350"/>
                  <a:gd name="connsiteX20" fmla="*/ 793309 w 2069854"/>
                  <a:gd name="connsiteY20" fmla="*/ 283670 h 2561350"/>
                  <a:gd name="connsiteX21" fmla="*/ 1029052 w 2069854"/>
                  <a:gd name="connsiteY21" fmla="*/ 3 h 2561350"/>
                  <a:gd name="connsiteX0" fmla="*/ 1029052 w 2069854"/>
                  <a:gd name="connsiteY0" fmla="*/ 3 h 2561350"/>
                  <a:gd name="connsiteX1" fmla="*/ 1243365 w 2069854"/>
                  <a:gd name="connsiteY1" fmla="*/ 286050 h 2561350"/>
                  <a:gd name="connsiteX2" fmla="*/ 1221229 w 2069854"/>
                  <a:gd name="connsiteY2" fmla="*/ 389002 h 2561350"/>
                  <a:gd name="connsiteX3" fmla="*/ 1960083 w 2069854"/>
                  <a:gd name="connsiteY3" fmla="*/ 361648 h 2561350"/>
                  <a:gd name="connsiteX4" fmla="*/ 2067846 w 2069854"/>
                  <a:gd name="connsiteY4" fmla="*/ 961234 h 2561350"/>
                  <a:gd name="connsiteX5" fmla="*/ 1881338 w 2069854"/>
                  <a:gd name="connsiteY5" fmla="*/ 1030865 h 2561350"/>
                  <a:gd name="connsiteX6" fmla="*/ 1847663 w 2069854"/>
                  <a:gd name="connsiteY6" fmla="*/ 1535481 h 2561350"/>
                  <a:gd name="connsiteX7" fmla="*/ 2065360 w 2069854"/>
                  <a:gd name="connsiteY7" fmla="*/ 1597847 h 2561350"/>
                  <a:gd name="connsiteX8" fmla="*/ 1952623 w 2069854"/>
                  <a:gd name="connsiteY8" fmla="*/ 2180265 h 2561350"/>
                  <a:gd name="connsiteX9" fmla="*/ 1223492 w 2069854"/>
                  <a:gd name="connsiteY9" fmla="*/ 2167002 h 2561350"/>
                  <a:gd name="connsiteX10" fmla="*/ 1243365 w 2069854"/>
                  <a:gd name="connsiteY10" fmla="*/ 2275300 h 2561350"/>
                  <a:gd name="connsiteX11" fmla="*/ 793309 w 2069854"/>
                  <a:gd name="connsiteY11" fmla="*/ 2277680 h 2561350"/>
                  <a:gd name="connsiteX12" fmla="*/ 723771 w 2069854"/>
                  <a:gd name="connsiteY12" fmla="*/ 2109806 h 2561350"/>
                  <a:gd name="connsiteX13" fmla="*/ 117884 w 2069854"/>
                  <a:gd name="connsiteY13" fmla="*/ 2215080 h 2561350"/>
                  <a:gd name="connsiteX14" fmla="*/ 1340 w 2069854"/>
                  <a:gd name="connsiteY14" fmla="*/ 1657531 h 2561350"/>
                  <a:gd name="connsiteX15" fmla="*/ 271736 w 2069854"/>
                  <a:gd name="connsiteY15" fmla="*/ 1561668 h 2561350"/>
                  <a:gd name="connsiteX16" fmla="*/ 249462 w 2069854"/>
                  <a:gd name="connsiteY16" fmla="*/ 1045298 h 2561350"/>
                  <a:gd name="connsiteX17" fmla="*/ 8800 w 2069854"/>
                  <a:gd name="connsiteY17" fmla="*/ 1018431 h 2561350"/>
                  <a:gd name="connsiteX18" fmla="*/ 110423 w 2069854"/>
                  <a:gd name="connsiteY18" fmla="*/ 382371 h 2561350"/>
                  <a:gd name="connsiteX19" fmla="*/ 828213 w 2069854"/>
                  <a:gd name="connsiteY19" fmla="*/ 389002 h 2561350"/>
                  <a:gd name="connsiteX20" fmla="*/ 793309 w 2069854"/>
                  <a:gd name="connsiteY20" fmla="*/ 283670 h 2561350"/>
                  <a:gd name="connsiteX21" fmla="*/ 1029052 w 2069854"/>
                  <a:gd name="connsiteY21" fmla="*/ 3 h 2561350"/>
                  <a:gd name="connsiteX0" fmla="*/ 1029052 w 2069854"/>
                  <a:gd name="connsiteY0" fmla="*/ 3 h 2561350"/>
                  <a:gd name="connsiteX1" fmla="*/ 1243365 w 2069854"/>
                  <a:gd name="connsiteY1" fmla="*/ 286050 h 2561350"/>
                  <a:gd name="connsiteX2" fmla="*/ 1221229 w 2069854"/>
                  <a:gd name="connsiteY2" fmla="*/ 389002 h 2561350"/>
                  <a:gd name="connsiteX3" fmla="*/ 1960083 w 2069854"/>
                  <a:gd name="connsiteY3" fmla="*/ 361648 h 2561350"/>
                  <a:gd name="connsiteX4" fmla="*/ 2067846 w 2069854"/>
                  <a:gd name="connsiteY4" fmla="*/ 961234 h 2561350"/>
                  <a:gd name="connsiteX5" fmla="*/ 1881338 w 2069854"/>
                  <a:gd name="connsiteY5" fmla="*/ 1030865 h 2561350"/>
                  <a:gd name="connsiteX6" fmla="*/ 1847663 w 2069854"/>
                  <a:gd name="connsiteY6" fmla="*/ 1535481 h 2561350"/>
                  <a:gd name="connsiteX7" fmla="*/ 2065360 w 2069854"/>
                  <a:gd name="connsiteY7" fmla="*/ 1597847 h 2561350"/>
                  <a:gd name="connsiteX8" fmla="*/ 1952623 w 2069854"/>
                  <a:gd name="connsiteY8" fmla="*/ 2180265 h 2561350"/>
                  <a:gd name="connsiteX9" fmla="*/ 1223492 w 2069854"/>
                  <a:gd name="connsiteY9" fmla="*/ 2167002 h 2561350"/>
                  <a:gd name="connsiteX10" fmla="*/ 1243365 w 2069854"/>
                  <a:gd name="connsiteY10" fmla="*/ 2275300 h 2561350"/>
                  <a:gd name="connsiteX11" fmla="*/ 793309 w 2069854"/>
                  <a:gd name="connsiteY11" fmla="*/ 2277680 h 2561350"/>
                  <a:gd name="connsiteX12" fmla="*/ 723771 w 2069854"/>
                  <a:gd name="connsiteY12" fmla="*/ 2109806 h 2561350"/>
                  <a:gd name="connsiteX13" fmla="*/ 117884 w 2069854"/>
                  <a:gd name="connsiteY13" fmla="*/ 2215080 h 2561350"/>
                  <a:gd name="connsiteX14" fmla="*/ 1340 w 2069854"/>
                  <a:gd name="connsiteY14" fmla="*/ 1657531 h 2561350"/>
                  <a:gd name="connsiteX15" fmla="*/ 271736 w 2069854"/>
                  <a:gd name="connsiteY15" fmla="*/ 1561668 h 2561350"/>
                  <a:gd name="connsiteX16" fmla="*/ 249462 w 2069854"/>
                  <a:gd name="connsiteY16" fmla="*/ 1045298 h 2561350"/>
                  <a:gd name="connsiteX17" fmla="*/ 8800 w 2069854"/>
                  <a:gd name="connsiteY17" fmla="*/ 1018431 h 2561350"/>
                  <a:gd name="connsiteX18" fmla="*/ 110423 w 2069854"/>
                  <a:gd name="connsiteY18" fmla="*/ 382371 h 2561350"/>
                  <a:gd name="connsiteX19" fmla="*/ 828213 w 2069854"/>
                  <a:gd name="connsiteY19" fmla="*/ 389002 h 2561350"/>
                  <a:gd name="connsiteX20" fmla="*/ 793309 w 2069854"/>
                  <a:gd name="connsiteY20" fmla="*/ 283670 h 2561350"/>
                  <a:gd name="connsiteX21" fmla="*/ 1029052 w 2069854"/>
                  <a:gd name="connsiteY21" fmla="*/ 3 h 2561350"/>
                  <a:gd name="connsiteX0" fmla="*/ 1029052 w 2069854"/>
                  <a:gd name="connsiteY0" fmla="*/ 3 h 2561350"/>
                  <a:gd name="connsiteX1" fmla="*/ 1243365 w 2069854"/>
                  <a:gd name="connsiteY1" fmla="*/ 286050 h 2561350"/>
                  <a:gd name="connsiteX2" fmla="*/ 1221229 w 2069854"/>
                  <a:gd name="connsiteY2" fmla="*/ 389002 h 2561350"/>
                  <a:gd name="connsiteX3" fmla="*/ 1960083 w 2069854"/>
                  <a:gd name="connsiteY3" fmla="*/ 361648 h 2561350"/>
                  <a:gd name="connsiteX4" fmla="*/ 2067846 w 2069854"/>
                  <a:gd name="connsiteY4" fmla="*/ 961234 h 2561350"/>
                  <a:gd name="connsiteX5" fmla="*/ 1881338 w 2069854"/>
                  <a:gd name="connsiteY5" fmla="*/ 1030865 h 2561350"/>
                  <a:gd name="connsiteX6" fmla="*/ 1847663 w 2069854"/>
                  <a:gd name="connsiteY6" fmla="*/ 1535481 h 2561350"/>
                  <a:gd name="connsiteX7" fmla="*/ 2065360 w 2069854"/>
                  <a:gd name="connsiteY7" fmla="*/ 1597847 h 2561350"/>
                  <a:gd name="connsiteX8" fmla="*/ 1952623 w 2069854"/>
                  <a:gd name="connsiteY8" fmla="*/ 2180265 h 2561350"/>
                  <a:gd name="connsiteX9" fmla="*/ 1223492 w 2069854"/>
                  <a:gd name="connsiteY9" fmla="*/ 2167002 h 2561350"/>
                  <a:gd name="connsiteX10" fmla="*/ 1243365 w 2069854"/>
                  <a:gd name="connsiteY10" fmla="*/ 2275300 h 2561350"/>
                  <a:gd name="connsiteX11" fmla="*/ 793309 w 2069854"/>
                  <a:gd name="connsiteY11" fmla="*/ 2277680 h 2561350"/>
                  <a:gd name="connsiteX12" fmla="*/ 723771 w 2069854"/>
                  <a:gd name="connsiteY12" fmla="*/ 2109806 h 2561350"/>
                  <a:gd name="connsiteX13" fmla="*/ 117884 w 2069854"/>
                  <a:gd name="connsiteY13" fmla="*/ 2215080 h 2561350"/>
                  <a:gd name="connsiteX14" fmla="*/ 1340 w 2069854"/>
                  <a:gd name="connsiteY14" fmla="*/ 1657531 h 2561350"/>
                  <a:gd name="connsiteX15" fmla="*/ 271736 w 2069854"/>
                  <a:gd name="connsiteY15" fmla="*/ 1561668 h 2561350"/>
                  <a:gd name="connsiteX16" fmla="*/ 249462 w 2069854"/>
                  <a:gd name="connsiteY16" fmla="*/ 1045298 h 2561350"/>
                  <a:gd name="connsiteX17" fmla="*/ 8800 w 2069854"/>
                  <a:gd name="connsiteY17" fmla="*/ 1018431 h 2561350"/>
                  <a:gd name="connsiteX18" fmla="*/ 110423 w 2069854"/>
                  <a:gd name="connsiteY18" fmla="*/ 382371 h 2561350"/>
                  <a:gd name="connsiteX19" fmla="*/ 828213 w 2069854"/>
                  <a:gd name="connsiteY19" fmla="*/ 389002 h 2561350"/>
                  <a:gd name="connsiteX20" fmla="*/ 793309 w 2069854"/>
                  <a:gd name="connsiteY20" fmla="*/ 283670 h 2561350"/>
                  <a:gd name="connsiteX21" fmla="*/ 1029052 w 2069854"/>
                  <a:gd name="connsiteY21" fmla="*/ 3 h 2561350"/>
                  <a:gd name="connsiteX0" fmla="*/ 1029052 w 2069854"/>
                  <a:gd name="connsiteY0" fmla="*/ 3 h 2561350"/>
                  <a:gd name="connsiteX1" fmla="*/ 1243365 w 2069854"/>
                  <a:gd name="connsiteY1" fmla="*/ 286050 h 2561350"/>
                  <a:gd name="connsiteX2" fmla="*/ 1221229 w 2069854"/>
                  <a:gd name="connsiteY2" fmla="*/ 389002 h 2561350"/>
                  <a:gd name="connsiteX3" fmla="*/ 1960083 w 2069854"/>
                  <a:gd name="connsiteY3" fmla="*/ 361648 h 2561350"/>
                  <a:gd name="connsiteX4" fmla="*/ 2067846 w 2069854"/>
                  <a:gd name="connsiteY4" fmla="*/ 961234 h 2561350"/>
                  <a:gd name="connsiteX5" fmla="*/ 1881338 w 2069854"/>
                  <a:gd name="connsiteY5" fmla="*/ 1030865 h 2561350"/>
                  <a:gd name="connsiteX6" fmla="*/ 1847663 w 2069854"/>
                  <a:gd name="connsiteY6" fmla="*/ 1535481 h 2561350"/>
                  <a:gd name="connsiteX7" fmla="*/ 2065360 w 2069854"/>
                  <a:gd name="connsiteY7" fmla="*/ 1597847 h 2561350"/>
                  <a:gd name="connsiteX8" fmla="*/ 1952623 w 2069854"/>
                  <a:gd name="connsiteY8" fmla="*/ 2180265 h 2561350"/>
                  <a:gd name="connsiteX9" fmla="*/ 1223492 w 2069854"/>
                  <a:gd name="connsiteY9" fmla="*/ 2167002 h 2561350"/>
                  <a:gd name="connsiteX10" fmla="*/ 1243365 w 2069854"/>
                  <a:gd name="connsiteY10" fmla="*/ 2275300 h 2561350"/>
                  <a:gd name="connsiteX11" fmla="*/ 793309 w 2069854"/>
                  <a:gd name="connsiteY11" fmla="*/ 2277680 h 2561350"/>
                  <a:gd name="connsiteX12" fmla="*/ 723771 w 2069854"/>
                  <a:gd name="connsiteY12" fmla="*/ 2109806 h 2561350"/>
                  <a:gd name="connsiteX13" fmla="*/ 117884 w 2069854"/>
                  <a:gd name="connsiteY13" fmla="*/ 2215080 h 2561350"/>
                  <a:gd name="connsiteX14" fmla="*/ 1340 w 2069854"/>
                  <a:gd name="connsiteY14" fmla="*/ 1657531 h 2561350"/>
                  <a:gd name="connsiteX15" fmla="*/ 271736 w 2069854"/>
                  <a:gd name="connsiteY15" fmla="*/ 1561668 h 2561350"/>
                  <a:gd name="connsiteX16" fmla="*/ 249462 w 2069854"/>
                  <a:gd name="connsiteY16" fmla="*/ 1045298 h 2561350"/>
                  <a:gd name="connsiteX17" fmla="*/ 8800 w 2069854"/>
                  <a:gd name="connsiteY17" fmla="*/ 1018431 h 2561350"/>
                  <a:gd name="connsiteX18" fmla="*/ 110423 w 2069854"/>
                  <a:gd name="connsiteY18" fmla="*/ 382371 h 2561350"/>
                  <a:gd name="connsiteX19" fmla="*/ 828213 w 2069854"/>
                  <a:gd name="connsiteY19" fmla="*/ 389002 h 2561350"/>
                  <a:gd name="connsiteX20" fmla="*/ 793309 w 2069854"/>
                  <a:gd name="connsiteY20" fmla="*/ 283670 h 2561350"/>
                  <a:gd name="connsiteX21" fmla="*/ 1029052 w 2069854"/>
                  <a:gd name="connsiteY21" fmla="*/ 3 h 2561350"/>
                  <a:gd name="connsiteX0" fmla="*/ 1029052 w 2069854"/>
                  <a:gd name="connsiteY0" fmla="*/ 3 h 2561350"/>
                  <a:gd name="connsiteX1" fmla="*/ 1243365 w 2069854"/>
                  <a:gd name="connsiteY1" fmla="*/ 286050 h 2561350"/>
                  <a:gd name="connsiteX2" fmla="*/ 1221229 w 2069854"/>
                  <a:gd name="connsiteY2" fmla="*/ 389002 h 2561350"/>
                  <a:gd name="connsiteX3" fmla="*/ 1960083 w 2069854"/>
                  <a:gd name="connsiteY3" fmla="*/ 361648 h 2561350"/>
                  <a:gd name="connsiteX4" fmla="*/ 2067846 w 2069854"/>
                  <a:gd name="connsiteY4" fmla="*/ 961234 h 2561350"/>
                  <a:gd name="connsiteX5" fmla="*/ 1881338 w 2069854"/>
                  <a:gd name="connsiteY5" fmla="*/ 1030865 h 2561350"/>
                  <a:gd name="connsiteX6" fmla="*/ 1847663 w 2069854"/>
                  <a:gd name="connsiteY6" fmla="*/ 1535481 h 2561350"/>
                  <a:gd name="connsiteX7" fmla="*/ 2065360 w 2069854"/>
                  <a:gd name="connsiteY7" fmla="*/ 1597847 h 2561350"/>
                  <a:gd name="connsiteX8" fmla="*/ 1952623 w 2069854"/>
                  <a:gd name="connsiteY8" fmla="*/ 2180265 h 2561350"/>
                  <a:gd name="connsiteX9" fmla="*/ 1223492 w 2069854"/>
                  <a:gd name="connsiteY9" fmla="*/ 2167002 h 2561350"/>
                  <a:gd name="connsiteX10" fmla="*/ 1243365 w 2069854"/>
                  <a:gd name="connsiteY10" fmla="*/ 2275300 h 2561350"/>
                  <a:gd name="connsiteX11" fmla="*/ 793309 w 2069854"/>
                  <a:gd name="connsiteY11" fmla="*/ 2277680 h 2561350"/>
                  <a:gd name="connsiteX12" fmla="*/ 723771 w 2069854"/>
                  <a:gd name="connsiteY12" fmla="*/ 2109806 h 2561350"/>
                  <a:gd name="connsiteX13" fmla="*/ 117884 w 2069854"/>
                  <a:gd name="connsiteY13" fmla="*/ 2215080 h 2561350"/>
                  <a:gd name="connsiteX14" fmla="*/ 1340 w 2069854"/>
                  <a:gd name="connsiteY14" fmla="*/ 1657531 h 2561350"/>
                  <a:gd name="connsiteX15" fmla="*/ 271736 w 2069854"/>
                  <a:gd name="connsiteY15" fmla="*/ 1561668 h 2561350"/>
                  <a:gd name="connsiteX16" fmla="*/ 249462 w 2069854"/>
                  <a:gd name="connsiteY16" fmla="*/ 1045298 h 2561350"/>
                  <a:gd name="connsiteX17" fmla="*/ 8800 w 2069854"/>
                  <a:gd name="connsiteY17" fmla="*/ 1018431 h 2561350"/>
                  <a:gd name="connsiteX18" fmla="*/ 110423 w 2069854"/>
                  <a:gd name="connsiteY18" fmla="*/ 382371 h 2561350"/>
                  <a:gd name="connsiteX19" fmla="*/ 828213 w 2069854"/>
                  <a:gd name="connsiteY19" fmla="*/ 389002 h 2561350"/>
                  <a:gd name="connsiteX20" fmla="*/ 793309 w 2069854"/>
                  <a:gd name="connsiteY20" fmla="*/ 283670 h 2561350"/>
                  <a:gd name="connsiteX21" fmla="*/ 1029052 w 2069854"/>
                  <a:gd name="connsiteY21" fmla="*/ 3 h 2561350"/>
                  <a:gd name="connsiteX0" fmla="*/ 1029052 w 2069854"/>
                  <a:gd name="connsiteY0" fmla="*/ 3 h 2561350"/>
                  <a:gd name="connsiteX1" fmla="*/ 1243365 w 2069854"/>
                  <a:gd name="connsiteY1" fmla="*/ 286050 h 2561350"/>
                  <a:gd name="connsiteX2" fmla="*/ 1221229 w 2069854"/>
                  <a:gd name="connsiteY2" fmla="*/ 389002 h 2561350"/>
                  <a:gd name="connsiteX3" fmla="*/ 1960083 w 2069854"/>
                  <a:gd name="connsiteY3" fmla="*/ 361648 h 2561350"/>
                  <a:gd name="connsiteX4" fmla="*/ 2067846 w 2069854"/>
                  <a:gd name="connsiteY4" fmla="*/ 961234 h 2561350"/>
                  <a:gd name="connsiteX5" fmla="*/ 1881338 w 2069854"/>
                  <a:gd name="connsiteY5" fmla="*/ 1030865 h 2561350"/>
                  <a:gd name="connsiteX6" fmla="*/ 1847663 w 2069854"/>
                  <a:gd name="connsiteY6" fmla="*/ 1535481 h 2561350"/>
                  <a:gd name="connsiteX7" fmla="*/ 2065360 w 2069854"/>
                  <a:gd name="connsiteY7" fmla="*/ 1597847 h 2561350"/>
                  <a:gd name="connsiteX8" fmla="*/ 1952623 w 2069854"/>
                  <a:gd name="connsiteY8" fmla="*/ 2180265 h 2561350"/>
                  <a:gd name="connsiteX9" fmla="*/ 1223492 w 2069854"/>
                  <a:gd name="connsiteY9" fmla="*/ 2167002 h 2561350"/>
                  <a:gd name="connsiteX10" fmla="*/ 1243365 w 2069854"/>
                  <a:gd name="connsiteY10" fmla="*/ 2275300 h 2561350"/>
                  <a:gd name="connsiteX11" fmla="*/ 803256 w 2069854"/>
                  <a:gd name="connsiteY11" fmla="*/ 2277680 h 2561350"/>
                  <a:gd name="connsiteX12" fmla="*/ 723771 w 2069854"/>
                  <a:gd name="connsiteY12" fmla="*/ 2109806 h 2561350"/>
                  <a:gd name="connsiteX13" fmla="*/ 117884 w 2069854"/>
                  <a:gd name="connsiteY13" fmla="*/ 2215080 h 2561350"/>
                  <a:gd name="connsiteX14" fmla="*/ 1340 w 2069854"/>
                  <a:gd name="connsiteY14" fmla="*/ 1657531 h 2561350"/>
                  <a:gd name="connsiteX15" fmla="*/ 271736 w 2069854"/>
                  <a:gd name="connsiteY15" fmla="*/ 1561668 h 2561350"/>
                  <a:gd name="connsiteX16" fmla="*/ 249462 w 2069854"/>
                  <a:gd name="connsiteY16" fmla="*/ 1045298 h 2561350"/>
                  <a:gd name="connsiteX17" fmla="*/ 8800 w 2069854"/>
                  <a:gd name="connsiteY17" fmla="*/ 1018431 h 2561350"/>
                  <a:gd name="connsiteX18" fmla="*/ 110423 w 2069854"/>
                  <a:gd name="connsiteY18" fmla="*/ 382371 h 2561350"/>
                  <a:gd name="connsiteX19" fmla="*/ 828213 w 2069854"/>
                  <a:gd name="connsiteY19" fmla="*/ 389002 h 2561350"/>
                  <a:gd name="connsiteX20" fmla="*/ 793309 w 2069854"/>
                  <a:gd name="connsiteY20" fmla="*/ 283670 h 2561350"/>
                  <a:gd name="connsiteX21" fmla="*/ 1029052 w 2069854"/>
                  <a:gd name="connsiteY21" fmla="*/ 3 h 2561350"/>
                  <a:gd name="connsiteX0" fmla="*/ 1029052 w 2069854"/>
                  <a:gd name="connsiteY0" fmla="*/ 3 h 2561350"/>
                  <a:gd name="connsiteX1" fmla="*/ 1243365 w 2069854"/>
                  <a:gd name="connsiteY1" fmla="*/ 286050 h 2561350"/>
                  <a:gd name="connsiteX2" fmla="*/ 1221229 w 2069854"/>
                  <a:gd name="connsiteY2" fmla="*/ 389002 h 2561350"/>
                  <a:gd name="connsiteX3" fmla="*/ 1960083 w 2069854"/>
                  <a:gd name="connsiteY3" fmla="*/ 361648 h 2561350"/>
                  <a:gd name="connsiteX4" fmla="*/ 2067846 w 2069854"/>
                  <a:gd name="connsiteY4" fmla="*/ 961234 h 2561350"/>
                  <a:gd name="connsiteX5" fmla="*/ 1881338 w 2069854"/>
                  <a:gd name="connsiteY5" fmla="*/ 1030865 h 2561350"/>
                  <a:gd name="connsiteX6" fmla="*/ 1847663 w 2069854"/>
                  <a:gd name="connsiteY6" fmla="*/ 1535481 h 2561350"/>
                  <a:gd name="connsiteX7" fmla="*/ 2065360 w 2069854"/>
                  <a:gd name="connsiteY7" fmla="*/ 1597847 h 2561350"/>
                  <a:gd name="connsiteX8" fmla="*/ 1952623 w 2069854"/>
                  <a:gd name="connsiteY8" fmla="*/ 2180265 h 2561350"/>
                  <a:gd name="connsiteX9" fmla="*/ 1223492 w 2069854"/>
                  <a:gd name="connsiteY9" fmla="*/ 2167002 h 2561350"/>
                  <a:gd name="connsiteX10" fmla="*/ 1243365 w 2069854"/>
                  <a:gd name="connsiteY10" fmla="*/ 2275300 h 2561350"/>
                  <a:gd name="connsiteX11" fmla="*/ 803256 w 2069854"/>
                  <a:gd name="connsiteY11" fmla="*/ 2277680 h 2561350"/>
                  <a:gd name="connsiteX12" fmla="*/ 723771 w 2069854"/>
                  <a:gd name="connsiteY12" fmla="*/ 2109806 h 2561350"/>
                  <a:gd name="connsiteX13" fmla="*/ 117884 w 2069854"/>
                  <a:gd name="connsiteY13" fmla="*/ 2215080 h 2561350"/>
                  <a:gd name="connsiteX14" fmla="*/ 1340 w 2069854"/>
                  <a:gd name="connsiteY14" fmla="*/ 1657531 h 2561350"/>
                  <a:gd name="connsiteX15" fmla="*/ 271736 w 2069854"/>
                  <a:gd name="connsiteY15" fmla="*/ 1561668 h 2561350"/>
                  <a:gd name="connsiteX16" fmla="*/ 249462 w 2069854"/>
                  <a:gd name="connsiteY16" fmla="*/ 1045298 h 2561350"/>
                  <a:gd name="connsiteX17" fmla="*/ 8800 w 2069854"/>
                  <a:gd name="connsiteY17" fmla="*/ 1018431 h 2561350"/>
                  <a:gd name="connsiteX18" fmla="*/ 110423 w 2069854"/>
                  <a:gd name="connsiteY18" fmla="*/ 382371 h 2561350"/>
                  <a:gd name="connsiteX19" fmla="*/ 828213 w 2069854"/>
                  <a:gd name="connsiteY19" fmla="*/ 389002 h 2561350"/>
                  <a:gd name="connsiteX20" fmla="*/ 793309 w 2069854"/>
                  <a:gd name="connsiteY20" fmla="*/ 283670 h 2561350"/>
                  <a:gd name="connsiteX21" fmla="*/ 1029052 w 2069854"/>
                  <a:gd name="connsiteY21" fmla="*/ 3 h 2561350"/>
                  <a:gd name="connsiteX0" fmla="*/ 1029052 w 2069854"/>
                  <a:gd name="connsiteY0" fmla="*/ 3 h 2561350"/>
                  <a:gd name="connsiteX1" fmla="*/ 1243365 w 2069854"/>
                  <a:gd name="connsiteY1" fmla="*/ 286050 h 2561350"/>
                  <a:gd name="connsiteX2" fmla="*/ 1221229 w 2069854"/>
                  <a:gd name="connsiteY2" fmla="*/ 389002 h 2561350"/>
                  <a:gd name="connsiteX3" fmla="*/ 1960083 w 2069854"/>
                  <a:gd name="connsiteY3" fmla="*/ 361648 h 2561350"/>
                  <a:gd name="connsiteX4" fmla="*/ 2067846 w 2069854"/>
                  <a:gd name="connsiteY4" fmla="*/ 961234 h 2561350"/>
                  <a:gd name="connsiteX5" fmla="*/ 1881338 w 2069854"/>
                  <a:gd name="connsiteY5" fmla="*/ 1030865 h 2561350"/>
                  <a:gd name="connsiteX6" fmla="*/ 1847663 w 2069854"/>
                  <a:gd name="connsiteY6" fmla="*/ 1535481 h 2561350"/>
                  <a:gd name="connsiteX7" fmla="*/ 2065360 w 2069854"/>
                  <a:gd name="connsiteY7" fmla="*/ 1597847 h 2561350"/>
                  <a:gd name="connsiteX8" fmla="*/ 1952623 w 2069854"/>
                  <a:gd name="connsiteY8" fmla="*/ 2180265 h 2561350"/>
                  <a:gd name="connsiteX9" fmla="*/ 1223492 w 2069854"/>
                  <a:gd name="connsiteY9" fmla="*/ 2167002 h 2561350"/>
                  <a:gd name="connsiteX10" fmla="*/ 1243365 w 2069854"/>
                  <a:gd name="connsiteY10" fmla="*/ 2275300 h 2561350"/>
                  <a:gd name="connsiteX11" fmla="*/ 803256 w 2069854"/>
                  <a:gd name="connsiteY11" fmla="*/ 2277680 h 2561350"/>
                  <a:gd name="connsiteX12" fmla="*/ 723771 w 2069854"/>
                  <a:gd name="connsiteY12" fmla="*/ 2109806 h 2561350"/>
                  <a:gd name="connsiteX13" fmla="*/ 117884 w 2069854"/>
                  <a:gd name="connsiteY13" fmla="*/ 2215080 h 2561350"/>
                  <a:gd name="connsiteX14" fmla="*/ 1340 w 2069854"/>
                  <a:gd name="connsiteY14" fmla="*/ 1657531 h 2561350"/>
                  <a:gd name="connsiteX15" fmla="*/ 271736 w 2069854"/>
                  <a:gd name="connsiteY15" fmla="*/ 1561668 h 2561350"/>
                  <a:gd name="connsiteX16" fmla="*/ 249462 w 2069854"/>
                  <a:gd name="connsiteY16" fmla="*/ 1045298 h 2561350"/>
                  <a:gd name="connsiteX17" fmla="*/ 8800 w 2069854"/>
                  <a:gd name="connsiteY17" fmla="*/ 1018431 h 2561350"/>
                  <a:gd name="connsiteX18" fmla="*/ 110423 w 2069854"/>
                  <a:gd name="connsiteY18" fmla="*/ 382371 h 2561350"/>
                  <a:gd name="connsiteX19" fmla="*/ 828213 w 2069854"/>
                  <a:gd name="connsiteY19" fmla="*/ 389002 h 2561350"/>
                  <a:gd name="connsiteX20" fmla="*/ 793309 w 2069854"/>
                  <a:gd name="connsiteY20" fmla="*/ 283670 h 2561350"/>
                  <a:gd name="connsiteX21" fmla="*/ 1029052 w 2069854"/>
                  <a:gd name="connsiteY21" fmla="*/ 3 h 2561350"/>
                  <a:gd name="connsiteX0" fmla="*/ 1029052 w 2069854"/>
                  <a:gd name="connsiteY0" fmla="*/ 3 h 2561350"/>
                  <a:gd name="connsiteX1" fmla="*/ 1243365 w 2069854"/>
                  <a:gd name="connsiteY1" fmla="*/ 286050 h 2561350"/>
                  <a:gd name="connsiteX2" fmla="*/ 1221229 w 2069854"/>
                  <a:gd name="connsiteY2" fmla="*/ 389002 h 2561350"/>
                  <a:gd name="connsiteX3" fmla="*/ 1960083 w 2069854"/>
                  <a:gd name="connsiteY3" fmla="*/ 361648 h 2561350"/>
                  <a:gd name="connsiteX4" fmla="*/ 2067846 w 2069854"/>
                  <a:gd name="connsiteY4" fmla="*/ 961234 h 2561350"/>
                  <a:gd name="connsiteX5" fmla="*/ 1881338 w 2069854"/>
                  <a:gd name="connsiteY5" fmla="*/ 1030865 h 2561350"/>
                  <a:gd name="connsiteX6" fmla="*/ 1847663 w 2069854"/>
                  <a:gd name="connsiteY6" fmla="*/ 1535481 h 2561350"/>
                  <a:gd name="connsiteX7" fmla="*/ 2065360 w 2069854"/>
                  <a:gd name="connsiteY7" fmla="*/ 1597847 h 2561350"/>
                  <a:gd name="connsiteX8" fmla="*/ 1952623 w 2069854"/>
                  <a:gd name="connsiteY8" fmla="*/ 2187725 h 2561350"/>
                  <a:gd name="connsiteX9" fmla="*/ 1223492 w 2069854"/>
                  <a:gd name="connsiteY9" fmla="*/ 2167002 h 2561350"/>
                  <a:gd name="connsiteX10" fmla="*/ 1243365 w 2069854"/>
                  <a:gd name="connsiteY10" fmla="*/ 2275300 h 2561350"/>
                  <a:gd name="connsiteX11" fmla="*/ 803256 w 2069854"/>
                  <a:gd name="connsiteY11" fmla="*/ 2277680 h 2561350"/>
                  <a:gd name="connsiteX12" fmla="*/ 723771 w 2069854"/>
                  <a:gd name="connsiteY12" fmla="*/ 2109806 h 2561350"/>
                  <a:gd name="connsiteX13" fmla="*/ 117884 w 2069854"/>
                  <a:gd name="connsiteY13" fmla="*/ 2215080 h 2561350"/>
                  <a:gd name="connsiteX14" fmla="*/ 1340 w 2069854"/>
                  <a:gd name="connsiteY14" fmla="*/ 1657531 h 2561350"/>
                  <a:gd name="connsiteX15" fmla="*/ 271736 w 2069854"/>
                  <a:gd name="connsiteY15" fmla="*/ 1561668 h 2561350"/>
                  <a:gd name="connsiteX16" fmla="*/ 249462 w 2069854"/>
                  <a:gd name="connsiteY16" fmla="*/ 1045298 h 2561350"/>
                  <a:gd name="connsiteX17" fmla="*/ 8800 w 2069854"/>
                  <a:gd name="connsiteY17" fmla="*/ 1018431 h 2561350"/>
                  <a:gd name="connsiteX18" fmla="*/ 110423 w 2069854"/>
                  <a:gd name="connsiteY18" fmla="*/ 382371 h 2561350"/>
                  <a:gd name="connsiteX19" fmla="*/ 828213 w 2069854"/>
                  <a:gd name="connsiteY19" fmla="*/ 389002 h 2561350"/>
                  <a:gd name="connsiteX20" fmla="*/ 793309 w 2069854"/>
                  <a:gd name="connsiteY20" fmla="*/ 283670 h 2561350"/>
                  <a:gd name="connsiteX21" fmla="*/ 1029052 w 2069854"/>
                  <a:gd name="connsiteY21" fmla="*/ 3 h 2561350"/>
                  <a:gd name="connsiteX0" fmla="*/ 1029052 w 2069223"/>
                  <a:gd name="connsiteY0" fmla="*/ 3 h 2561350"/>
                  <a:gd name="connsiteX1" fmla="*/ 1243365 w 2069223"/>
                  <a:gd name="connsiteY1" fmla="*/ 286050 h 2561350"/>
                  <a:gd name="connsiteX2" fmla="*/ 1221229 w 2069223"/>
                  <a:gd name="connsiteY2" fmla="*/ 389002 h 2561350"/>
                  <a:gd name="connsiteX3" fmla="*/ 1960083 w 2069223"/>
                  <a:gd name="connsiteY3" fmla="*/ 361648 h 2561350"/>
                  <a:gd name="connsiteX4" fmla="*/ 2067846 w 2069223"/>
                  <a:gd name="connsiteY4" fmla="*/ 961234 h 2561350"/>
                  <a:gd name="connsiteX5" fmla="*/ 1881338 w 2069223"/>
                  <a:gd name="connsiteY5" fmla="*/ 1030865 h 2561350"/>
                  <a:gd name="connsiteX6" fmla="*/ 1847663 w 2069223"/>
                  <a:gd name="connsiteY6" fmla="*/ 1535481 h 2561350"/>
                  <a:gd name="connsiteX7" fmla="*/ 2065360 w 2069223"/>
                  <a:gd name="connsiteY7" fmla="*/ 1597847 h 2561350"/>
                  <a:gd name="connsiteX8" fmla="*/ 1945162 w 2069223"/>
                  <a:gd name="connsiteY8" fmla="*/ 2187725 h 2561350"/>
                  <a:gd name="connsiteX9" fmla="*/ 1223492 w 2069223"/>
                  <a:gd name="connsiteY9" fmla="*/ 2167002 h 2561350"/>
                  <a:gd name="connsiteX10" fmla="*/ 1243365 w 2069223"/>
                  <a:gd name="connsiteY10" fmla="*/ 2275300 h 2561350"/>
                  <a:gd name="connsiteX11" fmla="*/ 803256 w 2069223"/>
                  <a:gd name="connsiteY11" fmla="*/ 2277680 h 2561350"/>
                  <a:gd name="connsiteX12" fmla="*/ 723771 w 2069223"/>
                  <a:gd name="connsiteY12" fmla="*/ 2109806 h 2561350"/>
                  <a:gd name="connsiteX13" fmla="*/ 117884 w 2069223"/>
                  <a:gd name="connsiteY13" fmla="*/ 2215080 h 2561350"/>
                  <a:gd name="connsiteX14" fmla="*/ 1340 w 2069223"/>
                  <a:gd name="connsiteY14" fmla="*/ 1657531 h 2561350"/>
                  <a:gd name="connsiteX15" fmla="*/ 271736 w 2069223"/>
                  <a:gd name="connsiteY15" fmla="*/ 1561668 h 2561350"/>
                  <a:gd name="connsiteX16" fmla="*/ 249462 w 2069223"/>
                  <a:gd name="connsiteY16" fmla="*/ 1045298 h 2561350"/>
                  <a:gd name="connsiteX17" fmla="*/ 8800 w 2069223"/>
                  <a:gd name="connsiteY17" fmla="*/ 1018431 h 2561350"/>
                  <a:gd name="connsiteX18" fmla="*/ 110423 w 2069223"/>
                  <a:gd name="connsiteY18" fmla="*/ 382371 h 2561350"/>
                  <a:gd name="connsiteX19" fmla="*/ 828213 w 2069223"/>
                  <a:gd name="connsiteY19" fmla="*/ 389002 h 2561350"/>
                  <a:gd name="connsiteX20" fmla="*/ 793309 w 2069223"/>
                  <a:gd name="connsiteY20" fmla="*/ 283670 h 2561350"/>
                  <a:gd name="connsiteX21" fmla="*/ 1029052 w 2069223"/>
                  <a:gd name="connsiteY21" fmla="*/ 3 h 2561350"/>
                  <a:gd name="connsiteX0" fmla="*/ 1029052 w 2069223"/>
                  <a:gd name="connsiteY0" fmla="*/ 3 h 2561350"/>
                  <a:gd name="connsiteX1" fmla="*/ 1243365 w 2069223"/>
                  <a:gd name="connsiteY1" fmla="*/ 286050 h 2561350"/>
                  <a:gd name="connsiteX2" fmla="*/ 1221229 w 2069223"/>
                  <a:gd name="connsiteY2" fmla="*/ 389002 h 2561350"/>
                  <a:gd name="connsiteX3" fmla="*/ 1960083 w 2069223"/>
                  <a:gd name="connsiteY3" fmla="*/ 361648 h 2561350"/>
                  <a:gd name="connsiteX4" fmla="*/ 2067846 w 2069223"/>
                  <a:gd name="connsiteY4" fmla="*/ 961234 h 2561350"/>
                  <a:gd name="connsiteX5" fmla="*/ 1881338 w 2069223"/>
                  <a:gd name="connsiteY5" fmla="*/ 1030865 h 2561350"/>
                  <a:gd name="connsiteX6" fmla="*/ 1847663 w 2069223"/>
                  <a:gd name="connsiteY6" fmla="*/ 1535481 h 2561350"/>
                  <a:gd name="connsiteX7" fmla="*/ 2065360 w 2069223"/>
                  <a:gd name="connsiteY7" fmla="*/ 1597847 h 2561350"/>
                  <a:gd name="connsiteX8" fmla="*/ 1945162 w 2069223"/>
                  <a:gd name="connsiteY8" fmla="*/ 2187725 h 2561350"/>
                  <a:gd name="connsiteX9" fmla="*/ 1223492 w 2069223"/>
                  <a:gd name="connsiteY9" fmla="*/ 2167002 h 2561350"/>
                  <a:gd name="connsiteX10" fmla="*/ 1243365 w 2069223"/>
                  <a:gd name="connsiteY10" fmla="*/ 2275300 h 2561350"/>
                  <a:gd name="connsiteX11" fmla="*/ 803256 w 2069223"/>
                  <a:gd name="connsiteY11" fmla="*/ 2277680 h 2561350"/>
                  <a:gd name="connsiteX12" fmla="*/ 723771 w 2069223"/>
                  <a:gd name="connsiteY12" fmla="*/ 2109806 h 2561350"/>
                  <a:gd name="connsiteX13" fmla="*/ 117884 w 2069223"/>
                  <a:gd name="connsiteY13" fmla="*/ 2215080 h 2561350"/>
                  <a:gd name="connsiteX14" fmla="*/ 1340 w 2069223"/>
                  <a:gd name="connsiteY14" fmla="*/ 1657531 h 2561350"/>
                  <a:gd name="connsiteX15" fmla="*/ 271736 w 2069223"/>
                  <a:gd name="connsiteY15" fmla="*/ 1561668 h 2561350"/>
                  <a:gd name="connsiteX16" fmla="*/ 249462 w 2069223"/>
                  <a:gd name="connsiteY16" fmla="*/ 1045298 h 2561350"/>
                  <a:gd name="connsiteX17" fmla="*/ 8800 w 2069223"/>
                  <a:gd name="connsiteY17" fmla="*/ 1018431 h 2561350"/>
                  <a:gd name="connsiteX18" fmla="*/ 110423 w 2069223"/>
                  <a:gd name="connsiteY18" fmla="*/ 382371 h 2561350"/>
                  <a:gd name="connsiteX19" fmla="*/ 828213 w 2069223"/>
                  <a:gd name="connsiteY19" fmla="*/ 389002 h 2561350"/>
                  <a:gd name="connsiteX20" fmla="*/ 793309 w 2069223"/>
                  <a:gd name="connsiteY20" fmla="*/ 283670 h 2561350"/>
                  <a:gd name="connsiteX21" fmla="*/ 1029052 w 2069223"/>
                  <a:gd name="connsiteY21" fmla="*/ 3 h 2561350"/>
                  <a:gd name="connsiteX0" fmla="*/ 1029052 w 2069223"/>
                  <a:gd name="connsiteY0" fmla="*/ 3 h 2561350"/>
                  <a:gd name="connsiteX1" fmla="*/ 1243365 w 2069223"/>
                  <a:gd name="connsiteY1" fmla="*/ 286050 h 2561350"/>
                  <a:gd name="connsiteX2" fmla="*/ 1221229 w 2069223"/>
                  <a:gd name="connsiteY2" fmla="*/ 389002 h 2561350"/>
                  <a:gd name="connsiteX3" fmla="*/ 1960083 w 2069223"/>
                  <a:gd name="connsiteY3" fmla="*/ 361648 h 2561350"/>
                  <a:gd name="connsiteX4" fmla="*/ 2067846 w 2069223"/>
                  <a:gd name="connsiteY4" fmla="*/ 961234 h 2561350"/>
                  <a:gd name="connsiteX5" fmla="*/ 1881338 w 2069223"/>
                  <a:gd name="connsiteY5" fmla="*/ 1030865 h 2561350"/>
                  <a:gd name="connsiteX6" fmla="*/ 1847663 w 2069223"/>
                  <a:gd name="connsiteY6" fmla="*/ 1535481 h 2561350"/>
                  <a:gd name="connsiteX7" fmla="*/ 2065360 w 2069223"/>
                  <a:gd name="connsiteY7" fmla="*/ 1597847 h 2561350"/>
                  <a:gd name="connsiteX8" fmla="*/ 1945162 w 2069223"/>
                  <a:gd name="connsiteY8" fmla="*/ 2187725 h 2561350"/>
                  <a:gd name="connsiteX9" fmla="*/ 1223492 w 2069223"/>
                  <a:gd name="connsiteY9" fmla="*/ 2167002 h 2561350"/>
                  <a:gd name="connsiteX10" fmla="*/ 1243365 w 2069223"/>
                  <a:gd name="connsiteY10" fmla="*/ 2275300 h 2561350"/>
                  <a:gd name="connsiteX11" fmla="*/ 803256 w 2069223"/>
                  <a:gd name="connsiteY11" fmla="*/ 2277680 h 2561350"/>
                  <a:gd name="connsiteX12" fmla="*/ 723771 w 2069223"/>
                  <a:gd name="connsiteY12" fmla="*/ 2109806 h 2561350"/>
                  <a:gd name="connsiteX13" fmla="*/ 117884 w 2069223"/>
                  <a:gd name="connsiteY13" fmla="*/ 2215080 h 2561350"/>
                  <a:gd name="connsiteX14" fmla="*/ 1340 w 2069223"/>
                  <a:gd name="connsiteY14" fmla="*/ 1657531 h 2561350"/>
                  <a:gd name="connsiteX15" fmla="*/ 271736 w 2069223"/>
                  <a:gd name="connsiteY15" fmla="*/ 1561668 h 2561350"/>
                  <a:gd name="connsiteX16" fmla="*/ 249462 w 2069223"/>
                  <a:gd name="connsiteY16" fmla="*/ 1045298 h 2561350"/>
                  <a:gd name="connsiteX17" fmla="*/ 8800 w 2069223"/>
                  <a:gd name="connsiteY17" fmla="*/ 1018431 h 2561350"/>
                  <a:gd name="connsiteX18" fmla="*/ 110423 w 2069223"/>
                  <a:gd name="connsiteY18" fmla="*/ 382371 h 2561350"/>
                  <a:gd name="connsiteX19" fmla="*/ 828213 w 2069223"/>
                  <a:gd name="connsiteY19" fmla="*/ 389002 h 2561350"/>
                  <a:gd name="connsiteX20" fmla="*/ 793309 w 2069223"/>
                  <a:gd name="connsiteY20" fmla="*/ 283670 h 2561350"/>
                  <a:gd name="connsiteX21" fmla="*/ 1029052 w 2069223"/>
                  <a:gd name="connsiteY21" fmla="*/ 3 h 2561350"/>
                  <a:gd name="connsiteX0" fmla="*/ 1029052 w 2069223"/>
                  <a:gd name="connsiteY0" fmla="*/ 3 h 2561350"/>
                  <a:gd name="connsiteX1" fmla="*/ 1243365 w 2069223"/>
                  <a:gd name="connsiteY1" fmla="*/ 286050 h 2561350"/>
                  <a:gd name="connsiteX2" fmla="*/ 1221229 w 2069223"/>
                  <a:gd name="connsiteY2" fmla="*/ 389002 h 2561350"/>
                  <a:gd name="connsiteX3" fmla="*/ 1960083 w 2069223"/>
                  <a:gd name="connsiteY3" fmla="*/ 361648 h 2561350"/>
                  <a:gd name="connsiteX4" fmla="*/ 2067846 w 2069223"/>
                  <a:gd name="connsiteY4" fmla="*/ 961234 h 2561350"/>
                  <a:gd name="connsiteX5" fmla="*/ 1881338 w 2069223"/>
                  <a:gd name="connsiteY5" fmla="*/ 1030865 h 2561350"/>
                  <a:gd name="connsiteX6" fmla="*/ 1847663 w 2069223"/>
                  <a:gd name="connsiteY6" fmla="*/ 1535481 h 2561350"/>
                  <a:gd name="connsiteX7" fmla="*/ 2065360 w 2069223"/>
                  <a:gd name="connsiteY7" fmla="*/ 1597847 h 2561350"/>
                  <a:gd name="connsiteX8" fmla="*/ 1945162 w 2069223"/>
                  <a:gd name="connsiteY8" fmla="*/ 2187725 h 2561350"/>
                  <a:gd name="connsiteX9" fmla="*/ 1223492 w 2069223"/>
                  <a:gd name="connsiteY9" fmla="*/ 2167002 h 2561350"/>
                  <a:gd name="connsiteX10" fmla="*/ 1243365 w 2069223"/>
                  <a:gd name="connsiteY10" fmla="*/ 2275300 h 2561350"/>
                  <a:gd name="connsiteX11" fmla="*/ 803256 w 2069223"/>
                  <a:gd name="connsiteY11" fmla="*/ 2277680 h 2561350"/>
                  <a:gd name="connsiteX12" fmla="*/ 723771 w 2069223"/>
                  <a:gd name="connsiteY12" fmla="*/ 2109806 h 2561350"/>
                  <a:gd name="connsiteX13" fmla="*/ 117884 w 2069223"/>
                  <a:gd name="connsiteY13" fmla="*/ 2215080 h 2561350"/>
                  <a:gd name="connsiteX14" fmla="*/ 1340 w 2069223"/>
                  <a:gd name="connsiteY14" fmla="*/ 1657531 h 2561350"/>
                  <a:gd name="connsiteX15" fmla="*/ 271736 w 2069223"/>
                  <a:gd name="connsiteY15" fmla="*/ 1561668 h 2561350"/>
                  <a:gd name="connsiteX16" fmla="*/ 249462 w 2069223"/>
                  <a:gd name="connsiteY16" fmla="*/ 1045298 h 2561350"/>
                  <a:gd name="connsiteX17" fmla="*/ 8800 w 2069223"/>
                  <a:gd name="connsiteY17" fmla="*/ 1018431 h 2561350"/>
                  <a:gd name="connsiteX18" fmla="*/ 110423 w 2069223"/>
                  <a:gd name="connsiteY18" fmla="*/ 382371 h 2561350"/>
                  <a:gd name="connsiteX19" fmla="*/ 828213 w 2069223"/>
                  <a:gd name="connsiteY19" fmla="*/ 389002 h 2561350"/>
                  <a:gd name="connsiteX20" fmla="*/ 793309 w 2069223"/>
                  <a:gd name="connsiteY20" fmla="*/ 283670 h 2561350"/>
                  <a:gd name="connsiteX21" fmla="*/ 1029052 w 2069223"/>
                  <a:gd name="connsiteY21" fmla="*/ 3 h 2561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069223" h="2561350">
                    <a:moveTo>
                      <a:pt x="1029052" y="3"/>
                    </a:moveTo>
                    <a:cubicBezTo>
                      <a:pt x="1198121" y="-691"/>
                      <a:pt x="1366104" y="120921"/>
                      <a:pt x="1243365" y="286050"/>
                    </a:cubicBezTo>
                    <a:cubicBezTo>
                      <a:pt x="1227255" y="315682"/>
                      <a:pt x="1215473" y="348101"/>
                      <a:pt x="1221229" y="389002"/>
                    </a:cubicBezTo>
                    <a:cubicBezTo>
                      <a:pt x="1226297" y="528261"/>
                      <a:pt x="1696392" y="461119"/>
                      <a:pt x="1960083" y="361648"/>
                    </a:cubicBezTo>
                    <a:cubicBezTo>
                      <a:pt x="2053938" y="496394"/>
                      <a:pt x="2071127" y="822506"/>
                      <a:pt x="2067846" y="961234"/>
                    </a:cubicBezTo>
                    <a:cubicBezTo>
                      <a:pt x="2071715" y="1080232"/>
                      <a:pt x="2015018" y="1106744"/>
                      <a:pt x="1881338" y="1030865"/>
                    </a:cubicBezTo>
                    <a:cubicBezTo>
                      <a:pt x="1484062" y="845572"/>
                      <a:pt x="1585310" y="1699608"/>
                      <a:pt x="1847663" y="1535481"/>
                    </a:cubicBezTo>
                    <a:cubicBezTo>
                      <a:pt x="1929415" y="1495441"/>
                      <a:pt x="2055329" y="1373504"/>
                      <a:pt x="2065360" y="1597847"/>
                    </a:cubicBezTo>
                    <a:cubicBezTo>
                      <a:pt x="2080367" y="1677957"/>
                      <a:pt x="2053974" y="2093695"/>
                      <a:pt x="1945162" y="2187725"/>
                    </a:cubicBezTo>
                    <a:cubicBezTo>
                      <a:pt x="1805733" y="2151252"/>
                      <a:pt x="1398565" y="2030230"/>
                      <a:pt x="1223492" y="2167002"/>
                    </a:cubicBezTo>
                    <a:cubicBezTo>
                      <a:pt x="1210011" y="2193452"/>
                      <a:pt x="1212813" y="2230274"/>
                      <a:pt x="1243365" y="2275300"/>
                    </a:cubicBezTo>
                    <a:cubicBezTo>
                      <a:pt x="1483871" y="2660267"/>
                      <a:pt x="591323" y="2652331"/>
                      <a:pt x="803256" y="2277680"/>
                    </a:cubicBezTo>
                    <a:cubicBezTo>
                      <a:pt x="852179" y="2213432"/>
                      <a:pt x="836244" y="2132321"/>
                      <a:pt x="723771" y="2109806"/>
                    </a:cubicBezTo>
                    <a:cubicBezTo>
                      <a:pt x="609542" y="2086940"/>
                      <a:pt x="401355" y="2119754"/>
                      <a:pt x="117884" y="2215080"/>
                    </a:cubicBezTo>
                    <a:cubicBezTo>
                      <a:pt x="25248" y="2145089"/>
                      <a:pt x="-7310" y="1771407"/>
                      <a:pt x="1340" y="1657531"/>
                    </a:cubicBezTo>
                    <a:cubicBezTo>
                      <a:pt x="24910" y="1416831"/>
                      <a:pt x="118063" y="1502066"/>
                      <a:pt x="271736" y="1561668"/>
                    </a:cubicBezTo>
                    <a:cubicBezTo>
                      <a:pt x="483918" y="1635999"/>
                      <a:pt x="591326" y="1022800"/>
                      <a:pt x="249462" y="1045298"/>
                    </a:cubicBezTo>
                    <a:cubicBezTo>
                      <a:pt x="168753" y="1050498"/>
                      <a:pt x="31973" y="1183628"/>
                      <a:pt x="8800" y="1018431"/>
                    </a:cubicBezTo>
                    <a:cubicBezTo>
                      <a:pt x="-14373" y="907943"/>
                      <a:pt x="14056" y="478572"/>
                      <a:pt x="110423" y="382371"/>
                    </a:cubicBezTo>
                    <a:cubicBezTo>
                      <a:pt x="506629" y="514999"/>
                      <a:pt x="790102" y="488473"/>
                      <a:pt x="828213" y="389002"/>
                    </a:cubicBezTo>
                    <a:cubicBezTo>
                      <a:pt x="838534" y="365427"/>
                      <a:pt x="828962" y="333342"/>
                      <a:pt x="793309" y="283670"/>
                    </a:cubicBezTo>
                    <a:cubicBezTo>
                      <a:pt x="687343" y="96344"/>
                      <a:pt x="859983" y="698"/>
                      <a:pt x="1029052" y="3"/>
                    </a:cubicBezTo>
                    <a:close/>
                  </a:path>
                </a:pathLst>
              </a:custGeom>
              <a:gradFill flip="none" rotWithShape="1">
                <a:gsLst>
                  <a:gs pos="94000">
                    <a:schemeClr val="accent3">
                      <a:lumMod val="75000"/>
                    </a:schemeClr>
                  </a:gs>
                  <a:gs pos="0">
                    <a:schemeClr val="accent3">
                      <a:lumMod val="40000"/>
                      <a:lumOff val="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/>
              <a:sp3d prstMaterial="dkEdge">
                <a:bevelT w="50800" h="25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"/>
              <p:cNvSpPr/>
              <p:nvPr/>
            </p:nvSpPr>
            <p:spPr>
              <a:xfrm rot="5400000">
                <a:off x="6216710" y="1947991"/>
                <a:ext cx="1427811" cy="1792219"/>
              </a:xfrm>
              <a:custGeom>
                <a:avLst/>
                <a:gdLst>
                  <a:gd name="connsiteX0" fmla="*/ 872209 w 1795780"/>
                  <a:gd name="connsiteY0" fmla="*/ 3 h 2561350"/>
                  <a:gd name="connsiteX1" fmla="*/ 1086522 w 1795780"/>
                  <a:gd name="connsiteY1" fmla="*/ 286050 h 2561350"/>
                  <a:gd name="connsiteX2" fmla="*/ 1064386 w 1795780"/>
                  <a:gd name="connsiteY2" fmla="*/ 389002 h 2561350"/>
                  <a:gd name="connsiteX3" fmla="*/ 1795780 w 1795780"/>
                  <a:gd name="connsiteY3" fmla="*/ 389002 h 2561350"/>
                  <a:gd name="connsiteX4" fmla="*/ 1795780 w 1795780"/>
                  <a:gd name="connsiteY4" fmla="*/ 1063389 h 2561350"/>
                  <a:gd name="connsiteX5" fmla="*/ 1706462 w 1795780"/>
                  <a:gd name="connsiteY5" fmla="*/ 1037347 h 2561350"/>
                  <a:gd name="connsiteX6" fmla="*/ 1704082 w 1795780"/>
                  <a:gd name="connsiteY6" fmla="*/ 1487403 h 2561350"/>
                  <a:gd name="connsiteX7" fmla="*/ 1795780 w 1795780"/>
                  <a:gd name="connsiteY7" fmla="*/ 1449629 h 2561350"/>
                  <a:gd name="connsiteX8" fmla="*/ 1795780 w 1795780"/>
                  <a:gd name="connsiteY8" fmla="*/ 2167002 h 2561350"/>
                  <a:gd name="connsiteX9" fmla="*/ 1066649 w 1795780"/>
                  <a:gd name="connsiteY9" fmla="*/ 2167002 h 2561350"/>
                  <a:gd name="connsiteX10" fmla="*/ 1086522 w 1795780"/>
                  <a:gd name="connsiteY10" fmla="*/ 2275300 h 2561350"/>
                  <a:gd name="connsiteX11" fmla="*/ 636466 w 1795780"/>
                  <a:gd name="connsiteY11" fmla="*/ 2277680 h 2561350"/>
                  <a:gd name="connsiteX12" fmla="*/ 666399 w 1795780"/>
                  <a:gd name="connsiteY12" fmla="*/ 2167002 h 2561350"/>
                  <a:gd name="connsiteX13" fmla="*/ 0 w 1795780"/>
                  <a:gd name="connsiteY13" fmla="*/ 2167002 h 2561350"/>
                  <a:gd name="connsiteX14" fmla="*/ 0 w 1795780"/>
                  <a:gd name="connsiteY14" fmla="*/ 1458174 h 2561350"/>
                  <a:gd name="connsiteX15" fmla="*/ 94999 w 1795780"/>
                  <a:gd name="connsiteY15" fmla="*/ 1495354 h 2561350"/>
                  <a:gd name="connsiteX16" fmla="*/ 92619 w 1795780"/>
                  <a:gd name="connsiteY16" fmla="*/ 1045298 h 2561350"/>
                  <a:gd name="connsiteX17" fmla="*/ 0 w 1795780"/>
                  <a:gd name="connsiteY17" fmla="*/ 1071146 h 2561350"/>
                  <a:gd name="connsiteX18" fmla="*/ 0 w 1795780"/>
                  <a:gd name="connsiteY18" fmla="*/ 389002 h 2561350"/>
                  <a:gd name="connsiteX19" fmla="*/ 671370 w 1795780"/>
                  <a:gd name="connsiteY19" fmla="*/ 389002 h 2561350"/>
                  <a:gd name="connsiteX20" fmla="*/ 636466 w 1795780"/>
                  <a:gd name="connsiteY20" fmla="*/ 283670 h 2561350"/>
                  <a:gd name="connsiteX21" fmla="*/ 872209 w 1795780"/>
                  <a:gd name="connsiteY21" fmla="*/ 3 h 2561350"/>
                  <a:gd name="connsiteX0" fmla="*/ 872209 w 1795780"/>
                  <a:gd name="connsiteY0" fmla="*/ 3 h 2561350"/>
                  <a:gd name="connsiteX1" fmla="*/ 1086522 w 1795780"/>
                  <a:gd name="connsiteY1" fmla="*/ 286050 h 2561350"/>
                  <a:gd name="connsiteX2" fmla="*/ 1064386 w 1795780"/>
                  <a:gd name="connsiteY2" fmla="*/ 389002 h 2561350"/>
                  <a:gd name="connsiteX3" fmla="*/ 1795780 w 1795780"/>
                  <a:gd name="connsiteY3" fmla="*/ 389002 h 2561350"/>
                  <a:gd name="connsiteX4" fmla="*/ 1795780 w 1795780"/>
                  <a:gd name="connsiteY4" fmla="*/ 1063389 h 2561350"/>
                  <a:gd name="connsiteX5" fmla="*/ 1706462 w 1795780"/>
                  <a:gd name="connsiteY5" fmla="*/ 1037347 h 2561350"/>
                  <a:gd name="connsiteX6" fmla="*/ 1704082 w 1795780"/>
                  <a:gd name="connsiteY6" fmla="*/ 1487403 h 2561350"/>
                  <a:gd name="connsiteX7" fmla="*/ 1795780 w 1795780"/>
                  <a:gd name="connsiteY7" fmla="*/ 1449629 h 2561350"/>
                  <a:gd name="connsiteX8" fmla="*/ 1795780 w 1795780"/>
                  <a:gd name="connsiteY8" fmla="*/ 2167002 h 2561350"/>
                  <a:gd name="connsiteX9" fmla="*/ 1066649 w 1795780"/>
                  <a:gd name="connsiteY9" fmla="*/ 2167002 h 2561350"/>
                  <a:gd name="connsiteX10" fmla="*/ 1086522 w 1795780"/>
                  <a:gd name="connsiteY10" fmla="*/ 2275300 h 2561350"/>
                  <a:gd name="connsiteX11" fmla="*/ 636466 w 1795780"/>
                  <a:gd name="connsiteY11" fmla="*/ 2277680 h 2561350"/>
                  <a:gd name="connsiteX12" fmla="*/ 666399 w 1795780"/>
                  <a:gd name="connsiteY12" fmla="*/ 2167002 h 2561350"/>
                  <a:gd name="connsiteX13" fmla="*/ 0 w 1795780"/>
                  <a:gd name="connsiteY13" fmla="*/ 2167002 h 2561350"/>
                  <a:gd name="connsiteX14" fmla="*/ 0 w 1795780"/>
                  <a:gd name="connsiteY14" fmla="*/ 1458174 h 2561350"/>
                  <a:gd name="connsiteX15" fmla="*/ 94999 w 1795780"/>
                  <a:gd name="connsiteY15" fmla="*/ 1495354 h 2561350"/>
                  <a:gd name="connsiteX16" fmla="*/ 92619 w 1795780"/>
                  <a:gd name="connsiteY16" fmla="*/ 1045298 h 2561350"/>
                  <a:gd name="connsiteX17" fmla="*/ 0 w 1795780"/>
                  <a:gd name="connsiteY17" fmla="*/ 1071146 h 2561350"/>
                  <a:gd name="connsiteX18" fmla="*/ 0 w 1795780"/>
                  <a:gd name="connsiteY18" fmla="*/ 389002 h 2561350"/>
                  <a:gd name="connsiteX19" fmla="*/ 671370 w 1795780"/>
                  <a:gd name="connsiteY19" fmla="*/ 389002 h 2561350"/>
                  <a:gd name="connsiteX20" fmla="*/ 636466 w 1795780"/>
                  <a:gd name="connsiteY20" fmla="*/ 283670 h 2561350"/>
                  <a:gd name="connsiteX21" fmla="*/ 872209 w 179578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949187"/>
                  <a:gd name="connsiteY0" fmla="*/ 3 h 2561350"/>
                  <a:gd name="connsiteX1" fmla="*/ 1132942 w 1949187"/>
                  <a:gd name="connsiteY1" fmla="*/ 286050 h 2561350"/>
                  <a:gd name="connsiteX2" fmla="*/ 1110806 w 1949187"/>
                  <a:gd name="connsiteY2" fmla="*/ 389002 h 2561350"/>
                  <a:gd name="connsiteX3" fmla="*/ 1862094 w 1949187"/>
                  <a:gd name="connsiteY3" fmla="*/ 369108 h 2561350"/>
                  <a:gd name="connsiteX4" fmla="*/ 1842200 w 1949187"/>
                  <a:gd name="connsiteY4" fmla="*/ 1063389 h 2561350"/>
                  <a:gd name="connsiteX5" fmla="*/ 1752882 w 1949187"/>
                  <a:gd name="connsiteY5" fmla="*/ 1037347 h 2561350"/>
                  <a:gd name="connsiteX6" fmla="*/ 1750502 w 1949187"/>
                  <a:gd name="connsiteY6" fmla="*/ 1487403 h 2561350"/>
                  <a:gd name="connsiteX7" fmla="*/ 1842200 w 1949187"/>
                  <a:gd name="connsiteY7" fmla="*/ 1449629 h 2561350"/>
                  <a:gd name="connsiteX8" fmla="*/ 1842200 w 1949187"/>
                  <a:gd name="connsiteY8" fmla="*/ 2167002 h 2561350"/>
                  <a:gd name="connsiteX9" fmla="*/ 1113069 w 1949187"/>
                  <a:gd name="connsiteY9" fmla="*/ 2167002 h 2561350"/>
                  <a:gd name="connsiteX10" fmla="*/ 1132942 w 1949187"/>
                  <a:gd name="connsiteY10" fmla="*/ 2275300 h 2561350"/>
                  <a:gd name="connsiteX11" fmla="*/ 682886 w 1949187"/>
                  <a:gd name="connsiteY11" fmla="*/ 2277680 h 2561350"/>
                  <a:gd name="connsiteX12" fmla="*/ 712819 w 1949187"/>
                  <a:gd name="connsiteY12" fmla="*/ 2167002 h 2561350"/>
                  <a:gd name="connsiteX13" fmla="*/ 46420 w 1949187"/>
                  <a:gd name="connsiteY13" fmla="*/ 2167002 h 2561350"/>
                  <a:gd name="connsiteX14" fmla="*/ 46420 w 1949187"/>
                  <a:gd name="connsiteY14" fmla="*/ 1458174 h 2561350"/>
                  <a:gd name="connsiteX15" fmla="*/ 141419 w 1949187"/>
                  <a:gd name="connsiteY15" fmla="*/ 1495354 h 2561350"/>
                  <a:gd name="connsiteX16" fmla="*/ 139039 w 1949187"/>
                  <a:gd name="connsiteY16" fmla="*/ 1045298 h 2561350"/>
                  <a:gd name="connsiteX17" fmla="*/ 46420 w 1949187"/>
                  <a:gd name="connsiteY17" fmla="*/ 1071146 h 2561350"/>
                  <a:gd name="connsiteX18" fmla="*/ 0 w 1949187"/>
                  <a:gd name="connsiteY18" fmla="*/ 382371 h 2561350"/>
                  <a:gd name="connsiteX19" fmla="*/ 717790 w 1949187"/>
                  <a:gd name="connsiteY19" fmla="*/ 389002 h 2561350"/>
                  <a:gd name="connsiteX20" fmla="*/ 682886 w 1949187"/>
                  <a:gd name="connsiteY20" fmla="*/ 283670 h 2561350"/>
                  <a:gd name="connsiteX21" fmla="*/ 918629 w 1949187"/>
                  <a:gd name="connsiteY21" fmla="*/ 3 h 2561350"/>
                  <a:gd name="connsiteX0" fmla="*/ 918629 w 1966660"/>
                  <a:gd name="connsiteY0" fmla="*/ 3 h 2561350"/>
                  <a:gd name="connsiteX1" fmla="*/ 1132942 w 1966660"/>
                  <a:gd name="connsiteY1" fmla="*/ 286050 h 2561350"/>
                  <a:gd name="connsiteX2" fmla="*/ 1110806 w 1966660"/>
                  <a:gd name="connsiteY2" fmla="*/ 389002 h 2561350"/>
                  <a:gd name="connsiteX3" fmla="*/ 1862094 w 1966660"/>
                  <a:gd name="connsiteY3" fmla="*/ 369108 h 2561350"/>
                  <a:gd name="connsiteX4" fmla="*/ 1842200 w 1966660"/>
                  <a:gd name="connsiteY4" fmla="*/ 1063389 h 2561350"/>
                  <a:gd name="connsiteX5" fmla="*/ 1752882 w 1966660"/>
                  <a:gd name="connsiteY5" fmla="*/ 1037347 h 2561350"/>
                  <a:gd name="connsiteX6" fmla="*/ 1750502 w 1966660"/>
                  <a:gd name="connsiteY6" fmla="*/ 1487403 h 2561350"/>
                  <a:gd name="connsiteX7" fmla="*/ 1842200 w 1966660"/>
                  <a:gd name="connsiteY7" fmla="*/ 1449629 h 2561350"/>
                  <a:gd name="connsiteX8" fmla="*/ 1842200 w 1966660"/>
                  <a:gd name="connsiteY8" fmla="*/ 2167002 h 2561350"/>
                  <a:gd name="connsiteX9" fmla="*/ 1113069 w 1966660"/>
                  <a:gd name="connsiteY9" fmla="*/ 2167002 h 2561350"/>
                  <a:gd name="connsiteX10" fmla="*/ 1132942 w 1966660"/>
                  <a:gd name="connsiteY10" fmla="*/ 2275300 h 2561350"/>
                  <a:gd name="connsiteX11" fmla="*/ 682886 w 1966660"/>
                  <a:gd name="connsiteY11" fmla="*/ 2277680 h 2561350"/>
                  <a:gd name="connsiteX12" fmla="*/ 712819 w 1966660"/>
                  <a:gd name="connsiteY12" fmla="*/ 2167002 h 2561350"/>
                  <a:gd name="connsiteX13" fmla="*/ 46420 w 1966660"/>
                  <a:gd name="connsiteY13" fmla="*/ 2167002 h 2561350"/>
                  <a:gd name="connsiteX14" fmla="*/ 46420 w 1966660"/>
                  <a:gd name="connsiteY14" fmla="*/ 1458174 h 2561350"/>
                  <a:gd name="connsiteX15" fmla="*/ 141419 w 1966660"/>
                  <a:gd name="connsiteY15" fmla="*/ 1495354 h 2561350"/>
                  <a:gd name="connsiteX16" fmla="*/ 139039 w 1966660"/>
                  <a:gd name="connsiteY16" fmla="*/ 1045298 h 2561350"/>
                  <a:gd name="connsiteX17" fmla="*/ 46420 w 1966660"/>
                  <a:gd name="connsiteY17" fmla="*/ 1071146 h 2561350"/>
                  <a:gd name="connsiteX18" fmla="*/ 0 w 1966660"/>
                  <a:gd name="connsiteY18" fmla="*/ 382371 h 2561350"/>
                  <a:gd name="connsiteX19" fmla="*/ 717790 w 1966660"/>
                  <a:gd name="connsiteY19" fmla="*/ 389002 h 2561350"/>
                  <a:gd name="connsiteX20" fmla="*/ 682886 w 1966660"/>
                  <a:gd name="connsiteY20" fmla="*/ 283670 h 2561350"/>
                  <a:gd name="connsiteX21" fmla="*/ 918629 w 1966660"/>
                  <a:gd name="connsiteY21" fmla="*/ 3 h 2561350"/>
                  <a:gd name="connsiteX0" fmla="*/ 1023861 w 2071892"/>
                  <a:gd name="connsiteY0" fmla="*/ 3 h 2561350"/>
                  <a:gd name="connsiteX1" fmla="*/ 1238174 w 2071892"/>
                  <a:gd name="connsiteY1" fmla="*/ 286050 h 2561350"/>
                  <a:gd name="connsiteX2" fmla="*/ 1216038 w 2071892"/>
                  <a:gd name="connsiteY2" fmla="*/ 389002 h 2561350"/>
                  <a:gd name="connsiteX3" fmla="*/ 1967326 w 2071892"/>
                  <a:gd name="connsiteY3" fmla="*/ 369108 h 2561350"/>
                  <a:gd name="connsiteX4" fmla="*/ 1947432 w 2071892"/>
                  <a:gd name="connsiteY4" fmla="*/ 1063389 h 2561350"/>
                  <a:gd name="connsiteX5" fmla="*/ 1858114 w 2071892"/>
                  <a:gd name="connsiteY5" fmla="*/ 1037347 h 2561350"/>
                  <a:gd name="connsiteX6" fmla="*/ 1855734 w 2071892"/>
                  <a:gd name="connsiteY6" fmla="*/ 1487403 h 2561350"/>
                  <a:gd name="connsiteX7" fmla="*/ 1947432 w 2071892"/>
                  <a:gd name="connsiteY7" fmla="*/ 1449629 h 2561350"/>
                  <a:gd name="connsiteX8" fmla="*/ 1947432 w 2071892"/>
                  <a:gd name="connsiteY8" fmla="*/ 2167002 h 2561350"/>
                  <a:gd name="connsiteX9" fmla="*/ 1218301 w 2071892"/>
                  <a:gd name="connsiteY9" fmla="*/ 2167002 h 2561350"/>
                  <a:gd name="connsiteX10" fmla="*/ 1238174 w 2071892"/>
                  <a:gd name="connsiteY10" fmla="*/ 2275300 h 2561350"/>
                  <a:gd name="connsiteX11" fmla="*/ 788118 w 2071892"/>
                  <a:gd name="connsiteY11" fmla="*/ 2277680 h 2561350"/>
                  <a:gd name="connsiteX12" fmla="*/ 818051 w 2071892"/>
                  <a:gd name="connsiteY12" fmla="*/ 2167002 h 2561350"/>
                  <a:gd name="connsiteX13" fmla="*/ 151652 w 2071892"/>
                  <a:gd name="connsiteY13" fmla="*/ 2167002 h 2561350"/>
                  <a:gd name="connsiteX14" fmla="*/ 151652 w 2071892"/>
                  <a:gd name="connsiteY14" fmla="*/ 1458174 h 2561350"/>
                  <a:gd name="connsiteX15" fmla="*/ 246651 w 2071892"/>
                  <a:gd name="connsiteY15" fmla="*/ 1495354 h 2561350"/>
                  <a:gd name="connsiteX16" fmla="*/ 244271 w 2071892"/>
                  <a:gd name="connsiteY16" fmla="*/ 1045298 h 2561350"/>
                  <a:gd name="connsiteX17" fmla="*/ 151652 w 2071892"/>
                  <a:gd name="connsiteY17" fmla="*/ 1071146 h 2561350"/>
                  <a:gd name="connsiteX18" fmla="*/ 105232 w 2071892"/>
                  <a:gd name="connsiteY18" fmla="*/ 382371 h 2561350"/>
                  <a:gd name="connsiteX19" fmla="*/ 823022 w 2071892"/>
                  <a:gd name="connsiteY19" fmla="*/ 389002 h 2561350"/>
                  <a:gd name="connsiteX20" fmla="*/ 788118 w 2071892"/>
                  <a:gd name="connsiteY20" fmla="*/ 283670 h 2561350"/>
                  <a:gd name="connsiteX21" fmla="*/ 1023861 w 2071892"/>
                  <a:gd name="connsiteY21" fmla="*/ 3 h 2561350"/>
                  <a:gd name="connsiteX0" fmla="*/ 1039756 w 2087787"/>
                  <a:gd name="connsiteY0" fmla="*/ 3 h 2561350"/>
                  <a:gd name="connsiteX1" fmla="*/ 1254069 w 2087787"/>
                  <a:gd name="connsiteY1" fmla="*/ 286050 h 2561350"/>
                  <a:gd name="connsiteX2" fmla="*/ 1231933 w 2087787"/>
                  <a:gd name="connsiteY2" fmla="*/ 389002 h 2561350"/>
                  <a:gd name="connsiteX3" fmla="*/ 1983221 w 2087787"/>
                  <a:gd name="connsiteY3" fmla="*/ 369108 h 2561350"/>
                  <a:gd name="connsiteX4" fmla="*/ 1963327 w 2087787"/>
                  <a:gd name="connsiteY4" fmla="*/ 1063389 h 2561350"/>
                  <a:gd name="connsiteX5" fmla="*/ 1874009 w 2087787"/>
                  <a:gd name="connsiteY5" fmla="*/ 1037347 h 2561350"/>
                  <a:gd name="connsiteX6" fmla="*/ 1871629 w 2087787"/>
                  <a:gd name="connsiteY6" fmla="*/ 1487403 h 2561350"/>
                  <a:gd name="connsiteX7" fmla="*/ 1963327 w 2087787"/>
                  <a:gd name="connsiteY7" fmla="*/ 1449629 h 2561350"/>
                  <a:gd name="connsiteX8" fmla="*/ 1963327 w 2087787"/>
                  <a:gd name="connsiteY8" fmla="*/ 2167002 h 2561350"/>
                  <a:gd name="connsiteX9" fmla="*/ 1234196 w 2087787"/>
                  <a:gd name="connsiteY9" fmla="*/ 2167002 h 2561350"/>
                  <a:gd name="connsiteX10" fmla="*/ 1254069 w 2087787"/>
                  <a:gd name="connsiteY10" fmla="*/ 2275300 h 2561350"/>
                  <a:gd name="connsiteX11" fmla="*/ 804013 w 2087787"/>
                  <a:gd name="connsiteY11" fmla="*/ 2277680 h 2561350"/>
                  <a:gd name="connsiteX12" fmla="*/ 833946 w 2087787"/>
                  <a:gd name="connsiteY12" fmla="*/ 2167002 h 2561350"/>
                  <a:gd name="connsiteX13" fmla="*/ 167547 w 2087787"/>
                  <a:gd name="connsiteY13" fmla="*/ 2167002 h 2561350"/>
                  <a:gd name="connsiteX14" fmla="*/ 167547 w 2087787"/>
                  <a:gd name="connsiteY14" fmla="*/ 1458174 h 2561350"/>
                  <a:gd name="connsiteX15" fmla="*/ 262546 w 2087787"/>
                  <a:gd name="connsiteY15" fmla="*/ 1495354 h 2561350"/>
                  <a:gd name="connsiteX16" fmla="*/ 260166 w 2087787"/>
                  <a:gd name="connsiteY16" fmla="*/ 1045298 h 2561350"/>
                  <a:gd name="connsiteX17" fmla="*/ 167547 w 2087787"/>
                  <a:gd name="connsiteY17" fmla="*/ 1071146 h 2561350"/>
                  <a:gd name="connsiteX18" fmla="*/ 121127 w 2087787"/>
                  <a:gd name="connsiteY18" fmla="*/ 382371 h 2561350"/>
                  <a:gd name="connsiteX19" fmla="*/ 838917 w 2087787"/>
                  <a:gd name="connsiteY19" fmla="*/ 389002 h 2561350"/>
                  <a:gd name="connsiteX20" fmla="*/ 804013 w 2087787"/>
                  <a:gd name="connsiteY20" fmla="*/ 283670 h 2561350"/>
                  <a:gd name="connsiteX21" fmla="*/ 1039756 w 2087787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88885"/>
                  <a:gd name="connsiteY0" fmla="*/ 3 h 2561350"/>
                  <a:gd name="connsiteX1" fmla="*/ 1239747 w 2088885"/>
                  <a:gd name="connsiteY1" fmla="*/ 286050 h 2561350"/>
                  <a:gd name="connsiteX2" fmla="*/ 1217611 w 2088885"/>
                  <a:gd name="connsiteY2" fmla="*/ 389002 h 2561350"/>
                  <a:gd name="connsiteX3" fmla="*/ 1968899 w 2088885"/>
                  <a:gd name="connsiteY3" fmla="*/ 369108 h 2561350"/>
                  <a:gd name="connsiteX4" fmla="*/ 1949005 w 2088885"/>
                  <a:gd name="connsiteY4" fmla="*/ 1063389 h 2561350"/>
                  <a:gd name="connsiteX5" fmla="*/ 1859687 w 2088885"/>
                  <a:gd name="connsiteY5" fmla="*/ 1037347 h 2561350"/>
                  <a:gd name="connsiteX6" fmla="*/ 1857307 w 2088885"/>
                  <a:gd name="connsiteY6" fmla="*/ 1487403 h 2561350"/>
                  <a:gd name="connsiteX7" fmla="*/ 1949005 w 2088885"/>
                  <a:gd name="connsiteY7" fmla="*/ 1449629 h 2561350"/>
                  <a:gd name="connsiteX8" fmla="*/ 1949005 w 2088885"/>
                  <a:gd name="connsiteY8" fmla="*/ 2167002 h 2561350"/>
                  <a:gd name="connsiteX9" fmla="*/ 1219874 w 2088885"/>
                  <a:gd name="connsiteY9" fmla="*/ 2167002 h 2561350"/>
                  <a:gd name="connsiteX10" fmla="*/ 1239747 w 2088885"/>
                  <a:gd name="connsiteY10" fmla="*/ 2275300 h 2561350"/>
                  <a:gd name="connsiteX11" fmla="*/ 789691 w 2088885"/>
                  <a:gd name="connsiteY11" fmla="*/ 2277680 h 2561350"/>
                  <a:gd name="connsiteX12" fmla="*/ 819624 w 2088885"/>
                  <a:gd name="connsiteY12" fmla="*/ 2167002 h 2561350"/>
                  <a:gd name="connsiteX13" fmla="*/ 153225 w 2088885"/>
                  <a:gd name="connsiteY13" fmla="*/ 2167002 h 2561350"/>
                  <a:gd name="connsiteX14" fmla="*/ 153225 w 2088885"/>
                  <a:gd name="connsiteY14" fmla="*/ 1458174 h 2561350"/>
                  <a:gd name="connsiteX15" fmla="*/ 248224 w 2088885"/>
                  <a:gd name="connsiteY15" fmla="*/ 1495354 h 2561350"/>
                  <a:gd name="connsiteX16" fmla="*/ 245844 w 2088885"/>
                  <a:gd name="connsiteY16" fmla="*/ 1045298 h 2561350"/>
                  <a:gd name="connsiteX17" fmla="*/ 153225 w 2088885"/>
                  <a:gd name="connsiteY17" fmla="*/ 1071146 h 2561350"/>
                  <a:gd name="connsiteX18" fmla="*/ 106805 w 2088885"/>
                  <a:gd name="connsiteY18" fmla="*/ 382371 h 2561350"/>
                  <a:gd name="connsiteX19" fmla="*/ 824595 w 2088885"/>
                  <a:gd name="connsiteY19" fmla="*/ 389002 h 2561350"/>
                  <a:gd name="connsiteX20" fmla="*/ 789691 w 2088885"/>
                  <a:gd name="connsiteY20" fmla="*/ 283670 h 2561350"/>
                  <a:gd name="connsiteX21" fmla="*/ 1025434 w 208888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102756"/>
                  <a:gd name="connsiteY0" fmla="*/ 3 h 2561350"/>
                  <a:gd name="connsiteX1" fmla="*/ 1239747 w 2102756"/>
                  <a:gd name="connsiteY1" fmla="*/ 286050 h 2561350"/>
                  <a:gd name="connsiteX2" fmla="*/ 1217611 w 2102756"/>
                  <a:gd name="connsiteY2" fmla="*/ 389002 h 2561350"/>
                  <a:gd name="connsiteX3" fmla="*/ 1968899 w 2102756"/>
                  <a:gd name="connsiteY3" fmla="*/ 369108 h 2561350"/>
                  <a:gd name="connsiteX4" fmla="*/ 1949005 w 2102756"/>
                  <a:gd name="connsiteY4" fmla="*/ 1063389 h 2561350"/>
                  <a:gd name="connsiteX5" fmla="*/ 1859687 w 2102756"/>
                  <a:gd name="connsiteY5" fmla="*/ 1037347 h 2561350"/>
                  <a:gd name="connsiteX6" fmla="*/ 1857307 w 2102756"/>
                  <a:gd name="connsiteY6" fmla="*/ 1487403 h 2561350"/>
                  <a:gd name="connsiteX7" fmla="*/ 1995425 w 2102756"/>
                  <a:gd name="connsiteY7" fmla="*/ 1456260 h 2561350"/>
                  <a:gd name="connsiteX8" fmla="*/ 1949005 w 2102756"/>
                  <a:gd name="connsiteY8" fmla="*/ 2167002 h 2561350"/>
                  <a:gd name="connsiteX9" fmla="*/ 1219874 w 2102756"/>
                  <a:gd name="connsiteY9" fmla="*/ 2167002 h 2561350"/>
                  <a:gd name="connsiteX10" fmla="*/ 1239747 w 2102756"/>
                  <a:gd name="connsiteY10" fmla="*/ 2275300 h 2561350"/>
                  <a:gd name="connsiteX11" fmla="*/ 789691 w 2102756"/>
                  <a:gd name="connsiteY11" fmla="*/ 2277680 h 2561350"/>
                  <a:gd name="connsiteX12" fmla="*/ 819624 w 2102756"/>
                  <a:gd name="connsiteY12" fmla="*/ 2167002 h 2561350"/>
                  <a:gd name="connsiteX13" fmla="*/ 153225 w 2102756"/>
                  <a:gd name="connsiteY13" fmla="*/ 2167002 h 2561350"/>
                  <a:gd name="connsiteX14" fmla="*/ 153225 w 2102756"/>
                  <a:gd name="connsiteY14" fmla="*/ 1458174 h 2561350"/>
                  <a:gd name="connsiteX15" fmla="*/ 248224 w 2102756"/>
                  <a:gd name="connsiteY15" fmla="*/ 1495354 h 2561350"/>
                  <a:gd name="connsiteX16" fmla="*/ 245844 w 2102756"/>
                  <a:gd name="connsiteY16" fmla="*/ 1045298 h 2561350"/>
                  <a:gd name="connsiteX17" fmla="*/ 153225 w 2102756"/>
                  <a:gd name="connsiteY17" fmla="*/ 1071146 h 2561350"/>
                  <a:gd name="connsiteX18" fmla="*/ 106805 w 2102756"/>
                  <a:gd name="connsiteY18" fmla="*/ 382371 h 2561350"/>
                  <a:gd name="connsiteX19" fmla="*/ 824595 w 2102756"/>
                  <a:gd name="connsiteY19" fmla="*/ 389002 h 2561350"/>
                  <a:gd name="connsiteX20" fmla="*/ 789691 w 2102756"/>
                  <a:gd name="connsiteY20" fmla="*/ 283670 h 2561350"/>
                  <a:gd name="connsiteX21" fmla="*/ 1025434 w 2102756"/>
                  <a:gd name="connsiteY21" fmla="*/ 3 h 2561350"/>
                  <a:gd name="connsiteX0" fmla="*/ 1025434 w 2076232"/>
                  <a:gd name="connsiteY0" fmla="*/ 3 h 2561350"/>
                  <a:gd name="connsiteX1" fmla="*/ 1239747 w 2076232"/>
                  <a:gd name="connsiteY1" fmla="*/ 286050 h 2561350"/>
                  <a:gd name="connsiteX2" fmla="*/ 1217611 w 2076232"/>
                  <a:gd name="connsiteY2" fmla="*/ 389002 h 2561350"/>
                  <a:gd name="connsiteX3" fmla="*/ 1968899 w 2076232"/>
                  <a:gd name="connsiteY3" fmla="*/ 369108 h 2561350"/>
                  <a:gd name="connsiteX4" fmla="*/ 1949005 w 2076232"/>
                  <a:gd name="connsiteY4" fmla="*/ 1063389 h 2561350"/>
                  <a:gd name="connsiteX5" fmla="*/ 1859687 w 2076232"/>
                  <a:gd name="connsiteY5" fmla="*/ 1037347 h 2561350"/>
                  <a:gd name="connsiteX6" fmla="*/ 1857307 w 2076232"/>
                  <a:gd name="connsiteY6" fmla="*/ 1487403 h 2561350"/>
                  <a:gd name="connsiteX7" fmla="*/ 1995425 w 2076232"/>
                  <a:gd name="connsiteY7" fmla="*/ 1456260 h 2561350"/>
                  <a:gd name="connsiteX8" fmla="*/ 1949005 w 2076232"/>
                  <a:gd name="connsiteY8" fmla="*/ 2167002 h 2561350"/>
                  <a:gd name="connsiteX9" fmla="*/ 1219874 w 2076232"/>
                  <a:gd name="connsiteY9" fmla="*/ 2167002 h 2561350"/>
                  <a:gd name="connsiteX10" fmla="*/ 1239747 w 2076232"/>
                  <a:gd name="connsiteY10" fmla="*/ 2275300 h 2561350"/>
                  <a:gd name="connsiteX11" fmla="*/ 789691 w 2076232"/>
                  <a:gd name="connsiteY11" fmla="*/ 2277680 h 2561350"/>
                  <a:gd name="connsiteX12" fmla="*/ 819624 w 2076232"/>
                  <a:gd name="connsiteY12" fmla="*/ 2167002 h 2561350"/>
                  <a:gd name="connsiteX13" fmla="*/ 153225 w 2076232"/>
                  <a:gd name="connsiteY13" fmla="*/ 2167002 h 2561350"/>
                  <a:gd name="connsiteX14" fmla="*/ 153225 w 2076232"/>
                  <a:gd name="connsiteY14" fmla="*/ 1458174 h 2561350"/>
                  <a:gd name="connsiteX15" fmla="*/ 248224 w 2076232"/>
                  <a:gd name="connsiteY15" fmla="*/ 1495354 h 2561350"/>
                  <a:gd name="connsiteX16" fmla="*/ 245844 w 2076232"/>
                  <a:gd name="connsiteY16" fmla="*/ 1045298 h 2561350"/>
                  <a:gd name="connsiteX17" fmla="*/ 153225 w 2076232"/>
                  <a:gd name="connsiteY17" fmla="*/ 1071146 h 2561350"/>
                  <a:gd name="connsiteX18" fmla="*/ 106805 w 2076232"/>
                  <a:gd name="connsiteY18" fmla="*/ 382371 h 2561350"/>
                  <a:gd name="connsiteX19" fmla="*/ 824595 w 2076232"/>
                  <a:gd name="connsiteY19" fmla="*/ 389002 h 2561350"/>
                  <a:gd name="connsiteX20" fmla="*/ 789691 w 2076232"/>
                  <a:gd name="connsiteY20" fmla="*/ 283670 h 2561350"/>
                  <a:gd name="connsiteX21" fmla="*/ 1025434 w 2076232"/>
                  <a:gd name="connsiteY21" fmla="*/ 3 h 2561350"/>
                  <a:gd name="connsiteX0" fmla="*/ 1025434 w 2077711"/>
                  <a:gd name="connsiteY0" fmla="*/ 3 h 2561350"/>
                  <a:gd name="connsiteX1" fmla="*/ 1239747 w 2077711"/>
                  <a:gd name="connsiteY1" fmla="*/ 286050 h 2561350"/>
                  <a:gd name="connsiteX2" fmla="*/ 1217611 w 2077711"/>
                  <a:gd name="connsiteY2" fmla="*/ 389002 h 2561350"/>
                  <a:gd name="connsiteX3" fmla="*/ 1968899 w 2077711"/>
                  <a:gd name="connsiteY3" fmla="*/ 369108 h 2561350"/>
                  <a:gd name="connsiteX4" fmla="*/ 1949005 w 2077711"/>
                  <a:gd name="connsiteY4" fmla="*/ 1063389 h 2561350"/>
                  <a:gd name="connsiteX5" fmla="*/ 1859687 w 2077711"/>
                  <a:gd name="connsiteY5" fmla="*/ 1037347 h 2561350"/>
                  <a:gd name="connsiteX6" fmla="*/ 1857307 w 2077711"/>
                  <a:gd name="connsiteY6" fmla="*/ 1487403 h 2561350"/>
                  <a:gd name="connsiteX7" fmla="*/ 1995425 w 2077711"/>
                  <a:gd name="connsiteY7" fmla="*/ 1456260 h 2561350"/>
                  <a:gd name="connsiteX8" fmla="*/ 1949005 w 2077711"/>
                  <a:gd name="connsiteY8" fmla="*/ 2167002 h 2561350"/>
                  <a:gd name="connsiteX9" fmla="*/ 1219874 w 2077711"/>
                  <a:gd name="connsiteY9" fmla="*/ 2167002 h 2561350"/>
                  <a:gd name="connsiteX10" fmla="*/ 1239747 w 2077711"/>
                  <a:gd name="connsiteY10" fmla="*/ 2275300 h 2561350"/>
                  <a:gd name="connsiteX11" fmla="*/ 789691 w 2077711"/>
                  <a:gd name="connsiteY11" fmla="*/ 2277680 h 2561350"/>
                  <a:gd name="connsiteX12" fmla="*/ 819624 w 2077711"/>
                  <a:gd name="connsiteY12" fmla="*/ 2167002 h 2561350"/>
                  <a:gd name="connsiteX13" fmla="*/ 153225 w 2077711"/>
                  <a:gd name="connsiteY13" fmla="*/ 2167002 h 2561350"/>
                  <a:gd name="connsiteX14" fmla="*/ 153225 w 2077711"/>
                  <a:gd name="connsiteY14" fmla="*/ 1458174 h 2561350"/>
                  <a:gd name="connsiteX15" fmla="*/ 248224 w 2077711"/>
                  <a:gd name="connsiteY15" fmla="*/ 1495354 h 2561350"/>
                  <a:gd name="connsiteX16" fmla="*/ 245844 w 2077711"/>
                  <a:gd name="connsiteY16" fmla="*/ 1045298 h 2561350"/>
                  <a:gd name="connsiteX17" fmla="*/ 153225 w 2077711"/>
                  <a:gd name="connsiteY17" fmla="*/ 1071146 h 2561350"/>
                  <a:gd name="connsiteX18" fmla="*/ 106805 w 2077711"/>
                  <a:gd name="connsiteY18" fmla="*/ 382371 h 2561350"/>
                  <a:gd name="connsiteX19" fmla="*/ 824595 w 2077711"/>
                  <a:gd name="connsiteY19" fmla="*/ 389002 h 2561350"/>
                  <a:gd name="connsiteX20" fmla="*/ 789691 w 2077711"/>
                  <a:gd name="connsiteY20" fmla="*/ 283670 h 2561350"/>
                  <a:gd name="connsiteX21" fmla="*/ 1025434 w 2077711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57307 w 2082173"/>
                  <a:gd name="connsiteY6" fmla="*/ 1487403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57307 w 2082173"/>
                  <a:gd name="connsiteY6" fmla="*/ 1487403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1331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1331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13436 w 2082173"/>
                  <a:gd name="connsiteY14" fmla="*/ 1511225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38495 w 2095234"/>
                  <a:gd name="connsiteY0" fmla="*/ 3 h 2561350"/>
                  <a:gd name="connsiteX1" fmla="*/ 1252808 w 2095234"/>
                  <a:gd name="connsiteY1" fmla="*/ 286050 h 2561350"/>
                  <a:gd name="connsiteX2" fmla="*/ 1230672 w 2095234"/>
                  <a:gd name="connsiteY2" fmla="*/ 389002 h 2561350"/>
                  <a:gd name="connsiteX3" fmla="*/ 1981960 w 2095234"/>
                  <a:gd name="connsiteY3" fmla="*/ 369108 h 2561350"/>
                  <a:gd name="connsiteX4" fmla="*/ 1975328 w 2095234"/>
                  <a:gd name="connsiteY4" fmla="*/ 1096546 h 2561350"/>
                  <a:gd name="connsiteX5" fmla="*/ 1872748 w 2095234"/>
                  <a:gd name="connsiteY5" fmla="*/ 1037347 h 2561350"/>
                  <a:gd name="connsiteX6" fmla="*/ 1857106 w 2095234"/>
                  <a:gd name="connsiteY6" fmla="*/ 1520560 h 2561350"/>
                  <a:gd name="connsiteX7" fmla="*/ 2008486 w 2095234"/>
                  <a:gd name="connsiteY7" fmla="*/ 1456260 h 2561350"/>
                  <a:gd name="connsiteX8" fmla="*/ 1962066 w 2095234"/>
                  <a:gd name="connsiteY8" fmla="*/ 2180265 h 2561350"/>
                  <a:gd name="connsiteX9" fmla="*/ 1232935 w 2095234"/>
                  <a:gd name="connsiteY9" fmla="*/ 2167002 h 2561350"/>
                  <a:gd name="connsiteX10" fmla="*/ 1252808 w 2095234"/>
                  <a:gd name="connsiteY10" fmla="*/ 2275300 h 2561350"/>
                  <a:gd name="connsiteX11" fmla="*/ 802752 w 2095234"/>
                  <a:gd name="connsiteY11" fmla="*/ 2277680 h 2561350"/>
                  <a:gd name="connsiteX12" fmla="*/ 832685 w 2095234"/>
                  <a:gd name="connsiteY12" fmla="*/ 2167002 h 2561350"/>
                  <a:gd name="connsiteX13" fmla="*/ 139760 w 2095234"/>
                  <a:gd name="connsiteY13" fmla="*/ 2200159 h 2561350"/>
                  <a:gd name="connsiteX14" fmla="*/ 119866 w 2095234"/>
                  <a:gd name="connsiteY14" fmla="*/ 1497962 h 2561350"/>
                  <a:gd name="connsiteX15" fmla="*/ 281179 w 2095234"/>
                  <a:gd name="connsiteY15" fmla="*/ 1561668 h 2561350"/>
                  <a:gd name="connsiteX16" fmla="*/ 258905 w 2095234"/>
                  <a:gd name="connsiteY16" fmla="*/ 1045298 h 2561350"/>
                  <a:gd name="connsiteX17" fmla="*/ 146392 w 2095234"/>
                  <a:gd name="connsiteY17" fmla="*/ 1091040 h 2561350"/>
                  <a:gd name="connsiteX18" fmla="*/ 119866 w 2095234"/>
                  <a:gd name="connsiteY18" fmla="*/ 382371 h 2561350"/>
                  <a:gd name="connsiteX19" fmla="*/ 837656 w 2095234"/>
                  <a:gd name="connsiteY19" fmla="*/ 389002 h 2561350"/>
                  <a:gd name="connsiteX20" fmla="*/ 802752 w 2095234"/>
                  <a:gd name="connsiteY20" fmla="*/ 283670 h 2561350"/>
                  <a:gd name="connsiteX21" fmla="*/ 1038495 w 2095234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19868 w 2076607"/>
                  <a:gd name="connsiteY0" fmla="*/ 3 h 2561350"/>
                  <a:gd name="connsiteX1" fmla="*/ 1234181 w 2076607"/>
                  <a:gd name="connsiteY1" fmla="*/ 286050 h 2561350"/>
                  <a:gd name="connsiteX2" fmla="*/ 1212045 w 2076607"/>
                  <a:gd name="connsiteY2" fmla="*/ 389002 h 2561350"/>
                  <a:gd name="connsiteX3" fmla="*/ 1963333 w 2076607"/>
                  <a:gd name="connsiteY3" fmla="*/ 369108 h 2561350"/>
                  <a:gd name="connsiteX4" fmla="*/ 1956701 w 2076607"/>
                  <a:gd name="connsiteY4" fmla="*/ 1096546 h 2561350"/>
                  <a:gd name="connsiteX5" fmla="*/ 1854121 w 2076607"/>
                  <a:gd name="connsiteY5" fmla="*/ 1037347 h 2561350"/>
                  <a:gd name="connsiteX6" fmla="*/ 1838479 w 2076607"/>
                  <a:gd name="connsiteY6" fmla="*/ 1520560 h 2561350"/>
                  <a:gd name="connsiteX7" fmla="*/ 1989859 w 2076607"/>
                  <a:gd name="connsiteY7" fmla="*/ 1456260 h 2561350"/>
                  <a:gd name="connsiteX8" fmla="*/ 1943439 w 2076607"/>
                  <a:gd name="connsiteY8" fmla="*/ 2180265 h 2561350"/>
                  <a:gd name="connsiteX9" fmla="*/ 1214308 w 2076607"/>
                  <a:gd name="connsiteY9" fmla="*/ 2167002 h 2561350"/>
                  <a:gd name="connsiteX10" fmla="*/ 1234181 w 2076607"/>
                  <a:gd name="connsiteY10" fmla="*/ 2275300 h 2561350"/>
                  <a:gd name="connsiteX11" fmla="*/ 784125 w 2076607"/>
                  <a:gd name="connsiteY11" fmla="*/ 2277680 h 2561350"/>
                  <a:gd name="connsiteX12" fmla="*/ 814058 w 2076607"/>
                  <a:gd name="connsiteY12" fmla="*/ 2167002 h 2561350"/>
                  <a:gd name="connsiteX13" fmla="*/ 121133 w 2076607"/>
                  <a:gd name="connsiteY13" fmla="*/ 2200159 h 2561350"/>
                  <a:gd name="connsiteX14" fmla="*/ 101239 w 2076607"/>
                  <a:gd name="connsiteY14" fmla="*/ 1497962 h 2561350"/>
                  <a:gd name="connsiteX15" fmla="*/ 262552 w 2076607"/>
                  <a:gd name="connsiteY15" fmla="*/ 1561668 h 2561350"/>
                  <a:gd name="connsiteX16" fmla="*/ 240278 w 2076607"/>
                  <a:gd name="connsiteY16" fmla="*/ 1045298 h 2561350"/>
                  <a:gd name="connsiteX17" fmla="*/ 101239 w 2076607"/>
                  <a:gd name="connsiteY17" fmla="*/ 382371 h 2561350"/>
                  <a:gd name="connsiteX18" fmla="*/ 819029 w 2076607"/>
                  <a:gd name="connsiteY18" fmla="*/ 389002 h 2561350"/>
                  <a:gd name="connsiteX19" fmla="*/ 784125 w 2076607"/>
                  <a:gd name="connsiteY19" fmla="*/ 283670 h 2561350"/>
                  <a:gd name="connsiteX20" fmla="*/ 1019868 w 2076607"/>
                  <a:gd name="connsiteY20" fmla="*/ 3 h 2561350"/>
                  <a:gd name="connsiteX0" fmla="*/ 1019868 w 2076607"/>
                  <a:gd name="connsiteY0" fmla="*/ 3 h 2561350"/>
                  <a:gd name="connsiteX1" fmla="*/ 1234181 w 2076607"/>
                  <a:gd name="connsiteY1" fmla="*/ 286050 h 2561350"/>
                  <a:gd name="connsiteX2" fmla="*/ 1212045 w 2076607"/>
                  <a:gd name="connsiteY2" fmla="*/ 389002 h 2561350"/>
                  <a:gd name="connsiteX3" fmla="*/ 1963333 w 2076607"/>
                  <a:gd name="connsiteY3" fmla="*/ 369108 h 2561350"/>
                  <a:gd name="connsiteX4" fmla="*/ 1956701 w 2076607"/>
                  <a:gd name="connsiteY4" fmla="*/ 1096546 h 2561350"/>
                  <a:gd name="connsiteX5" fmla="*/ 1854121 w 2076607"/>
                  <a:gd name="connsiteY5" fmla="*/ 1037347 h 2561350"/>
                  <a:gd name="connsiteX6" fmla="*/ 1838479 w 2076607"/>
                  <a:gd name="connsiteY6" fmla="*/ 1520560 h 2561350"/>
                  <a:gd name="connsiteX7" fmla="*/ 1989859 w 2076607"/>
                  <a:gd name="connsiteY7" fmla="*/ 1456260 h 2561350"/>
                  <a:gd name="connsiteX8" fmla="*/ 1943439 w 2076607"/>
                  <a:gd name="connsiteY8" fmla="*/ 2180265 h 2561350"/>
                  <a:gd name="connsiteX9" fmla="*/ 1214308 w 2076607"/>
                  <a:gd name="connsiteY9" fmla="*/ 2167002 h 2561350"/>
                  <a:gd name="connsiteX10" fmla="*/ 1234181 w 2076607"/>
                  <a:gd name="connsiteY10" fmla="*/ 2275300 h 2561350"/>
                  <a:gd name="connsiteX11" fmla="*/ 784125 w 2076607"/>
                  <a:gd name="connsiteY11" fmla="*/ 2277680 h 2561350"/>
                  <a:gd name="connsiteX12" fmla="*/ 814058 w 2076607"/>
                  <a:gd name="connsiteY12" fmla="*/ 2167002 h 2561350"/>
                  <a:gd name="connsiteX13" fmla="*/ 121133 w 2076607"/>
                  <a:gd name="connsiteY13" fmla="*/ 2200159 h 2561350"/>
                  <a:gd name="connsiteX14" fmla="*/ 101239 w 2076607"/>
                  <a:gd name="connsiteY14" fmla="*/ 1497962 h 2561350"/>
                  <a:gd name="connsiteX15" fmla="*/ 262552 w 2076607"/>
                  <a:gd name="connsiteY15" fmla="*/ 1561668 h 2561350"/>
                  <a:gd name="connsiteX16" fmla="*/ 240278 w 2076607"/>
                  <a:gd name="connsiteY16" fmla="*/ 1045298 h 2561350"/>
                  <a:gd name="connsiteX17" fmla="*/ 136388 w 2076607"/>
                  <a:gd name="connsiteY17" fmla="*/ 727479 h 2561350"/>
                  <a:gd name="connsiteX18" fmla="*/ 101239 w 2076607"/>
                  <a:gd name="connsiteY18" fmla="*/ 382371 h 2561350"/>
                  <a:gd name="connsiteX19" fmla="*/ 819029 w 2076607"/>
                  <a:gd name="connsiteY19" fmla="*/ 389002 h 2561350"/>
                  <a:gd name="connsiteX20" fmla="*/ 784125 w 2076607"/>
                  <a:gd name="connsiteY20" fmla="*/ 283670 h 2561350"/>
                  <a:gd name="connsiteX21" fmla="*/ 1019868 w 2076607"/>
                  <a:gd name="connsiteY21" fmla="*/ 3 h 2561350"/>
                  <a:gd name="connsiteX0" fmla="*/ 1030195 w 2086934"/>
                  <a:gd name="connsiteY0" fmla="*/ 3 h 2561350"/>
                  <a:gd name="connsiteX1" fmla="*/ 1244508 w 2086934"/>
                  <a:gd name="connsiteY1" fmla="*/ 286050 h 2561350"/>
                  <a:gd name="connsiteX2" fmla="*/ 1222372 w 2086934"/>
                  <a:gd name="connsiteY2" fmla="*/ 389002 h 2561350"/>
                  <a:gd name="connsiteX3" fmla="*/ 1973660 w 2086934"/>
                  <a:gd name="connsiteY3" fmla="*/ 369108 h 2561350"/>
                  <a:gd name="connsiteX4" fmla="*/ 1967028 w 2086934"/>
                  <a:gd name="connsiteY4" fmla="*/ 1096546 h 2561350"/>
                  <a:gd name="connsiteX5" fmla="*/ 1864448 w 2086934"/>
                  <a:gd name="connsiteY5" fmla="*/ 1037347 h 2561350"/>
                  <a:gd name="connsiteX6" fmla="*/ 1848806 w 2086934"/>
                  <a:gd name="connsiteY6" fmla="*/ 1520560 h 2561350"/>
                  <a:gd name="connsiteX7" fmla="*/ 2000186 w 2086934"/>
                  <a:gd name="connsiteY7" fmla="*/ 1456260 h 2561350"/>
                  <a:gd name="connsiteX8" fmla="*/ 1953766 w 2086934"/>
                  <a:gd name="connsiteY8" fmla="*/ 2180265 h 2561350"/>
                  <a:gd name="connsiteX9" fmla="*/ 1224635 w 2086934"/>
                  <a:gd name="connsiteY9" fmla="*/ 2167002 h 2561350"/>
                  <a:gd name="connsiteX10" fmla="*/ 1244508 w 2086934"/>
                  <a:gd name="connsiteY10" fmla="*/ 2275300 h 2561350"/>
                  <a:gd name="connsiteX11" fmla="*/ 794452 w 2086934"/>
                  <a:gd name="connsiteY11" fmla="*/ 2277680 h 2561350"/>
                  <a:gd name="connsiteX12" fmla="*/ 824385 w 2086934"/>
                  <a:gd name="connsiteY12" fmla="*/ 2167002 h 2561350"/>
                  <a:gd name="connsiteX13" fmla="*/ 131460 w 2086934"/>
                  <a:gd name="connsiteY13" fmla="*/ 2200159 h 2561350"/>
                  <a:gd name="connsiteX14" fmla="*/ 111566 w 2086934"/>
                  <a:gd name="connsiteY14" fmla="*/ 1497962 h 2561350"/>
                  <a:gd name="connsiteX15" fmla="*/ 272879 w 2086934"/>
                  <a:gd name="connsiteY15" fmla="*/ 1561668 h 2561350"/>
                  <a:gd name="connsiteX16" fmla="*/ 250605 w 2086934"/>
                  <a:gd name="connsiteY16" fmla="*/ 1045298 h 2561350"/>
                  <a:gd name="connsiteX17" fmla="*/ 9943 w 2086934"/>
                  <a:gd name="connsiteY17" fmla="*/ 1018431 h 2561350"/>
                  <a:gd name="connsiteX18" fmla="*/ 111566 w 2086934"/>
                  <a:gd name="connsiteY18" fmla="*/ 382371 h 2561350"/>
                  <a:gd name="connsiteX19" fmla="*/ 829356 w 2086934"/>
                  <a:gd name="connsiteY19" fmla="*/ 389002 h 2561350"/>
                  <a:gd name="connsiteX20" fmla="*/ 794452 w 2086934"/>
                  <a:gd name="connsiteY20" fmla="*/ 283670 h 2561350"/>
                  <a:gd name="connsiteX21" fmla="*/ 1030195 w 2086934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270566 w 2084621"/>
                  <a:gd name="connsiteY14" fmla="*/ 1561668 h 2561350"/>
                  <a:gd name="connsiteX15" fmla="*/ 248292 w 2084621"/>
                  <a:gd name="connsiteY15" fmla="*/ 1045298 h 2561350"/>
                  <a:gd name="connsiteX16" fmla="*/ 7630 w 2084621"/>
                  <a:gd name="connsiteY16" fmla="*/ 1018431 h 2561350"/>
                  <a:gd name="connsiteX17" fmla="*/ 109253 w 2084621"/>
                  <a:gd name="connsiteY17" fmla="*/ 382371 h 2561350"/>
                  <a:gd name="connsiteX18" fmla="*/ 827043 w 2084621"/>
                  <a:gd name="connsiteY18" fmla="*/ 389002 h 2561350"/>
                  <a:gd name="connsiteX19" fmla="*/ 792139 w 2084621"/>
                  <a:gd name="connsiteY19" fmla="*/ 283670 h 2561350"/>
                  <a:gd name="connsiteX20" fmla="*/ 1027882 w 2084621"/>
                  <a:gd name="connsiteY20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76730 w 2084621"/>
                  <a:gd name="connsiteY14" fmla="*/ 1866419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33820 w 2090559"/>
                  <a:gd name="connsiteY0" fmla="*/ 3 h 2561350"/>
                  <a:gd name="connsiteX1" fmla="*/ 1248133 w 2090559"/>
                  <a:gd name="connsiteY1" fmla="*/ 286050 h 2561350"/>
                  <a:gd name="connsiteX2" fmla="*/ 1225997 w 2090559"/>
                  <a:gd name="connsiteY2" fmla="*/ 389002 h 2561350"/>
                  <a:gd name="connsiteX3" fmla="*/ 1977285 w 2090559"/>
                  <a:gd name="connsiteY3" fmla="*/ 369108 h 2561350"/>
                  <a:gd name="connsiteX4" fmla="*/ 1970653 w 2090559"/>
                  <a:gd name="connsiteY4" fmla="*/ 1096546 h 2561350"/>
                  <a:gd name="connsiteX5" fmla="*/ 1868073 w 2090559"/>
                  <a:gd name="connsiteY5" fmla="*/ 1037347 h 2561350"/>
                  <a:gd name="connsiteX6" fmla="*/ 1852431 w 2090559"/>
                  <a:gd name="connsiteY6" fmla="*/ 1520560 h 2561350"/>
                  <a:gd name="connsiteX7" fmla="*/ 2003811 w 2090559"/>
                  <a:gd name="connsiteY7" fmla="*/ 1456260 h 2561350"/>
                  <a:gd name="connsiteX8" fmla="*/ 1957391 w 2090559"/>
                  <a:gd name="connsiteY8" fmla="*/ 2180265 h 2561350"/>
                  <a:gd name="connsiteX9" fmla="*/ 1228260 w 2090559"/>
                  <a:gd name="connsiteY9" fmla="*/ 2167002 h 2561350"/>
                  <a:gd name="connsiteX10" fmla="*/ 1248133 w 2090559"/>
                  <a:gd name="connsiteY10" fmla="*/ 2275300 h 2561350"/>
                  <a:gd name="connsiteX11" fmla="*/ 798077 w 2090559"/>
                  <a:gd name="connsiteY11" fmla="*/ 2277680 h 2561350"/>
                  <a:gd name="connsiteX12" fmla="*/ 828010 w 2090559"/>
                  <a:gd name="connsiteY12" fmla="*/ 2167002 h 2561350"/>
                  <a:gd name="connsiteX13" fmla="*/ 135085 w 2090559"/>
                  <a:gd name="connsiteY13" fmla="*/ 2200159 h 2561350"/>
                  <a:gd name="connsiteX14" fmla="*/ 6108 w 2090559"/>
                  <a:gd name="connsiteY14" fmla="*/ 1657531 h 2561350"/>
                  <a:gd name="connsiteX15" fmla="*/ 276504 w 2090559"/>
                  <a:gd name="connsiteY15" fmla="*/ 1561668 h 2561350"/>
                  <a:gd name="connsiteX16" fmla="*/ 254230 w 2090559"/>
                  <a:gd name="connsiteY16" fmla="*/ 1045298 h 2561350"/>
                  <a:gd name="connsiteX17" fmla="*/ 13568 w 2090559"/>
                  <a:gd name="connsiteY17" fmla="*/ 1018431 h 2561350"/>
                  <a:gd name="connsiteX18" fmla="*/ 115191 w 2090559"/>
                  <a:gd name="connsiteY18" fmla="*/ 382371 h 2561350"/>
                  <a:gd name="connsiteX19" fmla="*/ 832981 w 2090559"/>
                  <a:gd name="connsiteY19" fmla="*/ 389002 h 2561350"/>
                  <a:gd name="connsiteX20" fmla="*/ 798077 w 2090559"/>
                  <a:gd name="connsiteY20" fmla="*/ 283670 h 2561350"/>
                  <a:gd name="connsiteX21" fmla="*/ 1033820 w 2090559"/>
                  <a:gd name="connsiteY21" fmla="*/ 3 h 2561350"/>
                  <a:gd name="connsiteX0" fmla="*/ 1032856 w 2089595"/>
                  <a:gd name="connsiteY0" fmla="*/ 3 h 2561350"/>
                  <a:gd name="connsiteX1" fmla="*/ 1247169 w 2089595"/>
                  <a:gd name="connsiteY1" fmla="*/ 286050 h 2561350"/>
                  <a:gd name="connsiteX2" fmla="*/ 1225033 w 2089595"/>
                  <a:gd name="connsiteY2" fmla="*/ 389002 h 2561350"/>
                  <a:gd name="connsiteX3" fmla="*/ 1976321 w 2089595"/>
                  <a:gd name="connsiteY3" fmla="*/ 369108 h 2561350"/>
                  <a:gd name="connsiteX4" fmla="*/ 1969689 w 2089595"/>
                  <a:gd name="connsiteY4" fmla="*/ 1096546 h 2561350"/>
                  <a:gd name="connsiteX5" fmla="*/ 1867109 w 2089595"/>
                  <a:gd name="connsiteY5" fmla="*/ 1037347 h 2561350"/>
                  <a:gd name="connsiteX6" fmla="*/ 1851467 w 2089595"/>
                  <a:gd name="connsiteY6" fmla="*/ 1520560 h 2561350"/>
                  <a:gd name="connsiteX7" fmla="*/ 2002847 w 2089595"/>
                  <a:gd name="connsiteY7" fmla="*/ 1456260 h 2561350"/>
                  <a:gd name="connsiteX8" fmla="*/ 1956427 w 2089595"/>
                  <a:gd name="connsiteY8" fmla="*/ 2180265 h 2561350"/>
                  <a:gd name="connsiteX9" fmla="*/ 1227296 w 2089595"/>
                  <a:gd name="connsiteY9" fmla="*/ 2167002 h 2561350"/>
                  <a:gd name="connsiteX10" fmla="*/ 1247169 w 2089595"/>
                  <a:gd name="connsiteY10" fmla="*/ 2275300 h 2561350"/>
                  <a:gd name="connsiteX11" fmla="*/ 797113 w 2089595"/>
                  <a:gd name="connsiteY11" fmla="*/ 2277680 h 2561350"/>
                  <a:gd name="connsiteX12" fmla="*/ 827046 w 2089595"/>
                  <a:gd name="connsiteY12" fmla="*/ 2167002 h 2561350"/>
                  <a:gd name="connsiteX13" fmla="*/ 134121 w 2089595"/>
                  <a:gd name="connsiteY13" fmla="*/ 2200159 h 2561350"/>
                  <a:gd name="connsiteX14" fmla="*/ 5144 w 2089595"/>
                  <a:gd name="connsiteY14" fmla="*/ 1657531 h 2561350"/>
                  <a:gd name="connsiteX15" fmla="*/ 275540 w 2089595"/>
                  <a:gd name="connsiteY15" fmla="*/ 1561668 h 2561350"/>
                  <a:gd name="connsiteX16" fmla="*/ 253266 w 2089595"/>
                  <a:gd name="connsiteY16" fmla="*/ 1045298 h 2561350"/>
                  <a:gd name="connsiteX17" fmla="*/ 12604 w 2089595"/>
                  <a:gd name="connsiteY17" fmla="*/ 1018431 h 2561350"/>
                  <a:gd name="connsiteX18" fmla="*/ 114227 w 2089595"/>
                  <a:gd name="connsiteY18" fmla="*/ 382371 h 2561350"/>
                  <a:gd name="connsiteX19" fmla="*/ 832017 w 2089595"/>
                  <a:gd name="connsiteY19" fmla="*/ 389002 h 2561350"/>
                  <a:gd name="connsiteX20" fmla="*/ 797113 w 2089595"/>
                  <a:gd name="connsiteY20" fmla="*/ 283670 h 2561350"/>
                  <a:gd name="connsiteX21" fmla="*/ 1032856 w 2089595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1863015 w 2081039"/>
                  <a:gd name="connsiteY4" fmla="*/ 1037347 h 2561350"/>
                  <a:gd name="connsiteX5" fmla="*/ 1847373 w 2081039"/>
                  <a:gd name="connsiteY5" fmla="*/ 1520560 h 2561350"/>
                  <a:gd name="connsiteX6" fmla="*/ 1998753 w 2081039"/>
                  <a:gd name="connsiteY6" fmla="*/ 1456260 h 2561350"/>
                  <a:gd name="connsiteX7" fmla="*/ 1952333 w 2081039"/>
                  <a:gd name="connsiteY7" fmla="*/ 2180265 h 2561350"/>
                  <a:gd name="connsiteX8" fmla="*/ 1223202 w 2081039"/>
                  <a:gd name="connsiteY8" fmla="*/ 2167002 h 2561350"/>
                  <a:gd name="connsiteX9" fmla="*/ 1243075 w 2081039"/>
                  <a:gd name="connsiteY9" fmla="*/ 2275300 h 2561350"/>
                  <a:gd name="connsiteX10" fmla="*/ 793019 w 2081039"/>
                  <a:gd name="connsiteY10" fmla="*/ 2277680 h 2561350"/>
                  <a:gd name="connsiteX11" fmla="*/ 822952 w 2081039"/>
                  <a:gd name="connsiteY11" fmla="*/ 2167002 h 2561350"/>
                  <a:gd name="connsiteX12" fmla="*/ 130027 w 2081039"/>
                  <a:gd name="connsiteY12" fmla="*/ 2200159 h 2561350"/>
                  <a:gd name="connsiteX13" fmla="*/ 1050 w 2081039"/>
                  <a:gd name="connsiteY13" fmla="*/ 1657531 h 2561350"/>
                  <a:gd name="connsiteX14" fmla="*/ 271446 w 2081039"/>
                  <a:gd name="connsiteY14" fmla="*/ 1561668 h 2561350"/>
                  <a:gd name="connsiteX15" fmla="*/ 249172 w 2081039"/>
                  <a:gd name="connsiteY15" fmla="*/ 1045298 h 2561350"/>
                  <a:gd name="connsiteX16" fmla="*/ 8510 w 2081039"/>
                  <a:gd name="connsiteY16" fmla="*/ 1018431 h 2561350"/>
                  <a:gd name="connsiteX17" fmla="*/ 110133 w 2081039"/>
                  <a:gd name="connsiteY17" fmla="*/ 382371 h 2561350"/>
                  <a:gd name="connsiteX18" fmla="*/ 827923 w 2081039"/>
                  <a:gd name="connsiteY18" fmla="*/ 389002 h 2561350"/>
                  <a:gd name="connsiteX19" fmla="*/ 793019 w 2081039"/>
                  <a:gd name="connsiteY19" fmla="*/ 283670 h 2561350"/>
                  <a:gd name="connsiteX20" fmla="*/ 1028762 w 2081039"/>
                  <a:gd name="connsiteY20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1933270 w 2081039"/>
                  <a:gd name="connsiteY4" fmla="*/ 764780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7307 w 2081039"/>
                  <a:gd name="connsiteY3" fmla="*/ 371595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7307 w 2081039"/>
                  <a:gd name="connsiteY3" fmla="*/ 371595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9793 w 2081039"/>
                  <a:gd name="connsiteY3" fmla="*/ 36164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9793 w 2081039"/>
                  <a:gd name="connsiteY3" fmla="*/ 36164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1952333 w 2072429"/>
                  <a:gd name="connsiteY7" fmla="*/ 2180265 h 2561350"/>
                  <a:gd name="connsiteX8" fmla="*/ 1223202 w 2072429"/>
                  <a:gd name="connsiteY8" fmla="*/ 2167002 h 2561350"/>
                  <a:gd name="connsiteX9" fmla="*/ 1243075 w 2072429"/>
                  <a:gd name="connsiteY9" fmla="*/ 2275300 h 2561350"/>
                  <a:gd name="connsiteX10" fmla="*/ 793019 w 2072429"/>
                  <a:gd name="connsiteY10" fmla="*/ 2277680 h 2561350"/>
                  <a:gd name="connsiteX11" fmla="*/ 822952 w 2072429"/>
                  <a:gd name="connsiteY11" fmla="*/ 2167002 h 2561350"/>
                  <a:gd name="connsiteX12" fmla="*/ 130027 w 2072429"/>
                  <a:gd name="connsiteY12" fmla="*/ 2200159 h 2561350"/>
                  <a:gd name="connsiteX13" fmla="*/ 1050 w 2072429"/>
                  <a:gd name="connsiteY13" fmla="*/ 1657531 h 2561350"/>
                  <a:gd name="connsiteX14" fmla="*/ 271446 w 2072429"/>
                  <a:gd name="connsiteY14" fmla="*/ 1561668 h 2561350"/>
                  <a:gd name="connsiteX15" fmla="*/ 249172 w 2072429"/>
                  <a:gd name="connsiteY15" fmla="*/ 1045298 h 2561350"/>
                  <a:gd name="connsiteX16" fmla="*/ 8510 w 2072429"/>
                  <a:gd name="connsiteY16" fmla="*/ 1018431 h 2561350"/>
                  <a:gd name="connsiteX17" fmla="*/ 110133 w 2072429"/>
                  <a:gd name="connsiteY17" fmla="*/ 382371 h 2561350"/>
                  <a:gd name="connsiteX18" fmla="*/ 827923 w 2072429"/>
                  <a:gd name="connsiteY18" fmla="*/ 389002 h 2561350"/>
                  <a:gd name="connsiteX19" fmla="*/ 793019 w 2072429"/>
                  <a:gd name="connsiteY19" fmla="*/ 283670 h 2561350"/>
                  <a:gd name="connsiteX20" fmla="*/ 1028762 w 2072429"/>
                  <a:gd name="connsiteY20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1890996 w 2072429"/>
                  <a:gd name="connsiteY7" fmla="*/ 1722186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47373 w 2072429"/>
                  <a:gd name="connsiteY5" fmla="*/ 1535481 h 2561350"/>
                  <a:gd name="connsiteX6" fmla="*/ 2065070 w 2072429"/>
                  <a:gd name="connsiteY6" fmla="*/ 1597847 h 2561350"/>
                  <a:gd name="connsiteX7" fmla="*/ 1952333 w 2072429"/>
                  <a:gd name="connsiteY7" fmla="*/ 2180265 h 2561350"/>
                  <a:gd name="connsiteX8" fmla="*/ 1223202 w 2072429"/>
                  <a:gd name="connsiteY8" fmla="*/ 2167002 h 2561350"/>
                  <a:gd name="connsiteX9" fmla="*/ 1243075 w 2072429"/>
                  <a:gd name="connsiteY9" fmla="*/ 2275300 h 2561350"/>
                  <a:gd name="connsiteX10" fmla="*/ 793019 w 2072429"/>
                  <a:gd name="connsiteY10" fmla="*/ 2277680 h 2561350"/>
                  <a:gd name="connsiteX11" fmla="*/ 822952 w 2072429"/>
                  <a:gd name="connsiteY11" fmla="*/ 2167002 h 2561350"/>
                  <a:gd name="connsiteX12" fmla="*/ 130027 w 2072429"/>
                  <a:gd name="connsiteY12" fmla="*/ 2200159 h 2561350"/>
                  <a:gd name="connsiteX13" fmla="*/ 1050 w 2072429"/>
                  <a:gd name="connsiteY13" fmla="*/ 1657531 h 2561350"/>
                  <a:gd name="connsiteX14" fmla="*/ 271446 w 2072429"/>
                  <a:gd name="connsiteY14" fmla="*/ 1561668 h 2561350"/>
                  <a:gd name="connsiteX15" fmla="*/ 249172 w 2072429"/>
                  <a:gd name="connsiteY15" fmla="*/ 1045298 h 2561350"/>
                  <a:gd name="connsiteX16" fmla="*/ 8510 w 2072429"/>
                  <a:gd name="connsiteY16" fmla="*/ 1018431 h 2561350"/>
                  <a:gd name="connsiteX17" fmla="*/ 110133 w 2072429"/>
                  <a:gd name="connsiteY17" fmla="*/ 382371 h 2561350"/>
                  <a:gd name="connsiteX18" fmla="*/ 827923 w 2072429"/>
                  <a:gd name="connsiteY18" fmla="*/ 389002 h 2561350"/>
                  <a:gd name="connsiteX19" fmla="*/ 793019 w 2072429"/>
                  <a:gd name="connsiteY19" fmla="*/ 283670 h 2561350"/>
                  <a:gd name="connsiteX20" fmla="*/ 1028762 w 2072429"/>
                  <a:gd name="connsiteY20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997927 w 2072429"/>
                  <a:gd name="connsiteY5" fmla="*/ 118007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1048 w 2072429"/>
                  <a:gd name="connsiteY5" fmla="*/ 1030865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1048 w 2072429"/>
                  <a:gd name="connsiteY5" fmla="*/ 1030865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70777 w 2069564"/>
                  <a:gd name="connsiteY16" fmla="*/ 1028015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70777 w 2069564"/>
                  <a:gd name="connsiteY16" fmla="*/ 1028015 h 2561350"/>
                  <a:gd name="connsiteX17" fmla="*/ 30115 w 2069564"/>
                  <a:gd name="connsiteY17" fmla="*/ 1005469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70777 w 2069564"/>
                  <a:gd name="connsiteY16" fmla="*/ 1028015 h 2561350"/>
                  <a:gd name="connsiteX17" fmla="*/ 30115 w 2069564"/>
                  <a:gd name="connsiteY17" fmla="*/ 1005469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58483 w 2069564"/>
                  <a:gd name="connsiteY15" fmla="*/ 1557347 h 2561350"/>
                  <a:gd name="connsiteX16" fmla="*/ 270777 w 2069564"/>
                  <a:gd name="connsiteY16" fmla="*/ 1028015 h 2561350"/>
                  <a:gd name="connsiteX17" fmla="*/ 30115 w 2069564"/>
                  <a:gd name="connsiteY17" fmla="*/ 1005469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58483 w 2069564"/>
                  <a:gd name="connsiteY15" fmla="*/ 1557347 h 2561350"/>
                  <a:gd name="connsiteX16" fmla="*/ 270777 w 2069564"/>
                  <a:gd name="connsiteY16" fmla="*/ 1028015 h 2561350"/>
                  <a:gd name="connsiteX17" fmla="*/ 30115 w 2069564"/>
                  <a:gd name="connsiteY17" fmla="*/ 1005469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362 w 2069164"/>
                  <a:gd name="connsiteY0" fmla="*/ 3 h 2561350"/>
                  <a:gd name="connsiteX1" fmla="*/ 1242675 w 2069164"/>
                  <a:gd name="connsiteY1" fmla="*/ 286050 h 2561350"/>
                  <a:gd name="connsiteX2" fmla="*/ 1220539 w 2069164"/>
                  <a:gd name="connsiteY2" fmla="*/ 389002 h 2561350"/>
                  <a:gd name="connsiteX3" fmla="*/ 1959393 w 2069164"/>
                  <a:gd name="connsiteY3" fmla="*/ 361648 h 2561350"/>
                  <a:gd name="connsiteX4" fmla="*/ 2067156 w 2069164"/>
                  <a:gd name="connsiteY4" fmla="*/ 961234 h 2561350"/>
                  <a:gd name="connsiteX5" fmla="*/ 1880648 w 2069164"/>
                  <a:gd name="connsiteY5" fmla="*/ 1030865 h 2561350"/>
                  <a:gd name="connsiteX6" fmla="*/ 1846973 w 2069164"/>
                  <a:gd name="connsiteY6" fmla="*/ 1535481 h 2561350"/>
                  <a:gd name="connsiteX7" fmla="*/ 2064670 w 2069164"/>
                  <a:gd name="connsiteY7" fmla="*/ 1597847 h 2561350"/>
                  <a:gd name="connsiteX8" fmla="*/ 1951933 w 2069164"/>
                  <a:gd name="connsiteY8" fmla="*/ 2180265 h 2561350"/>
                  <a:gd name="connsiteX9" fmla="*/ 1222802 w 2069164"/>
                  <a:gd name="connsiteY9" fmla="*/ 2167002 h 2561350"/>
                  <a:gd name="connsiteX10" fmla="*/ 1242675 w 2069164"/>
                  <a:gd name="connsiteY10" fmla="*/ 2275300 h 2561350"/>
                  <a:gd name="connsiteX11" fmla="*/ 792619 w 2069164"/>
                  <a:gd name="connsiteY11" fmla="*/ 2277680 h 2561350"/>
                  <a:gd name="connsiteX12" fmla="*/ 822552 w 2069164"/>
                  <a:gd name="connsiteY12" fmla="*/ 2167002 h 2561350"/>
                  <a:gd name="connsiteX13" fmla="*/ 129627 w 2069164"/>
                  <a:gd name="connsiteY13" fmla="*/ 2200159 h 2561350"/>
                  <a:gd name="connsiteX14" fmla="*/ 650 w 2069164"/>
                  <a:gd name="connsiteY14" fmla="*/ 1657531 h 2561350"/>
                  <a:gd name="connsiteX15" fmla="*/ 258083 w 2069164"/>
                  <a:gd name="connsiteY15" fmla="*/ 1557347 h 2561350"/>
                  <a:gd name="connsiteX16" fmla="*/ 270377 w 2069164"/>
                  <a:gd name="connsiteY16" fmla="*/ 1028015 h 2561350"/>
                  <a:gd name="connsiteX17" fmla="*/ 29715 w 2069164"/>
                  <a:gd name="connsiteY17" fmla="*/ 1005469 h 2561350"/>
                  <a:gd name="connsiteX18" fmla="*/ 109733 w 2069164"/>
                  <a:gd name="connsiteY18" fmla="*/ 382371 h 2561350"/>
                  <a:gd name="connsiteX19" fmla="*/ 827523 w 2069164"/>
                  <a:gd name="connsiteY19" fmla="*/ 389002 h 2561350"/>
                  <a:gd name="connsiteX20" fmla="*/ 792619 w 2069164"/>
                  <a:gd name="connsiteY20" fmla="*/ 283670 h 2561350"/>
                  <a:gd name="connsiteX21" fmla="*/ 1028362 w 206916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69727 w 2068514"/>
                  <a:gd name="connsiteY16" fmla="*/ 1028015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69727 w 2068514"/>
                  <a:gd name="connsiteY16" fmla="*/ 1028015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24721 w 2068514"/>
                  <a:gd name="connsiteY6" fmla="*/ 1531159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24721 w 2068514"/>
                  <a:gd name="connsiteY6" fmla="*/ 1531159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24721 w 2068514"/>
                  <a:gd name="connsiteY6" fmla="*/ 1531159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24721 w 2068514"/>
                  <a:gd name="connsiteY6" fmla="*/ 1531159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24721 w 2068514"/>
                  <a:gd name="connsiteY6" fmla="*/ 1531159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64020 w 2066875"/>
                  <a:gd name="connsiteY7" fmla="*/ 1597847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19452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19452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19452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952"/>
                  <a:gd name="connsiteY0" fmla="*/ 3 h 2561350"/>
                  <a:gd name="connsiteX1" fmla="*/ 1242025 w 2066952"/>
                  <a:gd name="connsiteY1" fmla="*/ 286050 h 2561350"/>
                  <a:gd name="connsiteX2" fmla="*/ 1219889 w 2066952"/>
                  <a:gd name="connsiteY2" fmla="*/ 389002 h 2561350"/>
                  <a:gd name="connsiteX3" fmla="*/ 1963063 w 2066952"/>
                  <a:gd name="connsiteY3" fmla="*/ 357327 h 2561350"/>
                  <a:gd name="connsiteX4" fmla="*/ 2066506 w 2066952"/>
                  <a:gd name="connsiteY4" fmla="*/ 961234 h 2561350"/>
                  <a:gd name="connsiteX5" fmla="*/ 1862717 w 2066952"/>
                  <a:gd name="connsiteY5" fmla="*/ 1056790 h 2561350"/>
                  <a:gd name="connsiteX6" fmla="*/ 1824721 w 2066952"/>
                  <a:gd name="connsiteY6" fmla="*/ 1531159 h 2561350"/>
                  <a:gd name="connsiteX7" fmla="*/ 2042416 w 2066952"/>
                  <a:gd name="connsiteY7" fmla="*/ 1619452 h 2561350"/>
                  <a:gd name="connsiteX8" fmla="*/ 1951283 w 2066952"/>
                  <a:gd name="connsiteY8" fmla="*/ 2180265 h 2561350"/>
                  <a:gd name="connsiteX9" fmla="*/ 1222152 w 2066952"/>
                  <a:gd name="connsiteY9" fmla="*/ 2167002 h 2561350"/>
                  <a:gd name="connsiteX10" fmla="*/ 1242025 w 2066952"/>
                  <a:gd name="connsiteY10" fmla="*/ 2275300 h 2561350"/>
                  <a:gd name="connsiteX11" fmla="*/ 791969 w 2066952"/>
                  <a:gd name="connsiteY11" fmla="*/ 2277680 h 2561350"/>
                  <a:gd name="connsiteX12" fmla="*/ 821902 w 2066952"/>
                  <a:gd name="connsiteY12" fmla="*/ 2167002 h 2561350"/>
                  <a:gd name="connsiteX13" fmla="*/ 128977 w 2066952"/>
                  <a:gd name="connsiteY13" fmla="*/ 2200159 h 2561350"/>
                  <a:gd name="connsiteX14" fmla="*/ 0 w 2066952"/>
                  <a:gd name="connsiteY14" fmla="*/ 1657531 h 2561350"/>
                  <a:gd name="connsiteX15" fmla="*/ 257433 w 2066952"/>
                  <a:gd name="connsiteY15" fmla="*/ 1557347 h 2561350"/>
                  <a:gd name="connsiteX16" fmla="*/ 239483 w 2066952"/>
                  <a:gd name="connsiteY16" fmla="*/ 1049619 h 2561350"/>
                  <a:gd name="connsiteX17" fmla="*/ 29065 w 2066952"/>
                  <a:gd name="connsiteY17" fmla="*/ 1005469 h 2561350"/>
                  <a:gd name="connsiteX18" fmla="*/ 100444 w 2066952"/>
                  <a:gd name="connsiteY18" fmla="*/ 369408 h 2561350"/>
                  <a:gd name="connsiteX19" fmla="*/ 826873 w 2066952"/>
                  <a:gd name="connsiteY19" fmla="*/ 389002 h 2561350"/>
                  <a:gd name="connsiteX20" fmla="*/ 791969 w 2066952"/>
                  <a:gd name="connsiteY20" fmla="*/ 283670 h 2561350"/>
                  <a:gd name="connsiteX21" fmla="*/ 1027712 w 2066952"/>
                  <a:gd name="connsiteY21" fmla="*/ 3 h 2561350"/>
                  <a:gd name="connsiteX0" fmla="*/ 1027712 w 2067063"/>
                  <a:gd name="connsiteY0" fmla="*/ 3 h 2561350"/>
                  <a:gd name="connsiteX1" fmla="*/ 1242025 w 2067063"/>
                  <a:gd name="connsiteY1" fmla="*/ 286050 h 2561350"/>
                  <a:gd name="connsiteX2" fmla="*/ 1219889 w 2067063"/>
                  <a:gd name="connsiteY2" fmla="*/ 389002 h 2561350"/>
                  <a:gd name="connsiteX3" fmla="*/ 1967384 w 2067063"/>
                  <a:gd name="connsiteY3" fmla="*/ 344364 h 2561350"/>
                  <a:gd name="connsiteX4" fmla="*/ 2066506 w 2067063"/>
                  <a:gd name="connsiteY4" fmla="*/ 961234 h 2561350"/>
                  <a:gd name="connsiteX5" fmla="*/ 1862717 w 2067063"/>
                  <a:gd name="connsiteY5" fmla="*/ 1056790 h 2561350"/>
                  <a:gd name="connsiteX6" fmla="*/ 1824721 w 2067063"/>
                  <a:gd name="connsiteY6" fmla="*/ 1531159 h 2561350"/>
                  <a:gd name="connsiteX7" fmla="*/ 2042416 w 2067063"/>
                  <a:gd name="connsiteY7" fmla="*/ 1619452 h 2561350"/>
                  <a:gd name="connsiteX8" fmla="*/ 1951283 w 2067063"/>
                  <a:gd name="connsiteY8" fmla="*/ 2180265 h 2561350"/>
                  <a:gd name="connsiteX9" fmla="*/ 1222152 w 2067063"/>
                  <a:gd name="connsiteY9" fmla="*/ 2167002 h 2561350"/>
                  <a:gd name="connsiteX10" fmla="*/ 1242025 w 2067063"/>
                  <a:gd name="connsiteY10" fmla="*/ 2275300 h 2561350"/>
                  <a:gd name="connsiteX11" fmla="*/ 791969 w 2067063"/>
                  <a:gd name="connsiteY11" fmla="*/ 2277680 h 2561350"/>
                  <a:gd name="connsiteX12" fmla="*/ 821902 w 2067063"/>
                  <a:gd name="connsiteY12" fmla="*/ 2167002 h 2561350"/>
                  <a:gd name="connsiteX13" fmla="*/ 128977 w 2067063"/>
                  <a:gd name="connsiteY13" fmla="*/ 2200159 h 2561350"/>
                  <a:gd name="connsiteX14" fmla="*/ 0 w 2067063"/>
                  <a:gd name="connsiteY14" fmla="*/ 1657531 h 2561350"/>
                  <a:gd name="connsiteX15" fmla="*/ 257433 w 2067063"/>
                  <a:gd name="connsiteY15" fmla="*/ 1557347 h 2561350"/>
                  <a:gd name="connsiteX16" fmla="*/ 239483 w 2067063"/>
                  <a:gd name="connsiteY16" fmla="*/ 1049619 h 2561350"/>
                  <a:gd name="connsiteX17" fmla="*/ 29065 w 2067063"/>
                  <a:gd name="connsiteY17" fmla="*/ 1005469 h 2561350"/>
                  <a:gd name="connsiteX18" fmla="*/ 100444 w 2067063"/>
                  <a:gd name="connsiteY18" fmla="*/ 369408 h 2561350"/>
                  <a:gd name="connsiteX19" fmla="*/ 826873 w 2067063"/>
                  <a:gd name="connsiteY19" fmla="*/ 389002 h 2561350"/>
                  <a:gd name="connsiteX20" fmla="*/ 791969 w 2067063"/>
                  <a:gd name="connsiteY20" fmla="*/ 283670 h 2561350"/>
                  <a:gd name="connsiteX21" fmla="*/ 1027712 w 2067063"/>
                  <a:gd name="connsiteY21" fmla="*/ 3 h 2561350"/>
                  <a:gd name="connsiteX0" fmla="*/ 1027712 w 2067063"/>
                  <a:gd name="connsiteY0" fmla="*/ 3 h 2561350"/>
                  <a:gd name="connsiteX1" fmla="*/ 1242025 w 2067063"/>
                  <a:gd name="connsiteY1" fmla="*/ 286050 h 2561350"/>
                  <a:gd name="connsiteX2" fmla="*/ 1219889 w 2067063"/>
                  <a:gd name="connsiteY2" fmla="*/ 389002 h 2561350"/>
                  <a:gd name="connsiteX3" fmla="*/ 1967384 w 2067063"/>
                  <a:gd name="connsiteY3" fmla="*/ 344364 h 2561350"/>
                  <a:gd name="connsiteX4" fmla="*/ 2066506 w 2067063"/>
                  <a:gd name="connsiteY4" fmla="*/ 961234 h 2561350"/>
                  <a:gd name="connsiteX5" fmla="*/ 1862717 w 2067063"/>
                  <a:gd name="connsiteY5" fmla="*/ 1056790 h 2561350"/>
                  <a:gd name="connsiteX6" fmla="*/ 1824721 w 2067063"/>
                  <a:gd name="connsiteY6" fmla="*/ 1531159 h 2561350"/>
                  <a:gd name="connsiteX7" fmla="*/ 2042416 w 2067063"/>
                  <a:gd name="connsiteY7" fmla="*/ 1619452 h 2561350"/>
                  <a:gd name="connsiteX8" fmla="*/ 1951283 w 2067063"/>
                  <a:gd name="connsiteY8" fmla="*/ 2180265 h 2561350"/>
                  <a:gd name="connsiteX9" fmla="*/ 1222152 w 2067063"/>
                  <a:gd name="connsiteY9" fmla="*/ 2167002 h 2561350"/>
                  <a:gd name="connsiteX10" fmla="*/ 1242025 w 2067063"/>
                  <a:gd name="connsiteY10" fmla="*/ 2275300 h 2561350"/>
                  <a:gd name="connsiteX11" fmla="*/ 791969 w 2067063"/>
                  <a:gd name="connsiteY11" fmla="*/ 2277680 h 2561350"/>
                  <a:gd name="connsiteX12" fmla="*/ 821902 w 2067063"/>
                  <a:gd name="connsiteY12" fmla="*/ 2167002 h 2561350"/>
                  <a:gd name="connsiteX13" fmla="*/ 128977 w 2067063"/>
                  <a:gd name="connsiteY13" fmla="*/ 2200159 h 2561350"/>
                  <a:gd name="connsiteX14" fmla="*/ 0 w 2067063"/>
                  <a:gd name="connsiteY14" fmla="*/ 1657531 h 2561350"/>
                  <a:gd name="connsiteX15" fmla="*/ 257433 w 2067063"/>
                  <a:gd name="connsiteY15" fmla="*/ 1557347 h 2561350"/>
                  <a:gd name="connsiteX16" fmla="*/ 239483 w 2067063"/>
                  <a:gd name="connsiteY16" fmla="*/ 1049619 h 2561350"/>
                  <a:gd name="connsiteX17" fmla="*/ 29065 w 2067063"/>
                  <a:gd name="connsiteY17" fmla="*/ 1005469 h 2561350"/>
                  <a:gd name="connsiteX18" fmla="*/ 100444 w 2067063"/>
                  <a:gd name="connsiteY18" fmla="*/ 369408 h 2561350"/>
                  <a:gd name="connsiteX19" fmla="*/ 826873 w 2067063"/>
                  <a:gd name="connsiteY19" fmla="*/ 389002 h 2561350"/>
                  <a:gd name="connsiteX20" fmla="*/ 791969 w 2067063"/>
                  <a:gd name="connsiteY20" fmla="*/ 283670 h 2561350"/>
                  <a:gd name="connsiteX21" fmla="*/ 1027712 w 2067063"/>
                  <a:gd name="connsiteY21" fmla="*/ 3 h 2561350"/>
                  <a:gd name="connsiteX0" fmla="*/ 1027712 w 2066650"/>
                  <a:gd name="connsiteY0" fmla="*/ 3 h 2561350"/>
                  <a:gd name="connsiteX1" fmla="*/ 1242025 w 2066650"/>
                  <a:gd name="connsiteY1" fmla="*/ 286050 h 2561350"/>
                  <a:gd name="connsiteX2" fmla="*/ 1219889 w 2066650"/>
                  <a:gd name="connsiteY2" fmla="*/ 389002 h 2561350"/>
                  <a:gd name="connsiteX3" fmla="*/ 1967384 w 2066650"/>
                  <a:gd name="connsiteY3" fmla="*/ 344364 h 2561350"/>
                  <a:gd name="connsiteX4" fmla="*/ 2066506 w 2066650"/>
                  <a:gd name="connsiteY4" fmla="*/ 961234 h 2561350"/>
                  <a:gd name="connsiteX5" fmla="*/ 1862717 w 2066650"/>
                  <a:gd name="connsiteY5" fmla="*/ 1056790 h 2561350"/>
                  <a:gd name="connsiteX6" fmla="*/ 1824721 w 2066650"/>
                  <a:gd name="connsiteY6" fmla="*/ 1531159 h 2561350"/>
                  <a:gd name="connsiteX7" fmla="*/ 2042416 w 2066650"/>
                  <a:gd name="connsiteY7" fmla="*/ 1619452 h 2561350"/>
                  <a:gd name="connsiteX8" fmla="*/ 1951283 w 2066650"/>
                  <a:gd name="connsiteY8" fmla="*/ 2180265 h 2561350"/>
                  <a:gd name="connsiteX9" fmla="*/ 1222152 w 2066650"/>
                  <a:gd name="connsiteY9" fmla="*/ 2167002 h 2561350"/>
                  <a:gd name="connsiteX10" fmla="*/ 1242025 w 2066650"/>
                  <a:gd name="connsiteY10" fmla="*/ 2275300 h 2561350"/>
                  <a:gd name="connsiteX11" fmla="*/ 791969 w 2066650"/>
                  <a:gd name="connsiteY11" fmla="*/ 2277680 h 2561350"/>
                  <a:gd name="connsiteX12" fmla="*/ 821902 w 2066650"/>
                  <a:gd name="connsiteY12" fmla="*/ 2167002 h 2561350"/>
                  <a:gd name="connsiteX13" fmla="*/ 128977 w 2066650"/>
                  <a:gd name="connsiteY13" fmla="*/ 2200159 h 2561350"/>
                  <a:gd name="connsiteX14" fmla="*/ 0 w 2066650"/>
                  <a:gd name="connsiteY14" fmla="*/ 1657531 h 2561350"/>
                  <a:gd name="connsiteX15" fmla="*/ 257433 w 2066650"/>
                  <a:gd name="connsiteY15" fmla="*/ 1557347 h 2561350"/>
                  <a:gd name="connsiteX16" fmla="*/ 239483 w 2066650"/>
                  <a:gd name="connsiteY16" fmla="*/ 1049619 h 2561350"/>
                  <a:gd name="connsiteX17" fmla="*/ 29065 w 2066650"/>
                  <a:gd name="connsiteY17" fmla="*/ 1005469 h 2561350"/>
                  <a:gd name="connsiteX18" fmla="*/ 100444 w 2066650"/>
                  <a:gd name="connsiteY18" fmla="*/ 369408 h 2561350"/>
                  <a:gd name="connsiteX19" fmla="*/ 826873 w 2066650"/>
                  <a:gd name="connsiteY19" fmla="*/ 389002 h 2561350"/>
                  <a:gd name="connsiteX20" fmla="*/ 791969 w 2066650"/>
                  <a:gd name="connsiteY20" fmla="*/ 283670 h 2561350"/>
                  <a:gd name="connsiteX21" fmla="*/ 1027712 w 2066650"/>
                  <a:gd name="connsiteY21" fmla="*/ 3 h 2561350"/>
                  <a:gd name="connsiteX0" fmla="*/ 1027712 w 2049409"/>
                  <a:gd name="connsiteY0" fmla="*/ 3 h 2561350"/>
                  <a:gd name="connsiteX1" fmla="*/ 1242025 w 2049409"/>
                  <a:gd name="connsiteY1" fmla="*/ 286050 h 2561350"/>
                  <a:gd name="connsiteX2" fmla="*/ 1219889 w 2049409"/>
                  <a:gd name="connsiteY2" fmla="*/ 389002 h 2561350"/>
                  <a:gd name="connsiteX3" fmla="*/ 1967384 w 2049409"/>
                  <a:gd name="connsiteY3" fmla="*/ 344364 h 2561350"/>
                  <a:gd name="connsiteX4" fmla="*/ 2049225 w 2049409"/>
                  <a:gd name="connsiteY4" fmla="*/ 926667 h 2561350"/>
                  <a:gd name="connsiteX5" fmla="*/ 1862717 w 2049409"/>
                  <a:gd name="connsiteY5" fmla="*/ 1056790 h 2561350"/>
                  <a:gd name="connsiteX6" fmla="*/ 1824721 w 2049409"/>
                  <a:gd name="connsiteY6" fmla="*/ 1531159 h 2561350"/>
                  <a:gd name="connsiteX7" fmla="*/ 2042416 w 2049409"/>
                  <a:gd name="connsiteY7" fmla="*/ 1619452 h 2561350"/>
                  <a:gd name="connsiteX8" fmla="*/ 1951283 w 2049409"/>
                  <a:gd name="connsiteY8" fmla="*/ 2180265 h 2561350"/>
                  <a:gd name="connsiteX9" fmla="*/ 1222152 w 2049409"/>
                  <a:gd name="connsiteY9" fmla="*/ 2167002 h 2561350"/>
                  <a:gd name="connsiteX10" fmla="*/ 1242025 w 2049409"/>
                  <a:gd name="connsiteY10" fmla="*/ 2275300 h 2561350"/>
                  <a:gd name="connsiteX11" fmla="*/ 791969 w 2049409"/>
                  <a:gd name="connsiteY11" fmla="*/ 2277680 h 2561350"/>
                  <a:gd name="connsiteX12" fmla="*/ 821902 w 2049409"/>
                  <a:gd name="connsiteY12" fmla="*/ 2167002 h 2561350"/>
                  <a:gd name="connsiteX13" fmla="*/ 128977 w 2049409"/>
                  <a:gd name="connsiteY13" fmla="*/ 2200159 h 2561350"/>
                  <a:gd name="connsiteX14" fmla="*/ 0 w 2049409"/>
                  <a:gd name="connsiteY14" fmla="*/ 1657531 h 2561350"/>
                  <a:gd name="connsiteX15" fmla="*/ 257433 w 2049409"/>
                  <a:gd name="connsiteY15" fmla="*/ 1557347 h 2561350"/>
                  <a:gd name="connsiteX16" fmla="*/ 239483 w 2049409"/>
                  <a:gd name="connsiteY16" fmla="*/ 1049619 h 2561350"/>
                  <a:gd name="connsiteX17" fmla="*/ 29065 w 2049409"/>
                  <a:gd name="connsiteY17" fmla="*/ 1005469 h 2561350"/>
                  <a:gd name="connsiteX18" fmla="*/ 100444 w 2049409"/>
                  <a:gd name="connsiteY18" fmla="*/ 369408 h 2561350"/>
                  <a:gd name="connsiteX19" fmla="*/ 826873 w 2049409"/>
                  <a:gd name="connsiteY19" fmla="*/ 389002 h 2561350"/>
                  <a:gd name="connsiteX20" fmla="*/ 791969 w 2049409"/>
                  <a:gd name="connsiteY20" fmla="*/ 283670 h 2561350"/>
                  <a:gd name="connsiteX21" fmla="*/ 1027712 w 2049409"/>
                  <a:gd name="connsiteY21" fmla="*/ 3 h 2561350"/>
                  <a:gd name="connsiteX0" fmla="*/ 1027712 w 2049338"/>
                  <a:gd name="connsiteY0" fmla="*/ 3 h 2561350"/>
                  <a:gd name="connsiteX1" fmla="*/ 1242025 w 2049338"/>
                  <a:gd name="connsiteY1" fmla="*/ 286050 h 2561350"/>
                  <a:gd name="connsiteX2" fmla="*/ 1219889 w 2049338"/>
                  <a:gd name="connsiteY2" fmla="*/ 389002 h 2561350"/>
                  <a:gd name="connsiteX3" fmla="*/ 1967384 w 2049338"/>
                  <a:gd name="connsiteY3" fmla="*/ 344364 h 2561350"/>
                  <a:gd name="connsiteX4" fmla="*/ 2049225 w 2049338"/>
                  <a:gd name="connsiteY4" fmla="*/ 926667 h 2561350"/>
                  <a:gd name="connsiteX5" fmla="*/ 1862717 w 2049338"/>
                  <a:gd name="connsiteY5" fmla="*/ 1056790 h 2561350"/>
                  <a:gd name="connsiteX6" fmla="*/ 1824721 w 2049338"/>
                  <a:gd name="connsiteY6" fmla="*/ 1531159 h 2561350"/>
                  <a:gd name="connsiteX7" fmla="*/ 2042416 w 2049338"/>
                  <a:gd name="connsiteY7" fmla="*/ 1619452 h 2561350"/>
                  <a:gd name="connsiteX8" fmla="*/ 1951283 w 2049338"/>
                  <a:gd name="connsiteY8" fmla="*/ 2180265 h 2561350"/>
                  <a:gd name="connsiteX9" fmla="*/ 1222152 w 2049338"/>
                  <a:gd name="connsiteY9" fmla="*/ 2167002 h 2561350"/>
                  <a:gd name="connsiteX10" fmla="*/ 1242025 w 2049338"/>
                  <a:gd name="connsiteY10" fmla="*/ 2275300 h 2561350"/>
                  <a:gd name="connsiteX11" fmla="*/ 791969 w 2049338"/>
                  <a:gd name="connsiteY11" fmla="*/ 2277680 h 2561350"/>
                  <a:gd name="connsiteX12" fmla="*/ 821902 w 2049338"/>
                  <a:gd name="connsiteY12" fmla="*/ 2167002 h 2561350"/>
                  <a:gd name="connsiteX13" fmla="*/ 128977 w 2049338"/>
                  <a:gd name="connsiteY13" fmla="*/ 2200159 h 2561350"/>
                  <a:gd name="connsiteX14" fmla="*/ 0 w 2049338"/>
                  <a:gd name="connsiteY14" fmla="*/ 1657531 h 2561350"/>
                  <a:gd name="connsiteX15" fmla="*/ 257433 w 2049338"/>
                  <a:gd name="connsiteY15" fmla="*/ 1557347 h 2561350"/>
                  <a:gd name="connsiteX16" fmla="*/ 239483 w 2049338"/>
                  <a:gd name="connsiteY16" fmla="*/ 1049619 h 2561350"/>
                  <a:gd name="connsiteX17" fmla="*/ 29065 w 2049338"/>
                  <a:gd name="connsiteY17" fmla="*/ 1005469 h 2561350"/>
                  <a:gd name="connsiteX18" fmla="*/ 100444 w 2049338"/>
                  <a:gd name="connsiteY18" fmla="*/ 369408 h 2561350"/>
                  <a:gd name="connsiteX19" fmla="*/ 826873 w 2049338"/>
                  <a:gd name="connsiteY19" fmla="*/ 389002 h 2561350"/>
                  <a:gd name="connsiteX20" fmla="*/ 791969 w 2049338"/>
                  <a:gd name="connsiteY20" fmla="*/ 283670 h 2561350"/>
                  <a:gd name="connsiteX21" fmla="*/ 1027712 w 2049338"/>
                  <a:gd name="connsiteY21" fmla="*/ 3 h 2561350"/>
                  <a:gd name="connsiteX0" fmla="*/ 1027712 w 2053522"/>
                  <a:gd name="connsiteY0" fmla="*/ 3 h 2561350"/>
                  <a:gd name="connsiteX1" fmla="*/ 1242025 w 2053522"/>
                  <a:gd name="connsiteY1" fmla="*/ 286050 h 2561350"/>
                  <a:gd name="connsiteX2" fmla="*/ 1219889 w 2053522"/>
                  <a:gd name="connsiteY2" fmla="*/ 389002 h 2561350"/>
                  <a:gd name="connsiteX3" fmla="*/ 1967384 w 2053522"/>
                  <a:gd name="connsiteY3" fmla="*/ 344364 h 2561350"/>
                  <a:gd name="connsiteX4" fmla="*/ 2049225 w 2053522"/>
                  <a:gd name="connsiteY4" fmla="*/ 926667 h 2561350"/>
                  <a:gd name="connsiteX5" fmla="*/ 1862717 w 2053522"/>
                  <a:gd name="connsiteY5" fmla="*/ 1056790 h 2561350"/>
                  <a:gd name="connsiteX6" fmla="*/ 1824721 w 2053522"/>
                  <a:gd name="connsiteY6" fmla="*/ 1531159 h 2561350"/>
                  <a:gd name="connsiteX7" fmla="*/ 2042416 w 2053522"/>
                  <a:gd name="connsiteY7" fmla="*/ 1619452 h 2561350"/>
                  <a:gd name="connsiteX8" fmla="*/ 1951283 w 2053522"/>
                  <a:gd name="connsiteY8" fmla="*/ 2180265 h 2561350"/>
                  <a:gd name="connsiteX9" fmla="*/ 1222152 w 2053522"/>
                  <a:gd name="connsiteY9" fmla="*/ 2167002 h 2561350"/>
                  <a:gd name="connsiteX10" fmla="*/ 1242025 w 2053522"/>
                  <a:gd name="connsiteY10" fmla="*/ 2275300 h 2561350"/>
                  <a:gd name="connsiteX11" fmla="*/ 791969 w 2053522"/>
                  <a:gd name="connsiteY11" fmla="*/ 2277680 h 2561350"/>
                  <a:gd name="connsiteX12" fmla="*/ 821902 w 2053522"/>
                  <a:gd name="connsiteY12" fmla="*/ 2167002 h 2561350"/>
                  <a:gd name="connsiteX13" fmla="*/ 128977 w 2053522"/>
                  <a:gd name="connsiteY13" fmla="*/ 2200159 h 2561350"/>
                  <a:gd name="connsiteX14" fmla="*/ 0 w 2053522"/>
                  <a:gd name="connsiteY14" fmla="*/ 1657531 h 2561350"/>
                  <a:gd name="connsiteX15" fmla="*/ 257433 w 2053522"/>
                  <a:gd name="connsiteY15" fmla="*/ 1557347 h 2561350"/>
                  <a:gd name="connsiteX16" fmla="*/ 239483 w 2053522"/>
                  <a:gd name="connsiteY16" fmla="*/ 1049619 h 2561350"/>
                  <a:gd name="connsiteX17" fmla="*/ 29065 w 2053522"/>
                  <a:gd name="connsiteY17" fmla="*/ 1005469 h 2561350"/>
                  <a:gd name="connsiteX18" fmla="*/ 100444 w 2053522"/>
                  <a:gd name="connsiteY18" fmla="*/ 369408 h 2561350"/>
                  <a:gd name="connsiteX19" fmla="*/ 826873 w 2053522"/>
                  <a:gd name="connsiteY19" fmla="*/ 389002 h 2561350"/>
                  <a:gd name="connsiteX20" fmla="*/ 791969 w 2053522"/>
                  <a:gd name="connsiteY20" fmla="*/ 283670 h 2561350"/>
                  <a:gd name="connsiteX21" fmla="*/ 1027712 w 2053522"/>
                  <a:gd name="connsiteY21" fmla="*/ 3 h 2561350"/>
                  <a:gd name="connsiteX0" fmla="*/ 1027712 w 2053521"/>
                  <a:gd name="connsiteY0" fmla="*/ 3 h 2561350"/>
                  <a:gd name="connsiteX1" fmla="*/ 1242025 w 2053521"/>
                  <a:gd name="connsiteY1" fmla="*/ 286050 h 2561350"/>
                  <a:gd name="connsiteX2" fmla="*/ 1219889 w 2053521"/>
                  <a:gd name="connsiteY2" fmla="*/ 389002 h 2561350"/>
                  <a:gd name="connsiteX3" fmla="*/ 1967384 w 2053521"/>
                  <a:gd name="connsiteY3" fmla="*/ 344364 h 2561350"/>
                  <a:gd name="connsiteX4" fmla="*/ 2049225 w 2053521"/>
                  <a:gd name="connsiteY4" fmla="*/ 926667 h 2561350"/>
                  <a:gd name="connsiteX5" fmla="*/ 1862717 w 2053521"/>
                  <a:gd name="connsiteY5" fmla="*/ 1056790 h 2561350"/>
                  <a:gd name="connsiteX6" fmla="*/ 1824721 w 2053521"/>
                  <a:gd name="connsiteY6" fmla="*/ 1531159 h 2561350"/>
                  <a:gd name="connsiteX7" fmla="*/ 2042416 w 2053521"/>
                  <a:gd name="connsiteY7" fmla="*/ 1619452 h 2561350"/>
                  <a:gd name="connsiteX8" fmla="*/ 1951283 w 2053521"/>
                  <a:gd name="connsiteY8" fmla="*/ 2180265 h 2561350"/>
                  <a:gd name="connsiteX9" fmla="*/ 1222152 w 2053521"/>
                  <a:gd name="connsiteY9" fmla="*/ 2167002 h 2561350"/>
                  <a:gd name="connsiteX10" fmla="*/ 1242025 w 2053521"/>
                  <a:gd name="connsiteY10" fmla="*/ 2275300 h 2561350"/>
                  <a:gd name="connsiteX11" fmla="*/ 791969 w 2053521"/>
                  <a:gd name="connsiteY11" fmla="*/ 2277680 h 2561350"/>
                  <a:gd name="connsiteX12" fmla="*/ 821902 w 2053521"/>
                  <a:gd name="connsiteY12" fmla="*/ 2167002 h 2561350"/>
                  <a:gd name="connsiteX13" fmla="*/ 128977 w 2053521"/>
                  <a:gd name="connsiteY13" fmla="*/ 2200159 h 2561350"/>
                  <a:gd name="connsiteX14" fmla="*/ 0 w 2053521"/>
                  <a:gd name="connsiteY14" fmla="*/ 1657531 h 2561350"/>
                  <a:gd name="connsiteX15" fmla="*/ 257433 w 2053521"/>
                  <a:gd name="connsiteY15" fmla="*/ 1557347 h 2561350"/>
                  <a:gd name="connsiteX16" fmla="*/ 239483 w 2053521"/>
                  <a:gd name="connsiteY16" fmla="*/ 1049619 h 2561350"/>
                  <a:gd name="connsiteX17" fmla="*/ 29065 w 2053521"/>
                  <a:gd name="connsiteY17" fmla="*/ 1005469 h 2561350"/>
                  <a:gd name="connsiteX18" fmla="*/ 100444 w 2053521"/>
                  <a:gd name="connsiteY18" fmla="*/ 369408 h 2561350"/>
                  <a:gd name="connsiteX19" fmla="*/ 826873 w 2053521"/>
                  <a:gd name="connsiteY19" fmla="*/ 389002 h 2561350"/>
                  <a:gd name="connsiteX20" fmla="*/ 791969 w 2053521"/>
                  <a:gd name="connsiteY20" fmla="*/ 283670 h 2561350"/>
                  <a:gd name="connsiteX21" fmla="*/ 1027712 w 2053521"/>
                  <a:gd name="connsiteY21" fmla="*/ 3 h 2561350"/>
                  <a:gd name="connsiteX0" fmla="*/ 1027712 w 2053521"/>
                  <a:gd name="connsiteY0" fmla="*/ 3 h 2561350"/>
                  <a:gd name="connsiteX1" fmla="*/ 1242025 w 2053521"/>
                  <a:gd name="connsiteY1" fmla="*/ 286050 h 2561350"/>
                  <a:gd name="connsiteX2" fmla="*/ 1219889 w 2053521"/>
                  <a:gd name="connsiteY2" fmla="*/ 389002 h 2561350"/>
                  <a:gd name="connsiteX3" fmla="*/ 1967384 w 2053521"/>
                  <a:gd name="connsiteY3" fmla="*/ 344364 h 2561350"/>
                  <a:gd name="connsiteX4" fmla="*/ 2049225 w 2053521"/>
                  <a:gd name="connsiteY4" fmla="*/ 926667 h 2561350"/>
                  <a:gd name="connsiteX5" fmla="*/ 1862717 w 2053521"/>
                  <a:gd name="connsiteY5" fmla="*/ 1056790 h 2561350"/>
                  <a:gd name="connsiteX6" fmla="*/ 1824721 w 2053521"/>
                  <a:gd name="connsiteY6" fmla="*/ 1531159 h 2561350"/>
                  <a:gd name="connsiteX7" fmla="*/ 2042416 w 2053521"/>
                  <a:gd name="connsiteY7" fmla="*/ 1619452 h 2561350"/>
                  <a:gd name="connsiteX8" fmla="*/ 1951283 w 2053521"/>
                  <a:gd name="connsiteY8" fmla="*/ 2180265 h 2561350"/>
                  <a:gd name="connsiteX9" fmla="*/ 1222152 w 2053521"/>
                  <a:gd name="connsiteY9" fmla="*/ 2167002 h 2561350"/>
                  <a:gd name="connsiteX10" fmla="*/ 1242025 w 2053521"/>
                  <a:gd name="connsiteY10" fmla="*/ 2275300 h 2561350"/>
                  <a:gd name="connsiteX11" fmla="*/ 791969 w 2053521"/>
                  <a:gd name="connsiteY11" fmla="*/ 2277680 h 2561350"/>
                  <a:gd name="connsiteX12" fmla="*/ 821902 w 2053521"/>
                  <a:gd name="connsiteY12" fmla="*/ 2167002 h 2561350"/>
                  <a:gd name="connsiteX13" fmla="*/ 128977 w 2053521"/>
                  <a:gd name="connsiteY13" fmla="*/ 2200159 h 2561350"/>
                  <a:gd name="connsiteX14" fmla="*/ 0 w 2053521"/>
                  <a:gd name="connsiteY14" fmla="*/ 1657531 h 2561350"/>
                  <a:gd name="connsiteX15" fmla="*/ 257433 w 2053521"/>
                  <a:gd name="connsiteY15" fmla="*/ 1557347 h 2561350"/>
                  <a:gd name="connsiteX16" fmla="*/ 239483 w 2053521"/>
                  <a:gd name="connsiteY16" fmla="*/ 1049619 h 2561350"/>
                  <a:gd name="connsiteX17" fmla="*/ 29065 w 2053521"/>
                  <a:gd name="connsiteY17" fmla="*/ 1005469 h 2561350"/>
                  <a:gd name="connsiteX18" fmla="*/ 100444 w 2053521"/>
                  <a:gd name="connsiteY18" fmla="*/ 369408 h 2561350"/>
                  <a:gd name="connsiteX19" fmla="*/ 826873 w 2053521"/>
                  <a:gd name="connsiteY19" fmla="*/ 389002 h 2561350"/>
                  <a:gd name="connsiteX20" fmla="*/ 791969 w 2053521"/>
                  <a:gd name="connsiteY20" fmla="*/ 283670 h 2561350"/>
                  <a:gd name="connsiteX21" fmla="*/ 1027712 w 2053521"/>
                  <a:gd name="connsiteY21" fmla="*/ 3 h 2561350"/>
                  <a:gd name="connsiteX0" fmla="*/ 1027712 w 2053521"/>
                  <a:gd name="connsiteY0" fmla="*/ 3 h 2561350"/>
                  <a:gd name="connsiteX1" fmla="*/ 1242025 w 2053521"/>
                  <a:gd name="connsiteY1" fmla="*/ 286050 h 2561350"/>
                  <a:gd name="connsiteX2" fmla="*/ 1219889 w 2053521"/>
                  <a:gd name="connsiteY2" fmla="*/ 389002 h 2561350"/>
                  <a:gd name="connsiteX3" fmla="*/ 1967384 w 2053521"/>
                  <a:gd name="connsiteY3" fmla="*/ 344364 h 2561350"/>
                  <a:gd name="connsiteX4" fmla="*/ 2049225 w 2053521"/>
                  <a:gd name="connsiteY4" fmla="*/ 926667 h 2561350"/>
                  <a:gd name="connsiteX5" fmla="*/ 1862717 w 2053521"/>
                  <a:gd name="connsiteY5" fmla="*/ 1056790 h 2561350"/>
                  <a:gd name="connsiteX6" fmla="*/ 1824721 w 2053521"/>
                  <a:gd name="connsiteY6" fmla="*/ 1531159 h 2561350"/>
                  <a:gd name="connsiteX7" fmla="*/ 2042416 w 2053521"/>
                  <a:gd name="connsiteY7" fmla="*/ 1619452 h 2561350"/>
                  <a:gd name="connsiteX8" fmla="*/ 1951283 w 2053521"/>
                  <a:gd name="connsiteY8" fmla="*/ 2180265 h 2561350"/>
                  <a:gd name="connsiteX9" fmla="*/ 1222152 w 2053521"/>
                  <a:gd name="connsiteY9" fmla="*/ 2167002 h 2561350"/>
                  <a:gd name="connsiteX10" fmla="*/ 1242025 w 2053521"/>
                  <a:gd name="connsiteY10" fmla="*/ 2275300 h 2561350"/>
                  <a:gd name="connsiteX11" fmla="*/ 791969 w 2053521"/>
                  <a:gd name="connsiteY11" fmla="*/ 2277680 h 2561350"/>
                  <a:gd name="connsiteX12" fmla="*/ 821902 w 2053521"/>
                  <a:gd name="connsiteY12" fmla="*/ 2167002 h 2561350"/>
                  <a:gd name="connsiteX13" fmla="*/ 128977 w 2053521"/>
                  <a:gd name="connsiteY13" fmla="*/ 2200159 h 2561350"/>
                  <a:gd name="connsiteX14" fmla="*/ 0 w 2053521"/>
                  <a:gd name="connsiteY14" fmla="*/ 1657531 h 2561350"/>
                  <a:gd name="connsiteX15" fmla="*/ 257433 w 2053521"/>
                  <a:gd name="connsiteY15" fmla="*/ 1557347 h 2561350"/>
                  <a:gd name="connsiteX16" fmla="*/ 239483 w 2053521"/>
                  <a:gd name="connsiteY16" fmla="*/ 1049619 h 2561350"/>
                  <a:gd name="connsiteX17" fmla="*/ 29065 w 2053521"/>
                  <a:gd name="connsiteY17" fmla="*/ 1005469 h 2561350"/>
                  <a:gd name="connsiteX18" fmla="*/ 100444 w 2053521"/>
                  <a:gd name="connsiteY18" fmla="*/ 369408 h 2561350"/>
                  <a:gd name="connsiteX19" fmla="*/ 826873 w 2053521"/>
                  <a:gd name="connsiteY19" fmla="*/ 389002 h 2561350"/>
                  <a:gd name="connsiteX20" fmla="*/ 791969 w 2053521"/>
                  <a:gd name="connsiteY20" fmla="*/ 283670 h 2561350"/>
                  <a:gd name="connsiteX21" fmla="*/ 1027712 w 2053521"/>
                  <a:gd name="connsiteY21" fmla="*/ 3 h 2561350"/>
                  <a:gd name="connsiteX0" fmla="*/ 1027712 w 2053521"/>
                  <a:gd name="connsiteY0" fmla="*/ 3 h 2561350"/>
                  <a:gd name="connsiteX1" fmla="*/ 1242025 w 2053521"/>
                  <a:gd name="connsiteY1" fmla="*/ 286050 h 2561350"/>
                  <a:gd name="connsiteX2" fmla="*/ 1219889 w 2053521"/>
                  <a:gd name="connsiteY2" fmla="*/ 389002 h 2561350"/>
                  <a:gd name="connsiteX3" fmla="*/ 1967384 w 2053521"/>
                  <a:gd name="connsiteY3" fmla="*/ 344364 h 2561350"/>
                  <a:gd name="connsiteX4" fmla="*/ 2049225 w 2053521"/>
                  <a:gd name="connsiteY4" fmla="*/ 926667 h 2561350"/>
                  <a:gd name="connsiteX5" fmla="*/ 1862717 w 2053521"/>
                  <a:gd name="connsiteY5" fmla="*/ 1056790 h 2561350"/>
                  <a:gd name="connsiteX6" fmla="*/ 1824721 w 2053521"/>
                  <a:gd name="connsiteY6" fmla="*/ 1531159 h 2561350"/>
                  <a:gd name="connsiteX7" fmla="*/ 2042416 w 2053521"/>
                  <a:gd name="connsiteY7" fmla="*/ 1619452 h 2561350"/>
                  <a:gd name="connsiteX8" fmla="*/ 1951283 w 2053521"/>
                  <a:gd name="connsiteY8" fmla="*/ 2180265 h 2561350"/>
                  <a:gd name="connsiteX9" fmla="*/ 1222152 w 2053521"/>
                  <a:gd name="connsiteY9" fmla="*/ 2167002 h 2561350"/>
                  <a:gd name="connsiteX10" fmla="*/ 1242025 w 2053521"/>
                  <a:gd name="connsiteY10" fmla="*/ 2275300 h 2561350"/>
                  <a:gd name="connsiteX11" fmla="*/ 791969 w 2053521"/>
                  <a:gd name="connsiteY11" fmla="*/ 2277680 h 2561350"/>
                  <a:gd name="connsiteX12" fmla="*/ 821902 w 2053521"/>
                  <a:gd name="connsiteY12" fmla="*/ 2167002 h 2561350"/>
                  <a:gd name="connsiteX13" fmla="*/ 128977 w 2053521"/>
                  <a:gd name="connsiteY13" fmla="*/ 2200159 h 2561350"/>
                  <a:gd name="connsiteX14" fmla="*/ 0 w 2053521"/>
                  <a:gd name="connsiteY14" fmla="*/ 1657531 h 2561350"/>
                  <a:gd name="connsiteX15" fmla="*/ 257433 w 2053521"/>
                  <a:gd name="connsiteY15" fmla="*/ 1557347 h 2561350"/>
                  <a:gd name="connsiteX16" fmla="*/ 239483 w 2053521"/>
                  <a:gd name="connsiteY16" fmla="*/ 1049619 h 2561350"/>
                  <a:gd name="connsiteX17" fmla="*/ 29065 w 2053521"/>
                  <a:gd name="connsiteY17" fmla="*/ 1005469 h 2561350"/>
                  <a:gd name="connsiteX18" fmla="*/ 100444 w 2053521"/>
                  <a:gd name="connsiteY18" fmla="*/ 369408 h 2561350"/>
                  <a:gd name="connsiteX19" fmla="*/ 826873 w 2053521"/>
                  <a:gd name="connsiteY19" fmla="*/ 389002 h 2561350"/>
                  <a:gd name="connsiteX20" fmla="*/ 791969 w 2053521"/>
                  <a:gd name="connsiteY20" fmla="*/ 283670 h 2561350"/>
                  <a:gd name="connsiteX21" fmla="*/ 1027712 w 2053521"/>
                  <a:gd name="connsiteY21" fmla="*/ 3 h 2561350"/>
                  <a:gd name="connsiteX0" fmla="*/ 1027712 w 2053521"/>
                  <a:gd name="connsiteY0" fmla="*/ 3 h 2561350"/>
                  <a:gd name="connsiteX1" fmla="*/ 1242025 w 2053521"/>
                  <a:gd name="connsiteY1" fmla="*/ 286050 h 2561350"/>
                  <a:gd name="connsiteX2" fmla="*/ 1219889 w 2053521"/>
                  <a:gd name="connsiteY2" fmla="*/ 389002 h 2561350"/>
                  <a:gd name="connsiteX3" fmla="*/ 1967384 w 2053521"/>
                  <a:gd name="connsiteY3" fmla="*/ 344364 h 2561350"/>
                  <a:gd name="connsiteX4" fmla="*/ 2049225 w 2053521"/>
                  <a:gd name="connsiteY4" fmla="*/ 926667 h 2561350"/>
                  <a:gd name="connsiteX5" fmla="*/ 1862717 w 2053521"/>
                  <a:gd name="connsiteY5" fmla="*/ 1056790 h 2561350"/>
                  <a:gd name="connsiteX6" fmla="*/ 1824721 w 2053521"/>
                  <a:gd name="connsiteY6" fmla="*/ 1531159 h 2561350"/>
                  <a:gd name="connsiteX7" fmla="*/ 2042416 w 2053521"/>
                  <a:gd name="connsiteY7" fmla="*/ 1619452 h 2561350"/>
                  <a:gd name="connsiteX8" fmla="*/ 1951283 w 2053521"/>
                  <a:gd name="connsiteY8" fmla="*/ 2180265 h 2561350"/>
                  <a:gd name="connsiteX9" fmla="*/ 1222152 w 2053521"/>
                  <a:gd name="connsiteY9" fmla="*/ 2167002 h 2561350"/>
                  <a:gd name="connsiteX10" fmla="*/ 1242025 w 2053521"/>
                  <a:gd name="connsiteY10" fmla="*/ 2275300 h 2561350"/>
                  <a:gd name="connsiteX11" fmla="*/ 791969 w 2053521"/>
                  <a:gd name="connsiteY11" fmla="*/ 2277680 h 2561350"/>
                  <a:gd name="connsiteX12" fmla="*/ 821902 w 2053521"/>
                  <a:gd name="connsiteY12" fmla="*/ 2167002 h 2561350"/>
                  <a:gd name="connsiteX13" fmla="*/ 128977 w 2053521"/>
                  <a:gd name="connsiteY13" fmla="*/ 2200159 h 2561350"/>
                  <a:gd name="connsiteX14" fmla="*/ 0 w 2053521"/>
                  <a:gd name="connsiteY14" fmla="*/ 1657531 h 2561350"/>
                  <a:gd name="connsiteX15" fmla="*/ 257433 w 2053521"/>
                  <a:gd name="connsiteY15" fmla="*/ 1557347 h 2561350"/>
                  <a:gd name="connsiteX16" fmla="*/ 239483 w 2053521"/>
                  <a:gd name="connsiteY16" fmla="*/ 1049619 h 2561350"/>
                  <a:gd name="connsiteX17" fmla="*/ 29065 w 2053521"/>
                  <a:gd name="connsiteY17" fmla="*/ 1005469 h 2561350"/>
                  <a:gd name="connsiteX18" fmla="*/ 100444 w 2053521"/>
                  <a:gd name="connsiteY18" fmla="*/ 369408 h 2561350"/>
                  <a:gd name="connsiteX19" fmla="*/ 826873 w 2053521"/>
                  <a:gd name="connsiteY19" fmla="*/ 389002 h 2561350"/>
                  <a:gd name="connsiteX20" fmla="*/ 791969 w 2053521"/>
                  <a:gd name="connsiteY20" fmla="*/ 283670 h 2561350"/>
                  <a:gd name="connsiteX21" fmla="*/ 1027712 w 2053521"/>
                  <a:gd name="connsiteY21" fmla="*/ 3 h 2561350"/>
                  <a:gd name="connsiteX0" fmla="*/ 1027712 w 2053521"/>
                  <a:gd name="connsiteY0" fmla="*/ 3 h 2561350"/>
                  <a:gd name="connsiteX1" fmla="*/ 1242025 w 2053521"/>
                  <a:gd name="connsiteY1" fmla="*/ 286050 h 2561350"/>
                  <a:gd name="connsiteX2" fmla="*/ 1219889 w 2053521"/>
                  <a:gd name="connsiteY2" fmla="*/ 389002 h 2561350"/>
                  <a:gd name="connsiteX3" fmla="*/ 1967384 w 2053521"/>
                  <a:gd name="connsiteY3" fmla="*/ 344364 h 2561350"/>
                  <a:gd name="connsiteX4" fmla="*/ 2049225 w 2053521"/>
                  <a:gd name="connsiteY4" fmla="*/ 926667 h 2561350"/>
                  <a:gd name="connsiteX5" fmla="*/ 1862717 w 2053521"/>
                  <a:gd name="connsiteY5" fmla="*/ 1056790 h 2561350"/>
                  <a:gd name="connsiteX6" fmla="*/ 1824721 w 2053521"/>
                  <a:gd name="connsiteY6" fmla="*/ 1531159 h 2561350"/>
                  <a:gd name="connsiteX7" fmla="*/ 2042416 w 2053521"/>
                  <a:gd name="connsiteY7" fmla="*/ 1619452 h 2561350"/>
                  <a:gd name="connsiteX8" fmla="*/ 1951283 w 2053521"/>
                  <a:gd name="connsiteY8" fmla="*/ 2180265 h 2561350"/>
                  <a:gd name="connsiteX9" fmla="*/ 1222152 w 2053521"/>
                  <a:gd name="connsiteY9" fmla="*/ 2167002 h 2561350"/>
                  <a:gd name="connsiteX10" fmla="*/ 1242025 w 2053521"/>
                  <a:gd name="connsiteY10" fmla="*/ 2275300 h 2561350"/>
                  <a:gd name="connsiteX11" fmla="*/ 791969 w 2053521"/>
                  <a:gd name="connsiteY11" fmla="*/ 2277680 h 2561350"/>
                  <a:gd name="connsiteX12" fmla="*/ 821902 w 2053521"/>
                  <a:gd name="connsiteY12" fmla="*/ 2167002 h 2561350"/>
                  <a:gd name="connsiteX13" fmla="*/ 128977 w 2053521"/>
                  <a:gd name="connsiteY13" fmla="*/ 2200159 h 2561350"/>
                  <a:gd name="connsiteX14" fmla="*/ 0 w 2053521"/>
                  <a:gd name="connsiteY14" fmla="*/ 1657531 h 2561350"/>
                  <a:gd name="connsiteX15" fmla="*/ 257433 w 2053521"/>
                  <a:gd name="connsiteY15" fmla="*/ 1557347 h 2561350"/>
                  <a:gd name="connsiteX16" fmla="*/ 239483 w 2053521"/>
                  <a:gd name="connsiteY16" fmla="*/ 1049619 h 2561350"/>
                  <a:gd name="connsiteX17" fmla="*/ 29065 w 2053521"/>
                  <a:gd name="connsiteY17" fmla="*/ 1005469 h 2561350"/>
                  <a:gd name="connsiteX18" fmla="*/ 100444 w 2053521"/>
                  <a:gd name="connsiteY18" fmla="*/ 369408 h 2561350"/>
                  <a:gd name="connsiteX19" fmla="*/ 826873 w 2053521"/>
                  <a:gd name="connsiteY19" fmla="*/ 389002 h 2561350"/>
                  <a:gd name="connsiteX20" fmla="*/ 791969 w 2053521"/>
                  <a:gd name="connsiteY20" fmla="*/ 283670 h 2561350"/>
                  <a:gd name="connsiteX21" fmla="*/ 1027712 w 2053521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4468 w 2040556"/>
                  <a:gd name="connsiteY15" fmla="*/ 1557347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4468 w 2040556"/>
                  <a:gd name="connsiteY15" fmla="*/ 1557347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4468 w 2040556"/>
                  <a:gd name="connsiteY15" fmla="*/ 1557347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4468 w 2040556"/>
                  <a:gd name="connsiteY15" fmla="*/ 1557347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61667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36129 w 2040556"/>
                  <a:gd name="connsiteY7" fmla="*/ 1616113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36129 w 2040556"/>
                  <a:gd name="connsiteY7" fmla="*/ 1616113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36129 w 2040556"/>
                  <a:gd name="connsiteY7" fmla="*/ 1616113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36129 w 2040556"/>
                  <a:gd name="connsiteY7" fmla="*/ 1616113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60129 h 2561350"/>
                  <a:gd name="connsiteX6" fmla="*/ 1811756 w 2040556"/>
                  <a:gd name="connsiteY6" fmla="*/ 1531159 h 2561350"/>
                  <a:gd name="connsiteX7" fmla="*/ 2036129 w 2040556"/>
                  <a:gd name="connsiteY7" fmla="*/ 1616113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040556" h="2561350">
                    <a:moveTo>
                      <a:pt x="1014747" y="3"/>
                    </a:moveTo>
                    <a:cubicBezTo>
                      <a:pt x="1183816" y="-691"/>
                      <a:pt x="1351799" y="120921"/>
                      <a:pt x="1229060" y="286050"/>
                    </a:cubicBezTo>
                    <a:cubicBezTo>
                      <a:pt x="1212950" y="315682"/>
                      <a:pt x="1201168" y="348101"/>
                      <a:pt x="1206924" y="389002"/>
                    </a:cubicBezTo>
                    <a:cubicBezTo>
                      <a:pt x="1211992" y="528261"/>
                      <a:pt x="1716654" y="452477"/>
                      <a:pt x="1954419" y="344364"/>
                    </a:cubicBezTo>
                    <a:cubicBezTo>
                      <a:pt x="1970498" y="474789"/>
                      <a:pt x="2061145" y="783619"/>
                      <a:pt x="2036260" y="926667"/>
                    </a:cubicBezTo>
                    <a:cubicBezTo>
                      <a:pt x="2027166" y="1024060"/>
                      <a:pt x="1970476" y="1153289"/>
                      <a:pt x="1849752" y="1060129"/>
                    </a:cubicBezTo>
                    <a:cubicBezTo>
                      <a:pt x="1475468" y="853624"/>
                      <a:pt x="1487545" y="1649324"/>
                      <a:pt x="1811756" y="1531159"/>
                    </a:cubicBezTo>
                    <a:cubicBezTo>
                      <a:pt x="1923754" y="1469515"/>
                      <a:pt x="1987209" y="1400411"/>
                      <a:pt x="2036129" y="1616113"/>
                    </a:cubicBezTo>
                    <a:cubicBezTo>
                      <a:pt x="2051136" y="1730790"/>
                      <a:pt x="1956393" y="2051666"/>
                      <a:pt x="1938318" y="2180265"/>
                    </a:cubicBezTo>
                    <a:cubicBezTo>
                      <a:pt x="1741694" y="2153739"/>
                      <a:pt x="1359392" y="2007849"/>
                      <a:pt x="1209187" y="2167002"/>
                    </a:cubicBezTo>
                    <a:cubicBezTo>
                      <a:pt x="1195706" y="2193452"/>
                      <a:pt x="1198508" y="2230274"/>
                      <a:pt x="1229060" y="2275300"/>
                    </a:cubicBezTo>
                    <a:cubicBezTo>
                      <a:pt x="1469566" y="2660267"/>
                      <a:pt x="567071" y="2652331"/>
                      <a:pt x="779004" y="2277680"/>
                    </a:cubicBezTo>
                    <a:cubicBezTo>
                      <a:pt x="817979" y="2223379"/>
                      <a:pt x="825787" y="2190096"/>
                      <a:pt x="808937" y="2167002"/>
                    </a:cubicBezTo>
                    <a:cubicBezTo>
                      <a:pt x="706169" y="2021111"/>
                      <a:pt x="364670" y="2147108"/>
                      <a:pt x="116012" y="2200159"/>
                    </a:cubicBezTo>
                    <a:cubicBezTo>
                      <a:pt x="57942" y="2073996"/>
                      <a:pt x="976" y="1794778"/>
                      <a:pt x="0" y="1657530"/>
                    </a:cubicBezTo>
                    <a:cubicBezTo>
                      <a:pt x="23569" y="1399547"/>
                      <a:pt x="142648" y="1475748"/>
                      <a:pt x="248790" y="1539671"/>
                    </a:cubicBezTo>
                    <a:cubicBezTo>
                      <a:pt x="563771" y="1555589"/>
                      <a:pt x="485163" y="925406"/>
                      <a:pt x="226518" y="1049619"/>
                    </a:cubicBezTo>
                    <a:cubicBezTo>
                      <a:pt x="150003" y="1086365"/>
                      <a:pt x="56561" y="1164379"/>
                      <a:pt x="16100" y="1005469"/>
                    </a:cubicBezTo>
                    <a:cubicBezTo>
                      <a:pt x="-32993" y="864734"/>
                      <a:pt x="47286" y="478570"/>
                      <a:pt x="87479" y="369408"/>
                    </a:cubicBezTo>
                    <a:cubicBezTo>
                      <a:pt x="483685" y="502036"/>
                      <a:pt x="775797" y="488473"/>
                      <a:pt x="813908" y="389002"/>
                    </a:cubicBezTo>
                    <a:cubicBezTo>
                      <a:pt x="824229" y="365427"/>
                      <a:pt x="814657" y="333342"/>
                      <a:pt x="779004" y="283670"/>
                    </a:cubicBezTo>
                    <a:cubicBezTo>
                      <a:pt x="673038" y="96344"/>
                      <a:pt x="845678" y="698"/>
                      <a:pt x="1014747" y="3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accent3">
                      <a:lumMod val="75000"/>
                    </a:schemeClr>
                  </a:gs>
                  <a:gs pos="0">
                    <a:schemeClr val="accent3">
                      <a:lumMod val="40000"/>
                      <a:lumOff val="60000"/>
                    </a:schemeClr>
                  </a:gs>
                </a:gsLst>
                <a:lin ang="0" scaled="0"/>
                <a:tileRect/>
              </a:gradFill>
              <a:ln>
                <a:noFill/>
              </a:ln>
              <a:effectLst/>
              <a:sp3d prstMaterial="dkEdge">
                <a:bevelT w="50800" h="25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"/>
              <p:cNvSpPr/>
              <p:nvPr/>
            </p:nvSpPr>
            <p:spPr>
              <a:xfrm flipV="1">
                <a:off x="6213670" y="3226986"/>
                <a:ext cx="1448109" cy="1792218"/>
              </a:xfrm>
              <a:custGeom>
                <a:avLst/>
                <a:gdLst>
                  <a:gd name="connsiteX0" fmla="*/ 872209 w 1795780"/>
                  <a:gd name="connsiteY0" fmla="*/ 3 h 2561350"/>
                  <a:gd name="connsiteX1" fmla="*/ 1086522 w 1795780"/>
                  <a:gd name="connsiteY1" fmla="*/ 286050 h 2561350"/>
                  <a:gd name="connsiteX2" fmla="*/ 1064386 w 1795780"/>
                  <a:gd name="connsiteY2" fmla="*/ 389002 h 2561350"/>
                  <a:gd name="connsiteX3" fmla="*/ 1795780 w 1795780"/>
                  <a:gd name="connsiteY3" fmla="*/ 389002 h 2561350"/>
                  <a:gd name="connsiteX4" fmla="*/ 1795780 w 1795780"/>
                  <a:gd name="connsiteY4" fmla="*/ 1063389 h 2561350"/>
                  <a:gd name="connsiteX5" fmla="*/ 1706462 w 1795780"/>
                  <a:gd name="connsiteY5" fmla="*/ 1037347 h 2561350"/>
                  <a:gd name="connsiteX6" fmla="*/ 1704082 w 1795780"/>
                  <a:gd name="connsiteY6" fmla="*/ 1487403 h 2561350"/>
                  <a:gd name="connsiteX7" fmla="*/ 1795780 w 1795780"/>
                  <a:gd name="connsiteY7" fmla="*/ 1449629 h 2561350"/>
                  <a:gd name="connsiteX8" fmla="*/ 1795780 w 1795780"/>
                  <a:gd name="connsiteY8" fmla="*/ 2167002 h 2561350"/>
                  <a:gd name="connsiteX9" fmla="*/ 1066649 w 1795780"/>
                  <a:gd name="connsiteY9" fmla="*/ 2167002 h 2561350"/>
                  <a:gd name="connsiteX10" fmla="*/ 1086522 w 1795780"/>
                  <a:gd name="connsiteY10" fmla="*/ 2275300 h 2561350"/>
                  <a:gd name="connsiteX11" fmla="*/ 636466 w 1795780"/>
                  <a:gd name="connsiteY11" fmla="*/ 2277680 h 2561350"/>
                  <a:gd name="connsiteX12" fmla="*/ 666399 w 1795780"/>
                  <a:gd name="connsiteY12" fmla="*/ 2167002 h 2561350"/>
                  <a:gd name="connsiteX13" fmla="*/ 0 w 1795780"/>
                  <a:gd name="connsiteY13" fmla="*/ 2167002 h 2561350"/>
                  <a:gd name="connsiteX14" fmla="*/ 0 w 1795780"/>
                  <a:gd name="connsiteY14" fmla="*/ 1458174 h 2561350"/>
                  <a:gd name="connsiteX15" fmla="*/ 94999 w 1795780"/>
                  <a:gd name="connsiteY15" fmla="*/ 1495354 h 2561350"/>
                  <a:gd name="connsiteX16" fmla="*/ 92619 w 1795780"/>
                  <a:gd name="connsiteY16" fmla="*/ 1045298 h 2561350"/>
                  <a:gd name="connsiteX17" fmla="*/ 0 w 1795780"/>
                  <a:gd name="connsiteY17" fmla="*/ 1071146 h 2561350"/>
                  <a:gd name="connsiteX18" fmla="*/ 0 w 1795780"/>
                  <a:gd name="connsiteY18" fmla="*/ 389002 h 2561350"/>
                  <a:gd name="connsiteX19" fmla="*/ 671370 w 1795780"/>
                  <a:gd name="connsiteY19" fmla="*/ 389002 h 2561350"/>
                  <a:gd name="connsiteX20" fmla="*/ 636466 w 1795780"/>
                  <a:gd name="connsiteY20" fmla="*/ 283670 h 2561350"/>
                  <a:gd name="connsiteX21" fmla="*/ 872209 w 1795780"/>
                  <a:gd name="connsiteY21" fmla="*/ 3 h 2561350"/>
                  <a:gd name="connsiteX0" fmla="*/ 872209 w 1795780"/>
                  <a:gd name="connsiteY0" fmla="*/ 3 h 2561350"/>
                  <a:gd name="connsiteX1" fmla="*/ 1086522 w 1795780"/>
                  <a:gd name="connsiteY1" fmla="*/ 286050 h 2561350"/>
                  <a:gd name="connsiteX2" fmla="*/ 1064386 w 1795780"/>
                  <a:gd name="connsiteY2" fmla="*/ 389002 h 2561350"/>
                  <a:gd name="connsiteX3" fmla="*/ 1795780 w 1795780"/>
                  <a:gd name="connsiteY3" fmla="*/ 389002 h 2561350"/>
                  <a:gd name="connsiteX4" fmla="*/ 1795780 w 1795780"/>
                  <a:gd name="connsiteY4" fmla="*/ 1063389 h 2561350"/>
                  <a:gd name="connsiteX5" fmla="*/ 1706462 w 1795780"/>
                  <a:gd name="connsiteY5" fmla="*/ 1037347 h 2561350"/>
                  <a:gd name="connsiteX6" fmla="*/ 1704082 w 1795780"/>
                  <a:gd name="connsiteY6" fmla="*/ 1487403 h 2561350"/>
                  <a:gd name="connsiteX7" fmla="*/ 1795780 w 1795780"/>
                  <a:gd name="connsiteY7" fmla="*/ 1449629 h 2561350"/>
                  <a:gd name="connsiteX8" fmla="*/ 1795780 w 1795780"/>
                  <a:gd name="connsiteY8" fmla="*/ 2167002 h 2561350"/>
                  <a:gd name="connsiteX9" fmla="*/ 1066649 w 1795780"/>
                  <a:gd name="connsiteY9" fmla="*/ 2167002 h 2561350"/>
                  <a:gd name="connsiteX10" fmla="*/ 1086522 w 1795780"/>
                  <a:gd name="connsiteY10" fmla="*/ 2275300 h 2561350"/>
                  <a:gd name="connsiteX11" fmla="*/ 636466 w 1795780"/>
                  <a:gd name="connsiteY11" fmla="*/ 2277680 h 2561350"/>
                  <a:gd name="connsiteX12" fmla="*/ 666399 w 1795780"/>
                  <a:gd name="connsiteY12" fmla="*/ 2167002 h 2561350"/>
                  <a:gd name="connsiteX13" fmla="*/ 0 w 1795780"/>
                  <a:gd name="connsiteY13" fmla="*/ 2167002 h 2561350"/>
                  <a:gd name="connsiteX14" fmla="*/ 0 w 1795780"/>
                  <a:gd name="connsiteY14" fmla="*/ 1458174 h 2561350"/>
                  <a:gd name="connsiteX15" fmla="*/ 94999 w 1795780"/>
                  <a:gd name="connsiteY15" fmla="*/ 1495354 h 2561350"/>
                  <a:gd name="connsiteX16" fmla="*/ 92619 w 1795780"/>
                  <a:gd name="connsiteY16" fmla="*/ 1045298 h 2561350"/>
                  <a:gd name="connsiteX17" fmla="*/ 0 w 1795780"/>
                  <a:gd name="connsiteY17" fmla="*/ 1071146 h 2561350"/>
                  <a:gd name="connsiteX18" fmla="*/ 0 w 1795780"/>
                  <a:gd name="connsiteY18" fmla="*/ 389002 h 2561350"/>
                  <a:gd name="connsiteX19" fmla="*/ 671370 w 1795780"/>
                  <a:gd name="connsiteY19" fmla="*/ 389002 h 2561350"/>
                  <a:gd name="connsiteX20" fmla="*/ 636466 w 1795780"/>
                  <a:gd name="connsiteY20" fmla="*/ 283670 h 2561350"/>
                  <a:gd name="connsiteX21" fmla="*/ 872209 w 179578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949187"/>
                  <a:gd name="connsiteY0" fmla="*/ 3 h 2561350"/>
                  <a:gd name="connsiteX1" fmla="*/ 1132942 w 1949187"/>
                  <a:gd name="connsiteY1" fmla="*/ 286050 h 2561350"/>
                  <a:gd name="connsiteX2" fmla="*/ 1110806 w 1949187"/>
                  <a:gd name="connsiteY2" fmla="*/ 389002 h 2561350"/>
                  <a:gd name="connsiteX3" fmla="*/ 1862094 w 1949187"/>
                  <a:gd name="connsiteY3" fmla="*/ 369108 h 2561350"/>
                  <a:gd name="connsiteX4" fmla="*/ 1842200 w 1949187"/>
                  <a:gd name="connsiteY4" fmla="*/ 1063389 h 2561350"/>
                  <a:gd name="connsiteX5" fmla="*/ 1752882 w 1949187"/>
                  <a:gd name="connsiteY5" fmla="*/ 1037347 h 2561350"/>
                  <a:gd name="connsiteX6" fmla="*/ 1750502 w 1949187"/>
                  <a:gd name="connsiteY6" fmla="*/ 1487403 h 2561350"/>
                  <a:gd name="connsiteX7" fmla="*/ 1842200 w 1949187"/>
                  <a:gd name="connsiteY7" fmla="*/ 1449629 h 2561350"/>
                  <a:gd name="connsiteX8" fmla="*/ 1842200 w 1949187"/>
                  <a:gd name="connsiteY8" fmla="*/ 2167002 h 2561350"/>
                  <a:gd name="connsiteX9" fmla="*/ 1113069 w 1949187"/>
                  <a:gd name="connsiteY9" fmla="*/ 2167002 h 2561350"/>
                  <a:gd name="connsiteX10" fmla="*/ 1132942 w 1949187"/>
                  <a:gd name="connsiteY10" fmla="*/ 2275300 h 2561350"/>
                  <a:gd name="connsiteX11" fmla="*/ 682886 w 1949187"/>
                  <a:gd name="connsiteY11" fmla="*/ 2277680 h 2561350"/>
                  <a:gd name="connsiteX12" fmla="*/ 712819 w 1949187"/>
                  <a:gd name="connsiteY12" fmla="*/ 2167002 h 2561350"/>
                  <a:gd name="connsiteX13" fmla="*/ 46420 w 1949187"/>
                  <a:gd name="connsiteY13" fmla="*/ 2167002 h 2561350"/>
                  <a:gd name="connsiteX14" fmla="*/ 46420 w 1949187"/>
                  <a:gd name="connsiteY14" fmla="*/ 1458174 h 2561350"/>
                  <a:gd name="connsiteX15" fmla="*/ 141419 w 1949187"/>
                  <a:gd name="connsiteY15" fmla="*/ 1495354 h 2561350"/>
                  <a:gd name="connsiteX16" fmla="*/ 139039 w 1949187"/>
                  <a:gd name="connsiteY16" fmla="*/ 1045298 h 2561350"/>
                  <a:gd name="connsiteX17" fmla="*/ 46420 w 1949187"/>
                  <a:gd name="connsiteY17" fmla="*/ 1071146 h 2561350"/>
                  <a:gd name="connsiteX18" fmla="*/ 0 w 1949187"/>
                  <a:gd name="connsiteY18" fmla="*/ 382371 h 2561350"/>
                  <a:gd name="connsiteX19" fmla="*/ 717790 w 1949187"/>
                  <a:gd name="connsiteY19" fmla="*/ 389002 h 2561350"/>
                  <a:gd name="connsiteX20" fmla="*/ 682886 w 1949187"/>
                  <a:gd name="connsiteY20" fmla="*/ 283670 h 2561350"/>
                  <a:gd name="connsiteX21" fmla="*/ 918629 w 1949187"/>
                  <a:gd name="connsiteY21" fmla="*/ 3 h 2561350"/>
                  <a:gd name="connsiteX0" fmla="*/ 918629 w 1966660"/>
                  <a:gd name="connsiteY0" fmla="*/ 3 h 2561350"/>
                  <a:gd name="connsiteX1" fmla="*/ 1132942 w 1966660"/>
                  <a:gd name="connsiteY1" fmla="*/ 286050 h 2561350"/>
                  <a:gd name="connsiteX2" fmla="*/ 1110806 w 1966660"/>
                  <a:gd name="connsiteY2" fmla="*/ 389002 h 2561350"/>
                  <a:gd name="connsiteX3" fmla="*/ 1862094 w 1966660"/>
                  <a:gd name="connsiteY3" fmla="*/ 369108 h 2561350"/>
                  <a:gd name="connsiteX4" fmla="*/ 1842200 w 1966660"/>
                  <a:gd name="connsiteY4" fmla="*/ 1063389 h 2561350"/>
                  <a:gd name="connsiteX5" fmla="*/ 1752882 w 1966660"/>
                  <a:gd name="connsiteY5" fmla="*/ 1037347 h 2561350"/>
                  <a:gd name="connsiteX6" fmla="*/ 1750502 w 1966660"/>
                  <a:gd name="connsiteY6" fmla="*/ 1487403 h 2561350"/>
                  <a:gd name="connsiteX7" fmla="*/ 1842200 w 1966660"/>
                  <a:gd name="connsiteY7" fmla="*/ 1449629 h 2561350"/>
                  <a:gd name="connsiteX8" fmla="*/ 1842200 w 1966660"/>
                  <a:gd name="connsiteY8" fmla="*/ 2167002 h 2561350"/>
                  <a:gd name="connsiteX9" fmla="*/ 1113069 w 1966660"/>
                  <a:gd name="connsiteY9" fmla="*/ 2167002 h 2561350"/>
                  <a:gd name="connsiteX10" fmla="*/ 1132942 w 1966660"/>
                  <a:gd name="connsiteY10" fmla="*/ 2275300 h 2561350"/>
                  <a:gd name="connsiteX11" fmla="*/ 682886 w 1966660"/>
                  <a:gd name="connsiteY11" fmla="*/ 2277680 h 2561350"/>
                  <a:gd name="connsiteX12" fmla="*/ 712819 w 1966660"/>
                  <a:gd name="connsiteY12" fmla="*/ 2167002 h 2561350"/>
                  <a:gd name="connsiteX13" fmla="*/ 46420 w 1966660"/>
                  <a:gd name="connsiteY13" fmla="*/ 2167002 h 2561350"/>
                  <a:gd name="connsiteX14" fmla="*/ 46420 w 1966660"/>
                  <a:gd name="connsiteY14" fmla="*/ 1458174 h 2561350"/>
                  <a:gd name="connsiteX15" fmla="*/ 141419 w 1966660"/>
                  <a:gd name="connsiteY15" fmla="*/ 1495354 h 2561350"/>
                  <a:gd name="connsiteX16" fmla="*/ 139039 w 1966660"/>
                  <a:gd name="connsiteY16" fmla="*/ 1045298 h 2561350"/>
                  <a:gd name="connsiteX17" fmla="*/ 46420 w 1966660"/>
                  <a:gd name="connsiteY17" fmla="*/ 1071146 h 2561350"/>
                  <a:gd name="connsiteX18" fmla="*/ 0 w 1966660"/>
                  <a:gd name="connsiteY18" fmla="*/ 382371 h 2561350"/>
                  <a:gd name="connsiteX19" fmla="*/ 717790 w 1966660"/>
                  <a:gd name="connsiteY19" fmla="*/ 389002 h 2561350"/>
                  <a:gd name="connsiteX20" fmla="*/ 682886 w 1966660"/>
                  <a:gd name="connsiteY20" fmla="*/ 283670 h 2561350"/>
                  <a:gd name="connsiteX21" fmla="*/ 918629 w 1966660"/>
                  <a:gd name="connsiteY21" fmla="*/ 3 h 2561350"/>
                  <a:gd name="connsiteX0" fmla="*/ 1023861 w 2071892"/>
                  <a:gd name="connsiteY0" fmla="*/ 3 h 2561350"/>
                  <a:gd name="connsiteX1" fmla="*/ 1238174 w 2071892"/>
                  <a:gd name="connsiteY1" fmla="*/ 286050 h 2561350"/>
                  <a:gd name="connsiteX2" fmla="*/ 1216038 w 2071892"/>
                  <a:gd name="connsiteY2" fmla="*/ 389002 h 2561350"/>
                  <a:gd name="connsiteX3" fmla="*/ 1967326 w 2071892"/>
                  <a:gd name="connsiteY3" fmla="*/ 369108 h 2561350"/>
                  <a:gd name="connsiteX4" fmla="*/ 1947432 w 2071892"/>
                  <a:gd name="connsiteY4" fmla="*/ 1063389 h 2561350"/>
                  <a:gd name="connsiteX5" fmla="*/ 1858114 w 2071892"/>
                  <a:gd name="connsiteY5" fmla="*/ 1037347 h 2561350"/>
                  <a:gd name="connsiteX6" fmla="*/ 1855734 w 2071892"/>
                  <a:gd name="connsiteY6" fmla="*/ 1487403 h 2561350"/>
                  <a:gd name="connsiteX7" fmla="*/ 1947432 w 2071892"/>
                  <a:gd name="connsiteY7" fmla="*/ 1449629 h 2561350"/>
                  <a:gd name="connsiteX8" fmla="*/ 1947432 w 2071892"/>
                  <a:gd name="connsiteY8" fmla="*/ 2167002 h 2561350"/>
                  <a:gd name="connsiteX9" fmla="*/ 1218301 w 2071892"/>
                  <a:gd name="connsiteY9" fmla="*/ 2167002 h 2561350"/>
                  <a:gd name="connsiteX10" fmla="*/ 1238174 w 2071892"/>
                  <a:gd name="connsiteY10" fmla="*/ 2275300 h 2561350"/>
                  <a:gd name="connsiteX11" fmla="*/ 788118 w 2071892"/>
                  <a:gd name="connsiteY11" fmla="*/ 2277680 h 2561350"/>
                  <a:gd name="connsiteX12" fmla="*/ 818051 w 2071892"/>
                  <a:gd name="connsiteY12" fmla="*/ 2167002 h 2561350"/>
                  <a:gd name="connsiteX13" fmla="*/ 151652 w 2071892"/>
                  <a:gd name="connsiteY13" fmla="*/ 2167002 h 2561350"/>
                  <a:gd name="connsiteX14" fmla="*/ 151652 w 2071892"/>
                  <a:gd name="connsiteY14" fmla="*/ 1458174 h 2561350"/>
                  <a:gd name="connsiteX15" fmla="*/ 246651 w 2071892"/>
                  <a:gd name="connsiteY15" fmla="*/ 1495354 h 2561350"/>
                  <a:gd name="connsiteX16" fmla="*/ 244271 w 2071892"/>
                  <a:gd name="connsiteY16" fmla="*/ 1045298 h 2561350"/>
                  <a:gd name="connsiteX17" fmla="*/ 151652 w 2071892"/>
                  <a:gd name="connsiteY17" fmla="*/ 1071146 h 2561350"/>
                  <a:gd name="connsiteX18" fmla="*/ 105232 w 2071892"/>
                  <a:gd name="connsiteY18" fmla="*/ 382371 h 2561350"/>
                  <a:gd name="connsiteX19" fmla="*/ 823022 w 2071892"/>
                  <a:gd name="connsiteY19" fmla="*/ 389002 h 2561350"/>
                  <a:gd name="connsiteX20" fmla="*/ 788118 w 2071892"/>
                  <a:gd name="connsiteY20" fmla="*/ 283670 h 2561350"/>
                  <a:gd name="connsiteX21" fmla="*/ 1023861 w 2071892"/>
                  <a:gd name="connsiteY21" fmla="*/ 3 h 2561350"/>
                  <a:gd name="connsiteX0" fmla="*/ 1039756 w 2087787"/>
                  <a:gd name="connsiteY0" fmla="*/ 3 h 2561350"/>
                  <a:gd name="connsiteX1" fmla="*/ 1254069 w 2087787"/>
                  <a:gd name="connsiteY1" fmla="*/ 286050 h 2561350"/>
                  <a:gd name="connsiteX2" fmla="*/ 1231933 w 2087787"/>
                  <a:gd name="connsiteY2" fmla="*/ 389002 h 2561350"/>
                  <a:gd name="connsiteX3" fmla="*/ 1983221 w 2087787"/>
                  <a:gd name="connsiteY3" fmla="*/ 369108 h 2561350"/>
                  <a:gd name="connsiteX4" fmla="*/ 1963327 w 2087787"/>
                  <a:gd name="connsiteY4" fmla="*/ 1063389 h 2561350"/>
                  <a:gd name="connsiteX5" fmla="*/ 1874009 w 2087787"/>
                  <a:gd name="connsiteY5" fmla="*/ 1037347 h 2561350"/>
                  <a:gd name="connsiteX6" fmla="*/ 1871629 w 2087787"/>
                  <a:gd name="connsiteY6" fmla="*/ 1487403 h 2561350"/>
                  <a:gd name="connsiteX7" fmla="*/ 1963327 w 2087787"/>
                  <a:gd name="connsiteY7" fmla="*/ 1449629 h 2561350"/>
                  <a:gd name="connsiteX8" fmla="*/ 1963327 w 2087787"/>
                  <a:gd name="connsiteY8" fmla="*/ 2167002 h 2561350"/>
                  <a:gd name="connsiteX9" fmla="*/ 1234196 w 2087787"/>
                  <a:gd name="connsiteY9" fmla="*/ 2167002 h 2561350"/>
                  <a:gd name="connsiteX10" fmla="*/ 1254069 w 2087787"/>
                  <a:gd name="connsiteY10" fmla="*/ 2275300 h 2561350"/>
                  <a:gd name="connsiteX11" fmla="*/ 804013 w 2087787"/>
                  <a:gd name="connsiteY11" fmla="*/ 2277680 h 2561350"/>
                  <a:gd name="connsiteX12" fmla="*/ 833946 w 2087787"/>
                  <a:gd name="connsiteY12" fmla="*/ 2167002 h 2561350"/>
                  <a:gd name="connsiteX13" fmla="*/ 167547 w 2087787"/>
                  <a:gd name="connsiteY13" fmla="*/ 2167002 h 2561350"/>
                  <a:gd name="connsiteX14" fmla="*/ 167547 w 2087787"/>
                  <a:gd name="connsiteY14" fmla="*/ 1458174 h 2561350"/>
                  <a:gd name="connsiteX15" fmla="*/ 262546 w 2087787"/>
                  <a:gd name="connsiteY15" fmla="*/ 1495354 h 2561350"/>
                  <a:gd name="connsiteX16" fmla="*/ 260166 w 2087787"/>
                  <a:gd name="connsiteY16" fmla="*/ 1045298 h 2561350"/>
                  <a:gd name="connsiteX17" fmla="*/ 167547 w 2087787"/>
                  <a:gd name="connsiteY17" fmla="*/ 1071146 h 2561350"/>
                  <a:gd name="connsiteX18" fmla="*/ 121127 w 2087787"/>
                  <a:gd name="connsiteY18" fmla="*/ 382371 h 2561350"/>
                  <a:gd name="connsiteX19" fmla="*/ 838917 w 2087787"/>
                  <a:gd name="connsiteY19" fmla="*/ 389002 h 2561350"/>
                  <a:gd name="connsiteX20" fmla="*/ 804013 w 2087787"/>
                  <a:gd name="connsiteY20" fmla="*/ 283670 h 2561350"/>
                  <a:gd name="connsiteX21" fmla="*/ 1039756 w 2087787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88885"/>
                  <a:gd name="connsiteY0" fmla="*/ 3 h 2561350"/>
                  <a:gd name="connsiteX1" fmla="*/ 1239747 w 2088885"/>
                  <a:gd name="connsiteY1" fmla="*/ 286050 h 2561350"/>
                  <a:gd name="connsiteX2" fmla="*/ 1217611 w 2088885"/>
                  <a:gd name="connsiteY2" fmla="*/ 389002 h 2561350"/>
                  <a:gd name="connsiteX3" fmla="*/ 1968899 w 2088885"/>
                  <a:gd name="connsiteY3" fmla="*/ 369108 h 2561350"/>
                  <a:gd name="connsiteX4" fmla="*/ 1949005 w 2088885"/>
                  <a:gd name="connsiteY4" fmla="*/ 1063389 h 2561350"/>
                  <a:gd name="connsiteX5" fmla="*/ 1859687 w 2088885"/>
                  <a:gd name="connsiteY5" fmla="*/ 1037347 h 2561350"/>
                  <a:gd name="connsiteX6" fmla="*/ 1857307 w 2088885"/>
                  <a:gd name="connsiteY6" fmla="*/ 1487403 h 2561350"/>
                  <a:gd name="connsiteX7" fmla="*/ 1949005 w 2088885"/>
                  <a:gd name="connsiteY7" fmla="*/ 1449629 h 2561350"/>
                  <a:gd name="connsiteX8" fmla="*/ 1949005 w 2088885"/>
                  <a:gd name="connsiteY8" fmla="*/ 2167002 h 2561350"/>
                  <a:gd name="connsiteX9" fmla="*/ 1219874 w 2088885"/>
                  <a:gd name="connsiteY9" fmla="*/ 2167002 h 2561350"/>
                  <a:gd name="connsiteX10" fmla="*/ 1239747 w 2088885"/>
                  <a:gd name="connsiteY10" fmla="*/ 2275300 h 2561350"/>
                  <a:gd name="connsiteX11" fmla="*/ 789691 w 2088885"/>
                  <a:gd name="connsiteY11" fmla="*/ 2277680 h 2561350"/>
                  <a:gd name="connsiteX12" fmla="*/ 819624 w 2088885"/>
                  <a:gd name="connsiteY12" fmla="*/ 2167002 h 2561350"/>
                  <a:gd name="connsiteX13" fmla="*/ 153225 w 2088885"/>
                  <a:gd name="connsiteY13" fmla="*/ 2167002 h 2561350"/>
                  <a:gd name="connsiteX14" fmla="*/ 153225 w 2088885"/>
                  <a:gd name="connsiteY14" fmla="*/ 1458174 h 2561350"/>
                  <a:gd name="connsiteX15" fmla="*/ 248224 w 2088885"/>
                  <a:gd name="connsiteY15" fmla="*/ 1495354 h 2561350"/>
                  <a:gd name="connsiteX16" fmla="*/ 245844 w 2088885"/>
                  <a:gd name="connsiteY16" fmla="*/ 1045298 h 2561350"/>
                  <a:gd name="connsiteX17" fmla="*/ 153225 w 2088885"/>
                  <a:gd name="connsiteY17" fmla="*/ 1071146 h 2561350"/>
                  <a:gd name="connsiteX18" fmla="*/ 106805 w 2088885"/>
                  <a:gd name="connsiteY18" fmla="*/ 382371 h 2561350"/>
                  <a:gd name="connsiteX19" fmla="*/ 824595 w 2088885"/>
                  <a:gd name="connsiteY19" fmla="*/ 389002 h 2561350"/>
                  <a:gd name="connsiteX20" fmla="*/ 789691 w 2088885"/>
                  <a:gd name="connsiteY20" fmla="*/ 283670 h 2561350"/>
                  <a:gd name="connsiteX21" fmla="*/ 1025434 w 208888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102756"/>
                  <a:gd name="connsiteY0" fmla="*/ 3 h 2561350"/>
                  <a:gd name="connsiteX1" fmla="*/ 1239747 w 2102756"/>
                  <a:gd name="connsiteY1" fmla="*/ 286050 h 2561350"/>
                  <a:gd name="connsiteX2" fmla="*/ 1217611 w 2102756"/>
                  <a:gd name="connsiteY2" fmla="*/ 389002 h 2561350"/>
                  <a:gd name="connsiteX3" fmla="*/ 1968899 w 2102756"/>
                  <a:gd name="connsiteY3" fmla="*/ 369108 h 2561350"/>
                  <a:gd name="connsiteX4" fmla="*/ 1949005 w 2102756"/>
                  <a:gd name="connsiteY4" fmla="*/ 1063389 h 2561350"/>
                  <a:gd name="connsiteX5" fmla="*/ 1859687 w 2102756"/>
                  <a:gd name="connsiteY5" fmla="*/ 1037347 h 2561350"/>
                  <a:gd name="connsiteX6" fmla="*/ 1857307 w 2102756"/>
                  <a:gd name="connsiteY6" fmla="*/ 1487403 h 2561350"/>
                  <a:gd name="connsiteX7" fmla="*/ 1995425 w 2102756"/>
                  <a:gd name="connsiteY7" fmla="*/ 1456260 h 2561350"/>
                  <a:gd name="connsiteX8" fmla="*/ 1949005 w 2102756"/>
                  <a:gd name="connsiteY8" fmla="*/ 2167002 h 2561350"/>
                  <a:gd name="connsiteX9" fmla="*/ 1219874 w 2102756"/>
                  <a:gd name="connsiteY9" fmla="*/ 2167002 h 2561350"/>
                  <a:gd name="connsiteX10" fmla="*/ 1239747 w 2102756"/>
                  <a:gd name="connsiteY10" fmla="*/ 2275300 h 2561350"/>
                  <a:gd name="connsiteX11" fmla="*/ 789691 w 2102756"/>
                  <a:gd name="connsiteY11" fmla="*/ 2277680 h 2561350"/>
                  <a:gd name="connsiteX12" fmla="*/ 819624 w 2102756"/>
                  <a:gd name="connsiteY12" fmla="*/ 2167002 h 2561350"/>
                  <a:gd name="connsiteX13" fmla="*/ 153225 w 2102756"/>
                  <a:gd name="connsiteY13" fmla="*/ 2167002 h 2561350"/>
                  <a:gd name="connsiteX14" fmla="*/ 153225 w 2102756"/>
                  <a:gd name="connsiteY14" fmla="*/ 1458174 h 2561350"/>
                  <a:gd name="connsiteX15" fmla="*/ 248224 w 2102756"/>
                  <a:gd name="connsiteY15" fmla="*/ 1495354 h 2561350"/>
                  <a:gd name="connsiteX16" fmla="*/ 245844 w 2102756"/>
                  <a:gd name="connsiteY16" fmla="*/ 1045298 h 2561350"/>
                  <a:gd name="connsiteX17" fmla="*/ 153225 w 2102756"/>
                  <a:gd name="connsiteY17" fmla="*/ 1071146 h 2561350"/>
                  <a:gd name="connsiteX18" fmla="*/ 106805 w 2102756"/>
                  <a:gd name="connsiteY18" fmla="*/ 382371 h 2561350"/>
                  <a:gd name="connsiteX19" fmla="*/ 824595 w 2102756"/>
                  <a:gd name="connsiteY19" fmla="*/ 389002 h 2561350"/>
                  <a:gd name="connsiteX20" fmla="*/ 789691 w 2102756"/>
                  <a:gd name="connsiteY20" fmla="*/ 283670 h 2561350"/>
                  <a:gd name="connsiteX21" fmla="*/ 1025434 w 2102756"/>
                  <a:gd name="connsiteY21" fmla="*/ 3 h 2561350"/>
                  <a:gd name="connsiteX0" fmla="*/ 1025434 w 2076232"/>
                  <a:gd name="connsiteY0" fmla="*/ 3 h 2561350"/>
                  <a:gd name="connsiteX1" fmla="*/ 1239747 w 2076232"/>
                  <a:gd name="connsiteY1" fmla="*/ 286050 h 2561350"/>
                  <a:gd name="connsiteX2" fmla="*/ 1217611 w 2076232"/>
                  <a:gd name="connsiteY2" fmla="*/ 389002 h 2561350"/>
                  <a:gd name="connsiteX3" fmla="*/ 1968899 w 2076232"/>
                  <a:gd name="connsiteY3" fmla="*/ 369108 h 2561350"/>
                  <a:gd name="connsiteX4" fmla="*/ 1949005 w 2076232"/>
                  <a:gd name="connsiteY4" fmla="*/ 1063389 h 2561350"/>
                  <a:gd name="connsiteX5" fmla="*/ 1859687 w 2076232"/>
                  <a:gd name="connsiteY5" fmla="*/ 1037347 h 2561350"/>
                  <a:gd name="connsiteX6" fmla="*/ 1857307 w 2076232"/>
                  <a:gd name="connsiteY6" fmla="*/ 1487403 h 2561350"/>
                  <a:gd name="connsiteX7" fmla="*/ 1995425 w 2076232"/>
                  <a:gd name="connsiteY7" fmla="*/ 1456260 h 2561350"/>
                  <a:gd name="connsiteX8" fmla="*/ 1949005 w 2076232"/>
                  <a:gd name="connsiteY8" fmla="*/ 2167002 h 2561350"/>
                  <a:gd name="connsiteX9" fmla="*/ 1219874 w 2076232"/>
                  <a:gd name="connsiteY9" fmla="*/ 2167002 h 2561350"/>
                  <a:gd name="connsiteX10" fmla="*/ 1239747 w 2076232"/>
                  <a:gd name="connsiteY10" fmla="*/ 2275300 h 2561350"/>
                  <a:gd name="connsiteX11" fmla="*/ 789691 w 2076232"/>
                  <a:gd name="connsiteY11" fmla="*/ 2277680 h 2561350"/>
                  <a:gd name="connsiteX12" fmla="*/ 819624 w 2076232"/>
                  <a:gd name="connsiteY12" fmla="*/ 2167002 h 2561350"/>
                  <a:gd name="connsiteX13" fmla="*/ 153225 w 2076232"/>
                  <a:gd name="connsiteY13" fmla="*/ 2167002 h 2561350"/>
                  <a:gd name="connsiteX14" fmla="*/ 153225 w 2076232"/>
                  <a:gd name="connsiteY14" fmla="*/ 1458174 h 2561350"/>
                  <a:gd name="connsiteX15" fmla="*/ 248224 w 2076232"/>
                  <a:gd name="connsiteY15" fmla="*/ 1495354 h 2561350"/>
                  <a:gd name="connsiteX16" fmla="*/ 245844 w 2076232"/>
                  <a:gd name="connsiteY16" fmla="*/ 1045298 h 2561350"/>
                  <a:gd name="connsiteX17" fmla="*/ 153225 w 2076232"/>
                  <a:gd name="connsiteY17" fmla="*/ 1071146 h 2561350"/>
                  <a:gd name="connsiteX18" fmla="*/ 106805 w 2076232"/>
                  <a:gd name="connsiteY18" fmla="*/ 382371 h 2561350"/>
                  <a:gd name="connsiteX19" fmla="*/ 824595 w 2076232"/>
                  <a:gd name="connsiteY19" fmla="*/ 389002 h 2561350"/>
                  <a:gd name="connsiteX20" fmla="*/ 789691 w 2076232"/>
                  <a:gd name="connsiteY20" fmla="*/ 283670 h 2561350"/>
                  <a:gd name="connsiteX21" fmla="*/ 1025434 w 2076232"/>
                  <a:gd name="connsiteY21" fmla="*/ 3 h 2561350"/>
                  <a:gd name="connsiteX0" fmla="*/ 1025434 w 2077711"/>
                  <a:gd name="connsiteY0" fmla="*/ 3 h 2561350"/>
                  <a:gd name="connsiteX1" fmla="*/ 1239747 w 2077711"/>
                  <a:gd name="connsiteY1" fmla="*/ 286050 h 2561350"/>
                  <a:gd name="connsiteX2" fmla="*/ 1217611 w 2077711"/>
                  <a:gd name="connsiteY2" fmla="*/ 389002 h 2561350"/>
                  <a:gd name="connsiteX3" fmla="*/ 1968899 w 2077711"/>
                  <a:gd name="connsiteY3" fmla="*/ 369108 h 2561350"/>
                  <a:gd name="connsiteX4" fmla="*/ 1949005 w 2077711"/>
                  <a:gd name="connsiteY4" fmla="*/ 1063389 h 2561350"/>
                  <a:gd name="connsiteX5" fmla="*/ 1859687 w 2077711"/>
                  <a:gd name="connsiteY5" fmla="*/ 1037347 h 2561350"/>
                  <a:gd name="connsiteX6" fmla="*/ 1857307 w 2077711"/>
                  <a:gd name="connsiteY6" fmla="*/ 1487403 h 2561350"/>
                  <a:gd name="connsiteX7" fmla="*/ 1995425 w 2077711"/>
                  <a:gd name="connsiteY7" fmla="*/ 1456260 h 2561350"/>
                  <a:gd name="connsiteX8" fmla="*/ 1949005 w 2077711"/>
                  <a:gd name="connsiteY8" fmla="*/ 2167002 h 2561350"/>
                  <a:gd name="connsiteX9" fmla="*/ 1219874 w 2077711"/>
                  <a:gd name="connsiteY9" fmla="*/ 2167002 h 2561350"/>
                  <a:gd name="connsiteX10" fmla="*/ 1239747 w 2077711"/>
                  <a:gd name="connsiteY10" fmla="*/ 2275300 h 2561350"/>
                  <a:gd name="connsiteX11" fmla="*/ 789691 w 2077711"/>
                  <a:gd name="connsiteY11" fmla="*/ 2277680 h 2561350"/>
                  <a:gd name="connsiteX12" fmla="*/ 819624 w 2077711"/>
                  <a:gd name="connsiteY12" fmla="*/ 2167002 h 2561350"/>
                  <a:gd name="connsiteX13" fmla="*/ 153225 w 2077711"/>
                  <a:gd name="connsiteY13" fmla="*/ 2167002 h 2561350"/>
                  <a:gd name="connsiteX14" fmla="*/ 153225 w 2077711"/>
                  <a:gd name="connsiteY14" fmla="*/ 1458174 h 2561350"/>
                  <a:gd name="connsiteX15" fmla="*/ 248224 w 2077711"/>
                  <a:gd name="connsiteY15" fmla="*/ 1495354 h 2561350"/>
                  <a:gd name="connsiteX16" fmla="*/ 245844 w 2077711"/>
                  <a:gd name="connsiteY16" fmla="*/ 1045298 h 2561350"/>
                  <a:gd name="connsiteX17" fmla="*/ 153225 w 2077711"/>
                  <a:gd name="connsiteY17" fmla="*/ 1071146 h 2561350"/>
                  <a:gd name="connsiteX18" fmla="*/ 106805 w 2077711"/>
                  <a:gd name="connsiteY18" fmla="*/ 382371 h 2561350"/>
                  <a:gd name="connsiteX19" fmla="*/ 824595 w 2077711"/>
                  <a:gd name="connsiteY19" fmla="*/ 389002 h 2561350"/>
                  <a:gd name="connsiteX20" fmla="*/ 789691 w 2077711"/>
                  <a:gd name="connsiteY20" fmla="*/ 283670 h 2561350"/>
                  <a:gd name="connsiteX21" fmla="*/ 1025434 w 2077711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57307 w 2082173"/>
                  <a:gd name="connsiteY6" fmla="*/ 1487403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57307 w 2082173"/>
                  <a:gd name="connsiteY6" fmla="*/ 1487403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1331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1331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13436 w 2082173"/>
                  <a:gd name="connsiteY14" fmla="*/ 1511225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38495 w 2095234"/>
                  <a:gd name="connsiteY0" fmla="*/ 3 h 2561350"/>
                  <a:gd name="connsiteX1" fmla="*/ 1252808 w 2095234"/>
                  <a:gd name="connsiteY1" fmla="*/ 286050 h 2561350"/>
                  <a:gd name="connsiteX2" fmla="*/ 1230672 w 2095234"/>
                  <a:gd name="connsiteY2" fmla="*/ 389002 h 2561350"/>
                  <a:gd name="connsiteX3" fmla="*/ 1981960 w 2095234"/>
                  <a:gd name="connsiteY3" fmla="*/ 369108 h 2561350"/>
                  <a:gd name="connsiteX4" fmla="*/ 1975328 w 2095234"/>
                  <a:gd name="connsiteY4" fmla="*/ 1096546 h 2561350"/>
                  <a:gd name="connsiteX5" fmla="*/ 1872748 w 2095234"/>
                  <a:gd name="connsiteY5" fmla="*/ 1037347 h 2561350"/>
                  <a:gd name="connsiteX6" fmla="*/ 1857106 w 2095234"/>
                  <a:gd name="connsiteY6" fmla="*/ 1520560 h 2561350"/>
                  <a:gd name="connsiteX7" fmla="*/ 2008486 w 2095234"/>
                  <a:gd name="connsiteY7" fmla="*/ 1456260 h 2561350"/>
                  <a:gd name="connsiteX8" fmla="*/ 1962066 w 2095234"/>
                  <a:gd name="connsiteY8" fmla="*/ 2180265 h 2561350"/>
                  <a:gd name="connsiteX9" fmla="*/ 1232935 w 2095234"/>
                  <a:gd name="connsiteY9" fmla="*/ 2167002 h 2561350"/>
                  <a:gd name="connsiteX10" fmla="*/ 1252808 w 2095234"/>
                  <a:gd name="connsiteY10" fmla="*/ 2275300 h 2561350"/>
                  <a:gd name="connsiteX11" fmla="*/ 802752 w 2095234"/>
                  <a:gd name="connsiteY11" fmla="*/ 2277680 h 2561350"/>
                  <a:gd name="connsiteX12" fmla="*/ 832685 w 2095234"/>
                  <a:gd name="connsiteY12" fmla="*/ 2167002 h 2561350"/>
                  <a:gd name="connsiteX13" fmla="*/ 139760 w 2095234"/>
                  <a:gd name="connsiteY13" fmla="*/ 2200159 h 2561350"/>
                  <a:gd name="connsiteX14" fmla="*/ 119866 w 2095234"/>
                  <a:gd name="connsiteY14" fmla="*/ 1497962 h 2561350"/>
                  <a:gd name="connsiteX15" fmla="*/ 281179 w 2095234"/>
                  <a:gd name="connsiteY15" fmla="*/ 1561668 h 2561350"/>
                  <a:gd name="connsiteX16" fmla="*/ 258905 w 2095234"/>
                  <a:gd name="connsiteY16" fmla="*/ 1045298 h 2561350"/>
                  <a:gd name="connsiteX17" fmla="*/ 146392 w 2095234"/>
                  <a:gd name="connsiteY17" fmla="*/ 1091040 h 2561350"/>
                  <a:gd name="connsiteX18" fmla="*/ 119866 w 2095234"/>
                  <a:gd name="connsiteY18" fmla="*/ 382371 h 2561350"/>
                  <a:gd name="connsiteX19" fmla="*/ 837656 w 2095234"/>
                  <a:gd name="connsiteY19" fmla="*/ 389002 h 2561350"/>
                  <a:gd name="connsiteX20" fmla="*/ 802752 w 2095234"/>
                  <a:gd name="connsiteY20" fmla="*/ 283670 h 2561350"/>
                  <a:gd name="connsiteX21" fmla="*/ 1038495 w 2095234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19868 w 2076607"/>
                  <a:gd name="connsiteY0" fmla="*/ 3 h 2561350"/>
                  <a:gd name="connsiteX1" fmla="*/ 1234181 w 2076607"/>
                  <a:gd name="connsiteY1" fmla="*/ 286050 h 2561350"/>
                  <a:gd name="connsiteX2" fmla="*/ 1212045 w 2076607"/>
                  <a:gd name="connsiteY2" fmla="*/ 389002 h 2561350"/>
                  <a:gd name="connsiteX3" fmla="*/ 1963333 w 2076607"/>
                  <a:gd name="connsiteY3" fmla="*/ 369108 h 2561350"/>
                  <a:gd name="connsiteX4" fmla="*/ 1956701 w 2076607"/>
                  <a:gd name="connsiteY4" fmla="*/ 1096546 h 2561350"/>
                  <a:gd name="connsiteX5" fmla="*/ 1854121 w 2076607"/>
                  <a:gd name="connsiteY5" fmla="*/ 1037347 h 2561350"/>
                  <a:gd name="connsiteX6" fmla="*/ 1838479 w 2076607"/>
                  <a:gd name="connsiteY6" fmla="*/ 1520560 h 2561350"/>
                  <a:gd name="connsiteX7" fmla="*/ 1989859 w 2076607"/>
                  <a:gd name="connsiteY7" fmla="*/ 1456260 h 2561350"/>
                  <a:gd name="connsiteX8" fmla="*/ 1943439 w 2076607"/>
                  <a:gd name="connsiteY8" fmla="*/ 2180265 h 2561350"/>
                  <a:gd name="connsiteX9" fmla="*/ 1214308 w 2076607"/>
                  <a:gd name="connsiteY9" fmla="*/ 2167002 h 2561350"/>
                  <a:gd name="connsiteX10" fmla="*/ 1234181 w 2076607"/>
                  <a:gd name="connsiteY10" fmla="*/ 2275300 h 2561350"/>
                  <a:gd name="connsiteX11" fmla="*/ 784125 w 2076607"/>
                  <a:gd name="connsiteY11" fmla="*/ 2277680 h 2561350"/>
                  <a:gd name="connsiteX12" fmla="*/ 814058 w 2076607"/>
                  <a:gd name="connsiteY12" fmla="*/ 2167002 h 2561350"/>
                  <a:gd name="connsiteX13" fmla="*/ 121133 w 2076607"/>
                  <a:gd name="connsiteY13" fmla="*/ 2200159 h 2561350"/>
                  <a:gd name="connsiteX14" fmla="*/ 101239 w 2076607"/>
                  <a:gd name="connsiteY14" fmla="*/ 1497962 h 2561350"/>
                  <a:gd name="connsiteX15" fmla="*/ 262552 w 2076607"/>
                  <a:gd name="connsiteY15" fmla="*/ 1561668 h 2561350"/>
                  <a:gd name="connsiteX16" fmla="*/ 240278 w 2076607"/>
                  <a:gd name="connsiteY16" fmla="*/ 1045298 h 2561350"/>
                  <a:gd name="connsiteX17" fmla="*/ 101239 w 2076607"/>
                  <a:gd name="connsiteY17" fmla="*/ 382371 h 2561350"/>
                  <a:gd name="connsiteX18" fmla="*/ 819029 w 2076607"/>
                  <a:gd name="connsiteY18" fmla="*/ 389002 h 2561350"/>
                  <a:gd name="connsiteX19" fmla="*/ 784125 w 2076607"/>
                  <a:gd name="connsiteY19" fmla="*/ 283670 h 2561350"/>
                  <a:gd name="connsiteX20" fmla="*/ 1019868 w 2076607"/>
                  <a:gd name="connsiteY20" fmla="*/ 3 h 2561350"/>
                  <a:gd name="connsiteX0" fmla="*/ 1019868 w 2076607"/>
                  <a:gd name="connsiteY0" fmla="*/ 3 h 2561350"/>
                  <a:gd name="connsiteX1" fmla="*/ 1234181 w 2076607"/>
                  <a:gd name="connsiteY1" fmla="*/ 286050 h 2561350"/>
                  <a:gd name="connsiteX2" fmla="*/ 1212045 w 2076607"/>
                  <a:gd name="connsiteY2" fmla="*/ 389002 h 2561350"/>
                  <a:gd name="connsiteX3" fmla="*/ 1963333 w 2076607"/>
                  <a:gd name="connsiteY3" fmla="*/ 369108 h 2561350"/>
                  <a:gd name="connsiteX4" fmla="*/ 1956701 w 2076607"/>
                  <a:gd name="connsiteY4" fmla="*/ 1096546 h 2561350"/>
                  <a:gd name="connsiteX5" fmla="*/ 1854121 w 2076607"/>
                  <a:gd name="connsiteY5" fmla="*/ 1037347 h 2561350"/>
                  <a:gd name="connsiteX6" fmla="*/ 1838479 w 2076607"/>
                  <a:gd name="connsiteY6" fmla="*/ 1520560 h 2561350"/>
                  <a:gd name="connsiteX7" fmla="*/ 1989859 w 2076607"/>
                  <a:gd name="connsiteY7" fmla="*/ 1456260 h 2561350"/>
                  <a:gd name="connsiteX8" fmla="*/ 1943439 w 2076607"/>
                  <a:gd name="connsiteY8" fmla="*/ 2180265 h 2561350"/>
                  <a:gd name="connsiteX9" fmla="*/ 1214308 w 2076607"/>
                  <a:gd name="connsiteY9" fmla="*/ 2167002 h 2561350"/>
                  <a:gd name="connsiteX10" fmla="*/ 1234181 w 2076607"/>
                  <a:gd name="connsiteY10" fmla="*/ 2275300 h 2561350"/>
                  <a:gd name="connsiteX11" fmla="*/ 784125 w 2076607"/>
                  <a:gd name="connsiteY11" fmla="*/ 2277680 h 2561350"/>
                  <a:gd name="connsiteX12" fmla="*/ 814058 w 2076607"/>
                  <a:gd name="connsiteY12" fmla="*/ 2167002 h 2561350"/>
                  <a:gd name="connsiteX13" fmla="*/ 121133 w 2076607"/>
                  <a:gd name="connsiteY13" fmla="*/ 2200159 h 2561350"/>
                  <a:gd name="connsiteX14" fmla="*/ 101239 w 2076607"/>
                  <a:gd name="connsiteY14" fmla="*/ 1497962 h 2561350"/>
                  <a:gd name="connsiteX15" fmla="*/ 262552 w 2076607"/>
                  <a:gd name="connsiteY15" fmla="*/ 1561668 h 2561350"/>
                  <a:gd name="connsiteX16" fmla="*/ 240278 w 2076607"/>
                  <a:gd name="connsiteY16" fmla="*/ 1045298 h 2561350"/>
                  <a:gd name="connsiteX17" fmla="*/ 136388 w 2076607"/>
                  <a:gd name="connsiteY17" fmla="*/ 727479 h 2561350"/>
                  <a:gd name="connsiteX18" fmla="*/ 101239 w 2076607"/>
                  <a:gd name="connsiteY18" fmla="*/ 382371 h 2561350"/>
                  <a:gd name="connsiteX19" fmla="*/ 819029 w 2076607"/>
                  <a:gd name="connsiteY19" fmla="*/ 389002 h 2561350"/>
                  <a:gd name="connsiteX20" fmla="*/ 784125 w 2076607"/>
                  <a:gd name="connsiteY20" fmla="*/ 283670 h 2561350"/>
                  <a:gd name="connsiteX21" fmla="*/ 1019868 w 2076607"/>
                  <a:gd name="connsiteY21" fmla="*/ 3 h 2561350"/>
                  <a:gd name="connsiteX0" fmla="*/ 1030195 w 2086934"/>
                  <a:gd name="connsiteY0" fmla="*/ 3 h 2561350"/>
                  <a:gd name="connsiteX1" fmla="*/ 1244508 w 2086934"/>
                  <a:gd name="connsiteY1" fmla="*/ 286050 h 2561350"/>
                  <a:gd name="connsiteX2" fmla="*/ 1222372 w 2086934"/>
                  <a:gd name="connsiteY2" fmla="*/ 389002 h 2561350"/>
                  <a:gd name="connsiteX3" fmla="*/ 1973660 w 2086934"/>
                  <a:gd name="connsiteY3" fmla="*/ 369108 h 2561350"/>
                  <a:gd name="connsiteX4" fmla="*/ 1967028 w 2086934"/>
                  <a:gd name="connsiteY4" fmla="*/ 1096546 h 2561350"/>
                  <a:gd name="connsiteX5" fmla="*/ 1864448 w 2086934"/>
                  <a:gd name="connsiteY5" fmla="*/ 1037347 h 2561350"/>
                  <a:gd name="connsiteX6" fmla="*/ 1848806 w 2086934"/>
                  <a:gd name="connsiteY6" fmla="*/ 1520560 h 2561350"/>
                  <a:gd name="connsiteX7" fmla="*/ 2000186 w 2086934"/>
                  <a:gd name="connsiteY7" fmla="*/ 1456260 h 2561350"/>
                  <a:gd name="connsiteX8" fmla="*/ 1953766 w 2086934"/>
                  <a:gd name="connsiteY8" fmla="*/ 2180265 h 2561350"/>
                  <a:gd name="connsiteX9" fmla="*/ 1224635 w 2086934"/>
                  <a:gd name="connsiteY9" fmla="*/ 2167002 h 2561350"/>
                  <a:gd name="connsiteX10" fmla="*/ 1244508 w 2086934"/>
                  <a:gd name="connsiteY10" fmla="*/ 2275300 h 2561350"/>
                  <a:gd name="connsiteX11" fmla="*/ 794452 w 2086934"/>
                  <a:gd name="connsiteY11" fmla="*/ 2277680 h 2561350"/>
                  <a:gd name="connsiteX12" fmla="*/ 824385 w 2086934"/>
                  <a:gd name="connsiteY12" fmla="*/ 2167002 h 2561350"/>
                  <a:gd name="connsiteX13" fmla="*/ 131460 w 2086934"/>
                  <a:gd name="connsiteY13" fmla="*/ 2200159 h 2561350"/>
                  <a:gd name="connsiteX14" fmla="*/ 111566 w 2086934"/>
                  <a:gd name="connsiteY14" fmla="*/ 1497962 h 2561350"/>
                  <a:gd name="connsiteX15" fmla="*/ 272879 w 2086934"/>
                  <a:gd name="connsiteY15" fmla="*/ 1561668 h 2561350"/>
                  <a:gd name="connsiteX16" fmla="*/ 250605 w 2086934"/>
                  <a:gd name="connsiteY16" fmla="*/ 1045298 h 2561350"/>
                  <a:gd name="connsiteX17" fmla="*/ 9943 w 2086934"/>
                  <a:gd name="connsiteY17" fmla="*/ 1018431 h 2561350"/>
                  <a:gd name="connsiteX18" fmla="*/ 111566 w 2086934"/>
                  <a:gd name="connsiteY18" fmla="*/ 382371 h 2561350"/>
                  <a:gd name="connsiteX19" fmla="*/ 829356 w 2086934"/>
                  <a:gd name="connsiteY19" fmla="*/ 389002 h 2561350"/>
                  <a:gd name="connsiteX20" fmla="*/ 794452 w 2086934"/>
                  <a:gd name="connsiteY20" fmla="*/ 283670 h 2561350"/>
                  <a:gd name="connsiteX21" fmla="*/ 1030195 w 2086934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270566 w 2084621"/>
                  <a:gd name="connsiteY14" fmla="*/ 1561668 h 2561350"/>
                  <a:gd name="connsiteX15" fmla="*/ 248292 w 2084621"/>
                  <a:gd name="connsiteY15" fmla="*/ 1045298 h 2561350"/>
                  <a:gd name="connsiteX16" fmla="*/ 7630 w 2084621"/>
                  <a:gd name="connsiteY16" fmla="*/ 1018431 h 2561350"/>
                  <a:gd name="connsiteX17" fmla="*/ 109253 w 2084621"/>
                  <a:gd name="connsiteY17" fmla="*/ 382371 h 2561350"/>
                  <a:gd name="connsiteX18" fmla="*/ 827043 w 2084621"/>
                  <a:gd name="connsiteY18" fmla="*/ 389002 h 2561350"/>
                  <a:gd name="connsiteX19" fmla="*/ 792139 w 2084621"/>
                  <a:gd name="connsiteY19" fmla="*/ 283670 h 2561350"/>
                  <a:gd name="connsiteX20" fmla="*/ 1027882 w 2084621"/>
                  <a:gd name="connsiteY20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76730 w 2084621"/>
                  <a:gd name="connsiteY14" fmla="*/ 1866419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33820 w 2090559"/>
                  <a:gd name="connsiteY0" fmla="*/ 3 h 2561350"/>
                  <a:gd name="connsiteX1" fmla="*/ 1248133 w 2090559"/>
                  <a:gd name="connsiteY1" fmla="*/ 286050 h 2561350"/>
                  <a:gd name="connsiteX2" fmla="*/ 1225997 w 2090559"/>
                  <a:gd name="connsiteY2" fmla="*/ 389002 h 2561350"/>
                  <a:gd name="connsiteX3" fmla="*/ 1977285 w 2090559"/>
                  <a:gd name="connsiteY3" fmla="*/ 369108 h 2561350"/>
                  <a:gd name="connsiteX4" fmla="*/ 1970653 w 2090559"/>
                  <a:gd name="connsiteY4" fmla="*/ 1096546 h 2561350"/>
                  <a:gd name="connsiteX5" fmla="*/ 1868073 w 2090559"/>
                  <a:gd name="connsiteY5" fmla="*/ 1037347 h 2561350"/>
                  <a:gd name="connsiteX6" fmla="*/ 1852431 w 2090559"/>
                  <a:gd name="connsiteY6" fmla="*/ 1520560 h 2561350"/>
                  <a:gd name="connsiteX7" fmla="*/ 2003811 w 2090559"/>
                  <a:gd name="connsiteY7" fmla="*/ 1456260 h 2561350"/>
                  <a:gd name="connsiteX8" fmla="*/ 1957391 w 2090559"/>
                  <a:gd name="connsiteY8" fmla="*/ 2180265 h 2561350"/>
                  <a:gd name="connsiteX9" fmla="*/ 1228260 w 2090559"/>
                  <a:gd name="connsiteY9" fmla="*/ 2167002 h 2561350"/>
                  <a:gd name="connsiteX10" fmla="*/ 1248133 w 2090559"/>
                  <a:gd name="connsiteY10" fmla="*/ 2275300 h 2561350"/>
                  <a:gd name="connsiteX11" fmla="*/ 798077 w 2090559"/>
                  <a:gd name="connsiteY11" fmla="*/ 2277680 h 2561350"/>
                  <a:gd name="connsiteX12" fmla="*/ 828010 w 2090559"/>
                  <a:gd name="connsiteY12" fmla="*/ 2167002 h 2561350"/>
                  <a:gd name="connsiteX13" fmla="*/ 135085 w 2090559"/>
                  <a:gd name="connsiteY13" fmla="*/ 2200159 h 2561350"/>
                  <a:gd name="connsiteX14" fmla="*/ 6108 w 2090559"/>
                  <a:gd name="connsiteY14" fmla="*/ 1657531 h 2561350"/>
                  <a:gd name="connsiteX15" fmla="*/ 276504 w 2090559"/>
                  <a:gd name="connsiteY15" fmla="*/ 1561668 h 2561350"/>
                  <a:gd name="connsiteX16" fmla="*/ 254230 w 2090559"/>
                  <a:gd name="connsiteY16" fmla="*/ 1045298 h 2561350"/>
                  <a:gd name="connsiteX17" fmla="*/ 13568 w 2090559"/>
                  <a:gd name="connsiteY17" fmla="*/ 1018431 h 2561350"/>
                  <a:gd name="connsiteX18" fmla="*/ 115191 w 2090559"/>
                  <a:gd name="connsiteY18" fmla="*/ 382371 h 2561350"/>
                  <a:gd name="connsiteX19" fmla="*/ 832981 w 2090559"/>
                  <a:gd name="connsiteY19" fmla="*/ 389002 h 2561350"/>
                  <a:gd name="connsiteX20" fmla="*/ 798077 w 2090559"/>
                  <a:gd name="connsiteY20" fmla="*/ 283670 h 2561350"/>
                  <a:gd name="connsiteX21" fmla="*/ 1033820 w 2090559"/>
                  <a:gd name="connsiteY21" fmla="*/ 3 h 2561350"/>
                  <a:gd name="connsiteX0" fmla="*/ 1032856 w 2089595"/>
                  <a:gd name="connsiteY0" fmla="*/ 3 h 2561350"/>
                  <a:gd name="connsiteX1" fmla="*/ 1247169 w 2089595"/>
                  <a:gd name="connsiteY1" fmla="*/ 286050 h 2561350"/>
                  <a:gd name="connsiteX2" fmla="*/ 1225033 w 2089595"/>
                  <a:gd name="connsiteY2" fmla="*/ 389002 h 2561350"/>
                  <a:gd name="connsiteX3" fmla="*/ 1976321 w 2089595"/>
                  <a:gd name="connsiteY3" fmla="*/ 369108 h 2561350"/>
                  <a:gd name="connsiteX4" fmla="*/ 1969689 w 2089595"/>
                  <a:gd name="connsiteY4" fmla="*/ 1096546 h 2561350"/>
                  <a:gd name="connsiteX5" fmla="*/ 1867109 w 2089595"/>
                  <a:gd name="connsiteY5" fmla="*/ 1037347 h 2561350"/>
                  <a:gd name="connsiteX6" fmla="*/ 1851467 w 2089595"/>
                  <a:gd name="connsiteY6" fmla="*/ 1520560 h 2561350"/>
                  <a:gd name="connsiteX7" fmla="*/ 2002847 w 2089595"/>
                  <a:gd name="connsiteY7" fmla="*/ 1456260 h 2561350"/>
                  <a:gd name="connsiteX8" fmla="*/ 1956427 w 2089595"/>
                  <a:gd name="connsiteY8" fmla="*/ 2180265 h 2561350"/>
                  <a:gd name="connsiteX9" fmla="*/ 1227296 w 2089595"/>
                  <a:gd name="connsiteY9" fmla="*/ 2167002 h 2561350"/>
                  <a:gd name="connsiteX10" fmla="*/ 1247169 w 2089595"/>
                  <a:gd name="connsiteY10" fmla="*/ 2275300 h 2561350"/>
                  <a:gd name="connsiteX11" fmla="*/ 797113 w 2089595"/>
                  <a:gd name="connsiteY11" fmla="*/ 2277680 h 2561350"/>
                  <a:gd name="connsiteX12" fmla="*/ 827046 w 2089595"/>
                  <a:gd name="connsiteY12" fmla="*/ 2167002 h 2561350"/>
                  <a:gd name="connsiteX13" fmla="*/ 134121 w 2089595"/>
                  <a:gd name="connsiteY13" fmla="*/ 2200159 h 2561350"/>
                  <a:gd name="connsiteX14" fmla="*/ 5144 w 2089595"/>
                  <a:gd name="connsiteY14" fmla="*/ 1657531 h 2561350"/>
                  <a:gd name="connsiteX15" fmla="*/ 275540 w 2089595"/>
                  <a:gd name="connsiteY15" fmla="*/ 1561668 h 2561350"/>
                  <a:gd name="connsiteX16" fmla="*/ 253266 w 2089595"/>
                  <a:gd name="connsiteY16" fmla="*/ 1045298 h 2561350"/>
                  <a:gd name="connsiteX17" fmla="*/ 12604 w 2089595"/>
                  <a:gd name="connsiteY17" fmla="*/ 1018431 h 2561350"/>
                  <a:gd name="connsiteX18" fmla="*/ 114227 w 2089595"/>
                  <a:gd name="connsiteY18" fmla="*/ 382371 h 2561350"/>
                  <a:gd name="connsiteX19" fmla="*/ 832017 w 2089595"/>
                  <a:gd name="connsiteY19" fmla="*/ 389002 h 2561350"/>
                  <a:gd name="connsiteX20" fmla="*/ 797113 w 2089595"/>
                  <a:gd name="connsiteY20" fmla="*/ 283670 h 2561350"/>
                  <a:gd name="connsiteX21" fmla="*/ 1032856 w 2089595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1863015 w 2081039"/>
                  <a:gd name="connsiteY4" fmla="*/ 1037347 h 2561350"/>
                  <a:gd name="connsiteX5" fmla="*/ 1847373 w 2081039"/>
                  <a:gd name="connsiteY5" fmla="*/ 1520560 h 2561350"/>
                  <a:gd name="connsiteX6" fmla="*/ 1998753 w 2081039"/>
                  <a:gd name="connsiteY6" fmla="*/ 1456260 h 2561350"/>
                  <a:gd name="connsiteX7" fmla="*/ 1952333 w 2081039"/>
                  <a:gd name="connsiteY7" fmla="*/ 2180265 h 2561350"/>
                  <a:gd name="connsiteX8" fmla="*/ 1223202 w 2081039"/>
                  <a:gd name="connsiteY8" fmla="*/ 2167002 h 2561350"/>
                  <a:gd name="connsiteX9" fmla="*/ 1243075 w 2081039"/>
                  <a:gd name="connsiteY9" fmla="*/ 2275300 h 2561350"/>
                  <a:gd name="connsiteX10" fmla="*/ 793019 w 2081039"/>
                  <a:gd name="connsiteY10" fmla="*/ 2277680 h 2561350"/>
                  <a:gd name="connsiteX11" fmla="*/ 822952 w 2081039"/>
                  <a:gd name="connsiteY11" fmla="*/ 2167002 h 2561350"/>
                  <a:gd name="connsiteX12" fmla="*/ 130027 w 2081039"/>
                  <a:gd name="connsiteY12" fmla="*/ 2200159 h 2561350"/>
                  <a:gd name="connsiteX13" fmla="*/ 1050 w 2081039"/>
                  <a:gd name="connsiteY13" fmla="*/ 1657531 h 2561350"/>
                  <a:gd name="connsiteX14" fmla="*/ 271446 w 2081039"/>
                  <a:gd name="connsiteY14" fmla="*/ 1561668 h 2561350"/>
                  <a:gd name="connsiteX15" fmla="*/ 249172 w 2081039"/>
                  <a:gd name="connsiteY15" fmla="*/ 1045298 h 2561350"/>
                  <a:gd name="connsiteX16" fmla="*/ 8510 w 2081039"/>
                  <a:gd name="connsiteY16" fmla="*/ 1018431 h 2561350"/>
                  <a:gd name="connsiteX17" fmla="*/ 110133 w 2081039"/>
                  <a:gd name="connsiteY17" fmla="*/ 382371 h 2561350"/>
                  <a:gd name="connsiteX18" fmla="*/ 827923 w 2081039"/>
                  <a:gd name="connsiteY18" fmla="*/ 389002 h 2561350"/>
                  <a:gd name="connsiteX19" fmla="*/ 793019 w 2081039"/>
                  <a:gd name="connsiteY19" fmla="*/ 283670 h 2561350"/>
                  <a:gd name="connsiteX20" fmla="*/ 1028762 w 2081039"/>
                  <a:gd name="connsiteY20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1933270 w 2081039"/>
                  <a:gd name="connsiteY4" fmla="*/ 764780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7307 w 2081039"/>
                  <a:gd name="connsiteY3" fmla="*/ 371595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7307 w 2081039"/>
                  <a:gd name="connsiteY3" fmla="*/ 371595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9793 w 2081039"/>
                  <a:gd name="connsiteY3" fmla="*/ 36164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9793 w 2081039"/>
                  <a:gd name="connsiteY3" fmla="*/ 36164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1952333 w 2072429"/>
                  <a:gd name="connsiteY7" fmla="*/ 2180265 h 2561350"/>
                  <a:gd name="connsiteX8" fmla="*/ 1223202 w 2072429"/>
                  <a:gd name="connsiteY8" fmla="*/ 2167002 h 2561350"/>
                  <a:gd name="connsiteX9" fmla="*/ 1243075 w 2072429"/>
                  <a:gd name="connsiteY9" fmla="*/ 2275300 h 2561350"/>
                  <a:gd name="connsiteX10" fmla="*/ 793019 w 2072429"/>
                  <a:gd name="connsiteY10" fmla="*/ 2277680 h 2561350"/>
                  <a:gd name="connsiteX11" fmla="*/ 822952 w 2072429"/>
                  <a:gd name="connsiteY11" fmla="*/ 2167002 h 2561350"/>
                  <a:gd name="connsiteX12" fmla="*/ 130027 w 2072429"/>
                  <a:gd name="connsiteY12" fmla="*/ 2200159 h 2561350"/>
                  <a:gd name="connsiteX13" fmla="*/ 1050 w 2072429"/>
                  <a:gd name="connsiteY13" fmla="*/ 1657531 h 2561350"/>
                  <a:gd name="connsiteX14" fmla="*/ 271446 w 2072429"/>
                  <a:gd name="connsiteY14" fmla="*/ 1561668 h 2561350"/>
                  <a:gd name="connsiteX15" fmla="*/ 249172 w 2072429"/>
                  <a:gd name="connsiteY15" fmla="*/ 1045298 h 2561350"/>
                  <a:gd name="connsiteX16" fmla="*/ 8510 w 2072429"/>
                  <a:gd name="connsiteY16" fmla="*/ 1018431 h 2561350"/>
                  <a:gd name="connsiteX17" fmla="*/ 110133 w 2072429"/>
                  <a:gd name="connsiteY17" fmla="*/ 382371 h 2561350"/>
                  <a:gd name="connsiteX18" fmla="*/ 827923 w 2072429"/>
                  <a:gd name="connsiteY18" fmla="*/ 389002 h 2561350"/>
                  <a:gd name="connsiteX19" fmla="*/ 793019 w 2072429"/>
                  <a:gd name="connsiteY19" fmla="*/ 283670 h 2561350"/>
                  <a:gd name="connsiteX20" fmla="*/ 1028762 w 2072429"/>
                  <a:gd name="connsiteY20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1890996 w 2072429"/>
                  <a:gd name="connsiteY7" fmla="*/ 1722186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47373 w 2072429"/>
                  <a:gd name="connsiteY5" fmla="*/ 1535481 h 2561350"/>
                  <a:gd name="connsiteX6" fmla="*/ 2065070 w 2072429"/>
                  <a:gd name="connsiteY6" fmla="*/ 1597847 h 2561350"/>
                  <a:gd name="connsiteX7" fmla="*/ 1952333 w 2072429"/>
                  <a:gd name="connsiteY7" fmla="*/ 2180265 h 2561350"/>
                  <a:gd name="connsiteX8" fmla="*/ 1223202 w 2072429"/>
                  <a:gd name="connsiteY8" fmla="*/ 2167002 h 2561350"/>
                  <a:gd name="connsiteX9" fmla="*/ 1243075 w 2072429"/>
                  <a:gd name="connsiteY9" fmla="*/ 2275300 h 2561350"/>
                  <a:gd name="connsiteX10" fmla="*/ 793019 w 2072429"/>
                  <a:gd name="connsiteY10" fmla="*/ 2277680 h 2561350"/>
                  <a:gd name="connsiteX11" fmla="*/ 822952 w 2072429"/>
                  <a:gd name="connsiteY11" fmla="*/ 2167002 h 2561350"/>
                  <a:gd name="connsiteX12" fmla="*/ 130027 w 2072429"/>
                  <a:gd name="connsiteY12" fmla="*/ 2200159 h 2561350"/>
                  <a:gd name="connsiteX13" fmla="*/ 1050 w 2072429"/>
                  <a:gd name="connsiteY13" fmla="*/ 1657531 h 2561350"/>
                  <a:gd name="connsiteX14" fmla="*/ 271446 w 2072429"/>
                  <a:gd name="connsiteY14" fmla="*/ 1561668 h 2561350"/>
                  <a:gd name="connsiteX15" fmla="*/ 249172 w 2072429"/>
                  <a:gd name="connsiteY15" fmla="*/ 1045298 h 2561350"/>
                  <a:gd name="connsiteX16" fmla="*/ 8510 w 2072429"/>
                  <a:gd name="connsiteY16" fmla="*/ 1018431 h 2561350"/>
                  <a:gd name="connsiteX17" fmla="*/ 110133 w 2072429"/>
                  <a:gd name="connsiteY17" fmla="*/ 382371 h 2561350"/>
                  <a:gd name="connsiteX18" fmla="*/ 827923 w 2072429"/>
                  <a:gd name="connsiteY18" fmla="*/ 389002 h 2561350"/>
                  <a:gd name="connsiteX19" fmla="*/ 793019 w 2072429"/>
                  <a:gd name="connsiteY19" fmla="*/ 283670 h 2561350"/>
                  <a:gd name="connsiteX20" fmla="*/ 1028762 w 2072429"/>
                  <a:gd name="connsiteY20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997927 w 2072429"/>
                  <a:gd name="connsiteY5" fmla="*/ 118007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1048 w 2072429"/>
                  <a:gd name="connsiteY5" fmla="*/ 1030865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1048 w 2072429"/>
                  <a:gd name="connsiteY5" fmla="*/ 1030865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069564" h="2561350">
                    <a:moveTo>
                      <a:pt x="1028762" y="3"/>
                    </a:moveTo>
                    <a:cubicBezTo>
                      <a:pt x="1197831" y="-691"/>
                      <a:pt x="1365814" y="120921"/>
                      <a:pt x="1243075" y="286050"/>
                    </a:cubicBezTo>
                    <a:cubicBezTo>
                      <a:pt x="1226965" y="315682"/>
                      <a:pt x="1215183" y="348101"/>
                      <a:pt x="1220939" y="389002"/>
                    </a:cubicBezTo>
                    <a:cubicBezTo>
                      <a:pt x="1226007" y="528261"/>
                      <a:pt x="1696102" y="461119"/>
                      <a:pt x="1959793" y="361648"/>
                    </a:cubicBezTo>
                    <a:cubicBezTo>
                      <a:pt x="2053648" y="496394"/>
                      <a:pt x="2070837" y="822506"/>
                      <a:pt x="2067556" y="961234"/>
                    </a:cubicBezTo>
                    <a:cubicBezTo>
                      <a:pt x="2071425" y="1080232"/>
                      <a:pt x="2014728" y="1106744"/>
                      <a:pt x="1881048" y="1030865"/>
                    </a:cubicBezTo>
                    <a:cubicBezTo>
                      <a:pt x="1483772" y="845572"/>
                      <a:pt x="1585020" y="1699608"/>
                      <a:pt x="1847373" y="1535481"/>
                    </a:cubicBezTo>
                    <a:cubicBezTo>
                      <a:pt x="1929125" y="1495441"/>
                      <a:pt x="2055039" y="1373504"/>
                      <a:pt x="2065070" y="1597847"/>
                    </a:cubicBezTo>
                    <a:cubicBezTo>
                      <a:pt x="2080077" y="1677957"/>
                      <a:pt x="2061145" y="2086235"/>
                      <a:pt x="1952333" y="2180265"/>
                    </a:cubicBezTo>
                    <a:cubicBezTo>
                      <a:pt x="1755709" y="2153739"/>
                      <a:pt x="1373407" y="2007849"/>
                      <a:pt x="1223202" y="2167002"/>
                    </a:cubicBezTo>
                    <a:cubicBezTo>
                      <a:pt x="1209721" y="2193452"/>
                      <a:pt x="1212523" y="2230274"/>
                      <a:pt x="1243075" y="2275300"/>
                    </a:cubicBezTo>
                    <a:cubicBezTo>
                      <a:pt x="1483581" y="2660267"/>
                      <a:pt x="581086" y="2652331"/>
                      <a:pt x="793019" y="2277680"/>
                    </a:cubicBezTo>
                    <a:cubicBezTo>
                      <a:pt x="831994" y="2223379"/>
                      <a:pt x="839802" y="2190096"/>
                      <a:pt x="822952" y="2167002"/>
                    </a:cubicBezTo>
                    <a:cubicBezTo>
                      <a:pt x="720184" y="2021111"/>
                      <a:pt x="378685" y="2147108"/>
                      <a:pt x="130027" y="2200159"/>
                    </a:cubicBezTo>
                    <a:cubicBezTo>
                      <a:pt x="37391" y="2130168"/>
                      <a:pt x="-7600" y="1771407"/>
                      <a:pt x="1050" y="1657531"/>
                    </a:cubicBezTo>
                    <a:cubicBezTo>
                      <a:pt x="24620" y="1416831"/>
                      <a:pt x="117773" y="1502066"/>
                      <a:pt x="271446" y="1561668"/>
                    </a:cubicBezTo>
                    <a:cubicBezTo>
                      <a:pt x="483628" y="1635999"/>
                      <a:pt x="591036" y="1022800"/>
                      <a:pt x="249172" y="1045298"/>
                    </a:cubicBezTo>
                    <a:cubicBezTo>
                      <a:pt x="168463" y="1050498"/>
                      <a:pt x="31683" y="1183628"/>
                      <a:pt x="8510" y="1018431"/>
                    </a:cubicBezTo>
                    <a:cubicBezTo>
                      <a:pt x="-14663" y="907943"/>
                      <a:pt x="13766" y="478572"/>
                      <a:pt x="110133" y="382371"/>
                    </a:cubicBezTo>
                    <a:cubicBezTo>
                      <a:pt x="506339" y="514999"/>
                      <a:pt x="789812" y="488473"/>
                      <a:pt x="827923" y="389002"/>
                    </a:cubicBezTo>
                    <a:cubicBezTo>
                      <a:pt x="838244" y="365427"/>
                      <a:pt x="828672" y="333342"/>
                      <a:pt x="793019" y="283670"/>
                    </a:cubicBezTo>
                    <a:cubicBezTo>
                      <a:pt x="687053" y="96344"/>
                      <a:pt x="859693" y="698"/>
                      <a:pt x="1028762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/>
              <a:sp3d prstMaterial="dkEdge">
                <a:bevelT w="50800" h="25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5"/>
              <p:cNvSpPr/>
              <p:nvPr/>
            </p:nvSpPr>
            <p:spPr>
              <a:xfrm rot="5400000">
                <a:off x="6225169" y="4496805"/>
                <a:ext cx="1427811" cy="1792219"/>
              </a:xfrm>
              <a:custGeom>
                <a:avLst/>
                <a:gdLst>
                  <a:gd name="connsiteX0" fmla="*/ 872209 w 1795780"/>
                  <a:gd name="connsiteY0" fmla="*/ 3 h 2561350"/>
                  <a:gd name="connsiteX1" fmla="*/ 1086522 w 1795780"/>
                  <a:gd name="connsiteY1" fmla="*/ 286050 h 2561350"/>
                  <a:gd name="connsiteX2" fmla="*/ 1064386 w 1795780"/>
                  <a:gd name="connsiteY2" fmla="*/ 389002 h 2561350"/>
                  <a:gd name="connsiteX3" fmla="*/ 1795780 w 1795780"/>
                  <a:gd name="connsiteY3" fmla="*/ 389002 h 2561350"/>
                  <a:gd name="connsiteX4" fmla="*/ 1795780 w 1795780"/>
                  <a:gd name="connsiteY4" fmla="*/ 1063389 h 2561350"/>
                  <a:gd name="connsiteX5" fmla="*/ 1706462 w 1795780"/>
                  <a:gd name="connsiteY5" fmla="*/ 1037347 h 2561350"/>
                  <a:gd name="connsiteX6" fmla="*/ 1704082 w 1795780"/>
                  <a:gd name="connsiteY6" fmla="*/ 1487403 h 2561350"/>
                  <a:gd name="connsiteX7" fmla="*/ 1795780 w 1795780"/>
                  <a:gd name="connsiteY7" fmla="*/ 1449629 h 2561350"/>
                  <a:gd name="connsiteX8" fmla="*/ 1795780 w 1795780"/>
                  <a:gd name="connsiteY8" fmla="*/ 2167002 h 2561350"/>
                  <a:gd name="connsiteX9" fmla="*/ 1066649 w 1795780"/>
                  <a:gd name="connsiteY9" fmla="*/ 2167002 h 2561350"/>
                  <a:gd name="connsiteX10" fmla="*/ 1086522 w 1795780"/>
                  <a:gd name="connsiteY10" fmla="*/ 2275300 h 2561350"/>
                  <a:gd name="connsiteX11" fmla="*/ 636466 w 1795780"/>
                  <a:gd name="connsiteY11" fmla="*/ 2277680 h 2561350"/>
                  <a:gd name="connsiteX12" fmla="*/ 666399 w 1795780"/>
                  <a:gd name="connsiteY12" fmla="*/ 2167002 h 2561350"/>
                  <a:gd name="connsiteX13" fmla="*/ 0 w 1795780"/>
                  <a:gd name="connsiteY13" fmla="*/ 2167002 h 2561350"/>
                  <a:gd name="connsiteX14" fmla="*/ 0 w 1795780"/>
                  <a:gd name="connsiteY14" fmla="*/ 1458174 h 2561350"/>
                  <a:gd name="connsiteX15" fmla="*/ 94999 w 1795780"/>
                  <a:gd name="connsiteY15" fmla="*/ 1495354 h 2561350"/>
                  <a:gd name="connsiteX16" fmla="*/ 92619 w 1795780"/>
                  <a:gd name="connsiteY16" fmla="*/ 1045298 h 2561350"/>
                  <a:gd name="connsiteX17" fmla="*/ 0 w 1795780"/>
                  <a:gd name="connsiteY17" fmla="*/ 1071146 h 2561350"/>
                  <a:gd name="connsiteX18" fmla="*/ 0 w 1795780"/>
                  <a:gd name="connsiteY18" fmla="*/ 389002 h 2561350"/>
                  <a:gd name="connsiteX19" fmla="*/ 671370 w 1795780"/>
                  <a:gd name="connsiteY19" fmla="*/ 389002 h 2561350"/>
                  <a:gd name="connsiteX20" fmla="*/ 636466 w 1795780"/>
                  <a:gd name="connsiteY20" fmla="*/ 283670 h 2561350"/>
                  <a:gd name="connsiteX21" fmla="*/ 872209 w 1795780"/>
                  <a:gd name="connsiteY21" fmla="*/ 3 h 2561350"/>
                  <a:gd name="connsiteX0" fmla="*/ 872209 w 1795780"/>
                  <a:gd name="connsiteY0" fmla="*/ 3 h 2561350"/>
                  <a:gd name="connsiteX1" fmla="*/ 1086522 w 1795780"/>
                  <a:gd name="connsiteY1" fmla="*/ 286050 h 2561350"/>
                  <a:gd name="connsiteX2" fmla="*/ 1064386 w 1795780"/>
                  <a:gd name="connsiteY2" fmla="*/ 389002 h 2561350"/>
                  <a:gd name="connsiteX3" fmla="*/ 1795780 w 1795780"/>
                  <a:gd name="connsiteY3" fmla="*/ 389002 h 2561350"/>
                  <a:gd name="connsiteX4" fmla="*/ 1795780 w 1795780"/>
                  <a:gd name="connsiteY4" fmla="*/ 1063389 h 2561350"/>
                  <a:gd name="connsiteX5" fmla="*/ 1706462 w 1795780"/>
                  <a:gd name="connsiteY5" fmla="*/ 1037347 h 2561350"/>
                  <a:gd name="connsiteX6" fmla="*/ 1704082 w 1795780"/>
                  <a:gd name="connsiteY6" fmla="*/ 1487403 h 2561350"/>
                  <a:gd name="connsiteX7" fmla="*/ 1795780 w 1795780"/>
                  <a:gd name="connsiteY7" fmla="*/ 1449629 h 2561350"/>
                  <a:gd name="connsiteX8" fmla="*/ 1795780 w 1795780"/>
                  <a:gd name="connsiteY8" fmla="*/ 2167002 h 2561350"/>
                  <a:gd name="connsiteX9" fmla="*/ 1066649 w 1795780"/>
                  <a:gd name="connsiteY9" fmla="*/ 2167002 h 2561350"/>
                  <a:gd name="connsiteX10" fmla="*/ 1086522 w 1795780"/>
                  <a:gd name="connsiteY10" fmla="*/ 2275300 h 2561350"/>
                  <a:gd name="connsiteX11" fmla="*/ 636466 w 1795780"/>
                  <a:gd name="connsiteY11" fmla="*/ 2277680 h 2561350"/>
                  <a:gd name="connsiteX12" fmla="*/ 666399 w 1795780"/>
                  <a:gd name="connsiteY12" fmla="*/ 2167002 h 2561350"/>
                  <a:gd name="connsiteX13" fmla="*/ 0 w 1795780"/>
                  <a:gd name="connsiteY13" fmla="*/ 2167002 h 2561350"/>
                  <a:gd name="connsiteX14" fmla="*/ 0 w 1795780"/>
                  <a:gd name="connsiteY14" fmla="*/ 1458174 h 2561350"/>
                  <a:gd name="connsiteX15" fmla="*/ 94999 w 1795780"/>
                  <a:gd name="connsiteY15" fmla="*/ 1495354 h 2561350"/>
                  <a:gd name="connsiteX16" fmla="*/ 92619 w 1795780"/>
                  <a:gd name="connsiteY16" fmla="*/ 1045298 h 2561350"/>
                  <a:gd name="connsiteX17" fmla="*/ 0 w 1795780"/>
                  <a:gd name="connsiteY17" fmla="*/ 1071146 h 2561350"/>
                  <a:gd name="connsiteX18" fmla="*/ 0 w 1795780"/>
                  <a:gd name="connsiteY18" fmla="*/ 389002 h 2561350"/>
                  <a:gd name="connsiteX19" fmla="*/ 671370 w 1795780"/>
                  <a:gd name="connsiteY19" fmla="*/ 389002 h 2561350"/>
                  <a:gd name="connsiteX20" fmla="*/ 636466 w 1795780"/>
                  <a:gd name="connsiteY20" fmla="*/ 283670 h 2561350"/>
                  <a:gd name="connsiteX21" fmla="*/ 872209 w 179578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949187"/>
                  <a:gd name="connsiteY0" fmla="*/ 3 h 2561350"/>
                  <a:gd name="connsiteX1" fmla="*/ 1132942 w 1949187"/>
                  <a:gd name="connsiteY1" fmla="*/ 286050 h 2561350"/>
                  <a:gd name="connsiteX2" fmla="*/ 1110806 w 1949187"/>
                  <a:gd name="connsiteY2" fmla="*/ 389002 h 2561350"/>
                  <a:gd name="connsiteX3" fmla="*/ 1862094 w 1949187"/>
                  <a:gd name="connsiteY3" fmla="*/ 369108 h 2561350"/>
                  <a:gd name="connsiteX4" fmla="*/ 1842200 w 1949187"/>
                  <a:gd name="connsiteY4" fmla="*/ 1063389 h 2561350"/>
                  <a:gd name="connsiteX5" fmla="*/ 1752882 w 1949187"/>
                  <a:gd name="connsiteY5" fmla="*/ 1037347 h 2561350"/>
                  <a:gd name="connsiteX6" fmla="*/ 1750502 w 1949187"/>
                  <a:gd name="connsiteY6" fmla="*/ 1487403 h 2561350"/>
                  <a:gd name="connsiteX7" fmla="*/ 1842200 w 1949187"/>
                  <a:gd name="connsiteY7" fmla="*/ 1449629 h 2561350"/>
                  <a:gd name="connsiteX8" fmla="*/ 1842200 w 1949187"/>
                  <a:gd name="connsiteY8" fmla="*/ 2167002 h 2561350"/>
                  <a:gd name="connsiteX9" fmla="*/ 1113069 w 1949187"/>
                  <a:gd name="connsiteY9" fmla="*/ 2167002 h 2561350"/>
                  <a:gd name="connsiteX10" fmla="*/ 1132942 w 1949187"/>
                  <a:gd name="connsiteY10" fmla="*/ 2275300 h 2561350"/>
                  <a:gd name="connsiteX11" fmla="*/ 682886 w 1949187"/>
                  <a:gd name="connsiteY11" fmla="*/ 2277680 h 2561350"/>
                  <a:gd name="connsiteX12" fmla="*/ 712819 w 1949187"/>
                  <a:gd name="connsiteY12" fmla="*/ 2167002 h 2561350"/>
                  <a:gd name="connsiteX13" fmla="*/ 46420 w 1949187"/>
                  <a:gd name="connsiteY13" fmla="*/ 2167002 h 2561350"/>
                  <a:gd name="connsiteX14" fmla="*/ 46420 w 1949187"/>
                  <a:gd name="connsiteY14" fmla="*/ 1458174 h 2561350"/>
                  <a:gd name="connsiteX15" fmla="*/ 141419 w 1949187"/>
                  <a:gd name="connsiteY15" fmla="*/ 1495354 h 2561350"/>
                  <a:gd name="connsiteX16" fmla="*/ 139039 w 1949187"/>
                  <a:gd name="connsiteY16" fmla="*/ 1045298 h 2561350"/>
                  <a:gd name="connsiteX17" fmla="*/ 46420 w 1949187"/>
                  <a:gd name="connsiteY17" fmla="*/ 1071146 h 2561350"/>
                  <a:gd name="connsiteX18" fmla="*/ 0 w 1949187"/>
                  <a:gd name="connsiteY18" fmla="*/ 382371 h 2561350"/>
                  <a:gd name="connsiteX19" fmla="*/ 717790 w 1949187"/>
                  <a:gd name="connsiteY19" fmla="*/ 389002 h 2561350"/>
                  <a:gd name="connsiteX20" fmla="*/ 682886 w 1949187"/>
                  <a:gd name="connsiteY20" fmla="*/ 283670 h 2561350"/>
                  <a:gd name="connsiteX21" fmla="*/ 918629 w 1949187"/>
                  <a:gd name="connsiteY21" fmla="*/ 3 h 2561350"/>
                  <a:gd name="connsiteX0" fmla="*/ 918629 w 1966660"/>
                  <a:gd name="connsiteY0" fmla="*/ 3 h 2561350"/>
                  <a:gd name="connsiteX1" fmla="*/ 1132942 w 1966660"/>
                  <a:gd name="connsiteY1" fmla="*/ 286050 h 2561350"/>
                  <a:gd name="connsiteX2" fmla="*/ 1110806 w 1966660"/>
                  <a:gd name="connsiteY2" fmla="*/ 389002 h 2561350"/>
                  <a:gd name="connsiteX3" fmla="*/ 1862094 w 1966660"/>
                  <a:gd name="connsiteY3" fmla="*/ 369108 h 2561350"/>
                  <a:gd name="connsiteX4" fmla="*/ 1842200 w 1966660"/>
                  <a:gd name="connsiteY4" fmla="*/ 1063389 h 2561350"/>
                  <a:gd name="connsiteX5" fmla="*/ 1752882 w 1966660"/>
                  <a:gd name="connsiteY5" fmla="*/ 1037347 h 2561350"/>
                  <a:gd name="connsiteX6" fmla="*/ 1750502 w 1966660"/>
                  <a:gd name="connsiteY6" fmla="*/ 1487403 h 2561350"/>
                  <a:gd name="connsiteX7" fmla="*/ 1842200 w 1966660"/>
                  <a:gd name="connsiteY7" fmla="*/ 1449629 h 2561350"/>
                  <a:gd name="connsiteX8" fmla="*/ 1842200 w 1966660"/>
                  <a:gd name="connsiteY8" fmla="*/ 2167002 h 2561350"/>
                  <a:gd name="connsiteX9" fmla="*/ 1113069 w 1966660"/>
                  <a:gd name="connsiteY9" fmla="*/ 2167002 h 2561350"/>
                  <a:gd name="connsiteX10" fmla="*/ 1132942 w 1966660"/>
                  <a:gd name="connsiteY10" fmla="*/ 2275300 h 2561350"/>
                  <a:gd name="connsiteX11" fmla="*/ 682886 w 1966660"/>
                  <a:gd name="connsiteY11" fmla="*/ 2277680 h 2561350"/>
                  <a:gd name="connsiteX12" fmla="*/ 712819 w 1966660"/>
                  <a:gd name="connsiteY12" fmla="*/ 2167002 h 2561350"/>
                  <a:gd name="connsiteX13" fmla="*/ 46420 w 1966660"/>
                  <a:gd name="connsiteY13" fmla="*/ 2167002 h 2561350"/>
                  <a:gd name="connsiteX14" fmla="*/ 46420 w 1966660"/>
                  <a:gd name="connsiteY14" fmla="*/ 1458174 h 2561350"/>
                  <a:gd name="connsiteX15" fmla="*/ 141419 w 1966660"/>
                  <a:gd name="connsiteY15" fmla="*/ 1495354 h 2561350"/>
                  <a:gd name="connsiteX16" fmla="*/ 139039 w 1966660"/>
                  <a:gd name="connsiteY16" fmla="*/ 1045298 h 2561350"/>
                  <a:gd name="connsiteX17" fmla="*/ 46420 w 1966660"/>
                  <a:gd name="connsiteY17" fmla="*/ 1071146 h 2561350"/>
                  <a:gd name="connsiteX18" fmla="*/ 0 w 1966660"/>
                  <a:gd name="connsiteY18" fmla="*/ 382371 h 2561350"/>
                  <a:gd name="connsiteX19" fmla="*/ 717790 w 1966660"/>
                  <a:gd name="connsiteY19" fmla="*/ 389002 h 2561350"/>
                  <a:gd name="connsiteX20" fmla="*/ 682886 w 1966660"/>
                  <a:gd name="connsiteY20" fmla="*/ 283670 h 2561350"/>
                  <a:gd name="connsiteX21" fmla="*/ 918629 w 1966660"/>
                  <a:gd name="connsiteY21" fmla="*/ 3 h 2561350"/>
                  <a:gd name="connsiteX0" fmla="*/ 1023861 w 2071892"/>
                  <a:gd name="connsiteY0" fmla="*/ 3 h 2561350"/>
                  <a:gd name="connsiteX1" fmla="*/ 1238174 w 2071892"/>
                  <a:gd name="connsiteY1" fmla="*/ 286050 h 2561350"/>
                  <a:gd name="connsiteX2" fmla="*/ 1216038 w 2071892"/>
                  <a:gd name="connsiteY2" fmla="*/ 389002 h 2561350"/>
                  <a:gd name="connsiteX3" fmla="*/ 1967326 w 2071892"/>
                  <a:gd name="connsiteY3" fmla="*/ 369108 h 2561350"/>
                  <a:gd name="connsiteX4" fmla="*/ 1947432 w 2071892"/>
                  <a:gd name="connsiteY4" fmla="*/ 1063389 h 2561350"/>
                  <a:gd name="connsiteX5" fmla="*/ 1858114 w 2071892"/>
                  <a:gd name="connsiteY5" fmla="*/ 1037347 h 2561350"/>
                  <a:gd name="connsiteX6" fmla="*/ 1855734 w 2071892"/>
                  <a:gd name="connsiteY6" fmla="*/ 1487403 h 2561350"/>
                  <a:gd name="connsiteX7" fmla="*/ 1947432 w 2071892"/>
                  <a:gd name="connsiteY7" fmla="*/ 1449629 h 2561350"/>
                  <a:gd name="connsiteX8" fmla="*/ 1947432 w 2071892"/>
                  <a:gd name="connsiteY8" fmla="*/ 2167002 h 2561350"/>
                  <a:gd name="connsiteX9" fmla="*/ 1218301 w 2071892"/>
                  <a:gd name="connsiteY9" fmla="*/ 2167002 h 2561350"/>
                  <a:gd name="connsiteX10" fmla="*/ 1238174 w 2071892"/>
                  <a:gd name="connsiteY10" fmla="*/ 2275300 h 2561350"/>
                  <a:gd name="connsiteX11" fmla="*/ 788118 w 2071892"/>
                  <a:gd name="connsiteY11" fmla="*/ 2277680 h 2561350"/>
                  <a:gd name="connsiteX12" fmla="*/ 818051 w 2071892"/>
                  <a:gd name="connsiteY12" fmla="*/ 2167002 h 2561350"/>
                  <a:gd name="connsiteX13" fmla="*/ 151652 w 2071892"/>
                  <a:gd name="connsiteY13" fmla="*/ 2167002 h 2561350"/>
                  <a:gd name="connsiteX14" fmla="*/ 151652 w 2071892"/>
                  <a:gd name="connsiteY14" fmla="*/ 1458174 h 2561350"/>
                  <a:gd name="connsiteX15" fmla="*/ 246651 w 2071892"/>
                  <a:gd name="connsiteY15" fmla="*/ 1495354 h 2561350"/>
                  <a:gd name="connsiteX16" fmla="*/ 244271 w 2071892"/>
                  <a:gd name="connsiteY16" fmla="*/ 1045298 h 2561350"/>
                  <a:gd name="connsiteX17" fmla="*/ 151652 w 2071892"/>
                  <a:gd name="connsiteY17" fmla="*/ 1071146 h 2561350"/>
                  <a:gd name="connsiteX18" fmla="*/ 105232 w 2071892"/>
                  <a:gd name="connsiteY18" fmla="*/ 382371 h 2561350"/>
                  <a:gd name="connsiteX19" fmla="*/ 823022 w 2071892"/>
                  <a:gd name="connsiteY19" fmla="*/ 389002 h 2561350"/>
                  <a:gd name="connsiteX20" fmla="*/ 788118 w 2071892"/>
                  <a:gd name="connsiteY20" fmla="*/ 283670 h 2561350"/>
                  <a:gd name="connsiteX21" fmla="*/ 1023861 w 2071892"/>
                  <a:gd name="connsiteY21" fmla="*/ 3 h 2561350"/>
                  <a:gd name="connsiteX0" fmla="*/ 1039756 w 2087787"/>
                  <a:gd name="connsiteY0" fmla="*/ 3 h 2561350"/>
                  <a:gd name="connsiteX1" fmla="*/ 1254069 w 2087787"/>
                  <a:gd name="connsiteY1" fmla="*/ 286050 h 2561350"/>
                  <a:gd name="connsiteX2" fmla="*/ 1231933 w 2087787"/>
                  <a:gd name="connsiteY2" fmla="*/ 389002 h 2561350"/>
                  <a:gd name="connsiteX3" fmla="*/ 1983221 w 2087787"/>
                  <a:gd name="connsiteY3" fmla="*/ 369108 h 2561350"/>
                  <a:gd name="connsiteX4" fmla="*/ 1963327 w 2087787"/>
                  <a:gd name="connsiteY4" fmla="*/ 1063389 h 2561350"/>
                  <a:gd name="connsiteX5" fmla="*/ 1874009 w 2087787"/>
                  <a:gd name="connsiteY5" fmla="*/ 1037347 h 2561350"/>
                  <a:gd name="connsiteX6" fmla="*/ 1871629 w 2087787"/>
                  <a:gd name="connsiteY6" fmla="*/ 1487403 h 2561350"/>
                  <a:gd name="connsiteX7" fmla="*/ 1963327 w 2087787"/>
                  <a:gd name="connsiteY7" fmla="*/ 1449629 h 2561350"/>
                  <a:gd name="connsiteX8" fmla="*/ 1963327 w 2087787"/>
                  <a:gd name="connsiteY8" fmla="*/ 2167002 h 2561350"/>
                  <a:gd name="connsiteX9" fmla="*/ 1234196 w 2087787"/>
                  <a:gd name="connsiteY9" fmla="*/ 2167002 h 2561350"/>
                  <a:gd name="connsiteX10" fmla="*/ 1254069 w 2087787"/>
                  <a:gd name="connsiteY10" fmla="*/ 2275300 h 2561350"/>
                  <a:gd name="connsiteX11" fmla="*/ 804013 w 2087787"/>
                  <a:gd name="connsiteY11" fmla="*/ 2277680 h 2561350"/>
                  <a:gd name="connsiteX12" fmla="*/ 833946 w 2087787"/>
                  <a:gd name="connsiteY12" fmla="*/ 2167002 h 2561350"/>
                  <a:gd name="connsiteX13" fmla="*/ 167547 w 2087787"/>
                  <a:gd name="connsiteY13" fmla="*/ 2167002 h 2561350"/>
                  <a:gd name="connsiteX14" fmla="*/ 167547 w 2087787"/>
                  <a:gd name="connsiteY14" fmla="*/ 1458174 h 2561350"/>
                  <a:gd name="connsiteX15" fmla="*/ 262546 w 2087787"/>
                  <a:gd name="connsiteY15" fmla="*/ 1495354 h 2561350"/>
                  <a:gd name="connsiteX16" fmla="*/ 260166 w 2087787"/>
                  <a:gd name="connsiteY16" fmla="*/ 1045298 h 2561350"/>
                  <a:gd name="connsiteX17" fmla="*/ 167547 w 2087787"/>
                  <a:gd name="connsiteY17" fmla="*/ 1071146 h 2561350"/>
                  <a:gd name="connsiteX18" fmla="*/ 121127 w 2087787"/>
                  <a:gd name="connsiteY18" fmla="*/ 382371 h 2561350"/>
                  <a:gd name="connsiteX19" fmla="*/ 838917 w 2087787"/>
                  <a:gd name="connsiteY19" fmla="*/ 389002 h 2561350"/>
                  <a:gd name="connsiteX20" fmla="*/ 804013 w 2087787"/>
                  <a:gd name="connsiteY20" fmla="*/ 283670 h 2561350"/>
                  <a:gd name="connsiteX21" fmla="*/ 1039756 w 2087787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88885"/>
                  <a:gd name="connsiteY0" fmla="*/ 3 h 2561350"/>
                  <a:gd name="connsiteX1" fmla="*/ 1239747 w 2088885"/>
                  <a:gd name="connsiteY1" fmla="*/ 286050 h 2561350"/>
                  <a:gd name="connsiteX2" fmla="*/ 1217611 w 2088885"/>
                  <a:gd name="connsiteY2" fmla="*/ 389002 h 2561350"/>
                  <a:gd name="connsiteX3" fmla="*/ 1968899 w 2088885"/>
                  <a:gd name="connsiteY3" fmla="*/ 369108 h 2561350"/>
                  <a:gd name="connsiteX4" fmla="*/ 1949005 w 2088885"/>
                  <a:gd name="connsiteY4" fmla="*/ 1063389 h 2561350"/>
                  <a:gd name="connsiteX5" fmla="*/ 1859687 w 2088885"/>
                  <a:gd name="connsiteY5" fmla="*/ 1037347 h 2561350"/>
                  <a:gd name="connsiteX6" fmla="*/ 1857307 w 2088885"/>
                  <a:gd name="connsiteY6" fmla="*/ 1487403 h 2561350"/>
                  <a:gd name="connsiteX7" fmla="*/ 1949005 w 2088885"/>
                  <a:gd name="connsiteY7" fmla="*/ 1449629 h 2561350"/>
                  <a:gd name="connsiteX8" fmla="*/ 1949005 w 2088885"/>
                  <a:gd name="connsiteY8" fmla="*/ 2167002 h 2561350"/>
                  <a:gd name="connsiteX9" fmla="*/ 1219874 w 2088885"/>
                  <a:gd name="connsiteY9" fmla="*/ 2167002 h 2561350"/>
                  <a:gd name="connsiteX10" fmla="*/ 1239747 w 2088885"/>
                  <a:gd name="connsiteY10" fmla="*/ 2275300 h 2561350"/>
                  <a:gd name="connsiteX11" fmla="*/ 789691 w 2088885"/>
                  <a:gd name="connsiteY11" fmla="*/ 2277680 h 2561350"/>
                  <a:gd name="connsiteX12" fmla="*/ 819624 w 2088885"/>
                  <a:gd name="connsiteY12" fmla="*/ 2167002 h 2561350"/>
                  <a:gd name="connsiteX13" fmla="*/ 153225 w 2088885"/>
                  <a:gd name="connsiteY13" fmla="*/ 2167002 h 2561350"/>
                  <a:gd name="connsiteX14" fmla="*/ 153225 w 2088885"/>
                  <a:gd name="connsiteY14" fmla="*/ 1458174 h 2561350"/>
                  <a:gd name="connsiteX15" fmla="*/ 248224 w 2088885"/>
                  <a:gd name="connsiteY15" fmla="*/ 1495354 h 2561350"/>
                  <a:gd name="connsiteX16" fmla="*/ 245844 w 2088885"/>
                  <a:gd name="connsiteY16" fmla="*/ 1045298 h 2561350"/>
                  <a:gd name="connsiteX17" fmla="*/ 153225 w 2088885"/>
                  <a:gd name="connsiteY17" fmla="*/ 1071146 h 2561350"/>
                  <a:gd name="connsiteX18" fmla="*/ 106805 w 2088885"/>
                  <a:gd name="connsiteY18" fmla="*/ 382371 h 2561350"/>
                  <a:gd name="connsiteX19" fmla="*/ 824595 w 2088885"/>
                  <a:gd name="connsiteY19" fmla="*/ 389002 h 2561350"/>
                  <a:gd name="connsiteX20" fmla="*/ 789691 w 2088885"/>
                  <a:gd name="connsiteY20" fmla="*/ 283670 h 2561350"/>
                  <a:gd name="connsiteX21" fmla="*/ 1025434 w 208888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102756"/>
                  <a:gd name="connsiteY0" fmla="*/ 3 h 2561350"/>
                  <a:gd name="connsiteX1" fmla="*/ 1239747 w 2102756"/>
                  <a:gd name="connsiteY1" fmla="*/ 286050 h 2561350"/>
                  <a:gd name="connsiteX2" fmla="*/ 1217611 w 2102756"/>
                  <a:gd name="connsiteY2" fmla="*/ 389002 h 2561350"/>
                  <a:gd name="connsiteX3" fmla="*/ 1968899 w 2102756"/>
                  <a:gd name="connsiteY3" fmla="*/ 369108 h 2561350"/>
                  <a:gd name="connsiteX4" fmla="*/ 1949005 w 2102756"/>
                  <a:gd name="connsiteY4" fmla="*/ 1063389 h 2561350"/>
                  <a:gd name="connsiteX5" fmla="*/ 1859687 w 2102756"/>
                  <a:gd name="connsiteY5" fmla="*/ 1037347 h 2561350"/>
                  <a:gd name="connsiteX6" fmla="*/ 1857307 w 2102756"/>
                  <a:gd name="connsiteY6" fmla="*/ 1487403 h 2561350"/>
                  <a:gd name="connsiteX7" fmla="*/ 1995425 w 2102756"/>
                  <a:gd name="connsiteY7" fmla="*/ 1456260 h 2561350"/>
                  <a:gd name="connsiteX8" fmla="*/ 1949005 w 2102756"/>
                  <a:gd name="connsiteY8" fmla="*/ 2167002 h 2561350"/>
                  <a:gd name="connsiteX9" fmla="*/ 1219874 w 2102756"/>
                  <a:gd name="connsiteY9" fmla="*/ 2167002 h 2561350"/>
                  <a:gd name="connsiteX10" fmla="*/ 1239747 w 2102756"/>
                  <a:gd name="connsiteY10" fmla="*/ 2275300 h 2561350"/>
                  <a:gd name="connsiteX11" fmla="*/ 789691 w 2102756"/>
                  <a:gd name="connsiteY11" fmla="*/ 2277680 h 2561350"/>
                  <a:gd name="connsiteX12" fmla="*/ 819624 w 2102756"/>
                  <a:gd name="connsiteY12" fmla="*/ 2167002 h 2561350"/>
                  <a:gd name="connsiteX13" fmla="*/ 153225 w 2102756"/>
                  <a:gd name="connsiteY13" fmla="*/ 2167002 h 2561350"/>
                  <a:gd name="connsiteX14" fmla="*/ 153225 w 2102756"/>
                  <a:gd name="connsiteY14" fmla="*/ 1458174 h 2561350"/>
                  <a:gd name="connsiteX15" fmla="*/ 248224 w 2102756"/>
                  <a:gd name="connsiteY15" fmla="*/ 1495354 h 2561350"/>
                  <a:gd name="connsiteX16" fmla="*/ 245844 w 2102756"/>
                  <a:gd name="connsiteY16" fmla="*/ 1045298 h 2561350"/>
                  <a:gd name="connsiteX17" fmla="*/ 153225 w 2102756"/>
                  <a:gd name="connsiteY17" fmla="*/ 1071146 h 2561350"/>
                  <a:gd name="connsiteX18" fmla="*/ 106805 w 2102756"/>
                  <a:gd name="connsiteY18" fmla="*/ 382371 h 2561350"/>
                  <a:gd name="connsiteX19" fmla="*/ 824595 w 2102756"/>
                  <a:gd name="connsiteY19" fmla="*/ 389002 h 2561350"/>
                  <a:gd name="connsiteX20" fmla="*/ 789691 w 2102756"/>
                  <a:gd name="connsiteY20" fmla="*/ 283670 h 2561350"/>
                  <a:gd name="connsiteX21" fmla="*/ 1025434 w 2102756"/>
                  <a:gd name="connsiteY21" fmla="*/ 3 h 2561350"/>
                  <a:gd name="connsiteX0" fmla="*/ 1025434 w 2076232"/>
                  <a:gd name="connsiteY0" fmla="*/ 3 h 2561350"/>
                  <a:gd name="connsiteX1" fmla="*/ 1239747 w 2076232"/>
                  <a:gd name="connsiteY1" fmla="*/ 286050 h 2561350"/>
                  <a:gd name="connsiteX2" fmla="*/ 1217611 w 2076232"/>
                  <a:gd name="connsiteY2" fmla="*/ 389002 h 2561350"/>
                  <a:gd name="connsiteX3" fmla="*/ 1968899 w 2076232"/>
                  <a:gd name="connsiteY3" fmla="*/ 369108 h 2561350"/>
                  <a:gd name="connsiteX4" fmla="*/ 1949005 w 2076232"/>
                  <a:gd name="connsiteY4" fmla="*/ 1063389 h 2561350"/>
                  <a:gd name="connsiteX5" fmla="*/ 1859687 w 2076232"/>
                  <a:gd name="connsiteY5" fmla="*/ 1037347 h 2561350"/>
                  <a:gd name="connsiteX6" fmla="*/ 1857307 w 2076232"/>
                  <a:gd name="connsiteY6" fmla="*/ 1487403 h 2561350"/>
                  <a:gd name="connsiteX7" fmla="*/ 1995425 w 2076232"/>
                  <a:gd name="connsiteY7" fmla="*/ 1456260 h 2561350"/>
                  <a:gd name="connsiteX8" fmla="*/ 1949005 w 2076232"/>
                  <a:gd name="connsiteY8" fmla="*/ 2167002 h 2561350"/>
                  <a:gd name="connsiteX9" fmla="*/ 1219874 w 2076232"/>
                  <a:gd name="connsiteY9" fmla="*/ 2167002 h 2561350"/>
                  <a:gd name="connsiteX10" fmla="*/ 1239747 w 2076232"/>
                  <a:gd name="connsiteY10" fmla="*/ 2275300 h 2561350"/>
                  <a:gd name="connsiteX11" fmla="*/ 789691 w 2076232"/>
                  <a:gd name="connsiteY11" fmla="*/ 2277680 h 2561350"/>
                  <a:gd name="connsiteX12" fmla="*/ 819624 w 2076232"/>
                  <a:gd name="connsiteY12" fmla="*/ 2167002 h 2561350"/>
                  <a:gd name="connsiteX13" fmla="*/ 153225 w 2076232"/>
                  <a:gd name="connsiteY13" fmla="*/ 2167002 h 2561350"/>
                  <a:gd name="connsiteX14" fmla="*/ 153225 w 2076232"/>
                  <a:gd name="connsiteY14" fmla="*/ 1458174 h 2561350"/>
                  <a:gd name="connsiteX15" fmla="*/ 248224 w 2076232"/>
                  <a:gd name="connsiteY15" fmla="*/ 1495354 h 2561350"/>
                  <a:gd name="connsiteX16" fmla="*/ 245844 w 2076232"/>
                  <a:gd name="connsiteY16" fmla="*/ 1045298 h 2561350"/>
                  <a:gd name="connsiteX17" fmla="*/ 153225 w 2076232"/>
                  <a:gd name="connsiteY17" fmla="*/ 1071146 h 2561350"/>
                  <a:gd name="connsiteX18" fmla="*/ 106805 w 2076232"/>
                  <a:gd name="connsiteY18" fmla="*/ 382371 h 2561350"/>
                  <a:gd name="connsiteX19" fmla="*/ 824595 w 2076232"/>
                  <a:gd name="connsiteY19" fmla="*/ 389002 h 2561350"/>
                  <a:gd name="connsiteX20" fmla="*/ 789691 w 2076232"/>
                  <a:gd name="connsiteY20" fmla="*/ 283670 h 2561350"/>
                  <a:gd name="connsiteX21" fmla="*/ 1025434 w 2076232"/>
                  <a:gd name="connsiteY21" fmla="*/ 3 h 2561350"/>
                  <a:gd name="connsiteX0" fmla="*/ 1025434 w 2077711"/>
                  <a:gd name="connsiteY0" fmla="*/ 3 h 2561350"/>
                  <a:gd name="connsiteX1" fmla="*/ 1239747 w 2077711"/>
                  <a:gd name="connsiteY1" fmla="*/ 286050 h 2561350"/>
                  <a:gd name="connsiteX2" fmla="*/ 1217611 w 2077711"/>
                  <a:gd name="connsiteY2" fmla="*/ 389002 h 2561350"/>
                  <a:gd name="connsiteX3" fmla="*/ 1968899 w 2077711"/>
                  <a:gd name="connsiteY3" fmla="*/ 369108 h 2561350"/>
                  <a:gd name="connsiteX4" fmla="*/ 1949005 w 2077711"/>
                  <a:gd name="connsiteY4" fmla="*/ 1063389 h 2561350"/>
                  <a:gd name="connsiteX5" fmla="*/ 1859687 w 2077711"/>
                  <a:gd name="connsiteY5" fmla="*/ 1037347 h 2561350"/>
                  <a:gd name="connsiteX6" fmla="*/ 1857307 w 2077711"/>
                  <a:gd name="connsiteY6" fmla="*/ 1487403 h 2561350"/>
                  <a:gd name="connsiteX7" fmla="*/ 1995425 w 2077711"/>
                  <a:gd name="connsiteY7" fmla="*/ 1456260 h 2561350"/>
                  <a:gd name="connsiteX8" fmla="*/ 1949005 w 2077711"/>
                  <a:gd name="connsiteY8" fmla="*/ 2167002 h 2561350"/>
                  <a:gd name="connsiteX9" fmla="*/ 1219874 w 2077711"/>
                  <a:gd name="connsiteY9" fmla="*/ 2167002 h 2561350"/>
                  <a:gd name="connsiteX10" fmla="*/ 1239747 w 2077711"/>
                  <a:gd name="connsiteY10" fmla="*/ 2275300 h 2561350"/>
                  <a:gd name="connsiteX11" fmla="*/ 789691 w 2077711"/>
                  <a:gd name="connsiteY11" fmla="*/ 2277680 h 2561350"/>
                  <a:gd name="connsiteX12" fmla="*/ 819624 w 2077711"/>
                  <a:gd name="connsiteY12" fmla="*/ 2167002 h 2561350"/>
                  <a:gd name="connsiteX13" fmla="*/ 153225 w 2077711"/>
                  <a:gd name="connsiteY13" fmla="*/ 2167002 h 2561350"/>
                  <a:gd name="connsiteX14" fmla="*/ 153225 w 2077711"/>
                  <a:gd name="connsiteY14" fmla="*/ 1458174 h 2561350"/>
                  <a:gd name="connsiteX15" fmla="*/ 248224 w 2077711"/>
                  <a:gd name="connsiteY15" fmla="*/ 1495354 h 2561350"/>
                  <a:gd name="connsiteX16" fmla="*/ 245844 w 2077711"/>
                  <a:gd name="connsiteY16" fmla="*/ 1045298 h 2561350"/>
                  <a:gd name="connsiteX17" fmla="*/ 153225 w 2077711"/>
                  <a:gd name="connsiteY17" fmla="*/ 1071146 h 2561350"/>
                  <a:gd name="connsiteX18" fmla="*/ 106805 w 2077711"/>
                  <a:gd name="connsiteY18" fmla="*/ 382371 h 2561350"/>
                  <a:gd name="connsiteX19" fmla="*/ 824595 w 2077711"/>
                  <a:gd name="connsiteY19" fmla="*/ 389002 h 2561350"/>
                  <a:gd name="connsiteX20" fmla="*/ 789691 w 2077711"/>
                  <a:gd name="connsiteY20" fmla="*/ 283670 h 2561350"/>
                  <a:gd name="connsiteX21" fmla="*/ 1025434 w 2077711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57307 w 2082173"/>
                  <a:gd name="connsiteY6" fmla="*/ 1487403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57307 w 2082173"/>
                  <a:gd name="connsiteY6" fmla="*/ 1487403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1331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1331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13436 w 2082173"/>
                  <a:gd name="connsiteY14" fmla="*/ 1511225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38495 w 2095234"/>
                  <a:gd name="connsiteY0" fmla="*/ 3 h 2561350"/>
                  <a:gd name="connsiteX1" fmla="*/ 1252808 w 2095234"/>
                  <a:gd name="connsiteY1" fmla="*/ 286050 h 2561350"/>
                  <a:gd name="connsiteX2" fmla="*/ 1230672 w 2095234"/>
                  <a:gd name="connsiteY2" fmla="*/ 389002 h 2561350"/>
                  <a:gd name="connsiteX3" fmla="*/ 1981960 w 2095234"/>
                  <a:gd name="connsiteY3" fmla="*/ 369108 h 2561350"/>
                  <a:gd name="connsiteX4" fmla="*/ 1975328 w 2095234"/>
                  <a:gd name="connsiteY4" fmla="*/ 1096546 h 2561350"/>
                  <a:gd name="connsiteX5" fmla="*/ 1872748 w 2095234"/>
                  <a:gd name="connsiteY5" fmla="*/ 1037347 h 2561350"/>
                  <a:gd name="connsiteX6" fmla="*/ 1857106 w 2095234"/>
                  <a:gd name="connsiteY6" fmla="*/ 1520560 h 2561350"/>
                  <a:gd name="connsiteX7" fmla="*/ 2008486 w 2095234"/>
                  <a:gd name="connsiteY7" fmla="*/ 1456260 h 2561350"/>
                  <a:gd name="connsiteX8" fmla="*/ 1962066 w 2095234"/>
                  <a:gd name="connsiteY8" fmla="*/ 2180265 h 2561350"/>
                  <a:gd name="connsiteX9" fmla="*/ 1232935 w 2095234"/>
                  <a:gd name="connsiteY9" fmla="*/ 2167002 h 2561350"/>
                  <a:gd name="connsiteX10" fmla="*/ 1252808 w 2095234"/>
                  <a:gd name="connsiteY10" fmla="*/ 2275300 h 2561350"/>
                  <a:gd name="connsiteX11" fmla="*/ 802752 w 2095234"/>
                  <a:gd name="connsiteY11" fmla="*/ 2277680 h 2561350"/>
                  <a:gd name="connsiteX12" fmla="*/ 832685 w 2095234"/>
                  <a:gd name="connsiteY12" fmla="*/ 2167002 h 2561350"/>
                  <a:gd name="connsiteX13" fmla="*/ 139760 w 2095234"/>
                  <a:gd name="connsiteY13" fmla="*/ 2200159 h 2561350"/>
                  <a:gd name="connsiteX14" fmla="*/ 119866 w 2095234"/>
                  <a:gd name="connsiteY14" fmla="*/ 1497962 h 2561350"/>
                  <a:gd name="connsiteX15" fmla="*/ 281179 w 2095234"/>
                  <a:gd name="connsiteY15" fmla="*/ 1561668 h 2561350"/>
                  <a:gd name="connsiteX16" fmla="*/ 258905 w 2095234"/>
                  <a:gd name="connsiteY16" fmla="*/ 1045298 h 2561350"/>
                  <a:gd name="connsiteX17" fmla="*/ 146392 w 2095234"/>
                  <a:gd name="connsiteY17" fmla="*/ 1091040 h 2561350"/>
                  <a:gd name="connsiteX18" fmla="*/ 119866 w 2095234"/>
                  <a:gd name="connsiteY18" fmla="*/ 382371 h 2561350"/>
                  <a:gd name="connsiteX19" fmla="*/ 837656 w 2095234"/>
                  <a:gd name="connsiteY19" fmla="*/ 389002 h 2561350"/>
                  <a:gd name="connsiteX20" fmla="*/ 802752 w 2095234"/>
                  <a:gd name="connsiteY20" fmla="*/ 283670 h 2561350"/>
                  <a:gd name="connsiteX21" fmla="*/ 1038495 w 2095234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19868 w 2076607"/>
                  <a:gd name="connsiteY0" fmla="*/ 3 h 2561350"/>
                  <a:gd name="connsiteX1" fmla="*/ 1234181 w 2076607"/>
                  <a:gd name="connsiteY1" fmla="*/ 286050 h 2561350"/>
                  <a:gd name="connsiteX2" fmla="*/ 1212045 w 2076607"/>
                  <a:gd name="connsiteY2" fmla="*/ 389002 h 2561350"/>
                  <a:gd name="connsiteX3" fmla="*/ 1963333 w 2076607"/>
                  <a:gd name="connsiteY3" fmla="*/ 369108 h 2561350"/>
                  <a:gd name="connsiteX4" fmla="*/ 1956701 w 2076607"/>
                  <a:gd name="connsiteY4" fmla="*/ 1096546 h 2561350"/>
                  <a:gd name="connsiteX5" fmla="*/ 1854121 w 2076607"/>
                  <a:gd name="connsiteY5" fmla="*/ 1037347 h 2561350"/>
                  <a:gd name="connsiteX6" fmla="*/ 1838479 w 2076607"/>
                  <a:gd name="connsiteY6" fmla="*/ 1520560 h 2561350"/>
                  <a:gd name="connsiteX7" fmla="*/ 1989859 w 2076607"/>
                  <a:gd name="connsiteY7" fmla="*/ 1456260 h 2561350"/>
                  <a:gd name="connsiteX8" fmla="*/ 1943439 w 2076607"/>
                  <a:gd name="connsiteY8" fmla="*/ 2180265 h 2561350"/>
                  <a:gd name="connsiteX9" fmla="*/ 1214308 w 2076607"/>
                  <a:gd name="connsiteY9" fmla="*/ 2167002 h 2561350"/>
                  <a:gd name="connsiteX10" fmla="*/ 1234181 w 2076607"/>
                  <a:gd name="connsiteY10" fmla="*/ 2275300 h 2561350"/>
                  <a:gd name="connsiteX11" fmla="*/ 784125 w 2076607"/>
                  <a:gd name="connsiteY11" fmla="*/ 2277680 h 2561350"/>
                  <a:gd name="connsiteX12" fmla="*/ 814058 w 2076607"/>
                  <a:gd name="connsiteY12" fmla="*/ 2167002 h 2561350"/>
                  <a:gd name="connsiteX13" fmla="*/ 121133 w 2076607"/>
                  <a:gd name="connsiteY13" fmla="*/ 2200159 h 2561350"/>
                  <a:gd name="connsiteX14" fmla="*/ 101239 w 2076607"/>
                  <a:gd name="connsiteY14" fmla="*/ 1497962 h 2561350"/>
                  <a:gd name="connsiteX15" fmla="*/ 262552 w 2076607"/>
                  <a:gd name="connsiteY15" fmla="*/ 1561668 h 2561350"/>
                  <a:gd name="connsiteX16" fmla="*/ 240278 w 2076607"/>
                  <a:gd name="connsiteY16" fmla="*/ 1045298 h 2561350"/>
                  <a:gd name="connsiteX17" fmla="*/ 101239 w 2076607"/>
                  <a:gd name="connsiteY17" fmla="*/ 382371 h 2561350"/>
                  <a:gd name="connsiteX18" fmla="*/ 819029 w 2076607"/>
                  <a:gd name="connsiteY18" fmla="*/ 389002 h 2561350"/>
                  <a:gd name="connsiteX19" fmla="*/ 784125 w 2076607"/>
                  <a:gd name="connsiteY19" fmla="*/ 283670 h 2561350"/>
                  <a:gd name="connsiteX20" fmla="*/ 1019868 w 2076607"/>
                  <a:gd name="connsiteY20" fmla="*/ 3 h 2561350"/>
                  <a:gd name="connsiteX0" fmla="*/ 1019868 w 2076607"/>
                  <a:gd name="connsiteY0" fmla="*/ 3 h 2561350"/>
                  <a:gd name="connsiteX1" fmla="*/ 1234181 w 2076607"/>
                  <a:gd name="connsiteY1" fmla="*/ 286050 h 2561350"/>
                  <a:gd name="connsiteX2" fmla="*/ 1212045 w 2076607"/>
                  <a:gd name="connsiteY2" fmla="*/ 389002 h 2561350"/>
                  <a:gd name="connsiteX3" fmla="*/ 1963333 w 2076607"/>
                  <a:gd name="connsiteY3" fmla="*/ 369108 h 2561350"/>
                  <a:gd name="connsiteX4" fmla="*/ 1956701 w 2076607"/>
                  <a:gd name="connsiteY4" fmla="*/ 1096546 h 2561350"/>
                  <a:gd name="connsiteX5" fmla="*/ 1854121 w 2076607"/>
                  <a:gd name="connsiteY5" fmla="*/ 1037347 h 2561350"/>
                  <a:gd name="connsiteX6" fmla="*/ 1838479 w 2076607"/>
                  <a:gd name="connsiteY6" fmla="*/ 1520560 h 2561350"/>
                  <a:gd name="connsiteX7" fmla="*/ 1989859 w 2076607"/>
                  <a:gd name="connsiteY7" fmla="*/ 1456260 h 2561350"/>
                  <a:gd name="connsiteX8" fmla="*/ 1943439 w 2076607"/>
                  <a:gd name="connsiteY8" fmla="*/ 2180265 h 2561350"/>
                  <a:gd name="connsiteX9" fmla="*/ 1214308 w 2076607"/>
                  <a:gd name="connsiteY9" fmla="*/ 2167002 h 2561350"/>
                  <a:gd name="connsiteX10" fmla="*/ 1234181 w 2076607"/>
                  <a:gd name="connsiteY10" fmla="*/ 2275300 h 2561350"/>
                  <a:gd name="connsiteX11" fmla="*/ 784125 w 2076607"/>
                  <a:gd name="connsiteY11" fmla="*/ 2277680 h 2561350"/>
                  <a:gd name="connsiteX12" fmla="*/ 814058 w 2076607"/>
                  <a:gd name="connsiteY12" fmla="*/ 2167002 h 2561350"/>
                  <a:gd name="connsiteX13" fmla="*/ 121133 w 2076607"/>
                  <a:gd name="connsiteY13" fmla="*/ 2200159 h 2561350"/>
                  <a:gd name="connsiteX14" fmla="*/ 101239 w 2076607"/>
                  <a:gd name="connsiteY14" fmla="*/ 1497962 h 2561350"/>
                  <a:gd name="connsiteX15" fmla="*/ 262552 w 2076607"/>
                  <a:gd name="connsiteY15" fmla="*/ 1561668 h 2561350"/>
                  <a:gd name="connsiteX16" fmla="*/ 240278 w 2076607"/>
                  <a:gd name="connsiteY16" fmla="*/ 1045298 h 2561350"/>
                  <a:gd name="connsiteX17" fmla="*/ 136388 w 2076607"/>
                  <a:gd name="connsiteY17" fmla="*/ 727479 h 2561350"/>
                  <a:gd name="connsiteX18" fmla="*/ 101239 w 2076607"/>
                  <a:gd name="connsiteY18" fmla="*/ 382371 h 2561350"/>
                  <a:gd name="connsiteX19" fmla="*/ 819029 w 2076607"/>
                  <a:gd name="connsiteY19" fmla="*/ 389002 h 2561350"/>
                  <a:gd name="connsiteX20" fmla="*/ 784125 w 2076607"/>
                  <a:gd name="connsiteY20" fmla="*/ 283670 h 2561350"/>
                  <a:gd name="connsiteX21" fmla="*/ 1019868 w 2076607"/>
                  <a:gd name="connsiteY21" fmla="*/ 3 h 2561350"/>
                  <a:gd name="connsiteX0" fmla="*/ 1030195 w 2086934"/>
                  <a:gd name="connsiteY0" fmla="*/ 3 h 2561350"/>
                  <a:gd name="connsiteX1" fmla="*/ 1244508 w 2086934"/>
                  <a:gd name="connsiteY1" fmla="*/ 286050 h 2561350"/>
                  <a:gd name="connsiteX2" fmla="*/ 1222372 w 2086934"/>
                  <a:gd name="connsiteY2" fmla="*/ 389002 h 2561350"/>
                  <a:gd name="connsiteX3" fmla="*/ 1973660 w 2086934"/>
                  <a:gd name="connsiteY3" fmla="*/ 369108 h 2561350"/>
                  <a:gd name="connsiteX4" fmla="*/ 1967028 w 2086934"/>
                  <a:gd name="connsiteY4" fmla="*/ 1096546 h 2561350"/>
                  <a:gd name="connsiteX5" fmla="*/ 1864448 w 2086934"/>
                  <a:gd name="connsiteY5" fmla="*/ 1037347 h 2561350"/>
                  <a:gd name="connsiteX6" fmla="*/ 1848806 w 2086934"/>
                  <a:gd name="connsiteY6" fmla="*/ 1520560 h 2561350"/>
                  <a:gd name="connsiteX7" fmla="*/ 2000186 w 2086934"/>
                  <a:gd name="connsiteY7" fmla="*/ 1456260 h 2561350"/>
                  <a:gd name="connsiteX8" fmla="*/ 1953766 w 2086934"/>
                  <a:gd name="connsiteY8" fmla="*/ 2180265 h 2561350"/>
                  <a:gd name="connsiteX9" fmla="*/ 1224635 w 2086934"/>
                  <a:gd name="connsiteY9" fmla="*/ 2167002 h 2561350"/>
                  <a:gd name="connsiteX10" fmla="*/ 1244508 w 2086934"/>
                  <a:gd name="connsiteY10" fmla="*/ 2275300 h 2561350"/>
                  <a:gd name="connsiteX11" fmla="*/ 794452 w 2086934"/>
                  <a:gd name="connsiteY11" fmla="*/ 2277680 h 2561350"/>
                  <a:gd name="connsiteX12" fmla="*/ 824385 w 2086934"/>
                  <a:gd name="connsiteY12" fmla="*/ 2167002 h 2561350"/>
                  <a:gd name="connsiteX13" fmla="*/ 131460 w 2086934"/>
                  <a:gd name="connsiteY13" fmla="*/ 2200159 h 2561350"/>
                  <a:gd name="connsiteX14" fmla="*/ 111566 w 2086934"/>
                  <a:gd name="connsiteY14" fmla="*/ 1497962 h 2561350"/>
                  <a:gd name="connsiteX15" fmla="*/ 272879 w 2086934"/>
                  <a:gd name="connsiteY15" fmla="*/ 1561668 h 2561350"/>
                  <a:gd name="connsiteX16" fmla="*/ 250605 w 2086934"/>
                  <a:gd name="connsiteY16" fmla="*/ 1045298 h 2561350"/>
                  <a:gd name="connsiteX17" fmla="*/ 9943 w 2086934"/>
                  <a:gd name="connsiteY17" fmla="*/ 1018431 h 2561350"/>
                  <a:gd name="connsiteX18" fmla="*/ 111566 w 2086934"/>
                  <a:gd name="connsiteY18" fmla="*/ 382371 h 2561350"/>
                  <a:gd name="connsiteX19" fmla="*/ 829356 w 2086934"/>
                  <a:gd name="connsiteY19" fmla="*/ 389002 h 2561350"/>
                  <a:gd name="connsiteX20" fmla="*/ 794452 w 2086934"/>
                  <a:gd name="connsiteY20" fmla="*/ 283670 h 2561350"/>
                  <a:gd name="connsiteX21" fmla="*/ 1030195 w 2086934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270566 w 2084621"/>
                  <a:gd name="connsiteY14" fmla="*/ 1561668 h 2561350"/>
                  <a:gd name="connsiteX15" fmla="*/ 248292 w 2084621"/>
                  <a:gd name="connsiteY15" fmla="*/ 1045298 h 2561350"/>
                  <a:gd name="connsiteX16" fmla="*/ 7630 w 2084621"/>
                  <a:gd name="connsiteY16" fmla="*/ 1018431 h 2561350"/>
                  <a:gd name="connsiteX17" fmla="*/ 109253 w 2084621"/>
                  <a:gd name="connsiteY17" fmla="*/ 382371 h 2561350"/>
                  <a:gd name="connsiteX18" fmla="*/ 827043 w 2084621"/>
                  <a:gd name="connsiteY18" fmla="*/ 389002 h 2561350"/>
                  <a:gd name="connsiteX19" fmla="*/ 792139 w 2084621"/>
                  <a:gd name="connsiteY19" fmla="*/ 283670 h 2561350"/>
                  <a:gd name="connsiteX20" fmla="*/ 1027882 w 2084621"/>
                  <a:gd name="connsiteY20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76730 w 2084621"/>
                  <a:gd name="connsiteY14" fmla="*/ 1866419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33820 w 2090559"/>
                  <a:gd name="connsiteY0" fmla="*/ 3 h 2561350"/>
                  <a:gd name="connsiteX1" fmla="*/ 1248133 w 2090559"/>
                  <a:gd name="connsiteY1" fmla="*/ 286050 h 2561350"/>
                  <a:gd name="connsiteX2" fmla="*/ 1225997 w 2090559"/>
                  <a:gd name="connsiteY2" fmla="*/ 389002 h 2561350"/>
                  <a:gd name="connsiteX3" fmla="*/ 1977285 w 2090559"/>
                  <a:gd name="connsiteY3" fmla="*/ 369108 h 2561350"/>
                  <a:gd name="connsiteX4" fmla="*/ 1970653 w 2090559"/>
                  <a:gd name="connsiteY4" fmla="*/ 1096546 h 2561350"/>
                  <a:gd name="connsiteX5" fmla="*/ 1868073 w 2090559"/>
                  <a:gd name="connsiteY5" fmla="*/ 1037347 h 2561350"/>
                  <a:gd name="connsiteX6" fmla="*/ 1852431 w 2090559"/>
                  <a:gd name="connsiteY6" fmla="*/ 1520560 h 2561350"/>
                  <a:gd name="connsiteX7" fmla="*/ 2003811 w 2090559"/>
                  <a:gd name="connsiteY7" fmla="*/ 1456260 h 2561350"/>
                  <a:gd name="connsiteX8" fmla="*/ 1957391 w 2090559"/>
                  <a:gd name="connsiteY8" fmla="*/ 2180265 h 2561350"/>
                  <a:gd name="connsiteX9" fmla="*/ 1228260 w 2090559"/>
                  <a:gd name="connsiteY9" fmla="*/ 2167002 h 2561350"/>
                  <a:gd name="connsiteX10" fmla="*/ 1248133 w 2090559"/>
                  <a:gd name="connsiteY10" fmla="*/ 2275300 h 2561350"/>
                  <a:gd name="connsiteX11" fmla="*/ 798077 w 2090559"/>
                  <a:gd name="connsiteY11" fmla="*/ 2277680 h 2561350"/>
                  <a:gd name="connsiteX12" fmla="*/ 828010 w 2090559"/>
                  <a:gd name="connsiteY12" fmla="*/ 2167002 h 2561350"/>
                  <a:gd name="connsiteX13" fmla="*/ 135085 w 2090559"/>
                  <a:gd name="connsiteY13" fmla="*/ 2200159 h 2561350"/>
                  <a:gd name="connsiteX14" fmla="*/ 6108 w 2090559"/>
                  <a:gd name="connsiteY14" fmla="*/ 1657531 h 2561350"/>
                  <a:gd name="connsiteX15" fmla="*/ 276504 w 2090559"/>
                  <a:gd name="connsiteY15" fmla="*/ 1561668 h 2561350"/>
                  <a:gd name="connsiteX16" fmla="*/ 254230 w 2090559"/>
                  <a:gd name="connsiteY16" fmla="*/ 1045298 h 2561350"/>
                  <a:gd name="connsiteX17" fmla="*/ 13568 w 2090559"/>
                  <a:gd name="connsiteY17" fmla="*/ 1018431 h 2561350"/>
                  <a:gd name="connsiteX18" fmla="*/ 115191 w 2090559"/>
                  <a:gd name="connsiteY18" fmla="*/ 382371 h 2561350"/>
                  <a:gd name="connsiteX19" fmla="*/ 832981 w 2090559"/>
                  <a:gd name="connsiteY19" fmla="*/ 389002 h 2561350"/>
                  <a:gd name="connsiteX20" fmla="*/ 798077 w 2090559"/>
                  <a:gd name="connsiteY20" fmla="*/ 283670 h 2561350"/>
                  <a:gd name="connsiteX21" fmla="*/ 1033820 w 2090559"/>
                  <a:gd name="connsiteY21" fmla="*/ 3 h 2561350"/>
                  <a:gd name="connsiteX0" fmla="*/ 1032856 w 2089595"/>
                  <a:gd name="connsiteY0" fmla="*/ 3 h 2561350"/>
                  <a:gd name="connsiteX1" fmla="*/ 1247169 w 2089595"/>
                  <a:gd name="connsiteY1" fmla="*/ 286050 h 2561350"/>
                  <a:gd name="connsiteX2" fmla="*/ 1225033 w 2089595"/>
                  <a:gd name="connsiteY2" fmla="*/ 389002 h 2561350"/>
                  <a:gd name="connsiteX3" fmla="*/ 1976321 w 2089595"/>
                  <a:gd name="connsiteY3" fmla="*/ 369108 h 2561350"/>
                  <a:gd name="connsiteX4" fmla="*/ 1969689 w 2089595"/>
                  <a:gd name="connsiteY4" fmla="*/ 1096546 h 2561350"/>
                  <a:gd name="connsiteX5" fmla="*/ 1867109 w 2089595"/>
                  <a:gd name="connsiteY5" fmla="*/ 1037347 h 2561350"/>
                  <a:gd name="connsiteX6" fmla="*/ 1851467 w 2089595"/>
                  <a:gd name="connsiteY6" fmla="*/ 1520560 h 2561350"/>
                  <a:gd name="connsiteX7" fmla="*/ 2002847 w 2089595"/>
                  <a:gd name="connsiteY7" fmla="*/ 1456260 h 2561350"/>
                  <a:gd name="connsiteX8" fmla="*/ 1956427 w 2089595"/>
                  <a:gd name="connsiteY8" fmla="*/ 2180265 h 2561350"/>
                  <a:gd name="connsiteX9" fmla="*/ 1227296 w 2089595"/>
                  <a:gd name="connsiteY9" fmla="*/ 2167002 h 2561350"/>
                  <a:gd name="connsiteX10" fmla="*/ 1247169 w 2089595"/>
                  <a:gd name="connsiteY10" fmla="*/ 2275300 h 2561350"/>
                  <a:gd name="connsiteX11" fmla="*/ 797113 w 2089595"/>
                  <a:gd name="connsiteY11" fmla="*/ 2277680 h 2561350"/>
                  <a:gd name="connsiteX12" fmla="*/ 827046 w 2089595"/>
                  <a:gd name="connsiteY12" fmla="*/ 2167002 h 2561350"/>
                  <a:gd name="connsiteX13" fmla="*/ 134121 w 2089595"/>
                  <a:gd name="connsiteY13" fmla="*/ 2200159 h 2561350"/>
                  <a:gd name="connsiteX14" fmla="*/ 5144 w 2089595"/>
                  <a:gd name="connsiteY14" fmla="*/ 1657531 h 2561350"/>
                  <a:gd name="connsiteX15" fmla="*/ 275540 w 2089595"/>
                  <a:gd name="connsiteY15" fmla="*/ 1561668 h 2561350"/>
                  <a:gd name="connsiteX16" fmla="*/ 253266 w 2089595"/>
                  <a:gd name="connsiteY16" fmla="*/ 1045298 h 2561350"/>
                  <a:gd name="connsiteX17" fmla="*/ 12604 w 2089595"/>
                  <a:gd name="connsiteY17" fmla="*/ 1018431 h 2561350"/>
                  <a:gd name="connsiteX18" fmla="*/ 114227 w 2089595"/>
                  <a:gd name="connsiteY18" fmla="*/ 382371 h 2561350"/>
                  <a:gd name="connsiteX19" fmla="*/ 832017 w 2089595"/>
                  <a:gd name="connsiteY19" fmla="*/ 389002 h 2561350"/>
                  <a:gd name="connsiteX20" fmla="*/ 797113 w 2089595"/>
                  <a:gd name="connsiteY20" fmla="*/ 283670 h 2561350"/>
                  <a:gd name="connsiteX21" fmla="*/ 1032856 w 2089595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1863015 w 2081039"/>
                  <a:gd name="connsiteY4" fmla="*/ 1037347 h 2561350"/>
                  <a:gd name="connsiteX5" fmla="*/ 1847373 w 2081039"/>
                  <a:gd name="connsiteY5" fmla="*/ 1520560 h 2561350"/>
                  <a:gd name="connsiteX6" fmla="*/ 1998753 w 2081039"/>
                  <a:gd name="connsiteY6" fmla="*/ 1456260 h 2561350"/>
                  <a:gd name="connsiteX7" fmla="*/ 1952333 w 2081039"/>
                  <a:gd name="connsiteY7" fmla="*/ 2180265 h 2561350"/>
                  <a:gd name="connsiteX8" fmla="*/ 1223202 w 2081039"/>
                  <a:gd name="connsiteY8" fmla="*/ 2167002 h 2561350"/>
                  <a:gd name="connsiteX9" fmla="*/ 1243075 w 2081039"/>
                  <a:gd name="connsiteY9" fmla="*/ 2275300 h 2561350"/>
                  <a:gd name="connsiteX10" fmla="*/ 793019 w 2081039"/>
                  <a:gd name="connsiteY10" fmla="*/ 2277680 h 2561350"/>
                  <a:gd name="connsiteX11" fmla="*/ 822952 w 2081039"/>
                  <a:gd name="connsiteY11" fmla="*/ 2167002 h 2561350"/>
                  <a:gd name="connsiteX12" fmla="*/ 130027 w 2081039"/>
                  <a:gd name="connsiteY12" fmla="*/ 2200159 h 2561350"/>
                  <a:gd name="connsiteX13" fmla="*/ 1050 w 2081039"/>
                  <a:gd name="connsiteY13" fmla="*/ 1657531 h 2561350"/>
                  <a:gd name="connsiteX14" fmla="*/ 271446 w 2081039"/>
                  <a:gd name="connsiteY14" fmla="*/ 1561668 h 2561350"/>
                  <a:gd name="connsiteX15" fmla="*/ 249172 w 2081039"/>
                  <a:gd name="connsiteY15" fmla="*/ 1045298 h 2561350"/>
                  <a:gd name="connsiteX16" fmla="*/ 8510 w 2081039"/>
                  <a:gd name="connsiteY16" fmla="*/ 1018431 h 2561350"/>
                  <a:gd name="connsiteX17" fmla="*/ 110133 w 2081039"/>
                  <a:gd name="connsiteY17" fmla="*/ 382371 h 2561350"/>
                  <a:gd name="connsiteX18" fmla="*/ 827923 w 2081039"/>
                  <a:gd name="connsiteY18" fmla="*/ 389002 h 2561350"/>
                  <a:gd name="connsiteX19" fmla="*/ 793019 w 2081039"/>
                  <a:gd name="connsiteY19" fmla="*/ 283670 h 2561350"/>
                  <a:gd name="connsiteX20" fmla="*/ 1028762 w 2081039"/>
                  <a:gd name="connsiteY20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1933270 w 2081039"/>
                  <a:gd name="connsiteY4" fmla="*/ 764780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7307 w 2081039"/>
                  <a:gd name="connsiteY3" fmla="*/ 371595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7307 w 2081039"/>
                  <a:gd name="connsiteY3" fmla="*/ 371595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9793 w 2081039"/>
                  <a:gd name="connsiteY3" fmla="*/ 36164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9793 w 2081039"/>
                  <a:gd name="connsiteY3" fmla="*/ 36164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1952333 w 2072429"/>
                  <a:gd name="connsiteY7" fmla="*/ 2180265 h 2561350"/>
                  <a:gd name="connsiteX8" fmla="*/ 1223202 w 2072429"/>
                  <a:gd name="connsiteY8" fmla="*/ 2167002 h 2561350"/>
                  <a:gd name="connsiteX9" fmla="*/ 1243075 w 2072429"/>
                  <a:gd name="connsiteY9" fmla="*/ 2275300 h 2561350"/>
                  <a:gd name="connsiteX10" fmla="*/ 793019 w 2072429"/>
                  <a:gd name="connsiteY10" fmla="*/ 2277680 h 2561350"/>
                  <a:gd name="connsiteX11" fmla="*/ 822952 w 2072429"/>
                  <a:gd name="connsiteY11" fmla="*/ 2167002 h 2561350"/>
                  <a:gd name="connsiteX12" fmla="*/ 130027 w 2072429"/>
                  <a:gd name="connsiteY12" fmla="*/ 2200159 h 2561350"/>
                  <a:gd name="connsiteX13" fmla="*/ 1050 w 2072429"/>
                  <a:gd name="connsiteY13" fmla="*/ 1657531 h 2561350"/>
                  <a:gd name="connsiteX14" fmla="*/ 271446 w 2072429"/>
                  <a:gd name="connsiteY14" fmla="*/ 1561668 h 2561350"/>
                  <a:gd name="connsiteX15" fmla="*/ 249172 w 2072429"/>
                  <a:gd name="connsiteY15" fmla="*/ 1045298 h 2561350"/>
                  <a:gd name="connsiteX16" fmla="*/ 8510 w 2072429"/>
                  <a:gd name="connsiteY16" fmla="*/ 1018431 h 2561350"/>
                  <a:gd name="connsiteX17" fmla="*/ 110133 w 2072429"/>
                  <a:gd name="connsiteY17" fmla="*/ 382371 h 2561350"/>
                  <a:gd name="connsiteX18" fmla="*/ 827923 w 2072429"/>
                  <a:gd name="connsiteY18" fmla="*/ 389002 h 2561350"/>
                  <a:gd name="connsiteX19" fmla="*/ 793019 w 2072429"/>
                  <a:gd name="connsiteY19" fmla="*/ 283670 h 2561350"/>
                  <a:gd name="connsiteX20" fmla="*/ 1028762 w 2072429"/>
                  <a:gd name="connsiteY20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1890996 w 2072429"/>
                  <a:gd name="connsiteY7" fmla="*/ 1722186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47373 w 2072429"/>
                  <a:gd name="connsiteY5" fmla="*/ 1535481 h 2561350"/>
                  <a:gd name="connsiteX6" fmla="*/ 2065070 w 2072429"/>
                  <a:gd name="connsiteY6" fmla="*/ 1597847 h 2561350"/>
                  <a:gd name="connsiteX7" fmla="*/ 1952333 w 2072429"/>
                  <a:gd name="connsiteY7" fmla="*/ 2180265 h 2561350"/>
                  <a:gd name="connsiteX8" fmla="*/ 1223202 w 2072429"/>
                  <a:gd name="connsiteY8" fmla="*/ 2167002 h 2561350"/>
                  <a:gd name="connsiteX9" fmla="*/ 1243075 w 2072429"/>
                  <a:gd name="connsiteY9" fmla="*/ 2275300 h 2561350"/>
                  <a:gd name="connsiteX10" fmla="*/ 793019 w 2072429"/>
                  <a:gd name="connsiteY10" fmla="*/ 2277680 h 2561350"/>
                  <a:gd name="connsiteX11" fmla="*/ 822952 w 2072429"/>
                  <a:gd name="connsiteY11" fmla="*/ 2167002 h 2561350"/>
                  <a:gd name="connsiteX12" fmla="*/ 130027 w 2072429"/>
                  <a:gd name="connsiteY12" fmla="*/ 2200159 h 2561350"/>
                  <a:gd name="connsiteX13" fmla="*/ 1050 w 2072429"/>
                  <a:gd name="connsiteY13" fmla="*/ 1657531 h 2561350"/>
                  <a:gd name="connsiteX14" fmla="*/ 271446 w 2072429"/>
                  <a:gd name="connsiteY14" fmla="*/ 1561668 h 2561350"/>
                  <a:gd name="connsiteX15" fmla="*/ 249172 w 2072429"/>
                  <a:gd name="connsiteY15" fmla="*/ 1045298 h 2561350"/>
                  <a:gd name="connsiteX16" fmla="*/ 8510 w 2072429"/>
                  <a:gd name="connsiteY16" fmla="*/ 1018431 h 2561350"/>
                  <a:gd name="connsiteX17" fmla="*/ 110133 w 2072429"/>
                  <a:gd name="connsiteY17" fmla="*/ 382371 h 2561350"/>
                  <a:gd name="connsiteX18" fmla="*/ 827923 w 2072429"/>
                  <a:gd name="connsiteY18" fmla="*/ 389002 h 2561350"/>
                  <a:gd name="connsiteX19" fmla="*/ 793019 w 2072429"/>
                  <a:gd name="connsiteY19" fmla="*/ 283670 h 2561350"/>
                  <a:gd name="connsiteX20" fmla="*/ 1028762 w 2072429"/>
                  <a:gd name="connsiteY20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997927 w 2072429"/>
                  <a:gd name="connsiteY5" fmla="*/ 118007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1048 w 2072429"/>
                  <a:gd name="connsiteY5" fmla="*/ 1030865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1048 w 2072429"/>
                  <a:gd name="connsiteY5" fmla="*/ 1030865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70777 w 2069564"/>
                  <a:gd name="connsiteY16" fmla="*/ 1028015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70777 w 2069564"/>
                  <a:gd name="connsiteY16" fmla="*/ 1028015 h 2561350"/>
                  <a:gd name="connsiteX17" fmla="*/ 30115 w 2069564"/>
                  <a:gd name="connsiteY17" fmla="*/ 1005469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70777 w 2069564"/>
                  <a:gd name="connsiteY16" fmla="*/ 1028015 h 2561350"/>
                  <a:gd name="connsiteX17" fmla="*/ 30115 w 2069564"/>
                  <a:gd name="connsiteY17" fmla="*/ 1005469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58483 w 2069564"/>
                  <a:gd name="connsiteY15" fmla="*/ 1557347 h 2561350"/>
                  <a:gd name="connsiteX16" fmla="*/ 270777 w 2069564"/>
                  <a:gd name="connsiteY16" fmla="*/ 1028015 h 2561350"/>
                  <a:gd name="connsiteX17" fmla="*/ 30115 w 2069564"/>
                  <a:gd name="connsiteY17" fmla="*/ 1005469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58483 w 2069564"/>
                  <a:gd name="connsiteY15" fmla="*/ 1557347 h 2561350"/>
                  <a:gd name="connsiteX16" fmla="*/ 270777 w 2069564"/>
                  <a:gd name="connsiteY16" fmla="*/ 1028015 h 2561350"/>
                  <a:gd name="connsiteX17" fmla="*/ 30115 w 2069564"/>
                  <a:gd name="connsiteY17" fmla="*/ 1005469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362 w 2069164"/>
                  <a:gd name="connsiteY0" fmla="*/ 3 h 2561350"/>
                  <a:gd name="connsiteX1" fmla="*/ 1242675 w 2069164"/>
                  <a:gd name="connsiteY1" fmla="*/ 286050 h 2561350"/>
                  <a:gd name="connsiteX2" fmla="*/ 1220539 w 2069164"/>
                  <a:gd name="connsiteY2" fmla="*/ 389002 h 2561350"/>
                  <a:gd name="connsiteX3" fmla="*/ 1959393 w 2069164"/>
                  <a:gd name="connsiteY3" fmla="*/ 361648 h 2561350"/>
                  <a:gd name="connsiteX4" fmla="*/ 2067156 w 2069164"/>
                  <a:gd name="connsiteY4" fmla="*/ 961234 h 2561350"/>
                  <a:gd name="connsiteX5" fmla="*/ 1880648 w 2069164"/>
                  <a:gd name="connsiteY5" fmla="*/ 1030865 h 2561350"/>
                  <a:gd name="connsiteX6" fmla="*/ 1846973 w 2069164"/>
                  <a:gd name="connsiteY6" fmla="*/ 1535481 h 2561350"/>
                  <a:gd name="connsiteX7" fmla="*/ 2064670 w 2069164"/>
                  <a:gd name="connsiteY7" fmla="*/ 1597847 h 2561350"/>
                  <a:gd name="connsiteX8" fmla="*/ 1951933 w 2069164"/>
                  <a:gd name="connsiteY8" fmla="*/ 2180265 h 2561350"/>
                  <a:gd name="connsiteX9" fmla="*/ 1222802 w 2069164"/>
                  <a:gd name="connsiteY9" fmla="*/ 2167002 h 2561350"/>
                  <a:gd name="connsiteX10" fmla="*/ 1242675 w 2069164"/>
                  <a:gd name="connsiteY10" fmla="*/ 2275300 h 2561350"/>
                  <a:gd name="connsiteX11" fmla="*/ 792619 w 2069164"/>
                  <a:gd name="connsiteY11" fmla="*/ 2277680 h 2561350"/>
                  <a:gd name="connsiteX12" fmla="*/ 822552 w 2069164"/>
                  <a:gd name="connsiteY12" fmla="*/ 2167002 h 2561350"/>
                  <a:gd name="connsiteX13" fmla="*/ 129627 w 2069164"/>
                  <a:gd name="connsiteY13" fmla="*/ 2200159 h 2561350"/>
                  <a:gd name="connsiteX14" fmla="*/ 650 w 2069164"/>
                  <a:gd name="connsiteY14" fmla="*/ 1657531 h 2561350"/>
                  <a:gd name="connsiteX15" fmla="*/ 258083 w 2069164"/>
                  <a:gd name="connsiteY15" fmla="*/ 1557347 h 2561350"/>
                  <a:gd name="connsiteX16" fmla="*/ 270377 w 2069164"/>
                  <a:gd name="connsiteY16" fmla="*/ 1028015 h 2561350"/>
                  <a:gd name="connsiteX17" fmla="*/ 29715 w 2069164"/>
                  <a:gd name="connsiteY17" fmla="*/ 1005469 h 2561350"/>
                  <a:gd name="connsiteX18" fmla="*/ 109733 w 2069164"/>
                  <a:gd name="connsiteY18" fmla="*/ 382371 h 2561350"/>
                  <a:gd name="connsiteX19" fmla="*/ 827523 w 2069164"/>
                  <a:gd name="connsiteY19" fmla="*/ 389002 h 2561350"/>
                  <a:gd name="connsiteX20" fmla="*/ 792619 w 2069164"/>
                  <a:gd name="connsiteY20" fmla="*/ 283670 h 2561350"/>
                  <a:gd name="connsiteX21" fmla="*/ 1028362 w 206916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69727 w 2068514"/>
                  <a:gd name="connsiteY16" fmla="*/ 1028015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69727 w 2068514"/>
                  <a:gd name="connsiteY16" fmla="*/ 1028015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24721 w 2068514"/>
                  <a:gd name="connsiteY6" fmla="*/ 1531159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24721 w 2068514"/>
                  <a:gd name="connsiteY6" fmla="*/ 1531159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24721 w 2068514"/>
                  <a:gd name="connsiteY6" fmla="*/ 1531159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24721 w 2068514"/>
                  <a:gd name="connsiteY6" fmla="*/ 1531159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24721 w 2068514"/>
                  <a:gd name="connsiteY6" fmla="*/ 1531159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64020 w 2066875"/>
                  <a:gd name="connsiteY7" fmla="*/ 1597847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19452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19452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19452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952"/>
                  <a:gd name="connsiteY0" fmla="*/ 3 h 2561350"/>
                  <a:gd name="connsiteX1" fmla="*/ 1242025 w 2066952"/>
                  <a:gd name="connsiteY1" fmla="*/ 286050 h 2561350"/>
                  <a:gd name="connsiteX2" fmla="*/ 1219889 w 2066952"/>
                  <a:gd name="connsiteY2" fmla="*/ 389002 h 2561350"/>
                  <a:gd name="connsiteX3" fmla="*/ 1963063 w 2066952"/>
                  <a:gd name="connsiteY3" fmla="*/ 357327 h 2561350"/>
                  <a:gd name="connsiteX4" fmla="*/ 2066506 w 2066952"/>
                  <a:gd name="connsiteY4" fmla="*/ 961234 h 2561350"/>
                  <a:gd name="connsiteX5" fmla="*/ 1862717 w 2066952"/>
                  <a:gd name="connsiteY5" fmla="*/ 1056790 h 2561350"/>
                  <a:gd name="connsiteX6" fmla="*/ 1824721 w 2066952"/>
                  <a:gd name="connsiteY6" fmla="*/ 1531159 h 2561350"/>
                  <a:gd name="connsiteX7" fmla="*/ 2042416 w 2066952"/>
                  <a:gd name="connsiteY7" fmla="*/ 1619452 h 2561350"/>
                  <a:gd name="connsiteX8" fmla="*/ 1951283 w 2066952"/>
                  <a:gd name="connsiteY8" fmla="*/ 2180265 h 2561350"/>
                  <a:gd name="connsiteX9" fmla="*/ 1222152 w 2066952"/>
                  <a:gd name="connsiteY9" fmla="*/ 2167002 h 2561350"/>
                  <a:gd name="connsiteX10" fmla="*/ 1242025 w 2066952"/>
                  <a:gd name="connsiteY10" fmla="*/ 2275300 h 2561350"/>
                  <a:gd name="connsiteX11" fmla="*/ 791969 w 2066952"/>
                  <a:gd name="connsiteY11" fmla="*/ 2277680 h 2561350"/>
                  <a:gd name="connsiteX12" fmla="*/ 821902 w 2066952"/>
                  <a:gd name="connsiteY12" fmla="*/ 2167002 h 2561350"/>
                  <a:gd name="connsiteX13" fmla="*/ 128977 w 2066952"/>
                  <a:gd name="connsiteY13" fmla="*/ 2200159 h 2561350"/>
                  <a:gd name="connsiteX14" fmla="*/ 0 w 2066952"/>
                  <a:gd name="connsiteY14" fmla="*/ 1657531 h 2561350"/>
                  <a:gd name="connsiteX15" fmla="*/ 257433 w 2066952"/>
                  <a:gd name="connsiteY15" fmla="*/ 1557347 h 2561350"/>
                  <a:gd name="connsiteX16" fmla="*/ 239483 w 2066952"/>
                  <a:gd name="connsiteY16" fmla="*/ 1049619 h 2561350"/>
                  <a:gd name="connsiteX17" fmla="*/ 29065 w 2066952"/>
                  <a:gd name="connsiteY17" fmla="*/ 1005469 h 2561350"/>
                  <a:gd name="connsiteX18" fmla="*/ 100444 w 2066952"/>
                  <a:gd name="connsiteY18" fmla="*/ 369408 h 2561350"/>
                  <a:gd name="connsiteX19" fmla="*/ 826873 w 2066952"/>
                  <a:gd name="connsiteY19" fmla="*/ 389002 h 2561350"/>
                  <a:gd name="connsiteX20" fmla="*/ 791969 w 2066952"/>
                  <a:gd name="connsiteY20" fmla="*/ 283670 h 2561350"/>
                  <a:gd name="connsiteX21" fmla="*/ 1027712 w 2066952"/>
                  <a:gd name="connsiteY21" fmla="*/ 3 h 2561350"/>
                  <a:gd name="connsiteX0" fmla="*/ 1027712 w 2067063"/>
                  <a:gd name="connsiteY0" fmla="*/ 3 h 2561350"/>
                  <a:gd name="connsiteX1" fmla="*/ 1242025 w 2067063"/>
                  <a:gd name="connsiteY1" fmla="*/ 286050 h 2561350"/>
                  <a:gd name="connsiteX2" fmla="*/ 1219889 w 2067063"/>
                  <a:gd name="connsiteY2" fmla="*/ 389002 h 2561350"/>
                  <a:gd name="connsiteX3" fmla="*/ 1967384 w 2067063"/>
                  <a:gd name="connsiteY3" fmla="*/ 344364 h 2561350"/>
                  <a:gd name="connsiteX4" fmla="*/ 2066506 w 2067063"/>
                  <a:gd name="connsiteY4" fmla="*/ 961234 h 2561350"/>
                  <a:gd name="connsiteX5" fmla="*/ 1862717 w 2067063"/>
                  <a:gd name="connsiteY5" fmla="*/ 1056790 h 2561350"/>
                  <a:gd name="connsiteX6" fmla="*/ 1824721 w 2067063"/>
                  <a:gd name="connsiteY6" fmla="*/ 1531159 h 2561350"/>
                  <a:gd name="connsiteX7" fmla="*/ 2042416 w 2067063"/>
                  <a:gd name="connsiteY7" fmla="*/ 1619452 h 2561350"/>
                  <a:gd name="connsiteX8" fmla="*/ 1951283 w 2067063"/>
                  <a:gd name="connsiteY8" fmla="*/ 2180265 h 2561350"/>
                  <a:gd name="connsiteX9" fmla="*/ 1222152 w 2067063"/>
                  <a:gd name="connsiteY9" fmla="*/ 2167002 h 2561350"/>
                  <a:gd name="connsiteX10" fmla="*/ 1242025 w 2067063"/>
                  <a:gd name="connsiteY10" fmla="*/ 2275300 h 2561350"/>
                  <a:gd name="connsiteX11" fmla="*/ 791969 w 2067063"/>
                  <a:gd name="connsiteY11" fmla="*/ 2277680 h 2561350"/>
                  <a:gd name="connsiteX12" fmla="*/ 821902 w 2067063"/>
                  <a:gd name="connsiteY12" fmla="*/ 2167002 h 2561350"/>
                  <a:gd name="connsiteX13" fmla="*/ 128977 w 2067063"/>
                  <a:gd name="connsiteY13" fmla="*/ 2200159 h 2561350"/>
                  <a:gd name="connsiteX14" fmla="*/ 0 w 2067063"/>
                  <a:gd name="connsiteY14" fmla="*/ 1657531 h 2561350"/>
                  <a:gd name="connsiteX15" fmla="*/ 257433 w 2067063"/>
                  <a:gd name="connsiteY15" fmla="*/ 1557347 h 2561350"/>
                  <a:gd name="connsiteX16" fmla="*/ 239483 w 2067063"/>
                  <a:gd name="connsiteY16" fmla="*/ 1049619 h 2561350"/>
                  <a:gd name="connsiteX17" fmla="*/ 29065 w 2067063"/>
                  <a:gd name="connsiteY17" fmla="*/ 1005469 h 2561350"/>
                  <a:gd name="connsiteX18" fmla="*/ 100444 w 2067063"/>
                  <a:gd name="connsiteY18" fmla="*/ 369408 h 2561350"/>
                  <a:gd name="connsiteX19" fmla="*/ 826873 w 2067063"/>
                  <a:gd name="connsiteY19" fmla="*/ 389002 h 2561350"/>
                  <a:gd name="connsiteX20" fmla="*/ 791969 w 2067063"/>
                  <a:gd name="connsiteY20" fmla="*/ 283670 h 2561350"/>
                  <a:gd name="connsiteX21" fmla="*/ 1027712 w 2067063"/>
                  <a:gd name="connsiteY21" fmla="*/ 3 h 2561350"/>
                  <a:gd name="connsiteX0" fmla="*/ 1027712 w 2067063"/>
                  <a:gd name="connsiteY0" fmla="*/ 3 h 2561350"/>
                  <a:gd name="connsiteX1" fmla="*/ 1242025 w 2067063"/>
                  <a:gd name="connsiteY1" fmla="*/ 286050 h 2561350"/>
                  <a:gd name="connsiteX2" fmla="*/ 1219889 w 2067063"/>
                  <a:gd name="connsiteY2" fmla="*/ 389002 h 2561350"/>
                  <a:gd name="connsiteX3" fmla="*/ 1967384 w 2067063"/>
                  <a:gd name="connsiteY3" fmla="*/ 344364 h 2561350"/>
                  <a:gd name="connsiteX4" fmla="*/ 2066506 w 2067063"/>
                  <a:gd name="connsiteY4" fmla="*/ 961234 h 2561350"/>
                  <a:gd name="connsiteX5" fmla="*/ 1862717 w 2067063"/>
                  <a:gd name="connsiteY5" fmla="*/ 1056790 h 2561350"/>
                  <a:gd name="connsiteX6" fmla="*/ 1824721 w 2067063"/>
                  <a:gd name="connsiteY6" fmla="*/ 1531159 h 2561350"/>
                  <a:gd name="connsiteX7" fmla="*/ 2042416 w 2067063"/>
                  <a:gd name="connsiteY7" fmla="*/ 1619452 h 2561350"/>
                  <a:gd name="connsiteX8" fmla="*/ 1951283 w 2067063"/>
                  <a:gd name="connsiteY8" fmla="*/ 2180265 h 2561350"/>
                  <a:gd name="connsiteX9" fmla="*/ 1222152 w 2067063"/>
                  <a:gd name="connsiteY9" fmla="*/ 2167002 h 2561350"/>
                  <a:gd name="connsiteX10" fmla="*/ 1242025 w 2067063"/>
                  <a:gd name="connsiteY10" fmla="*/ 2275300 h 2561350"/>
                  <a:gd name="connsiteX11" fmla="*/ 791969 w 2067063"/>
                  <a:gd name="connsiteY11" fmla="*/ 2277680 h 2561350"/>
                  <a:gd name="connsiteX12" fmla="*/ 821902 w 2067063"/>
                  <a:gd name="connsiteY12" fmla="*/ 2167002 h 2561350"/>
                  <a:gd name="connsiteX13" fmla="*/ 128977 w 2067063"/>
                  <a:gd name="connsiteY13" fmla="*/ 2200159 h 2561350"/>
                  <a:gd name="connsiteX14" fmla="*/ 0 w 2067063"/>
                  <a:gd name="connsiteY14" fmla="*/ 1657531 h 2561350"/>
                  <a:gd name="connsiteX15" fmla="*/ 257433 w 2067063"/>
                  <a:gd name="connsiteY15" fmla="*/ 1557347 h 2561350"/>
                  <a:gd name="connsiteX16" fmla="*/ 239483 w 2067063"/>
                  <a:gd name="connsiteY16" fmla="*/ 1049619 h 2561350"/>
                  <a:gd name="connsiteX17" fmla="*/ 29065 w 2067063"/>
                  <a:gd name="connsiteY17" fmla="*/ 1005469 h 2561350"/>
                  <a:gd name="connsiteX18" fmla="*/ 100444 w 2067063"/>
                  <a:gd name="connsiteY18" fmla="*/ 369408 h 2561350"/>
                  <a:gd name="connsiteX19" fmla="*/ 826873 w 2067063"/>
                  <a:gd name="connsiteY19" fmla="*/ 389002 h 2561350"/>
                  <a:gd name="connsiteX20" fmla="*/ 791969 w 2067063"/>
                  <a:gd name="connsiteY20" fmla="*/ 283670 h 2561350"/>
                  <a:gd name="connsiteX21" fmla="*/ 1027712 w 2067063"/>
                  <a:gd name="connsiteY21" fmla="*/ 3 h 2561350"/>
                  <a:gd name="connsiteX0" fmla="*/ 1027712 w 2066650"/>
                  <a:gd name="connsiteY0" fmla="*/ 3 h 2561350"/>
                  <a:gd name="connsiteX1" fmla="*/ 1242025 w 2066650"/>
                  <a:gd name="connsiteY1" fmla="*/ 286050 h 2561350"/>
                  <a:gd name="connsiteX2" fmla="*/ 1219889 w 2066650"/>
                  <a:gd name="connsiteY2" fmla="*/ 389002 h 2561350"/>
                  <a:gd name="connsiteX3" fmla="*/ 1967384 w 2066650"/>
                  <a:gd name="connsiteY3" fmla="*/ 344364 h 2561350"/>
                  <a:gd name="connsiteX4" fmla="*/ 2066506 w 2066650"/>
                  <a:gd name="connsiteY4" fmla="*/ 961234 h 2561350"/>
                  <a:gd name="connsiteX5" fmla="*/ 1862717 w 2066650"/>
                  <a:gd name="connsiteY5" fmla="*/ 1056790 h 2561350"/>
                  <a:gd name="connsiteX6" fmla="*/ 1824721 w 2066650"/>
                  <a:gd name="connsiteY6" fmla="*/ 1531159 h 2561350"/>
                  <a:gd name="connsiteX7" fmla="*/ 2042416 w 2066650"/>
                  <a:gd name="connsiteY7" fmla="*/ 1619452 h 2561350"/>
                  <a:gd name="connsiteX8" fmla="*/ 1951283 w 2066650"/>
                  <a:gd name="connsiteY8" fmla="*/ 2180265 h 2561350"/>
                  <a:gd name="connsiteX9" fmla="*/ 1222152 w 2066650"/>
                  <a:gd name="connsiteY9" fmla="*/ 2167002 h 2561350"/>
                  <a:gd name="connsiteX10" fmla="*/ 1242025 w 2066650"/>
                  <a:gd name="connsiteY10" fmla="*/ 2275300 h 2561350"/>
                  <a:gd name="connsiteX11" fmla="*/ 791969 w 2066650"/>
                  <a:gd name="connsiteY11" fmla="*/ 2277680 h 2561350"/>
                  <a:gd name="connsiteX12" fmla="*/ 821902 w 2066650"/>
                  <a:gd name="connsiteY12" fmla="*/ 2167002 h 2561350"/>
                  <a:gd name="connsiteX13" fmla="*/ 128977 w 2066650"/>
                  <a:gd name="connsiteY13" fmla="*/ 2200159 h 2561350"/>
                  <a:gd name="connsiteX14" fmla="*/ 0 w 2066650"/>
                  <a:gd name="connsiteY14" fmla="*/ 1657531 h 2561350"/>
                  <a:gd name="connsiteX15" fmla="*/ 257433 w 2066650"/>
                  <a:gd name="connsiteY15" fmla="*/ 1557347 h 2561350"/>
                  <a:gd name="connsiteX16" fmla="*/ 239483 w 2066650"/>
                  <a:gd name="connsiteY16" fmla="*/ 1049619 h 2561350"/>
                  <a:gd name="connsiteX17" fmla="*/ 29065 w 2066650"/>
                  <a:gd name="connsiteY17" fmla="*/ 1005469 h 2561350"/>
                  <a:gd name="connsiteX18" fmla="*/ 100444 w 2066650"/>
                  <a:gd name="connsiteY18" fmla="*/ 369408 h 2561350"/>
                  <a:gd name="connsiteX19" fmla="*/ 826873 w 2066650"/>
                  <a:gd name="connsiteY19" fmla="*/ 389002 h 2561350"/>
                  <a:gd name="connsiteX20" fmla="*/ 791969 w 2066650"/>
                  <a:gd name="connsiteY20" fmla="*/ 283670 h 2561350"/>
                  <a:gd name="connsiteX21" fmla="*/ 1027712 w 2066650"/>
                  <a:gd name="connsiteY21" fmla="*/ 3 h 2561350"/>
                  <a:gd name="connsiteX0" fmla="*/ 1027712 w 2049409"/>
                  <a:gd name="connsiteY0" fmla="*/ 3 h 2561350"/>
                  <a:gd name="connsiteX1" fmla="*/ 1242025 w 2049409"/>
                  <a:gd name="connsiteY1" fmla="*/ 286050 h 2561350"/>
                  <a:gd name="connsiteX2" fmla="*/ 1219889 w 2049409"/>
                  <a:gd name="connsiteY2" fmla="*/ 389002 h 2561350"/>
                  <a:gd name="connsiteX3" fmla="*/ 1967384 w 2049409"/>
                  <a:gd name="connsiteY3" fmla="*/ 344364 h 2561350"/>
                  <a:gd name="connsiteX4" fmla="*/ 2049225 w 2049409"/>
                  <a:gd name="connsiteY4" fmla="*/ 926667 h 2561350"/>
                  <a:gd name="connsiteX5" fmla="*/ 1862717 w 2049409"/>
                  <a:gd name="connsiteY5" fmla="*/ 1056790 h 2561350"/>
                  <a:gd name="connsiteX6" fmla="*/ 1824721 w 2049409"/>
                  <a:gd name="connsiteY6" fmla="*/ 1531159 h 2561350"/>
                  <a:gd name="connsiteX7" fmla="*/ 2042416 w 2049409"/>
                  <a:gd name="connsiteY7" fmla="*/ 1619452 h 2561350"/>
                  <a:gd name="connsiteX8" fmla="*/ 1951283 w 2049409"/>
                  <a:gd name="connsiteY8" fmla="*/ 2180265 h 2561350"/>
                  <a:gd name="connsiteX9" fmla="*/ 1222152 w 2049409"/>
                  <a:gd name="connsiteY9" fmla="*/ 2167002 h 2561350"/>
                  <a:gd name="connsiteX10" fmla="*/ 1242025 w 2049409"/>
                  <a:gd name="connsiteY10" fmla="*/ 2275300 h 2561350"/>
                  <a:gd name="connsiteX11" fmla="*/ 791969 w 2049409"/>
                  <a:gd name="connsiteY11" fmla="*/ 2277680 h 2561350"/>
                  <a:gd name="connsiteX12" fmla="*/ 821902 w 2049409"/>
                  <a:gd name="connsiteY12" fmla="*/ 2167002 h 2561350"/>
                  <a:gd name="connsiteX13" fmla="*/ 128977 w 2049409"/>
                  <a:gd name="connsiteY13" fmla="*/ 2200159 h 2561350"/>
                  <a:gd name="connsiteX14" fmla="*/ 0 w 2049409"/>
                  <a:gd name="connsiteY14" fmla="*/ 1657531 h 2561350"/>
                  <a:gd name="connsiteX15" fmla="*/ 257433 w 2049409"/>
                  <a:gd name="connsiteY15" fmla="*/ 1557347 h 2561350"/>
                  <a:gd name="connsiteX16" fmla="*/ 239483 w 2049409"/>
                  <a:gd name="connsiteY16" fmla="*/ 1049619 h 2561350"/>
                  <a:gd name="connsiteX17" fmla="*/ 29065 w 2049409"/>
                  <a:gd name="connsiteY17" fmla="*/ 1005469 h 2561350"/>
                  <a:gd name="connsiteX18" fmla="*/ 100444 w 2049409"/>
                  <a:gd name="connsiteY18" fmla="*/ 369408 h 2561350"/>
                  <a:gd name="connsiteX19" fmla="*/ 826873 w 2049409"/>
                  <a:gd name="connsiteY19" fmla="*/ 389002 h 2561350"/>
                  <a:gd name="connsiteX20" fmla="*/ 791969 w 2049409"/>
                  <a:gd name="connsiteY20" fmla="*/ 283670 h 2561350"/>
                  <a:gd name="connsiteX21" fmla="*/ 1027712 w 2049409"/>
                  <a:gd name="connsiteY21" fmla="*/ 3 h 2561350"/>
                  <a:gd name="connsiteX0" fmla="*/ 1027712 w 2049338"/>
                  <a:gd name="connsiteY0" fmla="*/ 3 h 2561350"/>
                  <a:gd name="connsiteX1" fmla="*/ 1242025 w 2049338"/>
                  <a:gd name="connsiteY1" fmla="*/ 286050 h 2561350"/>
                  <a:gd name="connsiteX2" fmla="*/ 1219889 w 2049338"/>
                  <a:gd name="connsiteY2" fmla="*/ 389002 h 2561350"/>
                  <a:gd name="connsiteX3" fmla="*/ 1967384 w 2049338"/>
                  <a:gd name="connsiteY3" fmla="*/ 344364 h 2561350"/>
                  <a:gd name="connsiteX4" fmla="*/ 2049225 w 2049338"/>
                  <a:gd name="connsiteY4" fmla="*/ 926667 h 2561350"/>
                  <a:gd name="connsiteX5" fmla="*/ 1862717 w 2049338"/>
                  <a:gd name="connsiteY5" fmla="*/ 1056790 h 2561350"/>
                  <a:gd name="connsiteX6" fmla="*/ 1824721 w 2049338"/>
                  <a:gd name="connsiteY6" fmla="*/ 1531159 h 2561350"/>
                  <a:gd name="connsiteX7" fmla="*/ 2042416 w 2049338"/>
                  <a:gd name="connsiteY7" fmla="*/ 1619452 h 2561350"/>
                  <a:gd name="connsiteX8" fmla="*/ 1951283 w 2049338"/>
                  <a:gd name="connsiteY8" fmla="*/ 2180265 h 2561350"/>
                  <a:gd name="connsiteX9" fmla="*/ 1222152 w 2049338"/>
                  <a:gd name="connsiteY9" fmla="*/ 2167002 h 2561350"/>
                  <a:gd name="connsiteX10" fmla="*/ 1242025 w 2049338"/>
                  <a:gd name="connsiteY10" fmla="*/ 2275300 h 2561350"/>
                  <a:gd name="connsiteX11" fmla="*/ 791969 w 2049338"/>
                  <a:gd name="connsiteY11" fmla="*/ 2277680 h 2561350"/>
                  <a:gd name="connsiteX12" fmla="*/ 821902 w 2049338"/>
                  <a:gd name="connsiteY12" fmla="*/ 2167002 h 2561350"/>
                  <a:gd name="connsiteX13" fmla="*/ 128977 w 2049338"/>
                  <a:gd name="connsiteY13" fmla="*/ 2200159 h 2561350"/>
                  <a:gd name="connsiteX14" fmla="*/ 0 w 2049338"/>
                  <a:gd name="connsiteY14" fmla="*/ 1657531 h 2561350"/>
                  <a:gd name="connsiteX15" fmla="*/ 257433 w 2049338"/>
                  <a:gd name="connsiteY15" fmla="*/ 1557347 h 2561350"/>
                  <a:gd name="connsiteX16" fmla="*/ 239483 w 2049338"/>
                  <a:gd name="connsiteY16" fmla="*/ 1049619 h 2561350"/>
                  <a:gd name="connsiteX17" fmla="*/ 29065 w 2049338"/>
                  <a:gd name="connsiteY17" fmla="*/ 1005469 h 2561350"/>
                  <a:gd name="connsiteX18" fmla="*/ 100444 w 2049338"/>
                  <a:gd name="connsiteY18" fmla="*/ 369408 h 2561350"/>
                  <a:gd name="connsiteX19" fmla="*/ 826873 w 2049338"/>
                  <a:gd name="connsiteY19" fmla="*/ 389002 h 2561350"/>
                  <a:gd name="connsiteX20" fmla="*/ 791969 w 2049338"/>
                  <a:gd name="connsiteY20" fmla="*/ 283670 h 2561350"/>
                  <a:gd name="connsiteX21" fmla="*/ 1027712 w 2049338"/>
                  <a:gd name="connsiteY21" fmla="*/ 3 h 2561350"/>
                  <a:gd name="connsiteX0" fmla="*/ 1027712 w 2053522"/>
                  <a:gd name="connsiteY0" fmla="*/ 3 h 2561350"/>
                  <a:gd name="connsiteX1" fmla="*/ 1242025 w 2053522"/>
                  <a:gd name="connsiteY1" fmla="*/ 286050 h 2561350"/>
                  <a:gd name="connsiteX2" fmla="*/ 1219889 w 2053522"/>
                  <a:gd name="connsiteY2" fmla="*/ 389002 h 2561350"/>
                  <a:gd name="connsiteX3" fmla="*/ 1967384 w 2053522"/>
                  <a:gd name="connsiteY3" fmla="*/ 344364 h 2561350"/>
                  <a:gd name="connsiteX4" fmla="*/ 2049225 w 2053522"/>
                  <a:gd name="connsiteY4" fmla="*/ 926667 h 2561350"/>
                  <a:gd name="connsiteX5" fmla="*/ 1862717 w 2053522"/>
                  <a:gd name="connsiteY5" fmla="*/ 1056790 h 2561350"/>
                  <a:gd name="connsiteX6" fmla="*/ 1824721 w 2053522"/>
                  <a:gd name="connsiteY6" fmla="*/ 1531159 h 2561350"/>
                  <a:gd name="connsiteX7" fmla="*/ 2042416 w 2053522"/>
                  <a:gd name="connsiteY7" fmla="*/ 1619452 h 2561350"/>
                  <a:gd name="connsiteX8" fmla="*/ 1951283 w 2053522"/>
                  <a:gd name="connsiteY8" fmla="*/ 2180265 h 2561350"/>
                  <a:gd name="connsiteX9" fmla="*/ 1222152 w 2053522"/>
                  <a:gd name="connsiteY9" fmla="*/ 2167002 h 2561350"/>
                  <a:gd name="connsiteX10" fmla="*/ 1242025 w 2053522"/>
                  <a:gd name="connsiteY10" fmla="*/ 2275300 h 2561350"/>
                  <a:gd name="connsiteX11" fmla="*/ 791969 w 2053522"/>
                  <a:gd name="connsiteY11" fmla="*/ 2277680 h 2561350"/>
                  <a:gd name="connsiteX12" fmla="*/ 821902 w 2053522"/>
                  <a:gd name="connsiteY12" fmla="*/ 2167002 h 2561350"/>
                  <a:gd name="connsiteX13" fmla="*/ 128977 w 2053522"/>
                  <a:gd name="connsiteY13" fmla="*/ 2200159 h 2561350"/>
                  <a:gd name="connsiteX14" fmla="*/ 0 w 2053522"/>
                  <a:gd name="connsiteY14" fmla="*/ 1657531 h 2561350"/>
                  <a:gd name="connsiteX15" fmla="*/ 257433 w 2053522"/>
                  <a:gd name="connsiteY15" fmla="*/ 1557347 h 2561350"/>
                  <a:gd name="connsiteX16" fmla="*/ 239483 w 2053522"/>
                  <a:gd name="connsiteY16" fmla="*/ 1049619 h 2561350"/>
                  <a:gd name="connsiteX17" fmla="*/ 29065 w 2053522"/>
                  <a:gd name="connsiteY17" fmla="*/ 1005469 h 2561350"/>
                  <a:gd name="connsiteX18" fmla="*/ 100444 w 2053522"/>
                  <a:gd name="connsiteY18" fmla="*/ 369408 h 2561350"/>
                  <a:gd name="connsiteX19" fmla="*/ 826873 w 2053522"/>
                  <a:gd name="connsiteY19" fmla="*/ 389002 h 2561350"/>
                  <a:gd name="connsiteX20" fmla="*/ 791969 w 2053522"/>
                  <a:gd name="connsiteY20" fmla="*/ 283670 h 2561350"/>
                  <a:gd name="connsiteX21" fmla="*/ 1027712 w 2053522"/>
                  <a:gd name="connsiteY21" fmla="*/ 3 h 2561350"/>
                  <a:gd name="connsiteX0" fmla="*/ 1027712 w 2053521"/>
                  <a:gd name="connsiteY0" fmla="*/ 3 h 2561350"/>
                  <a:gd name="connsiteX1" fmla="*/ 1242025 w 2053521"/>
                  <a:gd name="connsiteY1" fmla="*/ 286050 h 2561350"/>
                  <a:gd name="connsiteX2" fmla="*/ 1219889 w 2053521"/>
                  <a:gd name="connsiteY2" fmla="*/ 389002 h 2561350"/>
                  <a:gd name="connsiteX3" fmla="*/ 1967384 w 2053521"/>
                  <a:gd name="connsiteY3" fmla="*/ 344364 h 2561350"/>
                  <a:gd name="connsiteX4" fmla="*/ 2049225 w 2053521"/>
                  <a:gd name="connsiteY4" fmla="*/ 926667 h 2561350"/>
                  <a:gd name="connsiteX5" fmla="*/ 1862717 w 2053521"/>
                  <a:gd name="connsiteY5" fmla="*/ 1056790 h 2561350"/>
                  <a:gd name="connsiteX6" fmla="*/ 1824721 w 2053521"/>
                  <a:gd name="connsiteY6" fmla="*/ 1531159 h 2561350"/>
                  <a:gd name="connsiteX7" fmla="*/ 2042416 w 2053521"/>
                  <a:gd name="connsiteY7" fmla="*/ 1619452 h 2561350"/>
                  <a:gd name="connsiteX8" fmla="*/ 1951283 w 2053521"/>
                  <a:gd name="connsiteY8" fmla="*/ 2180265 h 2561350"/>
                  <a:gd name="connsiteX9" fmla="*/ 1222152 w 2053521"/>
                  <a:gd name="connsiteY9" fmla="*/ 2167002 h 2561350"/>
                  <a:gd name="connsiteX10" fmla="*/ 1242025 w 2053521"/>
                  <a:gd name="connsiteY10" fmla="*/ 2275300 h 2561350"/>
                  <a:gd name="connsiteX11" fmla="*/ 791969 w 2053521"/>
                  <a:gd name="connsiteY11" fmla="*/ 2277680 h 2561350"/>
                  <a:gd name="connsiteX12" fmla="*/ 821902 w 2053521"/>
                  <a:gd name="connsiteY12" fmla="*/ 2167002 h 2561350"/>
                  <a:gd name="connsiteX13" fmla="*/ 128977 w 2053521"/>
                  <a:gd name="connsiteY13" fmla="*/ 2200159 h 2561350"/>
                  <a:gd name="connsiteX14" fmla="*/ 0 w 2053521"/>
                  <a:gd name="connsiteY14" fmla="*/ 1657531 h 2561350"/>
                  <a:gd name="connsiteX15" fmla="*/ 257433 w 2053521"/>
                  <a:gd name="connsiteY15" fmla="*/ 1557347 h 2561350"/>
                  <a:gd name="connsiteX16" fmla="*/ 239483 w 2053521"/>
                  <a:gd name="connsiteY16" fmla="*/ 1049619 h 2561350"/>
                  <a:gd name="connsiteX17" fmla="*/ 29065 w 2053521"/>
                  <a:gd name="connsiteY17" fmla="*/ 1005469 h 2561350"/>
                  <a:gd name="connsiteX18" fmla="*/ 100444 w 2053521"/>
                  <a:gd name="connsiteY18" fmla="*/ 369408 h 2561350"/>
                  <a:gd name="connsiteX19" fmla="*/ 826873 w 2053521"/>
                  <a:gd name="connsiteY19" fmla="*/ 389002 h 2561350"/>
                  <a:gd name="connsiteX20" fmla="*/ 791969 w 2053521"/>
                  <a:gd name="connsiteY20" fmla="*/ 283670 h 2561350"/>
                  <a:gd name="connsiteX21" fmla="*/ 1027712 w 2053521"/>
                  <a:gd name="connsiteY21" fmla="*/ 3 h 2561350"/>
                  <a:gd name="connsiteX0" fmla="*/ 1027712 w 2053521"/>
                  <a:gd name="connsiteY0" fmla="*/ 3 h 2561350"/>
                  <a:gd name="connsiteX1" fmla="*/ 1242025 w 2053521"/>
                  <a:gd name="connsiteY1" fmla="*/ 286050 h 2561350"/>
                  <a:gd name="connsiteX2" fmla="*/ 1219889 w 2053521"/>
                  <a:gd name="connsiteY2" fmla="*/ 389002 h 2561350"/>
                  <a:gd name="connsiteX3" fmla="*/ 1967384 w 2053521"/>
                  <a:gd name="connsiteY3" fmla="*/ 344364 h 2561350"/>
                  <a:gd name="connsiteX4" fmla="*/ 2049225 w 2053521"/>
                  <a:gd name="connsiteY4" fmla="*/ 926667 h 2561350"/>
                  <a:gd name="connsiteX5" fmla="*/ 1862717 w 2053521"/>
                  <a:gd name="connsiteY5" fmla="*/ 1056790 h 2561350"/>
                  <a:gd name="connsiteX6" fmla="*/ 1824721 w 2053521"/>
                  <a:gd name="connsiteY6" fmla="*/ 1531159 h 2561350"/>
                  <a:gd name="connsiteX7" fmla="*/ 2042416 w 2053521"/>
                  <a:gd name="connsiteY7" fmla="*/ 1619452 h 2561350"/>
                  <a:gd name="connsiteX8" fmla="*/ 1951283 w 2053521"/>
                  <a:gd name="connsiteY8" fmla="*/ 2180265 h 2561350"/>
                  <a:gd name="connsiteX9" fmla="*/ 1222152 w 2053521"/>
                  <a:gd name="connsiteY9" fmla="*/ 2167002 h 2561350"/>
                  <a:gd name="connsiteX10" fmla="*/ 1242025 w 2053521"/>
                  <a:gd name="connsiteY10" fmla="*/ 2275300 h 2561350"/>
                  <a:gd name="connsiteX11" fmla="*/ 791969 w 2053521"/>
                  <a:gd name="connsiteY11" fmla="*/ 2277680 h 2561350"/>
                  <a:gd name="connsiteX12" fmla="*/ 821902 w 2053521"/>
                  <a:gd name="connsiteY12" fmla="*/ 2167002 h 2561350"/>
                  <a:gd name="connsiteX13" fmla="*/ 128977 w 2053521"/>
                  <a:gd name="connsiteY13" fmla="*/ 2200159 h 2561350"/>
                  <a:gd name="connsiteX14" fmla="*/ 0 w 2053521"/>
                  <a:gd name="connsiteY14" fmla="*/ 1657531 h 2561350"/>
                  <a:gd name="connsiteX15" fmla="*/ 257433 w 2053521"/>
                  <a:gd name="connsiteY15" fmla="*/ 1557347 h 2561350"/>
                  <a:gd name="connsiteX16" fmla="*/ 239483 w 2053521"/>
                  <a:gd name="connsiteY16" fmla="*/ 1049619 h 2561350"/>
                  <a:gd name="connsiteX17" fmla="*/ 29065 w 2053521"/>
                  <a:gd name="connsiteY17" fmla="*/ 1005469 h 2561350"/>
                  <a:gd name="connsiteX18" fmla="*/ 100444 w 2053521"/>
                  <a:gd name="connsiteY18" fmla="*/ 369408 h 2561350"/>
                  <a:gd name="connsiteX19" fmla="*/ 826873 w 2053521"/>
                  <a:gd name="connsiteY19" fmla="*/ 389002 h 2561350"/>
                  <a:gd name="connsiteX20" fmla="*/ 791969 w 2053521"/>
                  <a:gd name="connsiteY20" fmla="*/ 283670 h 2561350"/>
                  <a:gd name="connsiteX21" fmla="*/ 1027712 w 2053521"/>
                  <a:gd name="connsiteY21" fmla="*/ 3 h 2561350"/>
                  <a:gd name="connsiteX0" fmla="*/ 1027712 w 2053521"/>
                  <a:gd name="connsiteY0" fmla="*/ 3 h 2561350"/>
                  <a:gd name="connsiteX1" fmla="*/ 1242025 w 2053521"/>
                  <a:gd name="connsiteY1" fmla="*/ 286050 h 2561350"/>
                  <a:gd name="connsiteX2" fmla="*/ 1219889 w 2053521"/>
                  <a:gd name="connsiteY2" fmla="*/ 389002 h 2561350"/>
                  <a:gd name="connsiteX3" fmla="*/ 1967384 w 2053521"/>
                  <a:gd name="connsiteY3" fmla="*/ 344364 h 2561350"/>
                  <a:gd name="connsiteX4" fmla="*/ 2049225 w 2053521"/>
                  <a:gd name="connsiteY4" fmla="*/ 926667 h 2561350"/>
                  <a:gd name="connsiteX5" fmla="*/ 1862717 w 2053521"/>
                  <a:gd name="connsiteY5" fmla="*/ 1056790 h 2561350"/>
                  <a:gd name="connsiteX6" fmla="*/ 1824721 w 2053521"/>
                  <a:gd name="connsiteY6" fmla="*/ 1531159 h 2561350"/>
                  <a:gd name="connsiteX7" fmla="*/ 2042416 w 2053521"/>
                  <a:gd name="connsiteY7" fmla="*/ 1619452 h 2561350"/>
                  <a:gd name="connsiteX8" fmla="*/ 1951283 w 2053521"/>
                  <a:gd name="connsiteY8" fmla="*/ 2180265 h 2561350"/>
                  <a:gd name="connsiteX9" fmla="*/ 1222152 w 2053521"/>
                  <a:gd name="connsiteY9" fmla="*/ 2167002 h 2561350"/>
                  <a:gd name="connsiteX10" fmla="*/ 1242025 w 2053521"/>
                  <a:gd name="connsiteY10" fmla="*/ 2275300 h 2561350"/>
                  <a:gd name="connsiteX11" fmla="*/ 791969 w 2053521"/>
                  <a:gd name="connsiteY11" fmla="*/ 2277680 h 2561350"/>
                  <a:gd name="connsiteX12" fmla="*/ 821902 w 2053521"/>
                  <a:gd name="connsiteY12" fmla="*/ 2167002 h 2561350"/>
                  <a:gd name="connsiteX13" fmla="*/ 128977 w 2053521"/>
                  <a:gd name="connsiteY13" fmla="*/ 2200159 h 2561350"/>
                  <a:gd name="connsiteX14" fmla="*/ 0 w 2053521"/>
                  <a:gd name="connsiteY14" fmla="*/ 1657531 h 2561350"/>
                  <a:gd name="connsiteX15" fmla="*/ 257433 w 2053521"/>
                  <a:gd name="connsiteY15" fmla="*/ 1557347 h 2561350"/>
                  <a:gd name="connsiteX16" fmla="*/ 239483 w 2053521"/>
                  <a:gd name="connsiteY16" fmla="*/ 1049619 h 2561350"/>
                  <a:gd name="connsiteX17" fmla="*/ 29065 w 2053521"/>
                  <a:gd name="connsiteY17" fmla="*/ 1005469 h 2561350"/>
                  <a:gd name="connsiteX18" fmla="*/ 100444 w 2053521"/>
                  <a:gd name="connsiteY18" fmla="*/ 369408 h 2561350"/>
                  <a:gd name="connsiteX19" fmla="*/ 826873 w 2053521"/>
                  <a:gd name="connsiteY19" fmla="*/ 389002 h 2561350"/>
                  <a:gd name="connsiteX20" fmla="*/ 791969 w 2053521"/>
                  <a:gd name="connsiteY20" fmla="*/ 283670 h 2561350"/>
                  <a:gd name="connsiteX21" fmla="*/ 1027712 w 2053521"/>
                  <a:gd name="connsiteY21" fmla="*/ 3 h 2561350"/>
                  <a:gd name="connsiteX0" fmla="*/ 1027712 w 2053521"/>
                  <a:gd name="connsiteY0" fmla="*/ 3 h 2561350"/>
                  <a:gd name="connsiteX1" fmla="*/ 1242025 w 2053521"/>
                  <a:gd name="connsiteY1" fmla="*/ 286050 h 2561350"/>
                  <a:gd name="connsiteX2" fmla="*/ 1219889 w 2053521"/>
                  <a:gd name="connsiteY2" fmla="*/ 389002 h 2561350"/>
                  <a:gd name="connsiteX3" fmla="*/ 1967384 w 2053521"/>
                  <a:gd name="connsiteY3" fmla="*/ 344364 h 2561350"/>
                  <a:gd name="connsiteX4" fmla="*/ 2049225 w 2053521"/>
                  <a:gd name="connsiteY4" fmla="*/ 926667 h 2561350"/>
                  <a:gd name="connsiteX5" fmla="*/ 1862717 w 2053521"/>
                  <a:gd name="connsiteY5" fmla="*/ 1056790 h 2561350"/>
                  <a:gd name="connsiteX6" fmla="*/ 1824721 w 2053521"/>
                  <a:gd name="connsiteY6" fmla="*/ 1531159 h 2561350"/>
                  <a:gd name="connsiteX7" fmla="*/ 2042416 w 2053521"/>
                  <a:gd name="connsiteY7" fmla="*/ 1619452 h 2561350"/>
                  <a:gd name="connsiteX8" fmla="*/ 1951283 w 2053521"/>
                  <a:gd name="connsiteY8" fmla="*/ 2180265 h 2561350"/>
                  <a:gd name="connsiteX9" fmla="*/ 1222152 w 2053521"/>
                  <a:gd name="connsiteY9" fmla="*/ 2167002 h 2561350"/>
                  <a:gd name="connsiteX10" fmla="*/ 1242025 w 2053521"/>
                  <a:gd name="connsiteY10" fmla="*/ 2275300 h 2561350"/>
                  <a:gd name="connsiteX11" fmla="*/ 791969 w 2053521"/>
                  <a:gd name="connsiteY11" fmla="*/ 2277680 h 2561350"/>
                  <a:gd name="connsiteX12" fmla="*/ 821902 w 2053521"/>
                  <a:gd name="connsiteY12" fmla="*/ 2167002 h 2561350"/>
                  <a:gd name="connsiteX13" fmla="*/ 128977 w 2053521"/>
                  <a:gd name="connsiteY13" fmla="*/ 2200159 h 2561350"/>
                  <a:gd name="connsiteX14" fmla="*/ 0 w 2053521"/>
                  <a:gd name="connsiteY14" fmla="*/ 1657531 h 2561350"/>
                  <a:gd name="connsiteX15" fmla="*/ 257433 w 2053521"/>
                  <a:gd name="connsiteY15" fmla="*/ 1557347 h 2561350"/>
                  <a:gd name="connsiteX16" fmla="*/ 239483 w 2053521"/>
                  <a:gd name="connsiteY16" fmla="*/ 1049619 h 2561350"/>
                  <a:gd name="connsiteX17" fmla="*/ 29065 w 2053521"/>
                  <a:gd name="connsiteY17" fmla="*/ 1005469 h 2561350"/>
                  <a:gd name="connsiteX18" fmla="*/ 100444 w 2053521"/>
                  <a:gd name="connsiteY18" fmla="*/ 369408 h 2561350"/>
                  <a:gd name="connsiteX19" fmla="*/ 826873 w 2053521"/>
                  <a:gd name="connsiteY19" fmla="*/ 389002 h 2561350"/>
                  <a:gd name="connsiteX20" fmla="*/ 791969 w 2053521"/>
                  <a:gd name="connsiteY20" fmla="*/ 283670 h 2561350"/>
                  <a:gd name="connsiteX21" fmla="*/ 1027712 w 2053521"/>
                  <a:gd name="connsiteY21" fmla="*/ 3 h 2561350"/>
                  <a:gd name="connsiteX0" fmla="*/ 1027712 w 2053521"/>
                  <a:gd name="connsiteY0" fmla="*/ 3 h 2561350"/>
                  <a:gd name="connsiteX1" fmla="*/ 1242025 w 2053521"/>
                  <a:gd name="connsiteY1" fmla="*/ 286050 h 2561350"/>
                  <a:gd name="connsiteX2" fmla="*/ 1219889 w 2053521"/>
                  <a:gd name="connsiteY2" fmla="*/ 389002 h 2561350"/>
                  <a:gd name="connsiteX3" fmla="*/ 1967384 w 2053521"/>
                  <a:gd name="connsiteY3" fmla="*/ 344364 h 2561350"/>
                  <a:gd name="connsiteX4" fmla="*/ 2049225 w 2053521"/>
                  <a:gd name="connsiteY4" fmla="*/ 926667 h 2561350"/>
                  <a:gd name="connsiteX5" fmla="*/ 1862717 w 2053521"/>
                  <a:gd name="connsiteY5" fmla="*/ 1056790 h 2561350"/>
                  <a:gd name="connsiteX6" fmla="*/ 1824721 w 2053521"/>
                  <a:gd name="connsiteY6" fmla="*/ 1531159 h 2561350"/>
                  <a:gd name="connsiteX7" fmla="*/ 2042416 w 2053521"/>
                  <a:gd name="connsiteY7" fmla="*/ 1619452 h 2561350"/>
                  <a:gd name="connsiteX8" fmla="*/ 1951283 w 2053521"/>
                  <a:gd name="connsiteY8" fmla="*/ 2180265 h 2561350"/>
                  <a:gd name="connsiteX9" fmla="*/ 1222152 w 2053521"/>
                  <a:gd name="connsiteY9" fmla="*/ 2167002 h 2561350"/>
                  <a:gd name="connsiteX10" fmla="*/ 1242025 w 2053521"/>
                  <a:gd name="connsiteY10" fmla="*/ 2275300 h 2561350"/>
                  <a:gd name="connsiteX11" fmla="*/ 791969 w 2053521"/>
                  <a:gd name="connsiteY11" fmla="*/ 2277680 h 2561350"/>
                  <a:gd name="connsiteX12" fmla="*/ 821902 w 2053521"/>
                  <a:gd name="connsiteY12" fmla="*/ 2167002 h 2561350"/>
                  <a:gd name="connsiteX13" fmla="*/ 128977 w 2053521"/>
                  <a:gd name="connsiteY13" fmla="*/ 2200159 h 2561350"/>
                  <a:gd name="connsiteX14" fmla="*/ 0 w 2053521"/>
                  <a:gd name="connsiteY14" fmla="*/ 1657531 h 2561350"/>
                  <a:gd name="connsiteX15" fmla="*/ 257433 w 2053521"/>
                  <a:gd name="connsiteY15" fmla="*/ 1557347 h 2561350"/>
                  <a:gd name="connsiteX16" fmla="*/ 239483 w 2053521"/>
                  <a:gd name="connsiteY16" fmla="*/ 1049619 h 2561350"/>
                  <a:gd name="connsiteX17" fmla="*/ 29065 w 2053521"/>
                  <a:gd name="connsiteY17" fmla="*/ 1005469 h 2561350"/>
                  <a:gd name="connsiteX18" fmla="*/ 100444 w 2053521"/>
                  <a:gd name="connsiteY18" fmla="*/ 369408 h 2561350"/>
                  <a:gd name="connsiteX19" fmla="*/ 826873 w 2053521"/>
                  <a:gd name="connsiteY19" fmla="*/ 389002 h 2561350"/>
                  <a:gd name="connsiteX20" fmla="*/ 791969 w 2053521"/>
                  <a:gd name="connsiteY20" fmla="*/ 283670 h 2561350"/>
                  <a:gd name="connsiteX21" fmla="*/ 1027712 w 2053521"/>
                  <a:gd name="connsiteY21" fmla="*/ 3 h 2561350"/>
                  <a:gd name="connsiteX0" fmla="*/ 1027712 w 2053521"/>
                  <a:gd name="connsiteY0" fmla="*/ 3 h 2561350"/>
                  <a:gd name="connsiteX1" fmla="*/ 1242025 w 2053521"/>
                  <a:gd name="connsiteY1" fmla="*/ 286050 h 2561350"/>
                  <a:gd name="connsiteX2" fmla="*/ 1219889 w 2053521"/>
                  <a:gd name="connsiteY2" fmla="*/ 389002 h 2561350"/>
                  <a:gd name="connsiteX3" fmla="*/ 1967384 w 2053521"/>
                  <a:gd name="connsiteY3" fmla="*/ 344364 h 2561350"/>
                  <a:gd name="connsiteX4" fmla="*/ 2049225 w 2053521"/>
                  <a:gd name="connsiteY4" fmla="*/ 926667 h 2561350"/>
                  <a:gd name="connsiteX5" fmla="*/ 1862717 w 2053521"/>
                  <a:gd name="connsiteY5" fmla="*/ 1056790 h 2561350"/>
                  <a:gd name="connsiteX6" fmla="*/ 1824721 w 2053521"/>
                  <a:gd name="connsiteY6" fmla="*/ 1531159 h 2561350"/>
                  <a:gd name="connsiteX7" fmla="*/ 2042416 w 2053521"/>
                  <a:gd name="connsiteY7" fmla="*/ 1619452 h 2561350"/>
                  <a:gd name="connsiteX8" fmla="*/ 1951283 w 2053521"/>
                  <a:gd name="connsiteY8" fmla="*/ 2180265 h 2561350"/>
                  <a:gd name="connsiteX9" fmla="*/ 1222152 w 2053521"/>
                  <a:gd name="connsiteY9" fmla="*/ 2167002 h 2561350"/>
                  <a:gd name="connsiteX10" fmla="*/ 1242025 w 2053521"/>
                  <a:gd name="connsiteY10" fmla="*/ 2275300 h 2561350"/>
                  <a:gd name="connsiteX11" fmla="*/ 791969 w 2053521"/>
                  <a:gd name="connsiteY11" fmla="*/ 2277680 h 2561350"/>
                  <a:gd name="connsiteX12" fmla="*/ 821902 w 2053521"/>
                  <a:gd name="connsiteY12" fmla="*/ 2167002 h 2561350"/>
                  <a:gd name="connsiteX13" fmla="*/ 128977 w 2053521"/>
                  <a:gd name="connsiteY13" fmla="*/ 2200159 h 2561350"/>
                  <a:gd name="connsiteX14" fmla="*/ 0 w 2053521"/>
                  <a:gd name="connsiteY14" fmla="*/ 1657531 h 2561350"/>
                  <a:gd name="connsiteX15" fmla="*/ 257433 w 2053521"/>
                  <a:gd name="connsiteY15" fmla="*/ 1557347 h 2561350"/>
                  <a:gd name="connsiteX16" fmla="*/ 239483 w 2053521"/>
                  <a:gd name="connsiteY16" fmla="*/ 1049619 h 2561350"/>
                  <a:gd name="connsiteX17" fmla="*/ 29065 w 2053521"/>
                  <a:gd name="connsiteY17" fmla="*/ 1005469 h 2561350"/>
                  <a:gd name="connsiteX18" fmla="*/ 100444 w 2053521"/>
                  <a:gd name="connsiteY18" fmla="*/ 369408 h 2561350"/>
                  <a:gd name="connsiteX19" fmla="*/ 826873 w 2053521"/>
                  <a:gd name="connsiteY19" fmla="*/ 389002 h 2561350"/>
                  <a:gd name="connsiteX20" fmla="*/ 791969 w 2053521"/>
                  <a:gd name="connsiteY20" fmla="*/ 283670 h 2561350"/>
                  <a:gd name="connsiteX21" fmla="*/ 1027712 w 2053521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4468 w 2040556"/>
                  <a:gd name="connsiteY15" fmla="*/ 1557347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4468 w 2040556"/>
                  <a:gd name="connsiteY15" fmla="*/ 1557347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4468 w 2040556"/>
                  <a:gd name="connsiteY15" fmla="*/ 1557347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4468 w 2040556"/>
                  <a:gd name="connsiteY15" fmla="*/ 1557347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61667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36129 w 2040556"/>
                  <a:gd name="connsiteY7" fmla="*/ 1616113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36129 w 2040556"/>
                  <a:gd name="connsiteY7" fmla="*/ 1616113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36129 w 2040556"/>
                  <a:gd name="connsiteY7" fmla="*/ 1616113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36129 w 2040556"/>
                  <a:gd name="connsiteY7" fmla="*/ 1616113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60129 h 2561350"/>
                  <a:gd name="connsiteX6" fmla="*/ 1811756 w 2040556"/>
                  <a:gd name="connsiteY6" fmla="*/ 1531159 h 2561350"/>
                  <a:gd name="connsiteX7" fmla="*/ 2036129 w 2040556"/>
                  <a:gd name="connsiteY7" fmla="*/ 1616113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040556" h="2561350">
                    <a:moveTo>
                      <a:pt x="1014747" y="3"/>
                    </a:moveTo>
                    <a:cubicBezTo>
                      <a:pt x="1183816" y="-691"/>
                      <a:pt x="1351799" y="120921"/>
                      <a:pt x="1229060" y="286050"/>
                    </a:cubicBezTo>
                    <a:cubicBezTo>
                      <a:pt x="1212950" y="315682"/>
                      <a:pt x="1201168" y="348101"/>
                      <a:pt x="1206924" y="389002"/>
                    </a:cubicBezTo>
                    <a:cubicBezTo>
                      <a:pt x="1211992" y="528261"/>
                      <a:pt x="1716654" y="452477"/>
                      <a:pt x="1954419" y="344364"/>
                    </a:cubicBezTo>
                    <a:cubicBezTo>
                      <a:pt x="1970498" y="474789"/>
                      <a:pt x="2061145" y="783619"/>
                      <a:pt x="2036260" y="926667"/>
                    </a:cubicBezTo>
                    <a:cubicBezTo>
                      <a:pt x="2027166" y="1024060"/>
                      <a:pt x="1970476" y="1153289"/>
                      <a:pt x="1849752" y="1060129"/>
                    </a:cubicBezTo>
                    <a:cubicBezTo>
                      <a:pt x="1475468" y="853624"/>
                      <a:pt x="1487545" y="1649324"/>
                      <a:pt x="1811756" y="1531159"/>
                    </a:cubicBezTo>
                    <a:cubicBezTo>
                      <a:pt x="1923754" y="1469515"/>
                      <a:pt x="1987209" y="1400411"/>
                      <a:pt x="2036129" y="1616113"/>
                    </a:cubicBezTo>
                    <a:cubicBezTo>
                      <a:pt x="2051136" y="1730790"/>
                      <a:pt x="1956393" y="2051666"/>
                      <a:pt x="1938318" y="2180265"/>
                    </a:cubicBezTo>
                    <a:cubicBezTo>
                      <a:pt x="1741694" y="2153739"/>
                      <a:pt x="1359392" y="2007849"/>
                      <a:pt x="1209187" y="2167002"/>
                    </a:cubicBezTo>
                    <a:cubicBezTo>
                      <a:pt x="1195706" y="2193452"/>
                      <a:pt x="1198508" y="2230274"/>
                      <a:pt x="1229060" y="2275300"/>
                    </a:cubicBezTo>
                    <a:cubicBezTo>
                      <a:pt x="1469566" y="2660267"/>
                      <a:pt x="567071" y="2652331"/>
                      <a:pt x="779004" y="2277680"/>
                    </a:cubicBezTo>
                    <a:cubicBezTo>
                      <a:pt x="817979" y="2223379"/>
                      <a:pt x="825787" y="2190096"/>
                      <a:pt x="808937" y="2167002"/>
                    </a:cubicBezTo>
                    <a:cubicBezTo>
                      <a:pt x="706169" y="2021111"/>
                      <a:pt x="364670" y="2147108"/>
                      <a:pt x="116012" y="2200159"/>
                    </a:cubicBezTo>
                    <a:cubicBezTo>
                      <a:pt x="57942" y="2073996"/>
                      <a:pt x="976" y="1794778"/>
                      <a:pt x="0" y="1657530"/>
                    </a:cubicBezTo>
                    <a:cubicBezTo>
                      <a:pt x="23569" y="1399547"/>
                      <a:pt x="142648" y="1475748"/>
                      <a:pt x="248790" y="1539671"/>
                    </a:cubicBezTo>
                    <a:cubicBezTo>
                      <a:pt x="563771" y="1555589"/>
                      <a:pt x="485163" y="925406"/>
                      <a:pt x="226518" y="1049619"/>
                    </a:cubicBezTo>
                    <a:cubicBezTo>
                      <a:pt x="150003" y="1086365"/>
                      <a:pt x="56561" y="1164379"/>
                      <a:pt x="16100" y="1005469"/>
                    </a:cubicBezTo>
                    <a:cubicBezTo>
                      <a:pt x="-32993" y="864734"/>
                      <a:pt x="47286" y="478570"/>
                      <a:pt x="87479" y="369408"/>
                    </a:cubicBezTo>
                    <a:cubicBezTo>
                      <a:pt x="483685" y="502036"/>
                      <a:pt x="775797" y="488473"/>
                      <a:pt x="813908" y="389002"/>
                    </a:cubicBezTo>
                    <a:cubicBezTo>
                      <a:pt x="824229" y="365427"/>
                      <a:pt x="814657" y="333342"/>
                      <a:pt x="779004" y="283670"/>
                    </a:cubicBezTo>
                    <a:cubicBezTo>
                      <a:pt x="673038" y="96344"/>
                      <a:pt x="845678" y="698"/>
                      <a:pt x="1014747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4">
                      <a:lumMod val="50000"/>
                    </a:schemeClr>
                  </a:gs>
                  <a:gs pos="100000">
                    <a:schemeClr val="accent4"/>
                  </a:gs>
                </a:gsLst>
                <a:lin ang="10800000" scaled="1"/>
                <a:tileRect/>
              </a:gradFill>
              <a:ln>
                <a:noFill/>
              </a:ln>
              <a:effectLst/>
              <a:sp3d prstMaterial="dkEdge">
                <a:bevelT w="50800" h="25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5"/>
              <p:cNvSpPr/>
              <p:nvPr/>
            </p:nvSpPr>
            <p:spPr>
              <a:xfrm flipV="1">
                <a:off x="6213670" y="5773350"/>
                <a:ext cx="1448109" cy="1792218"/>
              </a:xfrm>
              <a:custGeom>
                <a:avLst/>
                <a:gdLst>
                  <a:gd name="connsiteX0" fmla="*/ 872209 w 1795780"/>
                  <a:gd name="connsiteY0" fmla="*/ 3 h 2561350"/>
                  <a:gd name="connsiteX1" fmla="*/ 1086522 w 1795780"/>
                  <a:gd name="connsiteY1" fmla="*/ 286050 h 2561350"/>
                  <a:gd name="connsiteX2" fmla="*/ 1064386 w 1795780"/>
                  <a:gd name="connsiteY2" fmla="*/ 389002 h 2561350"/>
                  <a:gd name="connsiteX3" fmla="*/ 1795780 w 1795780"/>
                  <a:gd name="connsiteY3" fmla="*/ 389002 h 2561350"/>
                  <a:gd name="connsiteX4" fmla="*/ 1795780 w 1795780"/>
                  <a:gd name="connsiteY4" fmla="*/ 1063389 h 2561350"/>
                  <a:gd name="connsiteX5" fmla="*/ 1706462 w 1795780"/>
                  <a:gd name="connsiteY5" fmla="*/ 1037347 h 2561350"/>
                  <a:gd name="connsiteX6" fmla="*/ 1704082 w 1795780"/>
                  <a:gd name="connsiteY6" fmla="*/ 1487403 h 2561350"/>
                  <a:gd name="connsiteX7" fmla="*/ 1795780 w 1795780"/>
                  <a:gd name="connsiteY7" fmla="*/ 1449629 h 2561350"/>
                  <a:gd name="connsiteX8" fmla="*/ 1795780 w 1795780"/>
                  <a:gd name="connsiteY8" fmla="*/ 2167002 h 2561350"/>
                  <a:gd name="connsiteX9" fmla="*/ 1066649 w 1795780"/>
                  <a:gd name="connsiteY9" fmla="*/ 2167002 h 2561350"/>
                  <a:gd name="connsiteX10" fmla="*/ 1086522 w 1795780"/>
                  <a:gd name="connsiteY10" fmla="*/ 2275300 h 2561350"/>
                  <a:gd name="connsiteX11" fmla="*/ 636466 w 1795780"/>
                  <a:gd name="connsiteY11" fmla="*/ 2277680 h 2561350"/>
                  <a:gd name="connsiteX12" fmla="*/ 666399 w 1795780"/>
                  <a:gd name="connsiteY12" fmla="*/ 2167002 h 2561350"/>
                  <a:gd name="connsiteX13" fmla="*/ 0 w 1795780"/>
                  <a:gd name="connsiteY13" fmla="*/ 2167002 h 2561350"/>
                  <a:gd name="connsiteX14" fmla="*/ 0 w 1795780"/>
                  <a:gd name="connsiteY14" fmla="*/ 1458174 h 2561350"/>
                  <a:gd name="connsiteX15" fmla="*/ 94999 w 1795780"/>
                  <a:gd name="connsiteY15" fmla="*/ 1495354 h 2561350"/>
                  <a:gd name="connsiteX16" fmla="*/ 92619 w 1795780"/>
                  <a:gd name="connsiteY16" fmla="*/ 1045298 h 2561350"/>
                  <a:gd name="connsiteX17" fmla="*/ 0 w 1795780"/>
                  <a:gd name="connsiteY17" fmla="*/ 1071146 h 2561350"/>
                  <a:gd name="connsiteX18" fmla="*/ 0 w 1795780"/>
                  <a:gd name="connsiteY18" fmla="*/ 389002 h 2561350"/>
                  <a:gd name="connsiteX19" fmla="*/ 671370 w 1795780"/>
                  <a:gd name="connsiteY19" fmla="*/ 389002 h 2561350"/>
                  <a:gd name="connsiteX20" fmla="*/ 636466 w 1795780"/>
                  <a:gd name="connsiteY20" fmla="*/ 283670 h 2561350"/>
                  <a:gd name="connsiteX21" fmla="*/ 872209 w 1795780"/>
                  <a:gd name="connsiteY21" fmla="*/ 3 h 2561350"/>
                  <a:gd name="connsiteX0" fmla="*/ 872209 w 1795780"/>
                  <a:gd name="connsiteY0" fmla="*/ 3 h 2561350"/>
                  <a:gd name="connsiteX1" fmla="*/ 1086522 w 1795780"/>
                  <a:gd name="connsiteY1" fmla="*/ 286050 h 2561350"/>
                  <a:gd name="connsiteX2" fmla="*/ 1064386 w 1795780"/>
                  <a:gd name="connsiteY2" fmla="*/ 389002 h 2561350"/>
                  <a:gd name="connsiteX3" fmla="*/ 1795780 w 1795780"/>
                  <a:gd name="connsiteY3" fmla="*/ 389002 h 2561350"/>
                  <a:gd name="connsiteX4" fmla="*/ 1795780 w 1795780"/>
                  <a:gd name="connsiteY4" fmla="*/ 1063389 h 2561350"/>
                  <a:gd name="connsiteX5" fmla="*/ 1706462 w 1795780"/>
                  <a:gd name="connsiteY5" fmla="*/ 1037347 h 2561350"/>
                  <a:gd name="connsiteX6" fmla="*/ 1704082 w 1795780"/>
                  <a:gd name="connsiteY6" fmla="*/ 1487403 h 2561350"/>
                  <a:gd name="connsiteX7" fmla="*/ 1795780 w 1795780"/>
                  <a:gd name="connsiteY7" fmla="*/ 1449629 h 2561350"/>
                  <a:gd name="connsiteX8" fmla="*/ 1795780 w 1795780"/>
                  <a:gd name="connsiteY8" fmla="*/ 2167002 h 2561350"/>
                  <a:gd name="connsiteX9" fmla="*/ 1066649 w 1795780"/>
                  <a:gd name="connsiteY9" fmla="*/ 2167002 h 2561350"/>
                  <a:gd name="connsiteX10" fmla="*/ 1086522 w 1795780"/>
                  <a:gd name="connsiteY10" fmla="*/ 2275300 h 2561350"/>
                  <a:gd name="connsiteX11" fmla="*/ 636466 w 1795780"/>
                  <a:gd name="connsiteY11" fmla="*/ 2277680 h 2561350"/>
                  <a:gd name="connsiteX12" fmla="*/ 666399 w 1795780"/>
                  <a:gd name="connsiteY12" fmla="*/ 2167002 h 2561350"/>
                  <a:gd name="connsiteX13" fmla="*/ 0 w 1795780"/>
                  <a:gd name="connsiteY13" fmla="*/ 2167002 h 2561350"/>
                  <a:gd name="connsiteX14" fmla="*/ 0 w 1795780"/>
                  <a:gd name="connsiteY14" fmla="*/ 1458174 h 2561350"/>
                  <a:gd name="connsiteX15" fmla="*/ 94999 w 1795780"/>
                  <a:gd name="connsiteY15" fmla="*/ 1495354 h 2561350"/>
                  <a:gd name="connsiteX16" fmla="*/ 92619 w 1795780"/>
                  <a:gd name="connsiteY16" fmla="*/ 1045298 h 2561350"/>
                  <a:gd name="connsiteX17" fmla="*/ 0 w 1795780"/>
                  <a:gd name="connsiteY17" fmla="*/ 1071146 h 2561350"/>
                  <a:gd name="connsiteX18" fmla="*/ 0 w 1795780"/>
                  <a:gd name="connsiteY18" fmla="*/ 389002 h 2561350"/>
                  <a:gd name="connsiteX19" fmla="*/ 671370 w 1795780"/>
                  <a:gd name="connsiteY19" fmla="*/ 389002 h 2561350"/>
                  <a:gd name="connsiteX20" fmla="*/ 636466 w 1795780"/>
                  <a:gd name="connsiteY20" fmla="*/ 283670 h 2561350"/>
                  <a:gd name="connsiteX21" fmla="*/ 872209 w 179578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949187"/>
                  <a:gd name="connsiteY0" fmla="*/ 3 h 2561350"/>
                  <a:gd name="connsiteX1" fmla="*/ 1132942 w 1949187"/>
                  <a:gd name="connsiteY1" fmla="*/ 286050 h 2561350"/>
                  <a:gd name="connsiteX2" fmla="*/ 1110806 w 1949187"/>
                  <a:gd name="connsiteY2" fmla="*/ 389002 h 2561350"/>
                  <a:gd name="connsiteX3" fmla="*/ 1862094 w 1949187"/>
                  <a:gd name="connsiteY3" fmla="*/ 369108 h 2561350"/>
                  <a:gd name="connsiteX4" fmla="*/ 1842200 w 1949187"/>
                  <a:gd name="connsiteY4" fmla="*/ 1063389 h 2561350"/>
                  <a:gd name="connsiteX5" fmla="*/ 1752882 w 1949187"/>
                  <a:gd name="connsiteY5" fmla="*/ 1037347 h 2561350"/>
                  <a:gd name="connsiteX6" fmla="*/ 1750502 w 1949187"/>
                  <a:gd name="connsiteY6" fmla="*/ 1487403 h 2561350"/>
                  <a:gd name="connsiteX7" fmla="*/ 1842200 w 1949187"/>
                  <a:gd name="connsiteY7" fmla="*/ 1449629 h 2561350"/>
                  <a:gd name="connsiteX8" fmla="*/ 1842200 w 1949187"/>
                  <a:gd name="connsiteY8" fmla="*/ 2167002 h 2561350"/>
                  <a:gd name="connsiteX9" fmla="*/ 1113069 w 1949187"/>
                  <a:gd name="connsiteY9" fmla="*/ 2167002 h 2561350"/>
                  <a:gd name="connsiteX10" fmla="*/ 1132942 w 1949187"/>
                  <a:gd name="connsiteY10" fmla="*/ 2275300 h 2561350"/>
                  <a:gd name="connsiteX11" fmla="*/ 682886 w 1949187"/>
                  <a:gd name="connsiteY11" fmla="*/ 2277680 h 2561350"/>
                  <a:gd name="connsiteX12" fmla="*/ 712819 w 1949187"/>
                  <a:gd name="connsiteY12" fmla="*/ 2167002 h 2561350"/>
                  <a:gd name="connsiteX13" fmla="*/ 46420 w 1949187"/>
                  <a:gd name="connsiteY13" fmla="*/ 2167002 h 2561350"/>
                  <a:gd name="connsiteX14" fmla="*/ 46420 w 1949187"/>
                  <a:gd name="connsiteY14" fmla="*/ 1458174 h 2561350"/>
                  <a:gd name="connsiteX15" fmla="*/ 141419 w 1949187"/>
                  <a:gd name="connsiteY15" fmla="*/ 1495354 h 2561350"/>
                  <a:gd name="connsiteX16" fmla="*/ 139039 w 1949187"/>
                  <a:gd name="connsiteY16" fmla="*/ 1045298 h 2561350"/>
                  <a:gd name="connsiteX17" fmla="*/ 46420 w 1949187"/>
                  <a:gd name="connsiteY17" fmla="*/ 1071146 h 2561350"/>
                  <a:gd name="connsiteX18" fmla="*/ 0 w 1949187"/>
                  <a:gd name="connsiteY18" fmla="*/ 382371 h 2561350"/>
                  <a:gd name="connsiteX19" fmla="*/ 717790 w 1949187"/>
                  <a:gd name="connsiteY19" fmla="*/ 389002 h 2561350"/>
                  <a:gd name="connsiteX20" fmla="*/ 682886 w 1949187"/>
                  <a:gd name="connsiteY20" fmla="*/ 283670 h 2561350"/>
                  <a:gd name="connsiteX21" fmla="*/ 918629 w 1949187"/>
                  <a:gd name="connsiteY21" fmla="*/ 3 h 2561350"/>
                  <a:gd name="connsiteX0" fmla="*/ 918629 w 1966660"/>
                  <a:gd name="connsiteY0" fmla="*/ 3 h 2561350"/>
                  <a:gd name="connsiteX1" fmla="*/ 1132942 w 1966660"/>
                  <a:gd name="connsiteY1" fmla="*/ 286050 h 2561350"/>
                  <a:gd name="connsiteX2" fmla="*/ 1110806 w 1966660"/>
                  <a:gd name="connsiteY2" fmla="*/ 389002 h 2561350"/>
                  <a:gd name="connsiteX3" fmla="*/ 1862094 w 1966660"/>
                  <a:gd name="connsiteY3" fmla="*/ 369108 h 2561350"/>
                  <a:gd name="connsiteX4" fmla="*/ 1842200 w 1966660"/>
                  <a:gd name="connsiteY4" fmla="*/ 1063389 h 2561350"/>
                  <a:gd name="connsiteX5" fmla="*/ 1752882 w 1966660"/>
                  <a:gd name="connsiteY5" fmla="*/ 1037347 h 2561350"/>
                  <a:gd name="connsiteX6" fmla="*/ 1750502 w 1966660"/>
                  <a:gd name="connsiteY6" fmla="*/ 1487403 h 2561350"/>
                  <a:gd name="connsiteX7" fmla="*/ 1842200 w 1966660"/>
                  <a:gd name="connsiteY7" fmla="*/ 1449629 h 2561350"/>
                  <a:gd name="connsiteX8" fmla="*/ 1842200 w 1966660"/>
                  <a:gd name="connsiteY8" fmla="*/ 2167002 h 2561350"/>
                  <a:gd name="connsiteX9" fmla="*/ 1113069 w 1966660"/>
                  <a:gd name="connsiteY9" fmla="*/ 2167002 h 2561350"/>
                  <a:gd name="connsiteX10" fmla="*/ 1132942 w 1966660"/>
                  <a:gd name="connsiteY10" fmla="*/ 2275300 h 2561350"/>
                  <a:gd name="connsiteX11" fmla="*/ 682886 w 1966660"/>
                  <a:gd name="connsiteY11" fmla="*/ 2277680 h 2561350"/>
                  <a:gd name="connsiteX12" fmla="*/ 712819 w 1966660"/>
                  <a:gd name="connsiteY12" fmla="*/ 2167002 h 2561350"/>
                  <a:gd name="connsiteX13" fmla="*/ 46420 w 1966660"/>
                  <a:gd name="connsiteY13" fmla="*/ 2167002 h 2561350"/>
                  <a:gd name="connsiteX14" fmla="*/ 46420 w 1966660"/>
                  <a:gd name="connsiteY14" fmla="*/ 1458174 h 2561350"/>
                  <a:gd name="connsiteX15" fmla="*/ 141419 w 1966660"/>
                  <a:gd name="connsiteY15" fmla="*/ 1495354 h 2561350"/>
                  <a:gd name="connsiteX16" fmla="*/ 139039 w 1966660"/>
                  <a:gd name="connsiteY16" fmla="*/ 1045298 h 2561350"/>
                  <a:gd name="connsiteX17" fmla="*/ 46420 w 1966660"/>
                  <a:gd name="connsiteY17" fmla="*/ 1071146 h 2561350"/>
                  <a:gd name="connsiteX18" fmla="*/ 0 w 1966660"/>
                  <a:gd name="connsiteY18" fmla="*/ 382371 h 2561350"/>
                  <a:gd name="connsiteX19" fmla="*/ 717790 w 1966660"/>
                  <a:gd name="connsiteY19" fmla="*/ 389002 h 2561350"/>
                  <a:gd name="connsiteX20" fmla="*/ 682886 w 1966660"/>
                  <a:gd name="connsiteY20" fmla="*/ 283670 h 2561350"/>
                  <a:gd name="connsiteX21" fmla="*/ 918629 w 1966660"/>
                  <a:gd name="connsiteY21" fmla="*/ 3 h 2561350"/>
                  <a:gd name="connsiteX0" fmla="*/ 1023861 w 2071892"/>
                  <a:gd name="connsiteY0" fmla="*/ 3 h 2561350"/>
                  <a:gd name="connsiteX1" fmla="*/ 1238174 w 2071892"/>
                  <a:gd name="connsiteY1" fmla="*/ 286050 h 2561350"/>
                  <a:gd name="connsiteX2" fmla="*/ 1216038 w 2071892"/>
                  <a:gd name="connsiteY2" fmla="*/ 389002 h 2561350"/>
                  <a:gd name="connsiteX3" fmla="*/ 1967326 w 2071892"/>
                  <a:gd name="connsiteY3" fmla="*/ 369108 h 2561350"/>
                  <a:gd name="connsiteX4" fmla="*/ 1947432 w 2071892"/>
                  <a:gd name="connsiteY4" fmla="*/ 1063389 h 2561350"/>
                  <a:gd name="connsiteX5" fmla="*/ 1858114 w 2071892"/>
                  <a:gd name="connsiteY5" fmla="*/ 1037347 h 2561350"/>
                  <a:gd name="connsiteX6" fmla="*/ 1855734 w 2071892"/>
                  <a:gd name="connsiteY6" fmla="*/ 1487403 h 2561350"/>
                  <a:gd name="connsiteX7" fmla="*/ 1947432 w 2071892"/>
                  <a:gd name="connsiteY7" fmla="*/ 1449629 h 2561350"/>
                  <a:gd name="connsiteX8" fmla="*/ 1947432 w 2071892"/>
                  <a:gd name="connsiteY8" fmla="*/ 2167002 h 2561350"/>
                  <a:gd name="connsiteX9" fmla="*/ 1218301 w 2071892"/>
                  <a:gd name="connsiteY9" fmla="*/ 2167002 h 2561350"/>
                  <a:gd name="connsiteX10" fmla="*/ 1238174 w 2071892"/>
                  <a:gd name="connsiteY10" fmla="*/ 2275300 h 2561350"/>
                  <a:gd name="connsiteX11" fmla="*/ 788118 w 2071892"/>
                  <a:gd name="connsiteY11" fmla="*/ 2277680 h 2561350"/>
                  <a:gd name="connsiteX12" fmla="*/ 818051 w 2071892"/>
                  <a:gd name="connsiteY12" fmla="*/ 2167002 h 2561350"/>
                  <a:gd name="connsiteX13" fmla="*/ 151652 w 2071892"/>
                  <a:gd name="connsiteY13" fmla="*/ 2167002 h 2561350"/>
                  <a:gd name="connsiteX14" fmla="*/ 151652 w 2071892"/>
                  <a:gd name="connsiteY14" fmla="*/ 1458174 h 2561350"/>
                  <a:gd name="connsiteX15" fmla="*/ 246651 w 2071892"/>
                  <a:gd name="connsiteY15" fmla="*/ 1495354 h 2561350"/>
                  <a:gd name="connsiteX16" fmla="*/ 244271 w 2071892"/>
                  <a:gd name="connsiteY16" fmla="*/ 1045298 h 2561350"/>
                  <a:gd name="connsiteX17" fmla="*/ 151652 w 2071892"/>
                  <a:gd name="connsiteY17" fmla="*/ 1071146 h 2561350"/>
                  <a:gd name="connsiteX18" fmla="*/ 105232 w 2071892"/>
                  <a:gd name="connsiteY18" fmla="*/ 382371 h 2561350"/>
                  <a:gd name="connsiteX19" fmla="*/ 823022 w 2071892"/>
                  <a:gd name="connsiteY19" fmla="*/ 389002 h 2561350"/>
                  <a:gd name="connsiteX20" fmla="*/ 788118 w 2071892"/>
                  <a:gd name="connsiteY20" fmla="*/ 283670 h 2561350"/>
                  <a:gd name="connsiteX21" fmla="*/ 1023861 w 2071892"/>
                  <a:gd name="connsiteY21" fmla="*/ 3 h 2561350"/>
                  <a:gd name="connsiteX0" fmla="*/ 1039756 w 2087787"/>
                  <a:gd name="connsiteY0" fmla="*/ 3 h 2561350"/>
                  <a:gd name="connsiteX1" fmla="*/ 1254069 w 2087787"/>
                  <a:gd name="connsiteY1" fmla="*/ 286050 h 2561350"/>
                  <a:gd name="connsiteX2" fmla="*/ 1231933 w 2087787"/>
                  <a:gd name="connsiteY2" fmla="*/ 389002 h 2561350"/>
                  <a:gd name="connsiteX3" fmla="*/ 1983221 w 2087787"/>
                  <a:gd name="connsiteY3" fmla="*/ 369108 h 2561350"/>
                  <a:gd name="connsiteX4" fmla="*/ 1963327 w 2087787"/>
                  <a:gd name="connsiteY4" fmla="*/ 1063389 h 2561350"/>
                  <a:gd name="connsiteX5" fmla="*/ 1874009 w 2087787"/>
                  <a:gd name="connsiteY5" fmla="*/ 1037347 h 2561350"/>
                  <a:gd name="connsiteX6" fmla="*/ 1871629 w 2087787"/>
                  <a:gd name="connsiteY6" fmla="*/ 1487403 h 2561350"/>
                  <a:gd name="connsiteX7" fmla="*/ 1963327 w 2087787"/>
                  <a:gd name="connsiteY7" fmla="*/ 1449629 h 2561350"/>
                  <a:gd name="connsiteX8" fmla="*/ 1963327 w 2087787"/>
                  <a:gd name="connsiteY8" fmla="*/ 2167002 h 2561350"/>
                  <a:gd name="connsiteX9" fmla="*/ 1234196 w 2087787"/>
                  <a:gd name="connsiteY9" fmla="*/ 2167002 h 2561350"/>
                  <a:gd name="connsiteX10" fmla="*/ 1254069 w 2087787"/>
                  <a:gd name="connsiteY10" fmla="*/ 2275300 h 2561350"/>
                  <a:gd name="connsiteX11" fmla="*/ 804013 w 2087787"/>
                  <a:gd name="connsiteY11" fmla="*/ 2277680 h 2561350"/>
                  <a:gd name="connsiteX12" fmla="*/ 833946 w 2087787"/>
                  <a:gd name="connsiteY12" fmla="*/ 2167002 h 2561350"/>
                  <a:gd name="connsiteX13" fmla="*/ 167547 w 2087787"/>
                  <a:gd name="connsiteY13" fmla="*/ 2167002 h 2561350"/>
                  <a:gd name="connsiteX14" fmla="*/ 167547 w 2087787"/>
                  <a:gd name="connsiteY14" fmla="*/ 1458174 h 2561350"/>
                  <a:gd name="connsiteX15" fmla="*/ 262546 w 2087787"/>
                  <a:gd name="connsiteY15" fmla="*/ 1495354 h 2561350"/>
                  <a:gd name="connsiteX16" fmla="*/ 260166 w 2087787"/>
                  <a:gd name="connsiteY16" fmla="*/ 1045298 h 2561350"/>
                  <a:gd name="connsiteX17" fmla="*/ 167547 w 2087787"/>
                  <a:gd name="connsiteY17" fmla="*/ 1071146 h 2561350"/>
                  <a:gd name="connsiteX18" fmla="*/ 121127 w 2087787"/>
                  <a:gd name="connsiteY18" fmla="*/ 382371 h 2561350"/>
                  <a:gd name="connsiteX19" fmla="*/ 838917 w 2087787"/>
                  <a:gd name="connsiteY19" fmla="*/ 389002 h 2561350"/>
                  <a:gd name="connsiteX20" fmla="*/ 804013 w 2087787"/>
                  <a:gd name="connsiteY20" fmla="*/ 283670 h 2561350"/>
                  <a:gd name="connsiteX21" fmla="*/ 1039756 w 2087787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88885"/>
                  <a:gd name="connsiteY0" fmla="*/ 3 h 2561350"/>
                  <a:gd name="connsiteX1" fmla="*/ 1239747 w 2088885"/>
                  <a:gd name="connsiteY1" fmla="*/ 286050 h 2561350"/>
                  <a:gd name="connsiteX2" fmla="*/ 1217611 w 2088885"/>
                  <a:gd name="connsiteY2" fmla="*/ 389002 h 2561350"/>
                  <a:gd name="connsiteX3" fmla="*/ 1968899 w 2088885"/>
                  <a:gd name="connsiteY3" fmla="*/ 369108 h 2561350"/>
                  <a:gd name="connsiteX4" fmla="*/ 1949005 w 2088885"/>
                  <a:gd name="connsiteY4" fmla="*/ 1063389 h 2561350"/>
                  <a:gd name="connsiteX5" fmla="*/ 1859687 w 2088885"/>
                  <a:gd name="connsiteY5" fmla="*/ 1037347 h 2561350"/>
                  <a:gd name="connsiteX6" fmla="*/ 1857307 w 2088885"/>
                  <a:gd name="connsiteY6" fmla="*/ 1487403 h 2561350"/>
                  <a:gd name="connsiteX7" fmla="*/ 1949005 w 2088885"/>
                  <a:gd name="connsiteY7" fmla="*/ 1449629 h 2561350"/>
                  <a:gd name="connsiteX8" fmla="*/ 1949005 w 2088885"/>
                  <a:gd name="connsiteY8" fmla="*/ 2167002 h 2561350"/>
                  <a:gd name="connsiteX9" fmla="*/ 1219874 w 2088885"/>
                  <a:gd name="connsiteY9" fmla="*/ 2167002 h 2561350"/>
                  <a:gd name="connsiteX10" fmla="*/ 1239747 w 2088885"/>
                  <a:gd name="connsiteY10" fmla="*/ 2275300 h 2561350"/>
                  <a:gd name="connsiteX11" fmla="*/ 789691 w 2088885"/>
                  <a:gd name="connsiteY11" fmla="*/ 2277680 h 2561350"/>
                  <a:gd name="connsiteX12" fmla="*/ 819624 w 2088885"/>
                  <a:gd name="connsiteY12" fmla="*/ 2167002 h 2561350"/>
                  <a:gd name="connsiteX13" fmla="*/ 153225 w 2088885"/>
                  <a:gd name="connsiteY13" fmla="*/ 2167002 h 2561350"/>
                  <a:gd name="connsiteX14" fmla="*/ 153225 w 2088885"/>
                  <a:gd name="connsiteY14" fmla="*/ 1458174 h 2561350"/>
                  <a:gd name="connsiteX15" fmla="*/ 248224 w 2088885"/>
                  <a:gd name="connsiteY15" fmla="*/ 1495354 h 2561350"/>
                  <a:gd name="connsiteX16" fmla="*/ 245844 w 2088885"/>
                  <a:gd name="connsiteY16" fmla="*/ 1045298 h 2561350"/>
                  <a:gd name="connsiteX17" fmla="*/ 153225 w 2088885"/>
                  <a:gd name="connsiteY17" fmla="*/ 1071146 h 2561350"/>
                  <a:gd name="connsiteX18" fmla="*/ 106805 w 2088885"/>
                  <a:gd name="connsiteY18" fmla="*/ 382371 h 2561350"/>
                  <a:gd name="connsiteX19" fmla="*/ 824595 w 2088885"/>
                  <a:gd name="connsiteY19" fmla="*/ 389002 h 2561350"/>
                  <a:gd name="connsiteX20" fmla="*/ 789691 w 2088885"/>
                  <a:gd name="connsiteY20" fmla="*/ 283670 h 2561350"/>
                  <a:gd name="connsiteX21" fmla="*/ 1025434 w 208888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102756"/>
                  <a:gd name="connsiteY0" fmla="*/ 3 h 2561350"/>
                  <a:gd name="connsiteX1" fmla="*/ 1239747 w 2102756"/>
                  <a:gd name="connsiteY1" fmla="*/ 286050 h 2561350"/>
                  <a:gd name="connsiteX2" fmla="*/ 1217611 w 2102756"/>
                  <a:gd name="connsiteY2" fmla="*/ 389002 h 2561350"/>
                  <a:gd name="connsiteX3" fmla="*/ 1968899 w 2102756"/>
                  <a:gd name="connsiteY3" fmla="*/ 369108 h 2561350"/>
                  <a:gd name="connsiteX4" fmla="*/ 1949005 w 2102756"/>
                  <a:gd name="connsiteY4" fmla="*/ 1063389 h 2561350"/>
                  <a:gd name="connsiteX5" fmla="*/ 1859687 w 2102756"/>
                  <a:gd name="connsiteY5" fmla="*/ 1037347 h 2561350"/>
                  <a:gd name="connsiteX6" fmla="*/ 1857307 w 2102756"/>
                  <a:gd name="connsiteY6" fmla="*/ 1487403 h 2561350"/>
                  <a:gd name="connsiteX7" fmla="*/ 1995425 w 2102756"/>
                  <a:gd name="connsiteY7" fmla="*/ 1456260 h 2561350"/>
                  <a:gd name="connsiteX8" fmla="*/ 1949005 w 2102756"/>
                  <a:gd name="connsiteY8" fmla="*/ 2167002 h 2561350"/>
                  <a:gd name="connsiteX9" fmla="*/ 1219874 w 2102756"/>
                  <a:gd name="connsiteY9" fmla="*/ 2167002 h 2561350"/>
                  <a:gd name="connsiteX10" fmla="*/ 1239747 w 2102756"/>
                  <a:gd name="connsiteY10" fmla="*/ 2275300 h 2561350"/>
                  <a:gd name="connsiteX11" fmla="*/ 789691 w 2102756"/>
                  <a:gd name="connsiteY11" fmla="*/ 2277680 h 2561350"/>
                  <a:gd name="connsiteX12" fmla="*/ 819624 w 2102756"/>
                  <a:gd name="connsiteY12" fmla="*/ 2167002 h 2561350"/>
                  <a:gd name="connsiteX13" fmla="*/ 153225 w 2102756"/>
                  <a:gd name="connsiteY13" fmla="*/ 2167002 h 2561350"/>
                  <a:gd name="connsiteX14" fmla="*/ 153225 w 2102756"/>
                  <a:gd name="connsiteY14" fmla="*/ 1458174 h 2561350"/>
                  <a:gd name="connsiteX15" fmla="*/ 248224 w 2102756"/>
                  <a:gd name="connsiteY15" fmla="*/ 1495354 h 2561350"/>
                  <a:gd name="connsiteX16" fmla="*/ 245844 w 2102756"/>
                  <a:gd name="connsiteY16" fmla="*/ 1045298 h 2561350"/>
                  <a:gd name="connsiteX17" fmla="*/ 153225 w 2102756"/>
                  <a:gd name="connsiteY17" fmla="*/ 1071146 h 2561350"/>
                  <a:gd name="connsiteX18" fmla="*/ 106805 w 2102756"/>
                  <a:gd name="connsiteY18" fmla="*/ 382371 h 2561350"/>
                  <a:gd name="connsiteX19" fmla="*/ 824595 w 2102756"/>
                  <a:gd name="connsiteY19" fmla="*/ 389002 h 2561350"/>
                  <a:gd name="connsiteX20" fmla="*/ 789691 w 2102756"/>
                  <a:gd name="connsiteY20" fmla="*/ 283670 h 2561350"/>
                  <a:gd name="connsiteX21" fmla="*/ 1025434 w 2102756"/>
                  <a:gd name="connsiteY21" fmla="*/ 3 h 2561350"/>
                  <a:gd name="connsiteX0" fmla="*/ 1025434 w 2076232"/>
                  <a:gd name="connsiteY0" fmla="*/ 3 h 2561350"/>
                  <a:gd name="connsiteX1" fmla="*/ 1239747 w 2076232"/>
                  <a:gd name="connsiteY1" fmla="*/ 286050 h 2561350"/>
                  <a:gd name="connsiteX2" fmla="*/ 1217611 w 2076232"/>
                  <a:gd name="connsiteY2" fmla="*/ 389002 h 2561350"/>
                  <a:gd name="connsiteX3" fmla="*/ 1968899 w 2076232"/>
                  <a:gd name="connsiteY3" fmla="*/ 369108 h 2561350"/>
                  <a:gd name="connsiteX4" fmla="*/ 1949005 w 2076232"/>
                  <a:gd name="connsiteY4" fmla="*/ 1063389 h 2561350"/>
                  <a:gd name="connsiteX5" fmla="*/ 1859687 w 2076232"/>
                  <a:gd name="connsiteY5" fmla="*/ 1037347 h 2561350"/>
                  <a:gd name="connsiteX6" fmla="*/ 1857307 w 2076232"/>
                  <a:gd name="connsiteY6" fmla="*/ 1487403 h 2561350"/>
                  <a:gd name="connsiteX7" fmla="*/ 1995425 w 2076232"/>
                  <a:gd name="connsiteY7" fmla="*/ 1456260 h 2561350"/>
                  <a:gd name="connsiteX8" fmla="*/ 1949005 w 2076232"/>
                  <a:gd name="connsiteY8" fmla="*/ 2167002 h 2561350"/>
                  <a:gd name="connsiteX9" fmla="*/ 1219874 w 2076232"/>
                  <a:gd name="connsiteY9" fmla="*/ 2167002 h 2561350"/>
                  <a:gd name="connsiteX10" fmla="*/ 1239747 w 2076232"/>
                  <a:gd name="connsiteY10" fmla="*/ 2275300 h 2561350"/>
                  <a:gd name="connsiteX11" fmla="*/ 789691 w 2076232"/>
                  <a:gd name="connsiteY11" fmla="*/ 2277680 h 2561350"/>
                  <a:gd name="connsiteX12" fmla="*/ 819624 w 2076232"/>
                  <a:gd name="connsiteY12" fmla="*/ 2167002 h 2561350"/>
                  <a:gd name="connsiteX13" fmla="*/ 153225 w 2076232"/>
                  <a:gd name="connsiteY13" fmla="*/ 2167002 h 2561350"/>
                  <a:gd name="connsiteX14" fmla="*/ 153225 w 2076232"/>
                  <a:gd name="connsiteY14" fmla="*/ 1458174 h 2561350"/>
                  <a:gd name="connsiteX15" fmla="*/ 248224 w 2076232"/>
                  <a:gd name="connsiteY15" fmla="*/ 1495354 h 2561350"/>
                  <a:gd name="connsiteX16" fmla="*/ 245844 w 2076232"/>
                  <a:gd name="connsiteY16" fmla="*/ 1045298 h 2561350"/>
                  <a:gd name="connsiteX17" fmla="*/ 153225 w 2076232"/>
                  <a:gd name="connsiteY17" fmla="*/ 1071146 h 2561350"/>
                  <a:gd name="connsiteX18" fmla="*/ 106805 w 2076232"/>
                  <a:gd name="connsiteY18" fmla="*/ 382371 h 2561350"/>
                  <a:gd name="connsiteX19" fmla="*/ 824595 w 2076232"/>
                  <a:gd name="connsiteY19" fmla="*/ 389002 h 2561350"/>
                  <a:gd name="connsiteX20" fmla="*/ 789691 w 2076232"/>
                  <a:gd name="connsiteY20" fmla="*/ 283670 h 2561350"/>
                  <a:gd name="connsiteX21" fmla="*/ 1025434 w 2076232"/>
                  <a:gd name="connsiteY21" fmla="*/ 3 h 2561350"/>
                  <a:gd name="connsiteX0" fmla="*/ 1025434 w 2077711"/>
                  <a:gd name="connsiteY0" fmla="*/ 3 h 2561350"/>
                  <a:gd name="connsiteX1" fmla="*/ 1239747 w 2077711"/>
                  <a:gd name="connsiteY1" fmla="*/ 286050 h 2561350"/>
                  <a:gd name="connsiteX2" fmla="*/ 1217611 w 2077711"/>
                  <a:gd name="connsiteY2" fmla="*/ 389002 h 2561350"/>
                  <a:gd name="connsiteX3" fmla="*/ 1968899 w 2077711"/>
                  <a:gd name="connsiteY3" fmla="*/ 369108 h 2561350"/>
                  <a:gd name="connsiteX4" fmla="*/ 1949005 w 2077711"/>
                  <a:gd name="connsiteY4" fmla="*/ 1063389 h 2561350"/>
                  <a:gd name="connsiteX5" fmla="*/ 1859687 w 2077711"/>
                  <a:gd name="connsiteY5" fmla="*/ 1037347 h 2561350"/>
                  <a:gd name="connsiteX6" fmla="*/ 1857307 w 2077711"/>
                  <a:gd name="connsiteY6" fmla="*/ 1487403 h 2561350"/>
                  <a:gd name="connsiteX7" fmla="*/ 1995425 w 2077711"/>
                  <a:gd name="connsiteY7" fmla="*/ 1456260 h 2561350"/>
                  <a:gd name="connsiteX8" fmla="*/ 1949005 w 2077711"/>
                  <a:gd name="connsiteY8" fmla="*/ 2167002 h 2561350"/>
                  <a:gd name="connsiteX9" fmla="*/ 1219874 w 2077711"/>
                  <a:gd name="connsiteY9" fmla="*/ 2167002 h 2561350"/>
                  <a:gd name="connsiteX10" fmla="*/ 1239747 w 2077711"/>
                  <a:gd name="connsiteY10" fmla="*/ 2275300 h 2561350"/>
                  <a:gd name="connsiteX11" fmla="*/ 789691 w 2077711"/>
                  <a:gd name="connsiteY11" fmla="*/ 2277680 h 2561350"/>
                  <a:gd name="connsiteX12" fmla="*/ 819624 w 2077711"/>
                  <a:gd name="connsiteY12" fmla="*/ 2167002 h 2561350"/>
                  <a:gd name="connsiteX13" fmla="*/ 153225 w 2077711"/>
                  <a:gd name="connsiteY13" fmla="*/ 2167002 h 2561350"/>
                  <a:gd name="connsiteX14" fmla="*/ 153225 w 2077711"/>
                  <a:gd name="connsiteY14" fmla="*/ 1458174 h 2561350"/>
                  <a:gd name="connsiteX15" fmla="*/ 248224 w 2077711"/>
                  <a:gd name="connsiteY15" fmla="*/ 1495354 h 2561350"/>
                  <a:gd name="connsiteX16" fmla="*/ 245844 w 2077711"/>
                  <a:gd name="connsiteY16" fmla="*/ 1045298 h 2561350"/>
                  <a:gd name="connsiteX17" fmla="*/ 153225 w 2077711"/>
                  <a:gd name="connsiteY17" fmla="*/ 1071146 h 2561350"/>
                  <a:gd name="connsiteX18" fmla="*/ 106805 w 2077711"/>
                  <a:gd name="connsiteY18" fmla="*/ 382371 h 2561350"/>
                  <a:gd name="connsiteX19" fmla="*/ 824595 w 2077711"/>
                  <a:gd name="connsiteY19" fmla="*/ 389002 h 2561350"/>
                  <a:gd name="connsiteX20" fmla="*/ 789691 w 2077711"/>
                  <a:gd name="connsiteY20" fmla="*/ 283670 h 2561350"/>
                  <a:gd name="connsiteX21" fmla="*/ 1025434 w 2077711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57307 w 2082173"/>
                  <a:gd name="connsiteY6" fmla="*/ 1487403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57307 w 2082173"/>
                  <a:gd name="connsiteY6" fmla="*/ 1487403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1331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1331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13436 w 2082173"/>
                  <a:gd name="connsiteY14" fmla="*/ 1511225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38495 w 2095234"/>
                  <a:gd name="connsiteY0" fmla="*/ 3 h 2561350"/>
                  <a:gd name="connsiteX1" fmla="*/ 1252808 w 2095234"/>
                  <a:gd name="connsiteY1" fmla="*/ 286050 h 2561350"/>
                  <a:gd name="connsiteX2" fmla="*/ 1230672 w 2095234"/>
                  <a:gd name="connsiteY2" fmla="*/ 389002 h 2561350"/>
                  <a:gd name="connsiteX3" fmla="*/ 1981960 w 2095234"/>
                  <a:gd name="connsiteY3" fmla="*/ 369108 h 2561350"/>
                  <a:gd name="connsiteX4" fmla="*/ 1975328 w 2095234"/>
                  <a:gd name="connsiteY4" fmla="*/ 1096546 h 2561350"/>
                  <a:gd name="connsiteX5" fmla="*/ 1872748 w 2095234"/>
                  <a:gd name="connsiteY5" fmla="*/ 1037347 h 2561350"/>
                  <a:gd name="connsiteX6" fmla="*/ 1857106 w 2095234"/>
                  <a:gd name="connsiteY6" fmla="*/ 1520560 h 2561350"/>
                  <a:gd name="connsiteX7" fmla="*/ 2008486 w 2095234"/>
                  <a:gd name="connsiteY7" fmla="*/ 1456260 h 2561350"/>
                  <a:gd name="connsiteX8" fmla="*/ 1962066 w 2095234"/>
                  <a:gd name="connsiteY8" fmla="*/ 2180265 h 2561350"/>
                  <a:gd name="connsiteX9" fmla="*/ 1232935 w 2095234"/>
                  <a:gd name="connsiteY9" fmla="*/ 2167002 h 2561350"/>
                  <a:gd name="connsiteX10" fmla="*/ 1252808 w 2095234"/>
                  <a:gd name="connsiteY10" fmla="*/ 2275300 h 2561350"/>
                  <a:gd name="connsiteX11" fmla="*/ 802752 w 2095234"/>
                  <a:gd name="connsiteY11" fmla="*/ 2277680 h 2561350"/>
                  <a:gd name="connsiteX12" fmla="*/ 832685 w 2095234"/>
                  <a:gd name="connsiteY12" fmla="*/ 2167002 h 2561350"/>
                  <a:gd name="connsiteX13" fmla="*/ 139760 w 2095234"/>
                  <a:gd name="connsiteY13" fmla="*/ 2200159 h 2561350"/>
                  <a:gd name="connsiteX14" fmla="*/ 119866 w 2095234"/>
                  <a:gd name="connsiteY14" fmla="*/ 1497962 h 2561350"/>
                  <a:gd name="connsiteX15" fmla="*/ 281179 w 2095234"/>
                  <a:gd name="connsiteY15" fmla="*/ 1561668 h 2561350"/>
                  <a:gd name="connsiteX16" fmla="*/ 258905 w 2095234"/>
                  <a:gd name="connsiteY16" fmla="*/ 1045298 h 2561350"/>
                  <a:gd name="connsiteX17" fmla="*/ 146392 w 2095234"/>
                  <a:gd name="connsiteY17" fmla="*/ 1091040 h 2561350"/>
                  <a:gd name="connsiteX18" fmla="*/ 119866 w 2095234"/>
                  <a:gd name="connsiteY18" fmla="*/ 382371 h 2561350"/>
                  <a:gd name="connsiteX19" fmla="*/ 837656 w 2095234"/>
                  <a:gd name="connsiteY19" fmla="*/ 389002 h 2561350"/>
                  <a:gd name="connsiteX20" fmla="*/ 802752 w 2095234"/>
                  <a:gd name="connsiteY20" fmla="*/ 283670 h 2561350"/>
                  <a:gd name="connsiteX21" fmla="*/ 1038495 w 2095234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19868 w 2076607"/>
                  <a:gd name="connsiteY0" fmla="*/ 3 h 2561350"/>
                  <a:gd name="connsiteX1" fmla="*/ 1234181 w 2076607"/>
                  <a:gd name="connsiteY1" fmla="*/ 286050 h 2561350"/>
                  <a:gd name="connsiteX2" fmla="*/ 1212045 w 2076607"/>
                  <a:gd name="connsiteY2" fmla="*/ 389002 h 2561350"/>
                  <a:gd name="connsiteX3" fmla="*/ 1963333 w 2076607"/>
                  <a:gd name="connsiteY3" fmla="*/ 369108 h 2561350"/>
                  <a:gd name="connsiteX4" fmla="*/ 1956701 w 2076607"/>
                  <a:gd name="connsiteY4" fmla="*/ 1096546 h 2561350"/>
                  <a:gd name="connsiteX5" fmla="*/ 1854121 w 2076607"/>
                  <a:gd name="connsiteY5" fmla="*/ 1037347 h 2561350"/>
                  <a:gd name="connsiteX6" fmla="*/ 1838479 w 2076607"/>
                  <a:gd name="connsiteY6" fmla="*/ 1520560 h 2561350"/>
                  <a:gd name="connsiteX7" fmla="*/ 1989859 w 2076607"/>
                  <a:gd name="connsiteY7" fmla="*/ 1456260 h 2561350"/>
                  <a:gd name="connsiteX8" fmla="*/ 1943439 w 2076607"/>
                  <a:gd name="connsiteY8" fmla="*/ 2180265 h 2561350"/>
                  <a:gd name="connsiteX9" fmla="*/ 1214308 w 2076607"/>
                  <a:gd name="connsiteY9" fmla="*/ 2167002 h 2561350"/>
                  <a:gd name="connsiteX10" fmla="*/ 1234181 w 2076607"/>
                  <a:gd name="connsiteY10" fmla="*/ 2275300 h 2561350"/>
                  <a:gd name="connsiteX11" fmla="*/ 784125 w 2076607"/>
                  <a:gd name="connsiteY11" fmla="*/ 2277680 h 2561350"/>
                  <a:gd name="connsiteX12" fmla="*/ 814058 w 2076607"/>
                  <a:gd name="connsiteY12" fmla="*/ 2167002 h 2561350"/>
                  <a:gd name="connsiteX13" fmla="*/ 121133 w 2076607"/>
                  <a:gd name="connsiteY13" fmla="*/ 2200159 h 2561350"/>
                  <a:gd name="connsiteX14" fmla="*/ 101239 w 2076607"/>
                  <a:gd name="connsiteY14" fmla="*/ 1497962 h 2561350"/>
                  <a:gd name="connsiteX15" fmla="*/ 262552 w 2076607"/>
                  <a:gd name="connsiteY15" fmla="*/ 1561668 h 2561350"/>
                  <a:gd name="connsiteX16" fmla="*/ 240278 w 2076607"/>
                  <a:gd name="connsiteY16" fmla="*/ 1045298 h 2561350"/>
                  <a:gd name="connsiteX17" fmla="*/ 101239 w 2076607"/>
                  <a:gd name="connsiteY17" fmla="*/ 382371 h 2561350"/>
                  <a:gd name="connsiteX18" fmla="*/ 819029 w 2076607"/>
                  <a:gd name="connsiteY18" fmla="*/ 389002 h 2561350"/>
                  <a:gd name="connsiteX19" fmla="*/ 784125 w 2076607"/>
                  <a:gd name="connsiteY19" fmla="*/ 283670 h 2561350"/>
                  <a:gd name="connsiteX20" fmla="*/ 1019868 w 2076607"/>
                  <a:gd name="connsiteY20" fmla="*/ 3 h 2561350"/>
                  <a:gd name="connsiteX0" fmla="*/ 1019868 w 2076607"/>
                  <a:gd name="connsiteY0" fmla="*/ 3 h 2561350"/>
                  <a:gd name="connsiteX1" fmla="*/ 1234181 w 2076607"/>
                  <a:gd name="connsiteY1" fmla="*/ 286050 h 2561350"/>
                  <a:gd name="connsiteX2" fmla="*/ 1212045 w 2076607"/>
                  <a:gd name="connsiteY2" fmla="*/ 389002 h 2561350"/>
                  <a:gd name="connsiteX3" fmla="*/ 1963333 w 2076607"/>
                  <a:gd name="connsiteY3" fmla="*/ 369108 h 2561350"/>
                  <a:gd name="connsiteX4" fmla="*/ 1956701 w 2076607"/>
                  <a:gd name="connsiteY4" fmla="*/ 1096546 h 2561350"/>
                  <a:gd name="connsiteX5" fmla="*/ 1854121 w 2076607"/>
                  <a:gd name="connsiteY5" fmla="*/ 1037347 h 2561350"/>
                  <a:gd name="connsiteX6" fmla="*/ 1838479 w 2076607"/>
                  <a:gd name="connsiteY6" fmla="*/ 1520560 h 2561350"/>
                  <a:gd name="connsiteX7" fmla="*/ 1989859 w 2076607"/>
                  <a:gd name="connsiteY7" fmla="*/ 1456260 h 2561350"/>
                  <a:gd name="connsiteX8" fmla="*/ 1943439 w 2076607"/>
                  <a:gd name="connsiteY8" fmla="*/ 2180265 h 2561350"/>
                  <a:gd name="connsiteX9" fmla="*/ 1214308 w 2076607"/>
                  <a:gd name="connsiteY9" fmla="*/ 2167002 h 2561350"/>
                  <a:gd name="connsiteX10" fmla="*/ 1234181 w 2076607"/>
                  <a:gd name="connsiteY10" fmla="*/ 2275300 h 2561350"/>
                  <a:gd name="connsiteX11" fmla="*/ 784125 w 2076607"/>
                  <a:gd name="connsiteY11" fmla="*/ 2277680 h 2561350"/>
                  <a:gd name="connsiteX12" fmla="*/ 814058 w 2076607"/>
                  <a:gd name="connsiteY12" fmla="*/ 2167002 h 2561350"/>
                  <a:gd name="connsiteX13" fmla="*/ 121133 w 2076607"/>
                  <a:gd name="connsiteY13" fmla="*/ 2200159 h 2561350"/>
                  <a:gd name="connsiteX14" fmla="*/ 101239 w 2076607"/>
                  <a:gd name="connsiteY14" fmla="*/ 1497962 h 2561350"/>
                  <a:gd name="connsiteX15" fmla="*/ 262552 w 2076607"/>
                  <a:gd name="connsiteY15" fmla="*/ 1561668 h 2561350"/>
                  <a:gd name="connsiteX16" fmla="*/ 240278 w 2076607"/>
                  <a:gd name="connsiteY16" fmla="*/ 1045298 h 2561350"/>
                  <a:gd name="connsiteX17" fmla="*/ 136388 w 2076607"/>
                  <a:gd name="connsiteY17" fmla="*/ 727479 h 2561350"/>
                  <a:gd name="connsiteX18" fmla="*/ 101239 w 2076607"/>
                  <a:gd name="connsiteY18" fmla="*/ 382371 h 2561350"/>
                  <a:gd name="connsiteX19" fmla="*/ 819029 w 2076607"/>
                  <a:gd name="connsiteY19" fmla="*/ 389002 h 2561350"/>
                  <a:gd name="connsiteX20" fmla="*/ 784125 w 2076607"/>
                  <a:gd name="connsiteY20" fmla="*/ 283670 h 2561350"/>
                  <a:gd name="connsiteX21" fmla="*/ 1019868 w 2076607"/>
                  <a:gd name="connsiteY21" fmla="*/ 3 h 2561350"/>
                  <a:gd name="connsiteX0" fmla="*/ 1030195 w 2086934"/>
                  <a:gd name="connsiteY0" fmla="*/ 3 h 2561350"/>
                  <a:gd name="connsiteX1" fmla="*/ 1244508 w 2086934"/>
                  <a:gd name="connsiteY1" fmla="*/ 286050 h 2561350"/>
                  <a:gd name="connsiteX2" fmla="*/ 1222372 w 2086934"/>
                  <a:gd name="connsiteY2" fmla="*/ 389002 h 2561350"/>
                  <a:gd name="connsiteX3" fmla="*/ 1973660 w 2086934"/>
                  <a:gd name="connsiteY3" fmla="*/ 369108 h 2561350"/>
                  <a:gd name="connsiteX4" fmla="*/ 1967028 w 2086934"/>
                  <a:gd name="connsiteY4" fmla="*/ 1096546 h 2561350"/>
                  <a:gd name="connsiteX5" fmla="*/ 1864448 w 2086934"/>
                  <a:gd name="connsiteY5" fmla="*/ 1037347 h 2561350"/>
                  <a:gd name="connsiteX6" fmla="*/ 1848806 w 2086934"/>
                  <a:gd name="connsiteY6" fmla="*/ 1520560 h 2561350"/>
                  <a:gd name="connsiteX7" fmla="*/ 2000186 w 2086934"/>
                  <a:gd name="connsiteY7" fmla="*/ 1456260 h 2561350"/>
                  <a:gd name="connsiteX8" fmla="*/ 1953766 w 2086934"/>
                  <a:gd name="connsiteY8" fmla="*/ 2180265 h 2561350"/>
                  <a:gd name="connsiteX9" fmla="*/ 1224635 w 2086934"/>
                  <a:gd name="connsiteY9" fmla="*/ 2167002 h 2561350"/>
                  <a:gd name="connsiteX10" fmla="*/ 1244508 w 2086934"/>
                  <a:gd name="connsiteY10" fmla="*/ 2275300 h 2561350"/>
                  <a:gd name="connsiteX11" fmla="*/ 794452 w 2086934"/>
                  <a:gd name="connsiteY11" fmla="*/ 2277680 h 2561350"/>
                  <a:gd name="connsiteX12" fmla="*/ 824385 w 2086934"/>
                  <a:gd name="connsiteY12" fmla="*/ 2167002 h 2561350"/>
                  <a:gd name="connsiteX13" fmla="*/ 131460 w 2086934"/>
                  <a:gd name="connsiteY13" fmla="*/ 2200159 h 2561350"/>
                  <a:gd name="connsiteX14" fmla="*/ 111566 w 2086934"/>
                  <a:gd name="connsiteY14" fmla="*/ 1497962 h 2561350"/>
                  <a:gd name="connsiteX15" fmla="*/ 272879 w 2086934"/>
                  <a:gd name="connsiteY15" fmla="*/ 1561668 h 2561350"/>
                  <a:gd name="connsiteX16" fmla="*/ 250605 w 2086934"/>
                  <a:gd name="connsiteY16" fmla="*/ 1045298 h 2561350"/>
                  <a:gd name="connsiteX17" fmla="*/ 9943 w 2086934"/>
                  <a:gd name="connsiteY17" fmla="*/ 1018431 h 2561350"/>
                  <a:gd name="connsiteX18" fmla="*/ 111566 w 2086934"/>
                  <a:gd name="connsiteY18" fmla="*/ 382371 h 2561350"/>
                  <a:gd name="connsiteX19" fmla="*/ 829356 w 2086934"/>
                  <a:gd name="connsiteY19" fmla="*/ 389002 h 2561350"/>
                  <a:gd name="connsiteX20" fmla="*/ 794452 w 2086934"/>
                  <a:gd name="connsiteY20" fmla="*/ 283670 h 2561350"/>
                  <a:gd name="connsiteX21" fmla="*/ 1030195 w 2086934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270566 w 2084621"/>
                  <a:gd name="connsiteY14" fmla="*/ 1561668 h 2561350"/>
                  <a:gd name="connsiteX15" fmla="*/ 248292 w 2084621"/>
                  <a:gd name="connsiteY15" fmla="*/ 1045298 h 2561350"/>
                  <a:gd name="connsiteX16" fmla="*/ 7630 w 2084621"/>
                  <a:gd name="connsiteY16" fmla="*/ 1018431 h 2561350"/>
                  <a:gd name="connsiteX17" fmla="*/ 109253 w 2084621"/>
                  <a:gd name="connsiteY17" fmla="*/ 382371 h 2561350"/>
                  <a:gd name="connsiteX18" fmla="*/ 827043 w 2084621"/>
                  <a:gd name="connsiteY18" fmla="*/ 389002 h 2561350"/>
                  <a:gd name="connsiteX19" fmla="*/ 792139 w 2084621"/>
                  <a:gd name="connsiteY19" fmla="*/ 283670 h 2561350"/>
                  <a:gd name="connsiteX20" fmla="*/ 1027882 w 2084621"/>
                  <a:gd name="connsiteY20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76730 w 2084621"/>
                  <a:gd name="connsiteY14" fmla="*/ 1866419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33820 w 2090559"/>
                  <a:gd name="connsiteY0" fmla="*/ 3 h 2561350"/>
                  <a:gd name="connsiteX1" fmla="*/ 1248133 w 2090559"/>
                  <a:gd name="connsiteY1" fmla="*/ 286050 h 2561350"/>
                  <a:gd name="connsiteX2" fmla="*/ 1225997 w 2090559"/>
                  <a:gd name="connsiteY2" fmla="*/ 389002 h 2561350"/>
                  <a:gd name="connsiteX3" fmla="*/ 1977285 w 2090559"/>
                  <a:gd name="connsiteY3" fmla="*/ 369108 h 2561350"/>
                  <a:gd name="connsiteX4" fmla="*/ 1970653 w 2090559"/>
                  <a:gd name="connsiteY4" fmla="*/ 1096546 h 2561350"/>
                  <a:gd name="connsiteX5" fmla="*/ 1868073 w 2090559"/>
                  <a:gd name="connsiteY5" fmla="*/ 1037347 h 2561350"/>
                  <a:gd name="connsiteX6" fmla="*/ 1852431 w 2090559"/>
                  <a:gd name="connsiteY6" fmla="*/ 1520560 h 2561350"/>
                  <a:gd name="connsiteX7" fmla="*/ 2003811 w 2090559"/>
                  <a:gd name="connsiteY7" fmla="*/ 1456260 h 2561350"/>
                  <a:gd name="connsiteX8" fmla="*/ 1957391 w 2090559"/>
                  <a:gd name="connsiteY8" fmla="*/ 2180265 h 2561350"/>
                  <a:gd name="connsiteX9" fmla="*/ 1228260 w 2090559"/>
                  <a:gd name="connsiteY9" fmla="*/ 2167002 h 2561350"/>
                  <a:gd name="connsiteX10" fmla="*/ 1248133 w 2090559"/>
                  <a:gd name="connsiteY10" fmla="*/ 2275300 h 2561350"/>
                  <a:gd name="connsiteX11" fmla="*/ 798077 w 2090559"/>
                  <a:gd name="connsiteY11" fmla="*/ 2277680 h 2561350"/>
                  <a:gd name="connsiteX12" fmla="*/ 828010 w 2090559"/>
                  <a:gd name="connsiteY12" fmla="*/ 2167002 h 2561350"/>
                  <a:gd name="connsiteX13" fmla="*/ 135085 w 2090559"/>
                  <a:gd name="connsiteY13" fmla="*/ 2200159 h 2561350"/>
                  <a:gd name="connsiteX14" fmla="*/ 6108 w 2090559"/>
                  <a:gd name="connsiteY14" fmla="*/ 1657531 h 2561350"/>
                  <a:gd name="connsiteX15" fmla="*/ 276504 w 2090559"/>
                  <a:gd name="connsiteY15" fmla="*/ 1561668 h 2561350"/>
                  <a:gd name="connsiteX16" fmla="*/ 254230 w 2090559"/>
                  <a:gd name="connsiteY16" fmla="*/ 1045298 h 2561350"/>
                  <a:gd name="connsiteX17" fmla="*/ 13568 w 2090559"/>
                  <a:gd name="connsiteY17" fmla="*/ 1018431 h 2561350"/>
                  <a:gd name="connsiteX18" fmla="*/ 115191 w 2090559"/>
                  <a:gd name="connsiteY18" fmla="*/ 382371 h 2561350"/>
                  <a:gd name="connsiteX19" fmla="*/ 832981 w 2090559"/>
                  <a:gd name="connsiteY19" fmla="*/ 389002 h 2561350"/>
                  <a:gd name="connsiteX20" fmla="*/ 798077 w 2090559"/>
                  <a:gd name="connsiteY20" fmla="*/ 283670 h 2561350"/>
                  <a:gd name="connsiteX21" fmla="*/ 1033820 w 2090559"/>
                  <a:gd name="connsiteY21" fmla="*/ 3 h 2561350"/>
                  <a:gd name="connsiteX0" fmla="*/ 1032856 w 2089595"/>
                  <a:gd name="connsiteY0" fmla="*/ 3 h 2561350"/>
                  <a:gd name="connsiteX1" fmla="*/ 1247169 w 2089595"/>
                  <a:gd name="connsiteY1" fmla="*/ 286050 h 2561350"/>
                  <a:gd name="connsiteX2" fmla="*/ 1225033 w 2089595"/>
                  <a:gd name="connsiteY2" fmla="*/ 389002 h 2561350"/>
                  <a:gd name="connsiteX3" fmla="*/ 1976321 w 2089595"/>
                  <a:gd name="connsiteY3" fmla="*/ 369108 h 2561350"/>
                  <a:gd name="connsiteX4" fmla="*/ 1969689 w 2089595"/>
                  <a:gd name="connsiteY4" fmla="*/ 1096546 h 2561350"/>
                  <a:gd name="connsiteX5" fmla="*/ 1867109 w 2089595"/>
                  <a:gd name="connsiteY5" fmla="*/ 1037347 h 2561350"/>
                  <a:gd name="connsiteX6" fmla="*/ 1851467 w 2089595"/>
                  <a:gd name="connsiteY6" fmla="*/ 1520560 h 2561350"/>
                  <a:gd name="connsiteX7" fmla="*/ 2002847 w 2089595"/>
                  <a:gd name="connsiteY7" fmla="*/ 1456260 h 2561350"/>
                  <a:gd name="connsiteX8" fmla="*/ 1956427 w 2089595"/>
                  <a:gd name="connsiteY8" fmla="*/ 2180265 h 2561350"/>
                  <a:gd name="connsiteX9" fmla="*/ 1227296 w 2089595"/>
                  <a:gd name="connsiteY9" fmla="*/ 2167002 h 2561350"/>
                  <a:gd name="connsiteX10" fmla="*/ 1247169 w 2089595"/>
                  <a:gd name="connsiteY10" fmla="*/ 2275300 h 2561350"/>
                  <a:gd name="connsiteX11" fmla="*/ 797113 w 2089595"/>
                  <a:gd name="connsiteY11" fmla="*/ 2277680 h 2561350"/>
                  <a:gd name="connsiteX12" fmla="*/ 827046 w 2089595"/>
                  <a:gd name="connsiteY12" fmla="*/ 2167002 h 2561350"/>
                  <a:gd name="connsiteX13" fmla="*/ 134121 w 2089595"/>
                  <a:gd name="connsiteY13" fmla="*/ 2200159 h 2561350"/>
                  <a:gd name="connsiteX14" fmla="*/ 5144 w 2089595"/>
                  <a:gd name="connsiteY14" fmla="*/ 1657531 h 2561350"/>
                  <a:gd name="connsiteX15" fmla="*/ 275540 w 2089595"/>
                  <a:gd name="connsiteY15" fmla="*/ 1561668 h 2561350"/>
                  <a:gd name="connsiteX16" fmla="*/ 253266 w 2089595"/>
                  <a:gd name="connsiteY16" fmla="*/ 1045298 h 2561350"/>
                  <a:gd name="connsiteX17" fmla="*/ 12604 w 2089595"/>
                  <a:gd name="connsiteY17" fmla="*/ 1018431 h 2561350"/>
                  <a:gd name="connsiteX18" fmla="*/ 114227 w 2089595"/>
                  <a:gd name="connsiteY18" fmla="*/ 382371 h 2561350"/>
                  <a:gd name="connsiteX19" fmla="*/ 832017 w 2089595"/>
                  <a:gd name="connsiteY19" fmla="*/ 389002 h 2561350"/>
                  <a:gd name="connsiteX20" fmla="*/ 797113 w 2089595"/>
                  <a:gd name="connsiteY20" fmla="*/ 283670 h 2561350"/>
                  <a:gd name="connsiteX21" fmla="*/ 1032856 w 2089595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1863015 w 2081039"/>
                  <a:gd name="connsiteY4" fmla="*/ 1037347 h 2561350"/>
                  <a:gd name="connsiteX5" fmla="*/ 1847373 w 2081039"/>
                  <a:gd name="connsiteY5" fmla="*/ 1520560 h 2561350"/>
                  <a:gd name="connsiteX6" fmla="*/ 1998753 w 2081039"/>
                  <a:gd name="connsiteY6" fmla="*/ 1456260 h 2561350"/>
                  <a:gd name="connsiteX7" fmla="*/ 1952333 w 2081039"/>
                  <a:gd name="connsiteY7" fmla="*/ 2180265 h 2561350"/>
                  <a:gd name="connsiteX8" fmla="*/ 1223202 w 2081039"/>
                  <a:gd name="connsiteY8" fmla="*/ 2167002 h 2561350"/>
                  <a:gd name="connsiteX9" fmla="*/ 1243075 w 2081039"/>
                  <a:gd name="connsiteY9" fmla="*/ 2275300 h 2561350"/>
                  <a:gd name="connsiteX10" fmla="*/ 793019 w 2081039"/>
                  <a:gd name="connsiteY10" fmla="*/ 2277680 h 2561350"/>
                  <a:gd name="connsiteX11" fmla="*/ 822952 w 2081039"/>
                  <a:gd name="connsiteY11" fmla="*/ 2167002 h 2561350"/>
                  <a:gd name="connsiteX12" fmla="*/ 130027 w 2081039"/>
                  <a:gd name="connsiteY12" fmla="*/ 2200159 h 2561350"/>
                  <a:gd name="connsiteX13" fmla="*/ 1050 w 2081039"/>
                  <a:gd name="connsiteY13" fmla="*/ 1657531 h 2561350"/>
                  <a:gd name="connsiteX14" fmla="*/ 271446 w 2081039"/>
                  <a:gd name="connsiteY14" fmla="*/ 1561668 h 2561350"/>
                  <a:gd name="connsiteX15" fmla="*/ 249172 w 2081039"/>
                  <a:gd name="connsiteY15" fmla="*/ 1045298 h 2561350"/>
                  <a:gd name="connsiteX16" fmla="*/ 8510 w 2081039"/>
                  <a:gd name="connsiteY16" fmla="*/ 1018431 h 2561350"/>
                  <a:gd name="connsiteX17" fmla="*/ 110133 w 2081039"/>
                  <a:gd name="connsiteY17" fmla="*/ 382371 h 2561350"/>
                  <a:gd name="connsiteX18" fmla="*/ 827923 w 2081039"/>
                  <a:gd name="connsiteY18" fmla="*/ 389002 h 2561350"/>
                  <a:gd name="connsiteX19" fmla="*/ 793019 w 2081039"/>
                  <a:gd name="connsiteY19" fmla="*/ 283670 h 2561350"/>
                  <a:gd name="connsiteX20" fmla="*/ 1028762 w 2081039"/>
                  <a:gd name="connsiteY20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1933270 w 2081039"/>
                  <a:gd name="connsiteY4" fmla="*/ 764780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7307 w 2081039"/>
                  <a:gd name="connsiteY3" fmla="*/ 371595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7307 w 2081039"/>
                  <a:gd name="connsiteY3" fmla="*/ 371595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9793 w 2081039"/>
                  <a:gd name="connsiteY3" fmla="*/ 36164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9793 w 2081039"/>
                  <a:gd name="connsiteY3" fmla="*/ 36164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1952333 w 2072429"/>
                  <a:gd name="connsiteY7" fmla="*/ 2180265 h 2561350"/>
                  <a:gd name="connsiteX8" fmla="*/ 1223202 w 2072429"/>
                  <a:gd name="connsiteY8" fmla="*/ 2167002 h 2561350"/>
                  <a:gd name="connsiteX9" fmla="*/ 1243075 w 2072429"/>
                  <a:gd name="connsiteY9" fmla="*/ 2275300 h 2561350"/>
                  <a:gd name="connsiteX10" fmla="*/ 793019 w 2072429"/>
                  <a:gd name="connsiteY10" fmla="*/ 2277680 h 2561350"/>
                  <a:gd name="connsiteX11" fmla="*/ 822952 w 2072429"/>
                  <a:gd name="connsiteY11" fmla="*/ 2167002 h 2561350"/>
                  <a:gd name="connsiteX12" fmla="*/ 130027 w 2072429"/>
                  <a:gd name="connsiteY12" fmla="*/ 2200159 h 2561350"/>
                  <a:gd name="connsiteX13" fmla="*/ 1050 w 2072429"/>
                  <a:gd name="connsiteY13" fmla="*/ 1657531 h 2561350"/>
                  <a:gd name="connsiteX14" fmla="*/ 271446 w 2072429"/>
                  <a:gd name="connsiteY14" fmla="*/ 1561668 h 2561350"/>
                  <a:gd name="connsiteX15" fmla="*/ 249172 w 2072429"/>
                  <a:gd name="connsiteY15" fmla="*/ 1045298 h 2561350"/>
                  <a:gd name="connsiteX16" fmla="*/ 8510 w 2072429"/>
                  <a:gd name="connsiteY16" fmla="*/ 1018431 h 2561350"/>
                  <a:gd name="connsiteX17" fmla="*/ 110133 w 2072429"/>
                  <a:gd name="connsiteY17" fmla="*/ 382371 h 2561350"/>
                  <a:gd name="connsiteX18" fmla="*/ 827923 w 2072429"/>
                  <a:gd name="connsiteY18" fmla="*/ 389002 h 2561350"/>
                  <a:gd name="connsiteX19" fmla="*/ 793019 w 2072429"/>
                  <a:gd name="connsiteY19" fmla="*/ 283670 h 2561350"/>
                  <a:gd name="connsiteX20" fmla="*/ 1028762 w 2072429"/>
                  <a:gd name="connsiteY20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1890996 w 2072429"/>
                  <a:gd name="connsiteY7" fmla="*/ 1722186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47373 w 2072429"/>
                  <a:gd name="connsiteY5" fmla="*/ 1535481 h 2561350"/>
                  <a:gd name="connsiteX6" fmla="*/ 2065070 w 2072429"/>
                  <a:gd name="connsiteY6" fmla="*/ 1597847 h 2561350"/>
                  <a:gd name="connsiteX7" fmla="*/ 1952333 w 2072429"/>
                  <a:gd name="connsiteY7" fmla="*/ 2180265 h 2561350"/>
                  <a:gd name="connsiteX8" fmla="*/ 1223202 w 2072429"/>
                  <a:gd name="connsiteY8" fmla="*/ 2167002 h 2561350"/>
                  <a:gd name="connsiteX9" fmla="*/ 1243075 w 2072429"/>
                  <a:gd name="connsiteY9" fmla="*/ 2275300 h 2561350"/>
                  <a:gd name="connsiteX10" fmla="*/ 793019 w 2072429"/>
                  <a:gd name="connsiteY10" fmla="*/ 2277680 h 2561350"/>
                  <a:gd name="connsiteX11" fmla="*/ 822952 w 2072429"/>
                  <a:gd name="connsiteY11" fmla="*/ 2167002 h 2561350"/>
                  <a:gd name="connsiteX12" fmla="*/ 130027 w 2072429"/>
                  <a:gd name="connsiteY12" fmla="*/ 2200159 h 2561350"/>
                  <a:gd name="connsiteX13" fmla="*/ 1050 w 2072429"/>
                  <a:gd name="connsiteY13" fmla="*/ 1657531 h 2561350"/>
                  <a:gd name="connsiteX14" fmla="*/ 271446 w 2072429"/>
                  <a:gd name="connsiteY14" fmla="*/ 1561668 h 2561350"/>
                  <a:gd name="connsiteX15" fmla="*/ 249172 w 2072429"/>
                  <a:gd name="connsiteY15" fmla="*/ 1045298 h 2561350"/>
                  <a:gd name="connsiteX16" fmla="*/ 8510 w 2072429"/>
                  <a:gd name="connsiteY16" fmla="*/ 1018431 h 2561350"/>
                  <a:gd name="connsiteX17" fmla="*/ 110133 w 2072429"/>
                  <a:gd name="connsiteY17" fmla="*/ 382371 h 2561350"/>
                  <a:gd name="connsiteX18" fmla="*/ 827923 w 2072429"/>
                  <a:gd name="connsiteY18" fmla="*/ 389002 h 2561350"/>
                  <a:gd name="connsiteX19" fmla="*/ 793019 w 2072429"/>
                  <a:gd name="connsiteY19" fmla="*/ 283670 h 2561350"/>
                  <a:gd name="connsiteX20" fmla="*/ 1028762 w 2072429"/>
                  <a:gd name="connsiteY20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997927 w 2072429"/>
                  <a:gd name="connsiteY5" fmla="*/ 118007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1048 w 2072429"/>
                  <a:gd name="connsiteY5" fmla="*/ 1030865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1048 w 2072429"/>
                  <a:gd name="connsiteY5" fmla="*/ 1030865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069564" h="2561350">
                    <a:moveTo>
                      <a:pt x="1028762" y="3"/>
                    </a:moveTo>
                    <a:cubicBezTo>
                      <a:pt x="1197831" y="-691"/>
                      <a:pt x="1365814" y="120921"/>
                      <a:pt x="1243075" y="286050"/>
                    </a:cubicBezTo>
                    <a:cubicBezTo>
                      <a:pt x="1226965" y="315682"/>
                      <a:pt x="1215183" y="348101"/>
                      <a:pt x="1220939" y="389002"/>
                    </a:cubicBezTo>
                    <a:cubicBezTo>
                      <a:pt x="1226007" y="528261"/>
                      <a:pt x="1696102" y="461119"/>
                      <a:pt x="1959793" y="361648"/>
                    </a:cubicBezTo>
                    <a:cubicBezTo>
                      <a:pt x="2053648" y="496394"/>
                      <a:pt x="2070837" y="822506"/>
                      <a:pt x="2067556" y="961234"/>
                    </a:cubicBezTo>
                    <a:cubicBezTo>
                      <a:pt x="2071425" y="1080232"/>
                      <a:pt x="2014728" y="1106744"/>
                      <a:pt x="1881048" y="1030865"/>
                    </a:cubicBezTo>
                    <a:cubicBezTo>
                      <a:pt x="1483772" y="845572"/>
                      <a:pt x="1585020" y="1699608"/>
                      <a:pt x="1847373" y="1535481"/>
                    </a:cubicBezTo>
                    <a:cubicBezTo>
                      <a:pt x="1929125" y="1495441"/>
                      <a:pt x="2055039" y="1373504"/>
                      <a:pt x="2065070" y="1597847"/>
                    </a:cubicBezTo>
                    <a:cubicBezTo>
                      <a:pt x="2080077" y="1677957"/>
                      <a:pt x="2061145" y="2086235"/>
                      <a:pt x="1952333" y="2180265"/>
                    </a:cubicBezTo>
                    <a:cubicBezTo>
                      <a:pt x="1755709" y="2153739"/>
                      <a:pt x="1373407" y="2007849"/>
                      <a:pt x="1223202" y="2167002"/>
                    </a:cubicBezTo>
                    <a:cubicBezTo>
                      <a:pt x="1209721" y="2193452"/>
                      <a:pt x="1212523" y="2230274"/>
                      <a:pt x="1243075" y="2275300"/>
                    </a:cubicBezTo>
                    <a:cubicBezTo>
                      <a:pt x="1483581" y="2660267"/>
                      <a:pt x="581086" y="2652331"/>
                      <a:pt x="793019" y="2277680"/>
                    </a:cubicBezTo>
                    <a:cubicBezTo>
                      <a:pt x="831994" y="2223379"/>
                      <a:pt x="839802" y="2190096"/>
                      <a:pt x="822952" y="2167002"/>
                    </a:cubicBezTo>
                    <a:cubicBezTo>
                      <a:pt x="720184" y="2021111"/>
                      <a:pt x="378685" y="2147108"/>
                      <a:pt x="130027" y="2200159"/>
                    </a:cubicBezTo>
                    <a:cubicBezTo>
                      <a:pt x="37391" y="2130168"/>
                      <a:pt x="-7600" y="1771407"/>
                      <a:pt x="1050" y="1657531"/>
                    </a:cubicBezTo>
                    <a:cubicBezTo>
                      <a:pt x="24620" y="1416831"/>
                      <a:pt x="117773" y="1502066"/>
                      <a:pt x="271446" y="1561668"/>
                    </a:cubicBezTo>
                    <a:cubicBezTo>
                      <a:pt x="483628" y="1635999"/>
                      <a:pt x="591036" y="1022800"/>
                      <a:pt x="249172" y="1045298"/>
                    </a:cubicBezTo>
                    <a:cubicBezTo>
                      <a:pt x="168463" y="1050498"/>
                      <a:pt x="31683" y="1183628"/>
                      <a:pt x="8510" y="1018431"/>
                    </a:cubicBezTo>
                    <a:cubicBezTo>
                      <a:pt x="-14663" y="907943"/>
                      <a:pt x="13766" y="478572"/>
                      <a:pt x="110133" y="382371"/>
                    </a:cubicBezTo>
                    <a:cubicBezTo>
                      <a:pt x="506339" y="514999"/>
                      <a:pt x="789812" y="488473"/>
                      <a:pt x="827923" y="389002"/>
                    </a:cubicBezTo>
                    <a:cubicBezTo>
                      <a:pt x="838244" y="365427"/>
                      <a:pt x="828672" y="333342"/>
                      <a:pt x="793019" y="283670"/>
                    </a:cubicBezTo>
                    <a:cubicBezTo>
                      <a:pt x="687053" y="96344"/>
                      <a:pt x="859693" y="698"/>
                      <a:pt x="1028762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/>
              <a:sp3d prstMaterial="dkEdge">
                <a:bevelT w="50800" h="25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7128311" y="1097274"/>
              <a:ext cx="367037" cy="5126301"/>
              <a:chOff x="4388482" y="1097274"/>
              <a:chExt cx="367037" cy="5126301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4388482" y="1097274"/>
                <a:ext cx="36703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n-US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4388482" y="2232656"/>
                <a:ext cx="36703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388482" y="3368038"/>
                <a:ext cx="36703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388482" y="4503420"/>
                <a:ext cx="36703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4388482" y="5638800"/>
                <a:ext cx="36703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</a:p>
            </p:txBody>
          </p:sp>
        </p:grpSp>
      </p:grpSp>
      <p:sp>
        <p:nvSpPr>
          <p:cNvPr id="63" name="TextBox 62"/>
          <p:cNvSpPr txBox="1"/>
          <p:nvPr/>
        </p:nvSpPr>
        <p:spPr>
          <a:xfrm>
            <a:off x="228600" y="42814"/>
            <a:ext cx="891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Aharoni" pitchFamily="2" charset="-79"/>
                <a:cs typeface="Aharoni" pitchFamily="2" charset="-79"/>
              </a:rPr>
              <a:t>Business Puzzle List Diagram</a:t>
            </a: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695833" y="1059909"/>
            <a:ext cx="5908655" cy="765528"/>
            <a:chOff x="205963" y="1255857"/>
            <a:chExt cx="5908655" cy="765528"/>
          </a:xfrm>
        </p:grpSpPr>
        <p:sp>
          <p:nvSpPr>
            <p:cNvPr id="65" name="TextBox 64"/>
            <p:cNvSpPr txBox="1"/>
            <p:nvPr/>
          </p:nvSpPr>
          <p:spPr>
            <a:xfrm>
              <a:off x="2032470" y="1255857"/>
              <a:ext cx="209410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 smtClean="0">
                  <a:solidFill>
                    <a:schemeClr val="tx1"/>
                  </a:solidFill>
                  <a:cs typeface="Arial" pitchFamily="34" charset="0"/>
                </a:rPr>
                <a:t>Put text here</a:t>
              </a:r>
            </a:p>
            <a:p>
              <a:pPr algn="ctr"/>
              <a:endParaRPr lang="en-US" sz="2000" b="1" dirty="0"/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205963" y="1259422"/>
              <a:ext cx="5908655" cy="761963"/>
              <a:chOff x="205963" y="1259422"/>
              <a:chExt cx="5908655" cy="761963"/>
            </a:xfrm>
          </p:grpSpPr>
          <p:sp>
            <p:nvSpPr>
              <p:cNvPr id="68" name="Rounded Rectangle 67"/>
              <p:cNvSpPr/>
              <p:nvPr/>
            </p:nvSpPr>
            <p:spPr>
              <a:xfrm>
                <a:off x="344039" y="1259422"/>
                <a:ext cx="5770579" cy="761963"/>
              </a:xfrm>
              <a:prstGeom prst="roundRect">
                <a:avLst>
                  <a:gd name="adj" fmla="val 40104"/>
                </a:avLst>
              </a:prstGeom>
              <a:noFill/>
              <a:ln>
                <a:gradFill flip="none" rotWithShape="1">
                  <a:gsLst>
                    <a:gs pos="0">
                      <a:schemeClr val="accent3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1" dirty="0">
                  <a:solidFill>
                    <a:schemeClr val="tx1"/>
                  </a:solidFill>
                  <a:cs typeface="Arial" pitchFamily="34" charset="0"/>
                </a:endParaRPr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205963" y="1460468"/>
                <a:ext cx="377228" cy="373493"/>
              </a:xfrm>
              <a:prstGeom prst="ellipse">
                <a:avLst/>
              </a:prstGeom>
              <a:gradFill flip="none" rotWithShape="1">
                <a:gsLst>
                  <a:gs pos="75000">
                    <a:schemeClr val="accent3"/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7" name="Rectangle 66"/>
            <p:cNvSpPr/>
            <p:nvPr/>
          </p:nvSpPr>
          <p:spPr>
            <a:xfrm>
              <a:off x="598723" y="1625383"/>
              <a:ext cx="531268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 smtClean="0"/>
                <a:t>Download this awesome diagram.Bring your presentation to life. 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95833" y="2191524"/>
            <a:ext cx="5908655" cy="765528"/>
            <a:chOff x="205963" y="1255857"/>
            <a:chExt cx="5908655" cy="765528"/>
          </a:xfrm>
        </p:grpSpPr>
        <p:sp>
          <p:nvSpPr>
            <p:cNvPr id="71" name="TextBox 70"/>
            <p:cNvSpPr txBox="1"/>
            <p:nvPr/>
          </p:nvSpPr>
          <p:spPr>
            <a:xfrm>
              <a:off x="2032470" y="1255857"/>
              <a:ext cx="209410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 smtClean="0">
                  <a:cs typeface="Arial" pitchFamily="34" charset="0"/>
                </a:rPr>
                <a:t>Your</a:t>
              </a:r>
              <a:r>
                <a:rPr lang="en-US" sz="2200" b="1" dirty="0" smtClean="0">
                  <a:solidFill>
                    <a:schemeClr val="tx1"/>
                  </a:solidFill>
                  <a:cs typeface="Arial" pitchFamily="34" charset="0"/>
                </a:rPr>
                <a:t> text here</a:t>
              </a:r>
            </a:p>
            <a:p>
              <a:pPr algn="ctr"/>
              <a:endParaRPr lang="en-US" sz="2000" b="1" dirty="0"/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205963" y="1259422"/>
              <a:ext cx="5908655" cy="761963"/>
              <a:chOff x="205963" y="1259422"/>
              <a:chExt cx="5908655" cy="761963"/>
            </a:xfrm>
          </p:grpSpPr>
          <p:sp>
            <p:nvSpPr>
              <p:cNvPr id="74" name="Rounded Rectangle 73"/>
              <p:cNvSpPr/>
              <p:nvPr/>
            </p:nvSpPr>
            <p:spPr>
              <a:xfrm>
                <a:off x="344039" y="1259422"/>
                <a:ext cx="5770579" cy="761963"/>
              </a:xfrm>
              <a:prstGeom prst="roundRect">
                <a:avLst>
                  <a:gd name="adj" fmla="val 40104"/>
                </a:avLst>
              </a:prstGeom>
              <a:noFill/>
              <a:ln>
                <a:gradFill flip="none" rotWithShape="1">
                  <a:gsLst>
                    <a:gs pos="0">
                      <a:schemeClr val="accent3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1" dirty="0">
                  <a:solidFill>
                    <a:schemeClr val="tx1"/>
                  </a:solidFill>
                  <a:cs typeface="Arial" pitchFamily="34" charset="0"/>
                </a:endParaRPr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205963" y="1460468"/>
                <a:ext cx="377228" cy="373493"/>
              </a:xfrm>
              <a:prstGeom prst="ellipse">
                <a:avLst/>
              </a:prstGeom>
              <a:gradFill flip="none" rotWithShape="1">
                <a:gsLst>
                  <a:gs pos="75000">
                    <a:schemeClr val="accent3"/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3" name="Rectangle 72"/>
            <p:cNvSpPr/>
            <p:nvPr/>
          </p:nvSpPr>
          <p:spPr>
            <a:xfrm>
              <a:off x="598723" y="1625383"/>
              <a:ext cx="531268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 smtClean="0"/>
                <a:t>Download this awesome diagram.Bring your presentation to life. 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95833" y="3319776"/>
            <a:ext cx="5908655" cy="765528"/>
            <a:chOff x="205963" y="1255857"/>
            <a:chExt cx="5908655" cy="765528"/>
          </a:xfrm>
        </p:grpSpPr>
        <p:sp>
          <p:nvSpPr>
            <p:cNvPr id="77" name="TextBox 76"/>
            <p:cNvSpPr txBox="1"/>
            <p:nvPr/>
          </p:nvSpPr>
          <p:spPr>
            <a:xfrm>
              <a:off x="2032470" y="1255857"/>
              <a:ext cx="209410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 smtClean="0">
                  <a:solidFill>
                    <a:schemeClr val="tx1"/>
                  </a:solidFill>
                  <a:cs typeface="Arial" pitchFamily="34" charset="0"/>
                </a:rPr>
                <a:t>Put text here</a:t>
              </a:r>
            </a:p>
            <a:p>
              <a:pPr algn="ctr"/>
              <a:endParaRPr lang="en-US" sz="2000" b="1" dirty="0"/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205963" y="1259422"/>
              <a:ext cx="5908655" cy="761963"/>
              <a:chOff x="205963" y="1259422"/>
              <a:chExt cx="5908655" cy="761963"/>
            </a:xfrm>
          </p:grpSpPr>
          <p:sp>
            <p:nvSpPr>
              <p:cNvPr id="80" name="Rounded Rectangle 79"/>
              <p:cNvSpPr/>
              <p:nvPr/>
            </p:nvSpPr>
            <p:spPr>
              <a:xfrm>
                <a:off x="344039" y="1259422"/>
                <a:ext cx="5770579" cy="761963"/>
              </a:xfrm>
              <a:prstGeom prst="roundRect">
                <a:avLst>
                  <a:gd name="adj" fmla="val 40104"/>
                </a:avLst>
              </a:prstGeom>
              <a:noFill/>
              <a:ln>
                <a:gradFill flip="none" rotWithShape="1">
                  <a:gsLst>
                    <a:gs pos="0">
                      <a:schemeClr val="accent3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1" dirty="0">
                  <a:solidFill>
                    <a:schemeClr val="tx1"/>
                  </a:solidFill>
                  <a:cs typeface="Arial" pitchFamily="34" charset="0"/>
                </a:endParaRPr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205963" y="1460468"/>
                <a:ext cx="377228" cy="373493"/>
              </a:xfrm>
              <a:prstGeom prst="ellipse">
                <a:avLst/>
              </a:prstGeom>
              <a:gradFill flip="none" rotWithShape="1">
                <a:gsLst>
                  <a:gs pos="75000">
                    <a:schemeClr val="accent3"/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9" name="Rectangle 78"/>
            <p:cNvSpPr/>
            <p:nvPr/>
          </p:nvSpPr>
          <p:spPr>
            <a:xfrm>
              <a:off x="598723" y="1625383"/>
              <a:ext cx="531268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 smtClean="0"/>
                <a:t>Download this awesome diagram.Bring your presentation to life. 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695833" y="4458863"/>
            <a:ext cx="5908655" cy="765528"/>
            <a:chOff x="205963" y="1255857"/>
            <a:chExt cx="5908655" cy="765528"/>
          </a:xfrm>
        </p:grpSpPr>
        <p:sp>
          <p:nvSpPr>
            <p:cNvPr id="83" name="TextBox 82"/>
            <p:cNvSpPr txBox="1"/>
            <p:nvPr/>
          </p:nvSpPr>
          <p:spPr>
            <a:xfrm>
              <a:off x="2032470" y="1255857"/>
              <a:ext cx="209410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 smtClean="0">
                  <a:cs typeface="Arial" pitchFamily="34" charset="0"/>
                </a:rPr>
                <a:t>Your</a:t>
              </a:r>
              <a:r>
                <a:rPr lang="en-US" sz="2200" b="1" dirty="0" smtClean="0">
                  <a:solidFill>
                    <a:schemeClr val="tx1"/>
                  </a:solidFill>
                  <a:cs typeface="Arial" pitchFamily="34" charset="0"/>
                </a:rPr>
                <a:t> text here</a:t>
              </a:r>
            </a:p>
            <a:p>
              <a:pPr algn="ctr"/>
              <a:endParaRPr lang="en-US" sz="2000" b="1" dirty="0"/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205963" y="1259422"/>
              <a:ext cx="5908655" cy="761963"/>
              <a:chOff x="205963" y="1259422"/>
              <a:chExt cx="5908655" cy="761963"/>
            </a:xfrm>
          </p:grpSpPr>
          <p:sp>
            <p:nvSpPr>
              <p:cNvPr id="86" name="Rounded Rectangle 85"/>
              <p:cNvSpPr/>
              <p:nvPr/>
            </p:nvSpPr>
            <p:spPr>
              <a:xfrm>
                <a:off x="344039" y="1259422"/>
                <a:ext cx="5770579" cy="761963"/>
              </a:xfrm>
              <a:prstGeom prst="roundRect">
                <a:avLst>
                  <a:gd name="adj" fmla="val 40104"/>
                </a:avLst>
              </a:prstGeom>
              <a:noFill/>
              <a:ln>
                <a:gradFill flip="none" rotWithShape="1">
                  <a:gsLst>
                    <a:gs pos="0">
                      <a:schemeClr val="accent4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1" dirty="0">
                  <a:solidFill>
                    <a:schemeClr val="tx1"/>
                  </a:solidFill>
                  <a:cs typeface="Arial" pitchFamily="34" charset="0"/>
                </a:endParaRPr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205963" y="1460468"/>
                <a:ext cx="377228" cy="373493"/>
              </a:xfrm>
              <a:prstGeom prst="ellipse">
                <a:avLst/>
              </a:prstGeom>
              <a:gradFill flip="none" rotWithShape="1">
                <a:gsLst>
                  <a:gs pos="75000">
                    <a:schemeClr val="accent4"/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5" name="Rectangle 84"/>
            <p:cNvSpPr/>
            <p:nvPr/>
          </p:nvSpPr>
          <p:spPr>
            <a:xfrm>
              <a:off x="598723" y="1625383"/>
              <a:ext cx="531268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 smtClean="0"/>
                <a:t>Download this awesome diagram.Bring your presentation to life. 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695833" y="5588568"/>
            <a:ext cx="5908655" cy="765528"/>
            <a:chOff x="205963" y="1255857"/>
            <a:chExt cx="5908655" cy="765528"/>
          </a:xfrm>
        </p:grpSpPr>
        <p:sp>
          <p:nvSpPr>
            <p:cNvPr id="89" name="TextBox 88"/>
            <p:cNvSpPr txBox="1"/>
            <p:nvPr/>
          </p:nvSpPr>
          <p:spPr>
            <a:xfrm>
              <a:off x="2032470" y="1255857"/>
              <a:ext cx="209410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 smtClean="0">
                  <a:solidFill>
                    <a:schemeClr val="tx1"/>
                  </a:solidFill>
                  <a:cs typeface="Arial" pitchFamily="34" charset="0"/>
                </a:rPr>
                <a:t>Put text here</a:t>
              </a:r>
            </a:p>
            <a:p>
              <a:pPr algn="ctr"/>
              <a:endParaRPr lang="en-US" sz="2000" b="1" dirty="0"/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205963" y="1259422"/>
              <a:ext cx="5908655" cy="761963"/>
              <a:chOff x="205963" y="1259422"/>
              <a:chExt cx="5908655" cy="761963"/>
            </a:xfrm>
          </p:grpSpPr>
          <p:sp>
            <p:nvSpPr>
              <p:cNvPr id="92" name="Rounded Rectangle 91"/>
              <p:cNvSpPr/>
              <p:nvPr/>
            </p:nvSpPr>
            <p:spPr>
              <a:xfrm>
                <a:off x="344039" y="1259422"/>
                <a:ext cx="5770579" cy="761963"/>
              </a:xfrm>
              <a:prstGeom prst="roundRect">
                <a:avLst>
                  <a:gd name="adj" fmla="val 40104"/>
                </a:avLst>
              </a:prstGeom>
              <a:noFill/>
              <a:ln>
                <a:gradFill flip="none" rotWithShape="1">
                  <a:gsLst>
                    <a:gs pos="0">
                      <a:schemeClr val="accent3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1" dirty="0">
                  <a:solidFill>
                    <a:schemeClr val="tx1"/>
                  </a:solidFill>
                  <a:cs typeface="Arial" pitchFamily="34" charset="0"/>
                </a:endParaRPr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205963" y="1460468"/>
                <a:ext cx="377228" cy="373493"/>
              </a:xfrm>
              <a:prstGeom prst="ellipse">
                <a:avLst/>
              </a:prstGeom>
              <a:gradFill flip="none" rotWithShape="1">
                <a:gsLst>
                  <a:gs pos="75000">
                    <a:schemeClr val="accent3"/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1" name="Rectangle 90"/>
            <p:cNvSpPr/>
            <p:nvPr/>
          </p:nvSpPr>
          <p:spPr>
            <a:xfrm>
              <a:off x="598723" y="1625383"/>
              <a:ext cx="531268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 smtClean="0"/>
                <a:t>Download this awesome diagram.Bring your presentation to life.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88998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30" y="685800"/>
            <a:ext cx="9141503" cy="6180090"/>
          </a:xfrm>
          <a:prstGeom prst="rect">
            <a:avLst/>
          </a:prstGeom>
          <a:gradFill flip="none" rotWithShape="1">
            <a:gsLst>
              <a:gs pos="100000">
                <a:srgbClr val="EFF8FF"/>
              </a:gs>
              <a:gs pos="43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135004" y="6480062"/>
            <a:ext cx="929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/>
              <a:t>Your Logo</a:t>
            </a:r>
            <a:endParaRPr lang="en-US" sz="1400" b="1" dirty="0"/>
          </a:p>
        </p:txBody>
      </p:sp>
      <p:grpSp>
        <p:nvGrpSpPr>
          <p:cNvPr id="50" name="Group 49"/>
          <p:cNvGrpSpPr/>
          <p:nvPr/>
        </p:nvGrpSpPr>
        <p:grpSpPr>
          <a:xfrm>
            <a:off x="6509948" y="600905"/>
            <a:ext cx="1603762" cy="6150070"/>
            <a:chOff x="6509948" y="600905"/>
            <a:chExt cx="1603762" cy="6150070"/>
          </a:xfrm>
          <a:effectLst>
            <a:outerShdw blurRad="63500" sx="101000" sy="101000" algn="ctr" rotWithShape="0">
              <a:prstClr val="black">
                <a:alpha val="25000"/>
              </a:prstClr>
            </a:outerShdw>
          </a:effectLst>
        </p:grpSpPr>
        <p:grpSp>
          <p:nvGrpSpPr>
            <p:cNvPr id="51" name="Group 50"/>
            <p:cNvGrpSpPr/>
            <p:nvPr/>
          </p:nvGrpSpPr>
          <p:grpSpPr>
            <a:xfrm>
              <a:off x="6509948" y="600905"/>
              <a:ext cx="1603762" cy="6150070"/>
              <a:chOff x="6034506" y="660368"/>
              <a:chExt cx="1800678" cy="6905200"/>
            </a:xfrm>
            <a:scene3d>
              <a:camera prst="orthographicFront"/>
              <a:lightRig rig="threePt" dir="t"/>
            </a:scene3d>
          </p:grpSpPr>
          <p:sp>
            <p:nvSpPr>
              <p:cNvPr id="58" name="Rectangle 5"/>
              <p:cNvSpPr/>
              <p:nvPr/>
            </p:nvSpPr>
            <p:spPr>
              <a:xfrm>
                <a:off x="6206359" y="660368"/>
                <a:ext cx="1447870" cy="1792218"/>
              </a:xfrm>
              <a:custGeom>
                <a:avLst/>
                <a:gdLst>
                  <a:gd name="connsiteX0" fmla="*/ 872209 w 1795780"/>
                  <a:gd name="connsiteY0" fmla="*/ 3 h 2561350"/>
                  <a:gd name="connsiteX1" fmla="*/ 1086522 w 1795780"/>
                  <a:gd name="connsiteY1" fmla="*/ 286050 h 2561350"/>
                  <a:gd name="connsiteX2" fmla="*/ 1064386 w 1795780"/>
                  <a:gd name="connsiteY2" fmla="*/ 389002 h 2561350"/>
                  <a:gd name="connsiteX3" fmla="*/ 1795780 w 1795780"/>
                  <a:gd name="connsiteY3" fmla="*/ 389002 h 2561350"/>
                  <a:gd name="connsiteX4" fmla="*/ 1795780 w 1795780"/>
                  <a:gd name="connsiteY4" fmla="*/ 1063389 h 2561350"/>
                  <a:gd name="connsiteX5" fmla="*/ 1706462 w 1795780"/>
                  <a:gd name="connsiteY5" fmla="*/ 1037347 h 2561350"/>
                  <a:gd name="connsiteX6" fmla="*/ 1704082 w 1795780"/>
                  <a:gd name="connsiteY6" fmla="*/ 1487403 h 2561350"/>
                  <a:gd name="connsiteX7" fmla="*/ 1795780 w 1795780"/>
                  <a:gd name="connsiteY7" fmla="*/ 1449629 h 2561350"/>
                  <a:gd name="connsiteX8" fmla="*/ 1795780 w 1795780"/>
                  <a:gd name="connsiteY8" fmla="*/ 2167002 h 2561350"/>
                  <a:gd name="connsiteX9" fmla="*/ 1066649 w 1795780"/>
                  <a:gd name="connsiteY9" fmla="*/ 2167002 h 2561350"/>
                  <a:gd name="connsiteX10" fmla="*/ 1086522 w 1795780"/>
                  <a:gd name="connsiteY10" fmla="*/ 2275300 h 2561350"/>
                  <a:gd name="connsiteX11" fmla="*/ 636466 w 1795780"/>
                  <a:gd name="connsiteY11" fmla="*/ 2277680 h 2561350"/>
                  <a:gd name="connsiteX12" fmla="*/ 666399 w 1795780"/>
                  <a:gd name="connsiteY12" fmla="*/ 2167002 h 2561350"/>
                  <a:gd name="connsiteX13" fmla="*/ 0 w 1795780"/>
                  <a:gd name="connsiteY13" fmla="*/ 2167002 h 2561350"/>
                  <a:gd name="connsiteX14" fmla="*/ 0 w 1795780"/>
                  <a:gd name="connsiteY14" fmla="*/ 1458174 h 2561350"/>
                  <a:gd name="connsiteX15" fmla="*/ 94999 w 1795780"/>
                  <a:gd name="connsiteY15" fmla="*/ 1495354 h 2561350"/>
                  <a:gd name="connsiteX16" fmla="*/ 92619 w 1795780"/>
                  <a:gd name="connsiteY16" fmla="*/ 1045298 h 2561350"/>
                  <a:gd name="connsiteX17" fmla="*/ 0 w 1795780"/>
                  <a:gd name="connsiteY17" fmla="*/ 1071146 h 2561350"/>
                  <a:gd name="connsiteX18" fmla="*/ 0 w 1795780"/>
                  <a:gd name="connsiteY18" fmla="*/ 389002 h 2561350"/>
                  <a:gd name="connsiteX19" fmla="*/ 671370 w 1795780"/>
                  <a:gd name="connsiteY19" fmla="*/ 389002 h 2561350"/>
                  <a:gd name="connsiteX20" fmla="*/ 636466 w 1795780"/>
                  <a:gd name="connsiteY20" fmla="*/ 283670 h 2561350"/>
                  <a:gd name="connsiteX21" fmla="*/ 872209 w 1795780"/>
                  <a:gd name="connsiteY21" fmla="*/ 3 h 2561350"/>
                  <a:gd name="connsiteX0" fmla="*/ 872209 w 1795780"/>
                  <a:gd name="connsiteY0" fmla="*/ 3 h 2561350"/>
                  <a:gd name="connsiteX1" fmla="*/ 1086522 w 1795780"/>
                  <a:gd name="connsiteY1" fmla="*/ 286050 h 2561350"/>
                  <a:gd name="connsiteX2" fmla="*/ 1064386 w 1795780"/>
                  <a:gd name="connsiteY2" fmla="*/ 389002 h 2561350"/>
                  <a:gd name="connsiteX3" fmla="*/ 1795780 w 1795780"/>
                  <a:gd name="connsiteY3" fmla="*/ 389002 h 2561350"/>
                  <a:gd name="connsiteX4" fmla="*/ 1795780 w 1795780"/>
                  <a:gd name="connsiteY4" fmla="*/ 1063389 h 2561350"/>
                  <a:gd name="connsiteX5" fmla="*/ 1706462 w 1795780"/>
                  <a:gd name="connsiteY5" fmla="*/ 1037347 h 2561350"/>
                  <a:gd name="connsiteX6" fmla="*/ 1704082 w 1795780"/>
                  <a:gd name="connsiteY6" fmla="*/ 1487403 h 2561350"/>
                  <a:gd name="connsiteX7" fmla="*/ 1795780 w 1795780"/>
                  <a:gd name="connsiteY7" fmla="*/ 1449629 h 2561350"/>
                  <a:gd name="connsiteX8" fmla="*/ 1795780 w 1795780"/>
                  <a:gd name="connsiteY8" fmla="*/ 2167002 h 2561350"/>
                  <a:gd name="connsiteX9" fmla="*/ 1066649 w 1795780"/>
                  <a:gd name="connsiteY9" fmla="*/ 2167002 h 2561350"/>
                  <a:gd name="connsiteX10" fmla="*/ 1086522 w 1795780"/>
                  <a:gd name="connsiteY10" fmla="*/ 2275300 h 2561350"/>
                  <a:gd name="connsiteX11" fmla="*/ 636466 w 1795780"/>
                  <a:gd name="connsiteY11" fmla="*/ 2277680 h 2561350"/>
                  <a:gd name="connsiteX12" fmla="*/ 666399 w 1795780"/>
                  <a:gd name="connsiteY12" fmla="*/ 2167002 h 2561350"/>
                  <a:gd name="connsiteX13" fmla="*/ 0 w 1795780"/>
                  <a:gd name="connsiteY13" fmla="*/ 2167002 h 2561350"/>
                  <a:gd name="connsiteX14" fmla="*/ 0 w 1795780"/>
                  <a:gd name="connsiteY14" fmla="*/ 1458174 h 2561350"/>
                  <a:gd name="connsiteX15" fmla="*/ 94999 w 1795780"/>
                  <a:gd name="connsiteY15" fmla="*/ 1495354 h 2561350"/>
                  <a:gd name="connsiteX16" fmla="*/ 92619 w 1795780"/>
                  <a:gd name="connsiteY16" fmla="*/ 1045298 h 2561350"/>
                  <a:gd name="connsiteX17" fmla="*/ 0 w 1795780"/>
                  <a:gd name="connsiteY17" fmla="*/ 1071146 h 2561350"/>
                  <a:gd name="connsiteX18" fmla="*/ 0 w 1795780"/>
                  <a:gd name="connsiteY18" fmla="*/ 389002 h 2561350"/>
                  <a:gd name="connsiteX19" fmla="*/ 671370 w 1795780"/>
                  <a:gd name="connsiteY19" fmla="*/ 389002 h 2561350"/>
                  <a:gd name="connsiteX20" fmla="*/ 636466 w 1795780"/>
                  <a:gd name="connsiteY20" fmla="*/ 283670 h 2561350"/>
                  <a:gd name="connsiteX21" fmla="*/ 872209 w 179578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949187"/>
                  <a:gd name="connsiteY0" fmla="*/ 3 h 2561350"/>
                  <a:gd name="connsiteX1" fmla="*/ 1132942 w 1949187"/>
                  <a:gd name="connsiteY1" fmla="*/ 286050 h 2561350"/>
                  <a:gd name="connsiteX2" fmla="*/ 1110806 w 1949187"/>
                  <a:gd name="connsiteY2" fmla="*/ 389002 h 2561350"/>
                  <a:gd name="connsiteX3" fmla="*/ 1862094 w 1949187"/>
                  <a:gd name="connsiteY3" fmla="*/ 369108 h 2561350"/>
                  <a:gd name="connsiteX4" fmla="*/ 1842200 w 1949187"/>
                  <a:gd name="connsiteY4" fmla="*/ 1063389 h 2561350"/>
                  <a:gd name="connsiteX5" fmla="*/ 1752882 w 1949187"/>
                  <a:gd name="connsiteY5" fmla="*/ 1037347 h 2561350"/>
                  <a:gd name="connsiteX6" fmla="*/ 1750502 w 1949187"/>
                  <a:gd name="connsiteY6" fmla="*/ 1487403 h 2561350"/>
                  <a:gd name="connsiteX7" fmla="*/ 1842200 w 1949187"/>
                  <a:gd name="connsiteY7" fmla="*/ 1449629 h 2561350"/>
                  <a:gd name="connsiteX8" fmla="*/ 1842200 w 1949187"/>
                  <a:gd name="connsiteY8" fmla="*/ 2167002 h 2561350"/>
                  <a:gd name="connsiteX9" fmla="*/ 1113069 w 1949187"/>
                  <a:gd name="connsiteY9" fmla="*/ 2167002 h 2561350"/>
                  <a:gd name="connsiteX10" fmla="*/ 1132942 w 1949187"/>
                  <a:gd name="connsiteY10" fmla="*/ 2275300 h 2561350"/>
                  <a:gd name="connsiteX11" fmla="*/ 682886 w 1949187"/>
                  <a:gd name="connsiteY11" fmla="*/ 2277680 h 2561350"/>
                  <a:gd name="connsiteX12" fmla="*/ 712819 w 1949187"/>
                  <a:gd name="connsiteY12" fmla="*/ 2167002 h 2561350"/>
                  <a:gd name="connsiteX13" fmla="*/ 46420 w 1949187"/>
                  <a:gd name="connsiteY13" fmla="*/ 2167002 h 2561350"/>
                  <a:gd name="connsiteX14" fmla="*/ 46420 w 1949187"/>
                  <a:gd name="connsiteY14" fmla="*/ 1458174 h 2561350"/>
                  <a:gd name="connsiteX15" fmla="*/ 141419 w 1949187"/>
                  <a:gd name="connsiteY15" fmla="*/ 1495354 h 2561350"/>
                  <a:gd name="connsiteX16" fmla="*/ 139039 w 1949187"/>
                  <a:gd name="connsiteY16" fmla="*/ 1045298 h 2561350"/>
                  <a:gd name="connsiteX17" fmla="*/ 46420 w 1949187"/>
                  <a:gd name="connsiteY17" fmla="*/ 1071146 h 2561350"/>
                  <a:gd name="connsiteX18" fmla="*/ 0 w 1949187"/>
                  <a:gd name="connsiteY18" fmla="*/ 382371 h 2561350"/>
                  <a:gd name="connsiteX19" fmla="*/ 717790 w 1949187"/>
                  <a:gd name="connsiteY19" fmla="*/ 389002 h 2561350"/>
                  <a:gd name="connsiteX20" fmla="*/ 682886 w 1949187"/>
                  <a:gd name="connsiteY20" fmla="*/ 283670 h 2561350"/>
                  <a:gd name="connsiteX21" fmla="*/ 918629 w 1949187"/>
                  <a:gd name="connsiteY21" fmla="*/ 3 h 2561350"/>
                  <a:gd name="connsiteX0" fmla="*/ 918629 w 1966660"/>
                  <a:gd name="connsiteY0" fmla="*/ 3 h 2561350"/>
                  <a:gd name="connsiteX1" fmla="*/ 1132942 w 1966660"/>
                  <a:gd name="connsiteY1" fmla="*/ 286050 h 2561350"/>
                  <a:gd name="connsiteX2" fmla="*/ 1110806 w 1966660"/>
                  <a:gd name="connsiteY2" fmla="*/ 389002 h 2561350"/>
                  <a:gd name="connsiteX3" fmla="*/ 1862094 w 1966660"/>
                  <a:gd name="connsiteY3" fmla="*/ 369108 h 2561350"/>
                  <a:gd name="connsiteX4" fmla="*/ 1842200 w 1966660"/>
                  <a:gd name="connsiteY4" fmla="*/ 1063389 h 2561350"/>
                  <a:gd name="connsiteX5" fmla="*/ 1752882 w 1966660"/>
                  <a:gd name="connsiteY5" fmla="*/ 1037347 h 2561350"/>
                  <a:gd name="connsiteX6" fmla="*/ 1750502 w 1966660"/>
                  <a:gd name="connsiteY6" fmla="*/ 1487403 h 2561350"/>
                  <a:gd name="connsiteX7" fmla="*/ 1842200 w 1966660"/>
                  <a:gd name="connsiteY7" fmla="*/ 1449629 h 2561350"/>
                  <a:gd name="connsiteX8" fmla="*/ 1842200 w 1966660"/>
                  <a:gd name="connsiteY8" fmla="*/ 2167002 h 2561350"/>
                  <a:gd name="connsiteX9" fmla="*/ 1113069 w 1966660"/>
                  <a:gd name="connsiteY9" fmla="*/ 2167002 h 2561350"/>
                  <a:gd name="connsiteX10" fmla="*/ 1132942 w 1966660"/>
                  <a:gd name="connsiteY10" fmla="*/ 2275300 h 2561350"/>
                  <a:gd name="connsiteX11" fmla="*/ 682886 w 1966660"/>
                  <a:gd name="connsiteY11" fmla="*/ 2277680 h 2561350"/>
                  <a:gd name="connsiteX12" fmla="*/ 712819 w 1966660"/>
                  <a:gd name="connsiteY12" fmla="*/ 2167002 h 2561350"/>
                  <a:gd name="connsiteX13" fmla="*/ 46420 w 1966660"/>
                  <a:gd name="connsiteY13" fmla="*/ 2167002 h 2561350"/>
                  <a:gd name="connsiteX14" fmla="*/ 46420 w 1966660"/>
                  <a:gd name="connsiteY14" fmla="*/ 1458174 h 2561350"/>
                  <a:gd name="connsiteX15" fmla="*/ 141419 w 1966660"/>
                  <a:gd name="connsiteY15" fmla="*/ 1495354 h 2561350"/>
                  <a:gd name="connsiteX16" fmla="*/ 139039 w 1966660"/>
                  <a:gd name="connsiteY16" fmla="*/ 1045298 h 2561350"/>
                  <a:gd name="connsiteX17" fmla="*/ 46420 w 1966660"/>
                  <a:gd name="connsiteY17" fmla="*/ 1071146 h 2561350"/>
                  <a:gd name="connsiteX18" fmla="*/ 0 w 1966660"/>
                  <a:gd name="connsiteY18" fmla="*/ 382371 h 2561350"/>
                  <a:gd name="connsiteX19" fmla="*/ 717790 w 1966660"/>
                  <a:gd name="connsiteY19" fmla="*/ 389002 h 2561350"/>
                  <a:gd name="connsiteX20" fmla="*/ 682886 w 1966660"/>
                  <a:gd name="connsiteY20" fmla="*/ 283670 h 2561350"/>
                  <a:gd name="connsiteX21" fmla="*/ 918629 w 1966660"/>
                  <a:gd name="connsiteY21" fmla="*/ 3 h 2561350"/>
                  <a:gd name="connsiteX0" fmla="*/ 1023861 w 2071892"/>
                  <a:gd name="connsiteY0" fmla="*/ 3 h 2561350"/>
                  <a:gd name="connsiteX1" fmla="*/ 1238174 w 2071892"/>
                  <a:gd name="connsiteY1" fmla="*/ 286050 h 2561350"/>
                  <a:gd name="connsiteX2" fmla="*/ 1216038 w 2071892"/>
                  <a:gd name="connsiteY2" fmla="*/ 389002 h 2561350"/>
                  <a:gd name="connsiteX3" fmla="*/ 1967326 w 2071892"/>
                  <a:gd name="connsiteY3" fmla="*/ 369108 h 2561350"/>
                  <a:gd name="connsiteX4" fmla="*/ 1947432 w 2071892"/>
                  <a:gd name="connsiteY4" fmla="*/ 1063389 h 2561350"/>
                  <a:gd name="connsiteX5" fmla="*/ 1858114 w 2071892"/>
                  <a:gd name="connsiteY5" fmla="*/ 1037347 h 2561350"/>
                  <a:gd name="connsiteX6" fmla="*/ 1855734 w 2071892"/>
                  <a:gd name="connsiteY6" fmla="*/ 1487403 h 2561350"/>
                  <a:gd name="connsiteX7" fmla="*/ 1947432 w 2071892"/>
                  <a:gd name="connsiteY7" fmla="*/ 1449629 h 2561350"/>
                  <a:gd name="connsiteX8" fmla="*/ 1947432 w 2071892"/>
                  <a:gd name="connsiteY8" fmla="*/ 2167002 h 2561350"/>
                  <a:gd name="connsiteX9" fmla="*/ 1218301 w 2071892"/>
                  <a:gd name="connsiteY9" fmla="*/ 2167002 h 2561350"/>
                  <a:gd name="connsiteX10" fmla="*/ 1238174 w 2071892"/>
                  <a:gd name="connsiteY10" fmla="*/ 2275300 h 2561350"/>
                  <a:gd name="connsiteX11" fmla="*/ 788118 w 2071892"/>
                  <a:gd name="connsiteY11" fmla="*/ 2277680 h 2561350"/>
                  <a:gd name="connsiteX12" fmla="*/ 818051 w 2071892"/>
                  <a:gd name="connsiteY12" fmla="*/ 2167002 h 2561350"/>
                  <a:gd name="connsiteX13" fmla="*/ 151652 w 2071892"/>
                  <a:gd name="connsiteY13" fmla="*/ 2167002 h 2561350"/>
                  <a:gd name="connsiteX14" fmla="*/ 151652 w 2071892"/>
                  <a:gd name="connsiteY14" fmla="*/ 1458174 h 2561350"/>
                  <a:gd name="connsiteX15" fmla="*/ 246651 w 2071892"/>
                  <a:gd name="connsiteY15" fmla="*/ 1495354 h 2561350"/>
                  <a:gd name="connsiteX16" fmla="*/ 244271 w 2071892"/>
                  <a:gd name="connsiteY16" fmla="*/ 1045298 h 2561350"/>
                  <a:gd name="connsiteX17" fmla="*/ 151652 w 2071892"/>
                  <a:gd name="connsiteY17" fmla="*/ 1071146 h 2561350"/>
                  <a:gd name="connsiteX18" fmla="*/ 105232 w 2071892"/>
                  <a:gd name="connsiteY18" fmla="*/ 382371 h 2561350"/>
                  <a:gd name="connsiteX19" fmla="*/ 823022 w 2071892"/>
                  <a:gd name="connsiteY19" fmla="*/ 389002 h 2561350"/>
                  <a:gd name="connsiteX20" fmla="*/ 788118 w 2071892"/>
                  <a:gd name="connsiteY20" fmla="*/ 283670 h 2561350"/>
                  <a:gd name="connsiteX21" fmla="*/ 1023861 w 2071892"/>
                  <a:gd name="connsiteY21" fmla="*/ 3 h 2561350"/>
                  <a:gd name="connsiteX0" fmla="*/ 1039756 w 2087787"/>
                  <a:gd name="connsiteY0" fmla="*/ 3 h 2561350"/>
                  <a:gd name="connsiteX1" fmla="*/ 1254069 w 2087787"/>
                  <a:gd name="connsiteY1" fmla="*/ 286050 h 2561350"/>
                  <a:gd name="connsiteX2" fmla="*/ 1231933 w 2087787"/>
                  <a:gd name="connsiteY2" fmla="*/ 389002 h 2561350"/>
                  <a:gd name="connsiteX3" fmla="*/ 1983221 w 2087787"/>
                  <a:gd name="connsiteY3" fmla="*/ 369108 h 2561350"/>
                  <a:gd name="connsiteX4" fmla="*/ 1963327 w 2087787"/>
                  <a:gd name="connsiteY4" fmla="*/ 1063389 h 2561350"/>
                  <a:gd name="connsiteX5" fmla="*/ 1874009 w 2087787"/>
                  <a:gd name="connsiteY5" fmla="*/ 1037347 h 2561350"/>
                  <a:gd name="connsiteX6" fmla="*/ 1871629 w 2087787"/>
                  <a:gd name="connsiteY6" fmla="*/ 1487403 h 2561350"/>
                  <a:gd name="connsiteX7" fmla="*/ 1963327 w 2087787"/>
                  <a:gd name="connsiteY7" fmla="*/ 1449629 h 2561350"/>
                  <a:gd name="connsiteX8" fmla="*/ 1963327 w 2087787"/>
                  <a:gd name="connsiteY8" fmla="*/ 2167002 h 2561350"/>
                  <a:gd name="connsiteX9" fmla="*/ 1234196 w 2087787"/>
                  <a:gd name="connsiteY9" fmla="*/ 2167002 h 2561350"/>
                  <a:gd name="connsiteX10" fmla="*/ 1254069 w 2087787"/>
                  <a:gd name="connsiteY10" fmla="*/ 2275300 h 2561350"/>
                  <a:gd name="connsiteX11" fmla="*/ 804013 w 2087787"/>
                  <a:gd name="connsiteY11" fmla="*/ 2277680 h 2561350"/>
                  <a:gd name="connsiteX12" fmla="*/ 833946 w 2087787"/>
                  <a:gd name="connsiteY12" fmla="*/ 2167002 h 2561350"/>
                  <a:gd name="connsiteX13" fmla="*/ 167547 w 2087787"/>
                  <a:gd name="connsiteY13" fmla="*/ 2167002 h 2561350"/>
                  <a:gd name="connsiteX14" fmla="*/ 167547 w 2087787"/>
                  <a:gd name="connsiteY14" fmla="*/ 1458174 h 2561350"/>
                  <a:gd name="connsiteX15" fmla="*/ 262546 w 2087787"/>
                  <a:gd name="connsiteY15" fmla="*/ 1495354 h 2561350"/>
                  <a:gd name="connsiteX16" fmla="*/ 260166 w 2087787"/>
                  <a:gd name="connsiteY16" fmla="*/ 1045298 h 2561350"/>
                  <a:gd name="connsiteX17" fmla="*/ 167547 w 2087787"/>
                  <a:gd name="connsiteY17" fmla="*/ 1071146 h 2561350"/>
                  <a:gd name="connsiteX18" fmla="*/ 121127 w 2087787"/>
                  <a:gd name="connsiteY18" fmla="*/ 382371 h 2561350"/>
                  <a:gd name="connsiteX19" fmla="*/ 838917 w 2087787"/>
                  <a:gd name="connsiteY19" fmla="*/ 389002 h 2561350"/>
                  <a:gd name="connsiteX20" fmla="*/ 804013 w 2087787"/>
                  <a:gd name="connsiteY20" fmla="*/ 283670 h 2561350"/>
                  <a:gd name="connsiteX21" fmla="*/ 1039756 w 2087787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88885"/>
                  <a:gd name="connsiteY0" fmla="*/ 3 h 2561350"/>
                  <a:gd name="connsiteX1" fmla="*/ 1239747 w 2088885"/>
                  <a:gd name="connsiteY1" fmla="*/ 286050 h 2561350"/>
                  <a:gd name="connsiteX2" fmla="*/ 1217611 w 2088885"/>
                  <a:gd name="connsiteY2" fmla="*/ 389002 h 2561350"/>
                  <a:gd name="connsiteX3" fmla="*/ 1968899 w 2088885"/>
                  <a:gd name="connsiteY3" fmla="*/ 369108 h 2561350"/>
                  <a:gd name="connsiteX4" fmla="*/ 1949005 w 2088885"/>
                  <a:gd name="connsiteY4" fmla="*/ 1063389 h 2561350"/>
                  <a:gd name="connsiteX5" fmla="*/ 1859687 w 2088885"/>
                  <a:gd name="connsiteY5" fmla="*/ 1037347 h 2561350"/>
                  <a:gd name="connsiteX6" fmla="*/ 1857307 w 2088885"/>
                  <a:gd name="connsiteY6" fmla="*/ 1487403 h 2561350"/>
                  <a:gd name="connsiteX7" fmla="*/ 1949005 w 2088885"/>
                  <a:gd name="connsiteY7" fmla="*/ 1449629 h 2561350"/>
                  <a:gd name="connsiteX8" fmla="*/ 1949005 w 2088885"/>
                  <a:gd name="connsiteY8" fmla="*/ 2167002 h 2561350"/>
                  <a:gd name="connsiteX9" fmla="*/ 1219874 w 2088885"/>
                  <a:gd name="connsiteY9" fmla="*/ 2167002 h 2561350"/>
                  <a:gd name="connsiteX10" fmla="*/ 1239747 w 2088885"/>
                  <a:gd name="connsiteY10" fmla="*/ 2275300 h 2561350"/>
                  <a:gd name="connsiteX11" fmla="*/ 789691 w 2088885"/>
                  <a:gd name="connsiteY11" fmla="*/ 2277680 h 2561350"/>
                  <a:gd name="connsiteX12" fmla="*/ 819624 w 2088885"/>
                  <a:gd name="connsiteY12" fmla="*/ 2167002 h 2561350"/>
                  <a:gd name="connsiteX13" fmla="*/ 153225 w 2088885"/>
                  <a:gd name="connsiteY13" fmla="*/ 2167002 h 2561350"/>
                  <a:gd name="connsiteX14" fmla="*/ 153225 w 2088885"/>
                  <a:gd name="connsiteY14" fmla="*/ 1458174 h 2561350"/>
                  <a:gd name="connsiteX15" fmla="*/ 248224 w 2088885"/>
                  <a:gd name="connsiteY15" fmla="*/ 1495354 h 2561350"/>
                  <a:gd name="connsiteX16" fmla="*/ 245844 w 2088885"/>
                  <a:gd name="connsiteY16" fmla="*/ 1045298 h 2561350"/>
                  <a:gd name="connsiteX17" fmla="*/ 153225 w 2088885"/>
                  <a:gd name="connsiteY17" fmla="*/ 1071146 h 2561350"/>
                  <a:gd name="connsiteX18" fmla="*/ 106805 w 2088885"/>
                  <a:gd name="connsiteY18" fmla="*/ 382371 h 2561350"/>
                  <a:gd name="connsiteX19" fmla="*/ 824595 w 2088885"/>
                  <a:gd name="connsiteY19" fmla="*/ 389002 h 2561350"/>
                  <a:gd name="connsiteX20" fmla="*/ 789691 w 2088885"/>
                  <a:gd name="connsiteY20" fmla="*/ 283670 h 2561350"/>
                  <a:gd name="connsiteX21" fmla="*/ 1025434 w 208888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102756"/>
                  <a:gd name="connsiteY0" fmla="*/ 3 h 2561350"/>
                  <a:gd name="connsiteX1" fmla="*/ 1239747 w 2102756"/>
                  <a:gd name="connsiteY1" fmla="*/ 286050 h 2561350"/>
                  <a:gd name="connsiteX2" fmla="*/ 1217611 w 2102756"/>
                  <a:gd name="connsiteY2" fmla="*/ 389002 h 2561350"/>
                  <a:gd name="connsiteX3" fmla="*/ 1968899 w 2102756"/>
                  <a:gd name="connsiteY3" fmla="*/ 369108 h 2561350"/>
                  <a:gd name="connsiteX4" fmla="*/ 1949005 w 2102756"/>
                  <a:gd name="connsiteY4" fmla="*/ 1063389 h 2561350"/>
                  <a:gd name="connsiteX5" fmla="*/ 1859687 w 2102756"/>
                  <a:gd name="connsiteY5" fmla="*/ 1037347 h 2561350"/>
                  <a:gd name="connsiteX6" fmla="*/ 1857307 w 2102756"/>
                  <a:gd name="connsiteY6" fmla="*/ 1487403 h 2561350"/>
                  <a:gd name="connsiteX7" fmla="*/ 1995425 w 2102756"/>
                  <a:gd name="connsiteY7" fmla="*/ 1456260 h 2561350"/>
                  <a:gd name="connsiteX8" fmla="*/ 1949005 w 2102756"/>
                  <a:gd name="connsiteY8" fmla="*/ 2167002 h 2561350"/>
                  <a:gd name="connsiteX9" fmla="*/ 1219874 w 2102756"/>
                  <a:gd name="connsiteY9" fmla="*/ 2167002 h 2561350"/>
                  <a:gd name="connsiteX10" fmla="*/ 1239747 w 2102756"/>
                  <a:gd name="connsiteY10" fmla="*/ 2275300 h 2561350"/>
                  <a:gd name="connsiteX11" fmla="*/ 789691 w 2102756"/>
                  <a:gd name="connsiteY11" fmla="*/ 2277680 h 2561350"/>
                  <a:gd name="connsiteX12" fmla="*/ 819624 w 2102756"/>
                  <a:gd name="connsiteY12" fmla="*/ 2167002 h 2561350"/>
                  <a:gd name="connsiteX13" fmla="*/ 153225 w 2102756"/>
                  <a:gd name="connsiteY13" fmla="*/ 2167002 h 2561350"/>
                  <a:gd name="connsiteX14" fmla="*/ 153225 w 2102756"/>
                  <a:gd name="connsiteY14" fmla="*/ 1458174 h 2561350"/>
                  <a:gd name="connsiteX15" fmla="*/ 248224 w 2102756"/>
                  <a:gd name="connsiteY15" fmla="*/ 1495354 h 2561350"/>
                  <a:gd name="connsiteX16" fmla="*/ 245844 w 2102756"/>
                  <a:gd name="connsiteY16" fmla="*/ 1045298 h 2561350"/>
                  <a:gd name="connsiteX17" fmla="*/ 153225 w 2102756"/>
                  <a:gd name="connsiteY17" fmla="*/ 1071146 h 2561350"/>
                  <a:gd name="connsiteX18" fmla="*/ 106805 w 2102756"/>
                  <a:gd name="connsiteY18" fmla="*/ 382371 h 2561350"/>
                  <a:gd name="connsiteX19" fmla="*/ 824595 w 2102756"/>
                  <a:gd name="connsiteY19" fmla="*/ 389002 h 2561350"/>
                  <a:gd name="connsiteX20" fmla="*/ 789691 w 2102756"/>
                  <a:gd name="connsiteY20" fmla="*/ 283670 h 2561350"/>
                  <a:gd name="connsiteX21" fmla="*/ 1025434 w 2102756"/>
                  <a:gd name="connsiteY21" fmla="*/ 3 h 2561350"/>
                  <a:gd name="connsiteX0" fmla="*/ 1025434 w 2076232"/>
                  <a:gd name="connsiteY0" fmla="*/ 3 h 2561350"/>
                  <a:gd name="connsiteX1" fmla="*/ 1239747 w 2076232"/>
                  <a:gd name="connsiteY1" fmla="*/ 286050 h 2561350"/>
                  <a:gd name="connsiteX2" fmla="*/ 1217611 w 2076232"/>
                  <a:gd name="connsiteY2" fmla="*/ 389002 h 2561350"/>
                  <a:gd name="connsiteX3" fmla="*/ 1968899 w 2076232"/>
                  <a:gd name="connsiteY3" fmla="*/ 369108 h 2561350"/>
                  <a:gd name="connsiteX4" fmla="*/ 1949005 w 2076232"/>
                  <a:gd name="connsiteY4" fmla="*/ 1063389 h 2561350"/>
                  <a:gd name="connsiteX5" fmla="*/ 1859687 w 2076232"/>
                  <a:gd name="connsiteY5" fmla="*/ 1037347 h 2561350"/>
                  <a:gd name="connsiteX6" fmla="*/ 1857307 w 2076232"/>
                  <a:gd name="connsiteY6" fmla="*/ 1487403 h 2561350"/>
                  <a:gd name="connsiteX7" fmla="*/ 1995425 w 2076232"/>
                  <a:gd name="connsiteY7" fmla="*/ 1456260 h 2561350"/>
                  <a:gd name="connsiteX8" fmla="*/ 1949005 w 2076232"/>
                  <a:gd name="connsiteY8" fmla="*/ 2167002 h 2561350"/>
                  <a:gd name="connsiteX9" fmla="*/ 1219874 w 2076232"/>
                  <a:gd name="connsiteY9" fmla="*/ 2167002 h 2561350"/>
                  <a:gd name="connsiteX10" fmla="*/ 1239747 w 2076232"/>
                  <a:gd name="connsiteY10" fmla="*/ 2275300 h 2561350"/>
                  <a:gd name="connsiteX11" fmla="*/ 789691 w 2076232"/>
                  <a:gd name="connsiteY11" fmla="*/ 2277680 h 2561350"/>
                  <a:gd name="connsiteX12" fmla="*/ 819624 w 2076232"/>
                  <a:gd name="connsiteY12" fmla="*/ 2167002 h 2561350"/>
                  <a:gd name="connsiteX13" fmla="*/ 153225 w 2076232"/>
                  <a:gd name="connsiteY13" fmla="*/ 2167002 h 2561350"/>
                  <a:gd name="connsiteX14" fmla="*/ 153225 w 2076232"/>
                  <a:gd name="connsiteY14" fmla="*/ 1458174 h 2561350"/>
                  <a:gd name="connsiteX15" fmla="*/ 248224 w 2076232"/>
                  <a:gd name="connsiteY15" fmla="*/ 1495354 h 2561350"/>
                  <a:gd name="connsiteX16" fmla="*/ 245844 w 2076232"/>
                  <a:gd name="connsiteY16" fmla="*/ 1045298 h 2561350"/>
                  <a:gd name="connsiteX17" fmla="*/ 153225 w 2076232"/>
                  <a:gd name="connsiteY17" fmla="*/ 1071146 h 2561350"/>
                  <a:gd name="connsiteX18" fmla="*/ 106805 w 2076232"/>
                  <a:gd name="connsiteY18" fmla="*/ 382371 h 2561350"/>
                  <a:gd name="connsiteX19" fmla="*/ 824595 w 2076232"/>
                  <a:gd name="connsiteY19" fmla="*/ 389002 h 2561350"/>
                  <a:gd name="connsiteX20" fmla="*/ 789691 w 2076232"/>
                  <a:gd name="connsiteY20" fmla="*/ 283670 h 2561350"/>
                  <a:gd name="connsiteX21" fmla="*/ 1025434 w 2076232"/>
                  <a:gd name="connsiteY21" fmla="*/ 3 h 2561350"/>
                  <a:gd name="connsiteX0" fmla="*/ 1025434 w 2077711"/>
                  <a:gd name="connsiteY0" fmla="*/ 3 h 2561350"/>
                  <a:gd name="connsiteX1" fmla="*/ 1239747 w 2077711"/>
                  <a:gd name="connsiteY1" fmla="*/ 286050 h 2561350"/>
                  <a:gd name="connsiteX2" fmla="*/ 1217611 w 2077711"/>
                  <a:gd name="connsiteY2" fmla="*/ 389002 h 2561350"/>
                  <a:gd name="connsiteX3" fmla="*/ 1968899 w 2077711"/>
                  <a:gd name="connsiteY3" fmla="*/ 369108 h 2561350"/>
                  <a:gd name="connsiteX4" fmla="*/ 1949005 w 2077711"/>
                  <a:gd name="connsiteY4" fmla="*/ 1063389 h 2561350"/>
                  <a:gd name="connsiteX5" fmla="*/ 1859687 w 2077711"/>
                  <a:gd name="connsiteY5" fmla="*/ 1037347 h 2561350"/>
                  <a:gd name="connsiteX6" fmla="*/ 1857307 w 2077711"/>
                  <a:gd name="connsiteY6" fmla="*/ 1487403 h 2561350"/>
                  <a:gd name="connsiteX7" fmla="*/ 1995425 w 2077711"/>
                  <a:gd name="connsiteY7" fmla="*/ 1456260 h 2561350"/>
                  <a:gd name="connsiteX8" fmla="*/ 1949005 w 2077711"/>
                  <a:gd name="connsiteY8" fmla="*/ 2167002 h 2561350"/>
                  <a:gd name="connsiteX9" fmla="*/ 1219874 w 2077711"/>
                  <a:gd name="connsiteY9" fmla="*/ 2167002 h 2561350"/>
                  <a:gd name="connsiteX10" fmla="*/ 1239747 w 2077711"/>
                  <a:gd name="connsiteY10" fmla="*/ 2275300 h 2561350"/>
                  <a:gd name="connsiteX11" fmla="*/ 789691 w 2077711"/>
                  <a:gd name="connsiteY11" fmla="*/ 2277680 h 2561350"/>
                  <a:gd name="connsiteX12" fmla="*/ 819624 w 2077711"/>
                  <a:gd name="connsiteY12" fmla="*/ 2167002 h 2561350"/>
                  <a:gd name="connsiteX13" fmla="*/ 153225 w 2077711"/>
                  <a:gd name="connsiteY13" fmla="*/ 2167002 h 2561350"/>
                  <a:gd name="connsiteX14" fmla="*/ 153225 w 2077711"/>
                  <a:gd name="connsiteY14" fmla="*/ 1458174 h 2561350"/>
                  <a:gd name="connsiteX15" fmla="*/ 248224 w 2077711"/>
                  <a:gd name="connsiteY15" fmla="*/ 1495354 h 2561350"/>
                  <a:gd name="connsiteX16" fmla="*/ 245844 w 2077711"/>
                  <a:gd name="connsiteY16" fmla="*/ 1045298 h 2561350"/>
                  <a:gd name="connsiteX17" fmla="*/ 153225 w 2077711"/>
                  <a:gd name="connsiteY17" fmla="*/ 1071146 h 2561350"/>
                  <a:gd name="connsiteX18" fmla="*/ 106805 w 2077711"/>
                  <a:gd name="connsiteY18" fmla="*/ 382371 h 2561350"/>
                  <a:gd name="connsiteX19" fmla="*/ 824595 w 2077711"/>
                  <a:gd name="connsiteY19" fmla="*/ 389002 h 2561350"/>
                  <a:gd name="connsiteX20" fmla="*/ 789691 w 2077711"/>
                  <a:gd name="connsiteY20" fmla="*/ 283670 h 2561350"/>
                  <a:gd name="connsiteX21" fmla="*/ 1025434 w 2077711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57307 w 2082173"/>
                  <a:gd name="connsiteY6" fmla="*/ 1487403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57307 w 2082173"/>
                  <a:gd name="connsiteY6" fmla="*/ 1487403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1331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1331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13436 w 2082173"/>
                  <a:gd name="connsiteY14" fmla="*/ 1511225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38495 w 2095234"/>
                  <a:gd name="connsiteY0" fmla="*/ 3 h 2561350"/>
                  <a:gd name="connsiteX1" fmla="*/ 1252808 w 2095234"/>
                  <a:gd name="connsiteY1" fmla="*/ 286050 h 2561350"/>
                  <a:gd name="connsiteX2" fmla="*/ 1230672 w 2095234"/>
                  <a:gd name="connsiteY2" fmla="*/ 389002 h 2561350"/>
                  <a:gd name="connsiteX3" fmla="*/ 1981960 w 2095234"/>
                  <a:gd name="connsiteY3" fmla="*/ 369108 h 2561350"/>
                  <a:gd name="connsiteX4" fmla="*/ 1975328 w 2095234"/>
                  <a:gd name="connsiteY4" fmla="*/ 1096546 h 2561350"/>
                  <a:gd name="connsiteX5" fmla="*/ 1872748 w 2095234"/>
                  <a:gd name="connsiteY5" fmla="*/ 1037347 h 2561350"/>
                  <a:gd name="connsiteX6" fmla="*/ 1857106 w 2095234"/>
                  <a:gd name="connsiteY6" fmla="*/ 1520560 h 2561350"/>
                  <a:gd name="connsiteX7" fmla="*/ 2008486 w 2095234"/>
                  <a:gd name="connsiteY7" fmla="*/ 1456260 h 2561350"/>
                  <a:gd name="connsiteX8" fmla="*/ 1962066 w 2095234"/>
                  <a:gd name="connsiteY8" fmla="*/ 2180265 h 2561350"/>
                  <a:gd name="connsiteX9" fmla="*/ 1232935 w 2095234"/>
                  <a:gd name="connsiteY9" fmla="*/ 2167002 h 2561350"/>
                  <a:gd name="connsiteX10" fmla="*/ 1252808 w 2095234"/>
                  <a:gd name="connsiteY10" fmla="*/ 2275300 h 2561350"/>
                  <a:gd name="connsiteX11" fmla="*/ 802752 w 2095234"/>
                  <a:gd name="connsiteY11" fmla="*/ 2277680 h 2561350"/>
                  <a:gd name="connsiteX12" fmla="*/ 832685 w 2095234"/>
                  <a:gd name="connsiteY12" fmla="*/ 2167002 h 2561350"/>
                  <a:gd name="connsiteX13" fmla="*/ 139760 w 2095234"/>
                  <a:gd name="connsiteY13" fmla="*/ 2200159 h 2561350"/>
                  <a:gd name="connsiteX14" fmla="*/ 119866 w 2095234"/>
                  <a:gd name="connsiteY14" fmla="*/ 1497962 h 2561350"/>
                  <a:gd name="connsiteX15" fmla="*/ 281179 w 2095234"/>
                  <a:gd name="connsiteY15" fmla="*/ 1561668 h 2561350"/>
                  <a:gd name="connsiteX16" fmla="*/ 258905 w 2095234"/>
                  <a:gd name="connsiteY16" fmla="*/ 1045298 h 2561350"/>
                  <a:gd name="connsiteX17" fmla="*/ 146392 w 2095234"/>
                  <a:gd name="connsiteY17" fmla="*/ 1091040 h 2561350"/>
                  <a:gd name="connsiteX18" fmla="*/ 119866 w 2095234"/>
                  <a:gd name="connsiteY18" fmla="*/ 382371 h 2561350"/>
                  <a:gd name="connsiteX19" fmla="*/ 837656 w 2095234"/>
                  <a:gd name="connsiteY19" fmla="*/ 389002 h 2561350"/>
                  <a:gd name="connsiteX20" fmla="*/ 802752 w 2095234"/>
                  <a:gd name="connsiteY20" fmla="*/ 283670 h 2561350"/>
                  <a:gd name="connsiteX21" fmla="*/ 1038495 w 2095234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19868 w 2076607"/>
                  <a:gd name="connsiteY0" fmla="*/ 3 h 2561350"/>
                  <a:gd name="connsiteX1" fmla="*/ 1234181 w 2076607"/>
                  <a:gd name="connsiteY1" fmla="*/ 286050 h 2561350"/>
                  <a:gd name="connsiteX2" fmla="*/ 1212045 w 2076607"/>
                  <a:gd name="connsiteY2" fmla="*/ 389002 h 2561350"/>
                  <a:gd name="connsiteX3" fmla="*/ 1963333 w 2076607"/>
                  <a:gd name="connsiteY3" fmla="*/ 369108 h 2561350"/>
                  <a:gd name="connsiteX4" fmla="*/ 1956701 w 2076607"/>
                  <a:gd name="connsiteY4" fmla="*/ 1096546 h 2561350"/>
                  <a:gd name="connsiteX5" fmla="*/ 1854121 w 2076607"/>
                  <a:gd name="connsiteY5" fmla="*/ 1037347 h 2561350"/>
                  <a:gd name="connsiteX6" fmla="*/ 1838479 w 2076607"/>
                  <a:gd name="connsiteY6" fmla="*/ 1520560 h 2561350"/>
                  <a:gd name="connsiteX7" fmla="*/ 1989859 w 2076607"/>
                  <a:gd name="connsiteY7" fmla="*/ 1456260 h 2561350"/>
                  <a:gd name="connsiteX8" fmla="*/ 1943439 w 2076607"/>
                  <a:gd name="connsiteY8" fmla="*/ 2180265 h 2561350"/>
                  <a:gd name="connsiteX9" fmla="*/ 1214308 w 2076607"/>
                  <a:gd name="connsiteY9" fmla="*/ 2167002 h 2561350"/>
                  <a:gd name="connsiteX10" fmla="*/ 1234181 w 2076607"/>
                  <a:gd name="connsiteY10" fmla="*/ 2275300 h 2561350"/>
                  <a:gd name="connsiteX11" fmla="*/ 784125 w 2076607"/>
                  <a:gd name="connsiteY11" fmla="*/ 2277680 h 2561350"/>
                  <a:gd name="connsiteX12" fmla="*/ 814058 w 2076607"/>
                  <a:gd name="connsiteY12" fmla="*/ 2167002 h 2561350"/>
                  <a:gd name="connsiteX13" fmla="*/ 121133 w 2076607"/>
                  <a:gd name="connsiteY13" fmla="*/ 2200159 h 2561350"/>
                  <a:gd name="connsiteX14" fmla="*/ 101239 w 2076607"/>
                  <a:gd name="connsiteY14" fmla="*/ 1497962 h 2561350"/>
                  <a:gd name="connsiteX15" fmla="*/ 262552 w 2076607"/>
                  <a:gd name="connsiteY15" fmla="*/ 1561668 h 2561350"/>
                  <a:gd name="connsiteX16" fmla="*/ 240278 w 2076607"/>
                  <a:gd name="connsiteY16" fmla="*/ 1045298 h 2561350"/>
                  <a:gd name="connsiteX17" fmla="*/ 101239 w 2076607"/>
                  <a:gd name="connsiteY17" fmla="*/ 382371 h 2561350"/>
                  <a:gd name="connsiteX18" fmla="*/ 819029 w 2076607"/>
                  <a:gd name="connsiteY18" fmla="*/ 389002 h 2561350"/>
                  <a:gd name="connsiteX19" fmla="*/ 784125 w 2076607"/>
                  <a:gd name="connsiteY19" fmla="*/ 283670 h 2561350"/>
                  <a:gd name="connsiteX20" fmla="*/ 1019868 w 2076607"/>
                  <a:gd name="connsiteY20" fmla="*/ 3 h 2561350"/>
                  <a:gd name="connsiteX0" fmla="*/ 1019868 w 2076607"/>
                  <a:gd name="connsiteY0" fmla="*/ 3 h 2561350"/>
                  <a:gd name="connsiteX1" fmla="*/ 1234181 w 2076607"/>
                  <a:gd name="connsiteY1" fmla="*/ 286050 h 2561350"/>
                  <a:gd name="connsiteX2" fmla="*/ 1212045 w 2076607"/>
                  <a:gd name="connsiteY2" fmla="*/ 389002 h 2561350"/>
                  <a:gd name="connsiteX3" fmla="*/ 1963333 w 2076607"/>
                  <a:gd name="connsiteY3" fmla="*/ 369108 h 2561350"/>
                  <a:gd name="connsiteX4" fmla="*/ 1956701 w 2076607"/>
                  <a:gd name="connsiteY4" fmla="*/ 1096546 h 2561350"/>
                  <a:gd name="connsiteX5" fmla="*/ 1854121 w 2076607"/>
                  <a:gd name="connsiteY5" fmla="*/ 1037347 h 2561350"/>
                  <a:gd name="connsiteX6" fmla="*/ 1838479 w 2076607"/>
                  <a:gd name="connsiteY6" fmla="*/ 1520560 h 2561350"/>
                  <a:gd name="connsiteX7" fmla="*/ 1989859 w 2076607"/>
                  <a:gd name="connsiteY7" fmla="*/ 1456260 h 2561350"/>
                  <a:gd name="connsiteX8" fmla="*/ 1943439 w 2076607"/>
                  <a:gd name="connsiteY8" fmla="*/ 2180265 h 2561350"/>
                  <a:gd name="connsiteX9" fmla="*/ 1214308 w 2076607"/>
                  <a:gd name="connsiteY9" fmla="*/ 2167002 h 2561350"/>
                  <a:gd name="connsiteX10" fmla="*/ 1234181 w 2076607"/>
                  <a:gd name="connsiteY10" fmla="*/ 2275300 h 2561350"/>
                  <a:gd name="connsiteX11" fmla="*/ 784125 w 2076607"/>
                  <a:gd name="connsiteY11" fmla="*/ 2277680 h 2561350"/>
                  <a:gd name="connsiteX12" fmla="*/ 814058 w 2076607"/>
                  <a:gd name="connsiteY12" fmla="*/ 2167002 h 2561350"/>
                  <a:gd name="connsiteX13" fmla="*/ 121133 w 2076607"/>
                  <a:gd name="connsiteY13" fmla="*/ 2200159 h 2561350"/>
                  <a:gd name="connsiteX14" fmla="*/ 101239 w 2076607"/>
                  <a:gd name="connsiteY14" fmla="*/ 1497962 h 2561350"/>
                  <a:gd name="connsiteX15" fmla="*/ 262552 w 2076607"/>
                  <a:gd name="connsiteY15" fmla="*/ 1561668 h 2561350"/>
                  <a:gd name="connsiteX16" fmla="*/ 240278 w 2076607"/>
                  <a:gd name="connsiteY16" fmla="*/ 1045298 h 2561350"/>
                  <a:gd name="connsiteX17" fmla="*/ 136388 w 2076607"/>
                  <a:gd name="connsiteY17" fmla="*/ 727479 h 2561350"/>
                  <a:gd name="connsiteX18" fmla="*/ 101239 w 2076607"/>
                  <a:gd name="connsiteY18" fmla="*/ 382371 h 2561350"/>
                  <a:gd name="connsiteX19" fmla="*/ 819029 w 2076607"/>
                  <a:gd name="connsiteY19" fmla="*/ 389002 h 2561350"/>
                  <a:gd name="connsiteX20" fmla="*/ 784125 w 2076607"/>
                  <a:gd name="connsiteY20" fmla="*/ 283670 h 2561350"/>
                  <a:gd name="connsiteX21" fmla="*/ 1019868 w 2076607"/>
                  <a:gd name="connsiteY21" fmla="*/ 3 h 2561350"/>
                  <a:gd name="connsiteX0" fmla="*/ 1030195 w 2086934"/>
                  <a:gd name="connsiteY0" fmla="*/ 3 h 2561350"/>
                  <a:gd name="connsiteX1" fmla="*/ 1244508 w 2086934"/>
                  <a:gd name="connsiteY1" fmla="*/ 286050 h 2561350"/>
                  <a:gd name="connsiteX2" fmla="*/ 1222372 w 2086934"/>
                  <a:gd name="connsiteY2" fmla="*/ 389002 h 2561350"/>
                  <a:gd name="connsiteX3" fmla="*/ 1973660 w 2086934"/>
                  <a:gd name="connsiteY3" fmla="*/ 369108 h 2561350"/>
                  <a:gd name="connsiteX4" fmla="*/ 1967028 w 2086934"/>
                  <a:gd name="connsiteY4" fmla="*/ 1096546 h 2561350"/>
                  <a:gd name="connsiteX5" fmla="*/ 1864448 w 2086934"/>
                  <a:gd name="connsiteY5" fmla="*/ 1037347 h 2561350"/>
                  <a:gd name="connsiteX6" fmla="*/ 1848806 w 2086934"/>
                  <a:gd name="connsiteY6" fmla="*/ 1520560 h 2561350"/>
                  <a:gd name="connsiteX7" fmla="*/ 2000186 w 2086934"/>
                  <a:gd name="connsiteY7" fmla="*/ 1456260 h 2561350"/>
                  <a:gd name="connsiteX8" fmla="*/ 1953766 w 2086934"/>
                  <a:gd name="connsiteY8" fmla="*/ 2180265 h 2561350"/>
                  <a:gd name="connsiteX9" fmla="*/ 1224635 w 2086934"/>
                  <a:gd name="connsiteY9" fmla="*/ 2167002 h 2561350"/>
                  <a:gd name="connsiteX10" fmla="*/ 1244508 w 2086934"/>
                  <a:gd name="connsiteY10" fmla="*/ 2275300 h 2561350"/>
                  <a:gd name="connsiteX11" fmla="*/ 794452 w 2086934"/>
                  <a:gd name="connsiteY11" fmla="*/ 2277680 h 2561350"/>
                  <a:gd name="connsiteX12" fmla="*/ 824385 w 2086934"/>
                  <a:gd name="connsiteY12" fmla="*/ 2167002 h 2561350"/>
                  <a:gd name="connsiteX13" fmla="*/ 131460 w 2086934"/>
                  <a:gd name="connsiteY13" fmla="*/ 2200159 h 2561350"/>
                  <a:gd name="connsiteX14" fmla="*/ 111566 w 2086934"/>
                  <a:gd name="connsiteY14" fmla="*/ 1497962 h 2561350"/>
                  <a:gd name="connsiteX15" fmla="*/ 272879 w 2086934"/>
                  <a:gd name="connsiteY15" fmla="*/ 1561668 h 2561350"/>
                  <a:gd name="connsiteX16" fmla="*/ 250605 w 2086934"/>
                  <a:gd name="connsiteY16" fmla="*/ 1045298 h 2561350"/>
                  <a:gd name="connsiteX17" fmla="*/ 9943 w 2086934"/>
                  <a:gd name="connsiteY17" fmla="*/ 1018431 h 2561350"/>
                  <a:gd name="connsiteX18" fmla="*/ 111566 w 2086934"/>
                  <a:gd name="connsiteY18" fmla="*/ 382371 h 2561350"/>
                  <a:gd name="connsiteX19" fmla="*/ 829356 w 2086934"/>
                  <a:gd name="connsiteY19" fmla="*/ 389002 h 2561350"/>
                  <a:gd name="connsiteX20" fmla="*/ 794452 w 2086934"/>
                  <a:gd name="connsiteY20" fmla="*/ 283670 h 2561350"/>
                  <a:gd name="connsiteX21" fmla="*/ 1030195 w 2086934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270566 w 2084621"/>
                  <a:gd name="connsiteY14" fmla="*/ 1561668 h 2561350"/>
                  <a:gd name="connsiteX15" fmla="*/ 248292 w 2084621"/>
                  <a:gd name="connsiteY15" fmla="*/ 1045298 h 2561350"/>
                  <a:gd name="connsiteX16" fmla="*/ 7630 w 2084621"/>
                  <a:gd name="connsiteY16" fmla="*/ 1018431 h 2561350"/>
                  <a:gd name="connsiteX17" fmla="*/ 109253 w 2084621"/>
                  <a:gd name="connsiteY17" fmla="*/ 382371 h 2561350"/>
                  <a:gd name="connsiteX18" fmla="*/ 827043 w 2084621"/>
                  <a:gd name="connsiteY18" fmla="*/ 389002 h 2561350"/>
                  <a:gd name="connsiteX19" fmla="*/ 792139 w 2084621"/>
                  <a:gd name="connsiteY19" fmla="*/ 283670 h 2561350"/>
                  <a:gd name="connsiteX20" fmla="*/ 1027882 w 2084621"/>
                  <a:gd name="connsiteY20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76730 w 2084621"/>
                  <a:gd name="connsiteY14" fmla="*/ 1866419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33820 w 2090559"/>
                  <a:gd name="connsiteY0" fmla="*/ 3 h 2561350"/>
                  <a:gd name="connsiteX1" fmla="*/ 1248133 w 2090559"/>
                  <a:gd name="connsiteY1" fmla="*/ 286050 h 2561350"/>
                  <a:gd name="connsiteX2" fmla="*/ 1225997 w 2090559"/>
                  <a:gd name="connsiteY2" fmla="*/ 389002 h 2561350"/>
                  <a:gd name="connsiteX3" fmla="*/ 1977285 w 2090559"/>
                  <a:gd name="connsiteY3" fmla="*/ 369108 h 2561350"/>
                  <a:gd name="connsiteX4" fmla="*/ 1970653 w 2090559"/>
                  <a:gd name="connsiteY4" fmla="*/ 1096546 h 2561350"/>
                  <a:gd name="connsiteX5" fmla="*/ 1868073 w 2090559"/>
                  <a:gd name="connsiteY5" fmla="*/ 1037347 h 2561350"/>
                  <a:gd name="connsiteX6" fmla="*/ 1852431 w 2090559"/>
                  <a:gd name="connsiteY6" fmla="*/ 1520560 h 2561350"/>
                  <a:gd name="connsiteX7" fmla="*/ 2003811 w 2090559"/>
                  <a:gd name="connsiteY7" fmla="*/ 1456260 h 2561350"/>
                  <a:gd name="connsiteX8" fmla="*/ 1957391 w 2090559"/>
                  <a:gd name="connsiteY8" fmla="*/ 2180265 h 2561350"/>
                  <a:gd name="connsiteX9" fmla="*/ 1228260 w 2090559"/>
                  <a:gd name="connsiteY9" fmla="*/ 2167002 h 2561350"/>
                  <a:gd name="connsiteX10" fmla="*/ 1248133 w 2090559"/>
                  <a:gd name="connsiteY10" fmla="*/ 2275300 h 2561350"/>
                  <a:gd name="connsiteX11" fmla="*/ 798077 w 2090559"/>
                  <a:gd name="connsiteY11" fmla="*/ 2277680 h 2561350"/>
                  <a:gd name="connsiteX12" fmla="*/ 828010 w 2090559"/>
                  <a:gd name="connsiteY12" fmla="*/ 2167002 h 2561350"/>
                  <a:gd name="connsiteX13" fmla="*/ 135085 w 2090559"/>
                  <a:gd name="connsiteY13" fmla="*/ 2200159 h 2561350"/>
                  <a:gd name="connsiteX14" fmla="*/ 6108 w 2090559"/>
                  <a:gd name="connsiteY14" fmla="*/ 1657531 h 2561350"/>
                  <a:gd name="connsiteX15" fmla="*/ 276504 w 2090559"/>
                  <a:gd name="connsiteY15" fmla="*/ 1561668 h 2561350"/>
                  <a:gd name="connsiteX16" fmla="*/ 254230 w 2090559"/>
                  <a:gd name="connsiteY16" fmla="*/ 1045298 h 2561350"/>
                  <a:gd name="connsiteX17" fmla="*/ 13568 w 2090559"/>
                  <a:gd name="connsiteY17" fmla="*/ 1018431 h 2561350"/>
                  <a:gd name="connsiteX18" fmla="*/ 115191 w 2090559"/>
                  <a:gd name="connsiteY18" fmla="*/ 382371 h 2561350"/>
                  <a:gd name="connsiteX19" fmla="*/ 832981 w 2090559"/>
                  <a:gd name="connsiteY19" fmla="*/ 389002 h 2561350"/>
                  <a:gd name="connsiteX20" fmla="*/ 798077 w 2090559"/>
                  <a:gd name="connsiteY20" fmla="*/ 283670 h 2561350"/>
                  <a:gd name="connsiteX21" fmla="*/ 1033820 w 2090559"/>
                  <a:gd name="connsiteY21" fmla="*/ 3 h 2561350"/>
                  <a:gd name="connsiteX0" fmla="*/ 1032856 w 2089595"/>
                  <a:gd name="connsiteY0" fmla="*/ 3 h 2561350"/>
                  <a:gd name="connsiteX1" fmla="*/ 1247169 w 2089595"/>
                  <a:gd name="connsiteY1" fmla="*/ 286050 h 2561350"/>
                  <a:gd name="connsiteX2" fmla="*/ 1225033 w 2089595"/>
                  <a:gd name="connsiteY2" fmla="*/ 389002 h 2561350"/>
                  <a:gd name="connsiteX3" fmla="*/ 1976321 w 2089595"/>
                  <a:gd name="connsiteY3" fmla="*/ 369108 h 2561350"/>
                  <a:gd name="connsiteX4" fmla="*/ 1969689 w 2089595"/>
                  <a:gd name="connsiteY4" fmla="*/ 1096546 h 2561350"/>
                  <a:gd name="connsiteX5" fmla="*/ 1867109 w 2089595"/>
                  <a:gd name="connsiteY5" fmla="*/ 1037347 h 2561350"/>
                  <a:gd name="connsiteX6" fmla="*/ 1851467 w 2089595"/>
                  <a:gd name="connsiteY6" fmla="*/ 1520560 h 2561350"/>
                  <a:gd name="connsiteX7" fmla="*/ 2002847 w 2089595"/>
                  <a:gd name="connsiteY7" fmla="*/ 1456260 h 2561350"/>
                  <a:gd name="connsiteX8" fmla="*/ 1956427 w 2089595"/>
                  <a:gd name="connsiteY8" fmla="*/ 2180265 h 2561350"/>
                  <a:gd name="connsiteX9" fmla="*/ 1227296 w 2089595"/>
                  <a:gd name="connsiteY9" fmla="*/ 2167002 h 2561350"/>
                  <a:gd name="connsiteX10" fmla="*/ 1247169 w 2089595"/>
                  <a:gd name="connsiteY10" fmla="*/ 2275300 h 2561350"/>
                  <a:gd name="connsiteX11" fmla="*/ 797113 w 2089595"/>
                  <a:gd name="connsiteY11" fmla="*/ 2277680 h 2561350"/>
                  <a:gd name="connsiteX12" fmla="*/ 827046 w 2089595"/>
                  <a:gd name="connsiteY12" fmla="*/ 2167002 h 2561350"/>
                  <a:gd name="connsiteX13" fmla="*/ 134121 w 2089595"/>
                  <a:gd name="connsiteY13" fmla="*/ 2200159 h 2561350"/>
                  <a:gd name="connsiteX14" fmla="*/ 5144 w 2089595"/>
                  <a:gd name="connsiteY14" fmla="*/ 1657531 h 2561350"/>
                  <a:gd name="connsiteX15" fmla="*/ 275540 w 2089595"/>
                  <a:gd name="connsiteY15" fmla="*/ 1561668 h 2561350"/>
                  <a:gd name="connsiteX16" fmla="*/ 253266 w 2089595"/>
                  <a:gd name="connsiteY16" fmla="*/ 1045298 h 2561350"/>
                  <a:gd name="connsiteX17" fmla="*/ 12604 w 2089595"/>
                  <a:gd name="connsiteY17" fmla="*/ 1018431 h 2561350"/>
                  <a:gd name="connsiteX18" fmla="*/ 114227 w 2089595"/>
                  <a:gd name="connsiteY18" fmla="*/ 382371 h 2561350"/>
                  <a:gd name="connsiteX19" fmla="*/ 832017 w 2089595"/>
                  <a:gd name="connsiteY19" fmla="*/ 389002 h 2561350"/>
                  <a:gd name="connsiteX20" fmla="*/ 797113 w 2089595"/>
                  <a:gd name="connsiteY20" fmla="*/ 283670 h 2561350"/>
                  <a:gd name="connsiteX21" fmla="*/ 1032856 w 2089595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1863015 w 2081039"/>
                  <a:gd name="connsiteY4" fmla="*/ 1037347 h 2561350"/>
                  <a:gd name="connsiteX5" fmla="*/ 1847373 w 2081039"/>
                  <a:gd name="connsiteY5" fmla="*/ 1520560 h 2561350"/>
                  <a:gd name="connsiteX6" fmla="*/ 1998753 w 2081039"/>
                  <a:gd name="connsiteY6" fmla="*/ 1456260 h 2561350"/>
                  <a:gd name="connsiteX7" fmla="*/ 1952333 w 2081039"/>
                  <a:gd name="connsiteY7" fmla="*/ 2180265 h 2561350"/>
                  <a:gd name="connsiteX8" fmla="*/ 1223202 w 2081039"/>
                  <a:gd name="connsiteY8" fmla="*/ 2167002 h 2561350"/>
                  <a:gd name="connsiteX9" fmla="*/ 1243075 w 2081039"/>
                  <a:gd name="connsiteY9" fmla="*/ 2275300 h 2561350"/>
                  <a:gd name="connsiteX10" fmla="*/ 793019 w 2081039"/>
                  <a:gd name="connsiteY10" fmla="*/ 2277680 h 2561350"/>
                  <a:gd name="connsiteX11" fmla="*/ 822952 w 2081039"/>
                  <a:gd name="connsiteY11" fmla="*/ 2167002 h 2561350"/>
                  <a:gd name="connsiteX12" fmla="*/ 130027 w 2081039"/>
                  <a:gd name="connsiteY12" fmla="*/ 2200159 h 2561350"/>
                  <a:gd name="connsiteX13" fmla="*/ 1050 w 2081039"/>
                  <a:gd name="connsiteY13" fmla="*/ 1657531 h 2561350"/>
                  <a:gd name="connsiteX14" fmla="*/ 271446 w 2081039"/>
                  <a:gd name="connsiteY14" fmla="*/ 1561668 h 2561350"/>
                  <a:gd name="connsiteX15" fmla="*/ 249172 w 2081039"/>
                  <a:gd name="connsiteY15" fmla="*/ 1045298 h 2561350"/>
                  <a:gd name="connsiteX16" fmla="*/ 8510 w 2081039"/>
                  <a:gd name="connsiteY16" fmla="*/ 1018431 h 2561350"/>
                  <a:gd name="connsiteX17" fmla="*/ 110133 w 2081039"/>
                  <a:gd name="connsiteY17" fmla="*/ 382371 h 2561350"/>
                  <a:gd name="connsiteX18" fmla="*/ 827923 w 2081039"/>
                  <a:gd name="connsiteY18" fmla="*/ 389002 h 2561350"/>
                  <a:gd name="connsiteX19" fmla="*/ 793019 w 2081039"/>
                  <a:gd name="connsiteY19" fmla="*/ 283670 h 2561350"/>
                  <a:gd name="connsiteX20" fmla="*/ 1028762 w 2081039"/>
                  <a:gd name="connsiteY20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1933270 w 2081039"/>
                  <a:gd name="connsiteY4" fmla="*/ 764780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7307 w 2081039"/>
                  <a:gd name="connsiteY3" fmla="*/ 371595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7307 w 2081039"/>
                  <a:gd name="connsiteY3" fmla="*/ 371595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9793 w 2081039"/>
                  <a:gd name="connsiteY3" fmla="*/ 36164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9793 w 2081039"/>
                  <a:gd name="connsiteY3" fmla="*/ 36164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1952333 w 2072429"/>
                  <a:gd name="connsiteY7" fmla="*/ 2180265 h 2561350"/>
                  <a:gd name="connsiteX8" fmla="*/ 1223202 w 2072429"/>
                  <a:gd name="connsiteY8" fmla="*/ 2167002 h 2561350"/>
                  <a:gd name="connsiteX9" fmla="*/ 1243075 w 2072429"/>
                  <a:gd name="connsiteY9" fmla="*/ 2275300 h 2561350"/>
                  <a:gd name="connsiteX10" fmla="*/ 793019 w 2072429"/>
                  <a:gd name="connsiteY10" fmla="*/ 2277680 h 2561350"/>
                  <a:gd name="connsiteX11" fmla="*/ 822952 w 2072429"/>
                  <a:gd name="connsiteY11" fmla="*/ 2167002 h 2561350"/>
                  <a:gd name="connsiteX12" fmla="*/ 130027 w 2072429"/>
                  <a:gd name="connsiteY12" fmla="*/ 2200159 h 2561350"/>
                  <a:gd name="connsiteX13" fmla="*/ 1050 w 2072429"/>
                  <a:gd name="connsiteY13" fmla="*/ 1657531 h 2561350"/>
                  <a:gd name="connsiteX14" fmla="*/ 271446 w 2072429"/>
                  <a:gd name="connsiteY14" fmla="*/ 1561668 h 2561350"/>
                  <a:gd name="connsiteX15" fmla="*/ 249172 w 2072429"/>
                  <a:gd name="connsiteY15" fmla="*/ 1045298 h 2561350"/>
                  <a:gd name="connsiteX16" fmla="*/ 8510 w 2072429"/>
                  <a:gd name="connsiteY16" fmla="*/ 1018431 h 2561350"/>
                  <a:gd name="connsiteX17" fmla="*/ 110133 w 2072429"/>
                  <a:gd name="connsiteY17" fmla="*/ 382371 h 2561350"/>
                  <a:gd name="connsiteX18" fmla="*/ 827923 w 2072429"/>
                  <a:gd name="connsiteY18" fmla="*/ 389002 h 2561350"/>
                  <a:gd name="connsiteX19" fmla="*/ 793019 w 2072429"/>
                  <a:gd name="connsiteY19" fmla="*/ 283670 h 2561350"/>
                  <a:gd name="connsiteX20" fmla="*/ 1028762 w 2072429"/>
                  <a:gd name="connsiteY20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1890996 w 2072429"/>
                  <a:gd name="connsiteY7" fmla="*/ 1722186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47373 w 2072429"/>
                  <a:gd name="connsiteY5" fmla="*/ 1535481 h 2561350"/>
                  <a:gd name="connsiteX6" fmla="*/ 2065070 w 2072429"/>
                  <a:gd name="connsiteY6" fmla="*/ 1597847 h 2561350"/>
                  <a:gd name="connsiteX7" fmla="*/ 1952333 w 2072429"/>
                  <a:gd name="connsiteY7" fmla="*/ 2180265 h 2561350"/>
                  <a:gd name="connsiteX8" fmla="*/ 1223202 w 2072429"/>
                  <a:gd name="connsiteY8" fmla="*/ 2167002 h 2561350"/>
                  <a:gd name="connsiteX9" fmla="*/ 1243075 w 2072429"/>
                  <a:gd name="connsiteY9" fmla="*/ 2275300 h 2561350"/>
                  <a:gd name="connsiteX10" fmla="*/ 793019 w 2072429"/>
                  <a:gd name="connsiteY10" fmla="*/ 2277680 h 2561350"/>
                  <a:gd name="connsiteX11" fmla="*/ 822952 w 2072429"/>
                  <a:gd name="connsiteY11" fmla="*/ 2167002 h 2561350"/>
                  <a:gd name="connsiteX12" fmla="*/ 130027 w 2072429"/>
                  <a:gd name="connsiteY12" fmla="*/ 2200159 h 2561350"/>
                  <a:gd name="connsiteX13" fmla="*/ 1050 w 2072429"/>
                  <a:gd name="connsiteY13" fmla="*/ 1657531 h 2561350"/>
                  <a:gd name="connsiteX14" fmla="*/ 271446 w 2072429"/>
                  <a:gd name="connsiteY14" fmla="*/ 1561668 h 2561350"/>
                  <a:gd name="connsiteX15" fmla="*/ 249172 w 2072429"/>
                  <a:gd name="connsiteY15" fmla="*/ 1045298 h 2561350"/>
                  <a:gd name="connsiteX16" fmla="*/ 8510 w 2072429"/>
                  <a:gd name="connsiteY16" fmla="*/ 1018431 h 2561350"/>
                  <a:gd name="connsiteX17" fmla="*/ 110133 w 2072429"/>
                  <a:gd name="connsiteY17" fmla="*/ 382371 h 2561350"/>
                  <a:gd name="connsiteX18" fmla="*/ 827923 w 2072429"/>
                  <a:gd name="connsiteY18" fmla="*/ 389002 h 2561350"/>
                  <a:gd name="connsiteX19" fmla="*/ 793019 w 2072429"/>
                  <a:gd name="connsiteY19" fmla="*/ 283670 h 2561350"/>
                  <a:gd name="connsiteX20" fmla="*/ 1028762 w 2072429"/>
                  <a:gd name="connsiteY20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997927 w 2072429"/>
                  <a:gd name="connsiteY5" fmla="*/ 118007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1048 w 2072429"/>
                  <a:gd name="connsiteY5" fmla="*/ 1030865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1048 w 2072429"/>
                  <a:gd name="connsiteY5" fmla="*/ 1030865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9052 w 2069854"/>
                  <a:gd name="connsiteY0" fmla="*/ 3 h 2561350"/>
                  <a:gd name="connsiteX1" fmla="*/ 1243365 w 2069854"/>
                  <a:gd name="connsiteY1" fmla="*/ 286050 h 2561350"/>
                  <a:gd name="connsiteX2" fmla="*/ 1221229 w 2069854"/>
                  <a:gd name="connsiteY2" fmla="*/ 389002 h 2561350"/>
                  <a:gd name="connsiteX3" fmla="*/ 1960083 w 2069854"/>
                  <a:gd name="connsiteY3" fmla="*/ 361648 h 2561350"/>
                  <a:gd name="connsiteX4" fmla="*/ 2067846 w 2069854"/>
                  <a:gd name="connsiteY4" fmla="*/ 961234 h 2561350"/>
                  <a:gd name="connsiteX5" fmla="*/ 1881338 w 2069854"/>
                  <a:gd name="connsiteY5" fmla="*/ 1030865 h 2561350"/>
                  <a:gd name="connsiteX6" fmla="*/ 1847663 w 2069854"/>
                  <a:gd name="connsiteY6" fmla="*/ 1535481 h 2561350"/>
                  <a:gd name="connsiteX7" fmla="*/ 2065360 w 2069854"/>
                  <a:gd name="connsiteY7" fmla="*/ 1597847 h 2561350"/>
                  <a:gd name="connsiteX8" fmla="*/ 1952623 w 2069854"/>
                  <a:gd name="connsiteY8" fmla="*/ 2180265 h 2561350"/>
                  <a:gd name="connsiteX9" fmla="*/ 1223492 w 2069854"/>
                  <a:gd name="connsiteY9" fmla="*/ 2167002 h 2561350"/>
                  <a:gd name="connsiteX10" fmla="*/ 1243365 w 2069854"/>
                  <a:gd name="connsiteY10" fmla="*/ 2275300 h 2561350"/>
                  <a:gd name="connsiteX11" fmla="*/ 793309 w 2069854"/>
                  <a:gd name="connsiteY11" fmla="*/ 2277680 h 2561350"/>
                  <a:gd name="connsiteX12" fmla="*/ 823242 w 2069854"/>
                  <a:gd name="connsiteY12" fmla="*/ 2167002 h 2561350"/>
                  <a:gd name="connsiteX13" fmla="*/ 117884 w 2069854"/>
                  <a:gd name="connsiteY13" fmla="*/ 2215080 h 2561350"/>
                  <a:gd name="connsiteX14" fmla="*/ 1340 w 2069854"/>
                  <a:gd name="connsiteY14" fmla="*/ 1657531 h 2561350"/>
                  <a:gd name="connsiteX15" fmla="*/ 271736 w 2069854"/>
                  <a:gd name="connsiteY15" fmla="*/ 1561668 h 2561350"/>
                  <a:gd name="connsiteX16" fmla="*/ 249462 w 2069854"/>
                  <a:gd name="connsiteY16" fmla="*/ 1045298 h 2561350"/>
                  <a:gd name="connsiteX17" fmla="*/ 8800 w 2069854"/>
                  <a:gd name="connsiteY17" fmla="*/ 1018431 h 2561350"/>
                  <a:gd name="connsiteX18" fmla="*/ 110423 w 2069854"/>
                  <a:gd name="connsiteY18" fmla="*/ 382371 h 2561350"/>
                  <a:gd name="connsiteX19" fmla="*/ 828213 w 2069854"/>
                  <a:gd name="connsiteY19" fmla="*/ 389002 h 2561350"/>
                  <a:gd name="connsiteX20" fmla="*/ 793309 w 2069854"/>
                  <a:gd name="connsiteY20" fmla="*/ 283670 h 2561350"/>
                  <a:gd name="connsiteX21" fmla="*/ 1029052 w 2069854"/>
                  <a:gd name="connsiteY21" fmla="*/ 3 h 2561350"/>
                  <a:gd name="connsiteX0" fmla="*/ 1029052 w 2069854"/>
                  <a:gd name="connsiteY0" fmla="*/ 3 h 2561350"/>
                  <a:gd name="connsiteX1" fmla="*/ 1243365 w 2069854"/>
                  <a:gd name="connsiteY1" fmla="*/ 286050 h 2561350"/>
                  <a:gd name="connsiteX2" fmla="*/ 1221229 w 2069854"/>
                  <a:gd name="connsiteY2" fmla="*/ 389002 h 2561350"/>
                  <a:gd name="connsiteX3" fmla="*/ 1960083 w 2069854"/>
                  <a:gd name="connsiteY3" fmla="*/ 361648 h 2561350"/>
                  <a:gd name="connsiteX4" fmla="*/ 2067846 w 2069854"/>
                  <a:gd name="connsiteY4" fmla="*/ 961234 h 2561350"/>
                  <a:gd name="connsiteX5" fmla="*/ 1881338 w 2069854"/>
                  <a:gd name="connsiteY5" fmla="*/ 1030865 h 2561350"/>
                  <a:gd name="connsiteX6" fmla="*/ 1847663 w 2069854"/>
                  <a:gd name="connsiteY6" fmla="*/ 1535481 h 2561350"/>
                  <a:gd name="connsiteX7" fmla="*/ 2065360 w 2069854"/>
                  <a:gd name="connsiteY7" fmla="*/ 1597847 h 2561350"/>
                  <a:gd name="connsiteX8" fmla="*/ 1952623 w 2069854"/>
                  <a:gd name="connsiteY8" fmla="*/ 2180265 h 2561350"/>
                  <a:gd name="connsiteX9" fmla="*/ 1223492 w 2069854"/>
                  <a:gd name="connsiteY9" fmla="*/ 2167002 h 2561350"/>
                  <a:gd name="connsiteX10" fmla="*/ 1243365 w 2069854"/>
                  <a:gd name="connsiteY10" fmla="*/ 2275300 h 2561350"/>
                  <a:gd name="connsiteX11" fmla="*/ 793309 w 2069854"/>
                  <a:gd name="connsiteY11" fmla="*/ 2277680 h 2561350"/>
                  <a:gd name="connsiteX12" fmla="*/ 823242 w 2069854"/>
                  <a:gd name="connsiteY12" fmla="*/ 2167002 h 2561350"/>
                  <a:gd name="connsiteX13" fmla="*/ 117884 w 2069854"/>
                  <a:gd name="connsiteY13" fmla="*/ 2215080 h 2561350"/>
                  <a:gd name="connsiteX14" fmla="*/ 1340 w 2069854"/>
                  <a:gd name="connsiteY14" fmla="*/ 1657531 h 2561350"/>
                  <a:gd name="connsiteX15" fmla="*/ 271736 w 2069854"/>
                  <a:gd name="connsiteY15" fmla="*/ 1561668 h 2561350"/>
                  <a:gd name="connsiteX16" fmla="*/ 249462 w 2069854"/>
                  <a:gd name="connsiteY16" fmla="*/ 1045298 h 2561350"/>
                  <a:gd name="connsiteX17" fmla="*/ 8800 w 2069854"/>
                  <a:gd name="connsiteY17" fmla="*/ 1018431 h 2561350"/>
                  <a:gd name="connsiteX18" fmla="*/ 110423 w 2069854"/>
                  <a:gd name="connsiteY18" fmla="*/ 382371 h 2561350"/>
                  <a:gd name="connsiteX19" fmla="*/ 828213 w 2069854"/>
                  <a:gd name="connsiteY19" fmla="*/ 389002 h 2561350"/>
                  <a:gd name="connsiteX20" fmla="*/ 793309 w 2069854"/>
                  <a:gd name="connsiteY20" fmla="*/ 283670 h 2561350"/>
                  <a:gd name="connsiteX21" fmla="*/ 1029052 w 2069854"/>
                  <a:gd name="connsiteY21" fmla="*/ 3 h 2561350"/>
                  <a:gd name="connsiteX0" fmla="*/ 1029052 w 2069854"/>
                  <a:gd name="connsiteY0" fmla="*/ 3 h 2561350"/>
                  <a:gd name="connsiteX1" fmla="*/ 1243365 w 2069854"/>
                  <a:gd name="connsiteY1" fmla="*/ 286050 h 2561350"/>
                  <a:gd name="connsiteX2" fmla="*/ 1221229 w 2069854"/>
                  <a:gd name="connsiteY2" fmla="*/ 389002 h 2561350"/>
                  <a:gd name="connsiteX3" fmla="*/ 1960083 w 2069854"/>
                  <a:gd name="connsiteY3" fmla="*/ 361648 h 2561350"/>
                  <a:gd name="connsiteX4" fmla="*/ 2067846 w 2069854"/>
                  <a:gd name="connsiteY4" fmla="*/ 961234 h 2561350"/>
                  <a:gd name="connsiteX5" fmla="*/ 1881338 w 2069854"/>
                  <a:gd name="connsiteY5" fmla="*/ 1030865 h 2561350"/>
                  <a:gd name="connsiteX6" fmla="*/ 1847663 w 2069854"/>
                  <a:gd name="connsiteY6" fmla="*/ 1535481 h 2561350"/>
                  <a:gd name="connsiteX7" fmla="*/ 2065360 w 2069854"/>
                  <a:gd name="connsiteY7" fmla="*/ 1597847 h 2561350"/>
                  <a:gd name="connsiteX8" fmla="*/ 1952623 w 2069854"/>
                  <a:gd name="connsiteY8" fmla="*/ 2180265 h 2561350"/>
                  <a:gd name="connsiteX9" fmla="*/ 1223492 w 2069854"/>
                  <a:gd name="connsiteY9" fmla="*/ 2167002 h 2561350"/>
                  <a:gd name="connsiteX10" fmla="*/ 1243365 w 2069854"/>
                  <a:gd name="connsiteY10" fmla="*/ 2275300 h 2561350"/>
                  <a:gd name="connsiteX11" fmla="*/ 793309 w 2069854"/>
                  <a:gd name="connsiteY11" fmla="*/ 2277680 h 2561350"/>
                  <a:gd name="connsiteX12" fmla="*/ 723771 w 2069854"/>
                  <a:gd name="connsiteY12" fmla="*/ 2109806 h 2561350"/>
                  <a:gd name="connsiteX13" fmla="*/ 117884 w 2069854"/>
                  <a:gd name="connsiteY13" fmla="*/ 2215080 h 2561350"/>
                  <a:gd name="connsiteX14" fmla="*/ 1340 w 2069854"/>
                  <a:gd name="connsiteY14" fmla="*/ 1657531 h 2561350"/>
                  <a:gd name="connsiteX15" fmla="*/ 271736 w 2069854"/>
                  <a:gd name="connsiteY15" fmla="*/ 1561668 h 2561350"/>
                  <a:gd name="connsiteX16" fmla="*/ 249462 w 2069854"/>
                  <a:gd name="connsiteY16" fmla="*/ 1045298 h 2561350"/>
                  <a:gd name="connsiteX17" fmla="*/ 8800 w 2069854"/>
                  <a:gd name="connsiteY17" fmla="*/ 1018431 h 2561350"/>
                  <a:gd name="connsiteX18" fmla="*/ 110423 w 2069854"/>
                  <a:gd name="connsiteY18" fmla="*/ 382371 h 2561350"/>
                  <a:gd name="connsiteX19" fmla="*/ 828213 w 2069854"/>
                  <a:gd name="connsiteY19" fmla="*/ 389002 h 2561350"/>
                  <a:gd name="connsiteX20" fmla="*/ 793309 w 2069854"/>
                  <a:gd name="connsiteY20" fmla="*/ 283670 h 2561350"/>
                  <a:gd name="connsiteX21" fmla="*/ 1029052 w 2069854"/>
                  <a:gd name="connsiteY21" fmla="*/ 3 h 2561350"/>
                  <a:gd name="connsiteX0" fmla="*/ 1029052 w 2069854"/>
                  <a:gd name="connsiteY0" fmla="*/ 3 h 2561350"/>
                  <a:gd name="connsiteX1" fmla="*/ 1243365 w 2069854"/>
                  <a:gd name="connsiteY1" fmla="*/ 286050 h 2561350"/>
                  <a:gd name="connsiteX2" fmla="*/ 1221229 w 2069854"/>
                  <a:gd name="connsiteY2" fmla="*/ 389002 h 2561350"/>
                  <a:gd name="connsiteX3" fmla="*/ 1960083 w 2069854"/>
                  <a:gd name="connsiteY3" fmla="*/ 361648 h 2561350"/>
                  <a:gd name="connsiteX4" fmla="*/ 2067846 w 2069854"/>
                  <a:gd name="connsiteY4" fmla="*/ 961234 h 2561350"/>
                  <a:gd name="connsiteX5" fmla="*/ 1881338 w 2069854"/>
                  <a:gd name="connsiteY5" fmla="*/ 1030865 h 2561350"/>
                  <a:gd name="connsiteX6" fmla="*/ 1847663 w 2069854"/>
                  <a:gd name="connsiteY6" fmla="*/ 1535481 h 2561350"/>
                  <a:gd name="connsiteX7" fmla="*/ 2065360 w 2069854"/>
                  <a:gd name="connsiteY7" fmla="*/ 1597847 h 2561350"/>
                  <a:gd name="connsiteX8" fmla="*/ 1952623 w 2069854"/>
                  <a:gd name="connsiteY8" fmla="*/ 2180265 h 2561350"/>
                  <a:gd name="connsiteX9" fmla="*/ 1223492 w 2069854"/>
                  <a:gd name="connsiteY9" fmla="*/ 2167002 h 2561350"/>
                  <a:gd name="connsiteX10" fmla="*/ 1243365 w 2069854"/>
                  <a:gd name="connsiteY10" fmla="*/ 2275300 h 2561350"/>
                  <a:gd name="connsiteX11" fmla="*/ 793309 w 2069854"/>
                  <a:gd name="connsiteY11" fmla="*/ 2277680 h 2561350"/>
                  <a:gd name="connsiteX12" fmla="*/ 723771 w 2069854"/>
                  <a:gd name="connsiteY12" fmla="*/ 2109806 h 2561350"/>
                  <a:gd name="connsiteX13" fmla="*/ 117884 w 2069854"/>
                  <a:gd name="connsiteY13" fmla="*/ 2215080 h 2561350"/>
                  <a:gd name="connsiteX14" fmla="*/ 1340 w 2069854"/>
                  <a:gd name="connsiteY14" fmla="*/ 1657531 h 2561350"/>
                  <a:gd name="connsiteX15" fmla="*/ 271736 w 2069854"/>
                  <a:gd name="connsiteY15" fmla="*/ 1561668 h 2561350"/>
                  <a:gd name="connsiteX16" fmla="*/ 249462 w 2069854"/>
                  <a:gd name="connsiteY16" fmla="*/ 1045298 h 2561350"/>
                  <a:gd name="connsiteX17" fmla="*/ 8800 w 2069854"/>
                  <a:gd name="connsiteY17" fmla="*/ 1018431 h 2561350"/>
                  <a:gd name="connsiteX18" fmla="*/ 110423 w 2069854"/>
                  <a:gd name="connsiteY18" fmla="*/ 382371 h 2561350"/>
                  <a:gd name="connsiteX19" fmla="*/ 828213 w 2069854"/>
                  <a:gd name="connsiteY19" fmla="*/ 389002 h 2561350"/>
                  <a:gd name="connsiteX20" fmla="*/ 793309 w 2069854"/>
                  <a:gd name="connsiteY20" fmla="*/ 283670 h 2561350"/>
                  <a:gd name="connsiteX21" fmla="*/ 1029052 w 2069854"/>
                  <a:gd name="connsiteY21" fmla="*/ 3 h 2561350"/>
                  <a:gd name="connsiteX0" fmla="*/ 1029052 w 2069854"/>
                  <a:gd name="connsiteY0" fmla="*/ 3 h 2561350"/>
                  <a:gd name="connsiteX1" fmla="*/ 1243365 w 2069854"/>
                  <a:gd name="connsiteY1" fmla="*/ 286050 h 2561350"/>
                  <a:gd name="connsiteX2" fmla="*/ 1221229 w 2069854"/>
                  <a:gd name="connsiteY2" fmla="*/ 389002 h 2561350"/>
                  <a:gd name="connsiteX3" fmla="*/ 1960083 w 2069854"/>
                  <a:gd name="connsiteY3" fmla="*/ 361648 h 2561350"/>
                  <a:gd name="connsiteX4" fmla="*/ 2067846 w 2069854"/>
                  <a:gd name="connsiteY4" fmla="*/ 961234 h 2561350"/>
                  <a:gd name="connsiteX5" fmla="*/ 1881338 w 2069854"/>
                  <a:gd name="connsiteY5" fmla="*/ 1030865 h 2561350"/>
                  <a:gd name="connsiteX6" fmla="*/ 1847663 w 2069854"/>
                  <a:gd name="connsiteY6" fmla="*/ 1535481 h 2561350"/>
                  <a:gd name="connsiteX7" fmla="*/ 2065360 w 2069854"/>
                  <a:gd name="connsiteY7" fmla="*/ 1597847 h 2561350"/>
                  <a:gd name="connsiteX8" fmla="*/ 1952623 w 2069854"/>
                  <a:gd name="connsiteY8" fmla="*/ 2180265 h 2561350"/>
                  <a:gd name="connsiteX9" fmla="*/ 1223492 w 2069854"/>
                  <a:gd name="connsiteY9" fmla="*/ 2167002 h 2561350"/>
                  <a:gd name="connsiteX10" fmla="*/ 1243365 w 2069854"/>
                  <a:gd name="connsiteY10" fmla="*/ 2275300 h 2561350"/>
                  <a:gd name="connsiteX11" fmla="*/ 793309 w 2069854"/>
                  <a:gd name="connsiteY11" fmla="*/ 2277680 h 2561350"/>
                  <a:gd name="connsiteX12" fmla="*/ 723771 w 2069854"/>
                  <a:gd name="connsiteY12" fmla="*/ 2109806 h 2561350"/>
                  <a:gd name="connsiteX13" fmla="*/ 117884 w 2069854"/>
                  <a:gd name="connsiteY13" fmla="*/ 2215080 h 2561350"/>
                  <a:gd name="connsiteX14" fmla="*/ 1340 w 2069854"/>
                  <a:gd name="connsiteY14" fmla="*/ 1657531 h 2561350"/>
                  <a:gd name="connsiteX15" fmla="*/ 271736 w 2069854"/>
                  <a:gd name="connsiteY15" fmla="*/ 1561668 h 2561350"/>
                  <a:gd name="connsiteX16" fmla="*/ 249462 w 2069854"/>
                  <a:gd name="connsiteY16" fmla="*/ 1045298 h 2561350"/>
                  <a:gd name="connsiteX17" fmla="*/ 8800 w 2069854"/>
                  <a:gd name="connsiteY17" fmla="*/ 1018431 h 2561350"/>
                  <a:gd name="connsiteX18" fmla="*/ 110423 w 2069854"/>
                  <a:gd name="connsiteY18" fmla="*/ 382371 h 2561350"/>
                  <a:gd name="connsiteX19" fmla="*/ 828213 w 2069854"/>
                  <a:gd name="connsiteY19" fmla="*/ 389002 h 2561350"/>
                  <a:gd name="connsiteX20" fmla="*/ 793309 w 2069854"/>
                  <a:gd name="connsiteY20" fmla="*/ 283670 h 2561350"/>
                  <a:gd name="connsiteX21" fmla="*/ 1029052 w 2069854"/>
                  <a:gd name="connsiteY21" fmla="*/ 3 h 2561350"/>
                  <a:gd name="connsiteX0" fmla="*/ 1029052 w 2069854"/>
                  <a:gd name="connsiteY0" fmla="*/ 3 h 2561350"/>
                  <a:gd name="connsiteX1" fmla="*/ 1243365 w 2069854"/>
                  <a:gd name="connsiteY1" fmla="*/ 286050 h 2561350"/>
                  <a:gd name="connsiteX2" fmla="*/ 1221229 w 2069854"/>
                  <a:gd name="connsiteY2" fmla="*/ 389002 h 2561350"/>
                  <a:gd name="connsiteX3" fmla="*/ 1960083 w 2069854"/>
                  <a:gd name="connsiteY3" fmla="*/ 361648 h 2561350"/>
                  <a:gd name="connsiteX4" fmla="*/ 2067846 w 2069854"/>
                  <a:gd name="connsiteY4" fmla="*/ 961234 h 2561350"/>
                  <a:gd name="connsiteX5" fmla="*/ 1881338 w 2069854"/>
                  <a:gd name="connsiteY5" fmla="*/ 1030865 h 2561350"/>
                  <a:gd name="connsiteX6" fmla="*/ 1847663 w 2069854"/>
                  <a:gd name="connsiteY6" fmla="*/ 1535481 h 2561350"/>
                  <a:gd name="connsiteX7" fmla="*/ 2065360 w 2069854"/>
                  <a:gd name="connsiteY7" fmla="*/ 1597847 h 2561350"/>
                  <a:gd name="connsiteX8" fmla="*/ 1952623 w 2069854"/>
                  <a:gd name="connsiteY8" fmla="*/ 2180265 h 2561350"/>
                  <a:gd name="connsiteX9" fmla="*/ 1223492 w 2069854"/>
                  <a:gd name="connsiteY9" fmla="*/ 2167002 h 2561350"/>
                  <a:gd name="connsiteX10" fmla="*/ 1243365 w 2069854"/>
                  <a:gd name="connsiteY10" fmla="*/ 2275300 h 2561350"/>
                  <a:gd name="connsiteX11" fmla="*/ 793309 w 2069854"/>
                  <a:gd name="connsiteY11" fmla="*/ 2277680 h 2561350"/>
                  <a:gd name="connsiteX12" fmla="*/ 723771 w 2069854"/>
                  <a:gd name="connsiteY12" fmla="*/ 2109806 h 2561350"/>
                  <a:gd name="connsiteX13" fmla="*/ 117884 w 2069854"/>
                  <a:gd name="connsiteY13" fmla="*/ 2215080 h 2561350"/>
                  <a:gd name="connsiteX14" fmla="*/ 1340 w 2069854"/>
                  <a:gd name="connsiteY14" fmla="*/ 1657531 h 2561350"/>
                  <a:gd name="connsiteX15" fmla="*/ 271736 w 2069854"/>
                  <a:gd name="connsiteY15" fmla="*/ 1561668 h 2561350"/>
                  <a:gd name="connsiteX16" fmla="*/ 249462 w 2069854"/>
                  <a:gd name="connsiteY16" fmla="*/ 1045298 h 2561350"/>
                  <a:gd name="connsiteX17" fmla="*/ 8800 w 2069854"/>
                  <a:gd name="connsiteY17" fmla="*/ 1018431 h 2561350"/>
                  <a:gd name="connsiteX18" fmla="*/ 110423 w 2069854"/>
                  <a:gd name="connsiteY18" fmla="*/ 382371 h 2561350"/>
                  <a:gd name="connsiteX19" fmla="*/ 828213 w 2069854"/>
                  <a:gd name="connsiteY19" fmla="*/ 389002 h 2561350"/>
                  <a:gd name="connsiteX20" fmla="*/ 793309 w 2069854"/>
                  <a:gd name="connsiteY20" fmla="*/ 283670 h 2561350"/>
                  <a:gd name="connsiteX21" fmla="*/ 1029052 w 2069854"/>
                  <a:gd name="connsiteY21" fmla="*/ 3 h 2561350"/>
                  <a:gd name="connsiteX0" fmla="*/ 1029052 w 2069854"/>
                  <a:gd name="connsiteY0" fmla="*/ 3 h 2561350"/>
                  <a:gd name="connsiteX1" fmla="*/ 1243365 w 2069854"/>
                  <a:gd name="connsiteY1" fmla="*/ 286050 h 2561350"/>
                  <a:gd name="connsiteX2" fmla="*/ 1221229 w 2069854"/>
                  <a:gd name="connsiteY2" fmla="*/ 389002 h 2561350"/>
                  <a:gd name="connsiteX3" fmla="*/ 1960083 w 2069854"/>
                  <a:gd name="connsiteY3" fmla="*/ 361648 h 2561350"/>
                  <a:gd name="connsiteX4" fmla="*/ 2067846 w 2069854"/>
                  <a:gd name="connsiteY4" fmla="*/ 961234 h 2561350"/>
                  <a:gd name="connsiteX5" fmla="*/ 1881338 w 2069854"/>
                  <a:gd name="connsiteY5" fmla="*/ 1030865 h 2561350"/>
                  <a:gd name="connsiteX6" fmla="*/ 1847663 w 2069854"/>
                  <a:gd name="connsiteY6" fmla="*/ 1535481 h 2561350"/>
                  <a:gd name="connsiteX7" fmla="*/ 2065360 w 2069854"/>
                  <a:gd name="connsiteY7" fmla="*/ 1597847 h 2561350"/>
                  <a:gd name="connsiteX8" fmla="*/ 1952623 w 2069854"/>
                  <a:gd name="connsiteY8" fmla="*/ 2180265 h 2561350"/>
                  <a:gd name="connsiteX9" fmla="*/ 1223492 w 2069854"/>
                  <a:gd name="connsiteY9" fmla="*/ 2167002 h 2561350"/>
                  <a:gd name="connsiteX10" fmla="*/ 1243365 w 2069854"/>
                  <a:gd name="connsiteY10" fmla="*/ 2275300 h 2561350"/>
                  <a:gd name="connsiteX11" fmla="*/ 793309 w 2069854"/>
                  <a:gd name="connsiteY11" fmla="*/ 2277680 h 2561350"/>
                  <a:gd name="connsiteX12" fmla="*/ 723771 w 2069854"/>
                  <a:gd name="connsiteY12" fmla="*/ 2109806 h 2561350"/>
                  <a:gd name="connsiteX13" fmla="*/ 117884 w 2069854"/>
                  <a:gd name="connsiteY13" fmla="*/ 2215080 h 2561350"/>
                  <a:gd name="connsiteX14" fmla="*/ 1340 w 2069854"/>
                  <a:gd name="connsiteY14" fmla="*/ 1657531 h 2561350"/>
                  <a:gd name="connsiteX15" fmla="*/ 271736 w 2069854"/>
                  <a:gd name="connsiteY15" fmla="*/ 1561668 h 2561350"/>
                  <a:gd name="connsiteX16" fmla="*/ 249462 w 2069854"/>
                  <a:gd name="connsiteY16" fmla="*/ 1045298 h 2561350"/>
                  <a:gd name="connsiteX17" fmla="*/ 8800 w 2069854"/>
                  <a:gd name="connsiteY17" fmla="*/ 1018431 h 2561350"/>
                  <a:gd name="connsiteX18" fmla="*/ 110423 w 2069854"/>
                  <a:gd name="connsiteY18" fmla="*/ 382371 h 2561350"/>
                  <a:gd name="connsiteX19" fmla="*/ 828213 w 2069854"/>
                  <a:gd name="connsiteY19" fmla="*/ 389002 h 2561350"/>
                  <a:gd name="connsiteX20" fmla="*/ 793309 w 2069854"/>
                  <a:gd name="connsiteY20" fmla="*/ 283670 h 2561350"/>
                  <a:gd name="connsiteX21" fmla="*/ 1029052 w 2069854"/>
                  <a:gd name="connsiteY21" fmla="*/ 3 h 2561350"/>
                  <a:gd name="connsiteX0" fmla="*/ 1029052 w 2069854"/>
                  <a:gd name="connsiteY0" fmla="*/ 3 h 2561350"/>
                  <a:gd name="connsiteX1" fmla="*/ 1243365 w 2069854"/>
                  <a:gd name="connsiteY1" fmla="*/ 286050 h 2561350"/>
                  <a:gd name="connsiteX2" fmla="*/ 1221229 w 2069854"/>
                  <a:gd name="connsiteY2" fmla="*/ 389002 h 2561350"/>
                  <a:gd name="connsiteX3" fmla="*/ 1960083 w 2069854"/>
                  <a:gd name="connsiteY3" fmla="*/ 361648 h 2561350"/>
                  <a:gd name="connsiteX4" fmla="*/ 2067846 w 2069854"/>
                  <a:gd name="connsiteY4" fmla="*/ 961234 h 2561350"/>
                  <a:gd name="connsiteX5" fmla="*/ 1881338 w 2069854"/>
                  <a:gd name="connsiteY5" fmla="*/ 1030865 h 2561350"/>
                  <a:gd name="connsiteX6" fmla="*/ 1847663 w 2069854"/>
                  <a:gd name="connsiteY6" fmla="*/ 1535481 h 2561350"/>
                  <a:gd name="connsiteX7" fmla="*/ 2065360 w 2069854"/>
                  <a:gd name="connsiteY7" fmla="*/ 1597847 h 2561350"/>
                  <a:gd name="connsiteX8" fmla="*/ 1952623 w 2069854"/>
                  <a:gd name="connsiteY8" fmla="*/ 2180265 h 2561350"/>
                  <a:gd name="connsiteX9" fmla="*/ 1223492 w 2069854"/>
                  <a:gd name="connsiteY9" fmla="*/ 2167002 h 2561350"/>
                  <a:gd name="connsiteX10" fmla="*/ 1243365 w 2069854"/>
                  <a:gd name="connsiteY10" fmla="*/ 2275300 h 2561350"/>
                  <a:gd name="connsiteX11" fmla="*/ 803256 w 2069854"/>
                  <a:gd name="connsiteY11" fmla="*/ 2277680 h 2561350"/>
                  <a:gd name="connsiteX12" fmla="*/ 723771 w 2069854"/>
                  <a:gd name="connsiteY12" fmla="*/ 2109806 h 2561350"/>
                  <a:gd name="connsiteX13" fmla="*/ 117884 w 2069854"/>
                  <a:gd name="connsiteY13" fmla="*/ 2215080 h 2561350"/>
                  <a:gd name="connsiteX14" fmla="*/ 1340 w 2069854"/>
                  <a:gd name="connsiteY14" fmla="*/ 1657531 h 2561350"/>
                  <a:gd name="connsiteX15" fmla="*/ 271736 w 2069854"/>
                  <a:gd name="connsiteY15" fmla="*/ 1561668 h 2561350"/>
                  <a:gd name="connsiteX16" fmla="*/ 249462 w 2069854"/>
                  <a:gd name="connsiteY16" fmla="*/ 1045298 h 2561350"/>
                  <a:gd name="connsiteX17" fmla="*/ 8800 w 2069854"/>
                  <a:gd name="connsiteY17" fmla="*/ 1018431 h 2561350"/>
                  <a:gd name="connsiteX18" fmla="*/ 110423 w 2069854"/>
                  <a:gd name="connsiteY18" fmla="*/ 382371 h 2561350"/>
                  <a:gd name="connsiteX19" fmla="*/ 828213 w 2069854"/>
                  <a:gd name="connsiteY19" fmla="*/ 389002 h 2561350"/>
                  <a:gd name="connsiteX20" fmla="*/ 793309 w 2069854"/>
                  <a:gd name="connsiteY20" fmla="*/ 283670 h 2561350"/>
                  <a:gd name="connsiteX21" fmla="*/ 1029052 w 2069854"/>
                  <a:gd name="connsiteY21" fmla="*/ 3 h 2561350"/>
                  <a:gd name="connsiteX0" fmla="*/ 1029052 w 2069854"/>
                  <a:gd name="connsiteY0" fmla="*/ 3 h 2561350"/>
                  <a:gd name="connsiteX1" fmla="*/ 1243365 w 2069854"/>
                  <a:gd name="connsiteY1" fmla="*/ 286050 h 2561350"/>
                  <a:gd name="connsiteX2" fmla="*/ 1221229 w 2069854"/>
                  <a:gd name="connsiteY2" fmla="*/ 389002 h 2561350"/>
                  <a:gd name="connsiteX3" fmla="*/ 1960083 w 2069854"/>
                  <a:gd name="connsiteY3" fmla="*/ 361648 h 2561350"/>
                  <a:gd name="connsiteX4" fmla="*/ 2067846 w 2069854"/>
                  <a:gd name="connsiteY4" fmla="*/ 961234 h 2561350"/>
                  <a:gd name="connsiteX5" fmla="*/ 1881338 w 2069854"/>
                  <a:gd name="connsiteY5" fmla="*/ 1030865 h 2561350"/>
                  <a:gd name="connsiteX6" fmla="*/ 1847663 w 2069854"/>
                  <a:gd name="connsiteY6" fmla="*/ 1535481 h 2561350"/>
                  <a:gd name="connsiteX7" fmla="*/ 2065360 w 2069854"/>
                  <a:gd name="connsiteY7" fmla="*/ 1597847 h 2561350"/>
                  <a:gd name="connsiteX8" fmla="*/ 1952623 w 2069854"/>
                  <a:gd name="connsiteY8" fmla="*/ 2180265 h 2561350"/>
                  <a:gd name="connsiteX9" fmla="*/ 1223492 w 2069854"/>
                  <a:gd name="connsiteY9" fmla="*/ 2167002 h 2561350"/>
                  <a:gd name="connsiteX10" fmla="*/ 1243365 w 2069854"/>
                  <a:gd name="connsiteY10" fmla="*/ 2275300 h 2561350"/>
                  <a:gd name="connsiteX11" fmla="*/ 803256 w 2069854"/>
                  <a:gd name="connsiteY11" fmla="*/ 2277680 h 2561350"/>
                  <a:gd name="connsiteX12" fmla="*/ 723771 w 2069854"/>
                  <a:gd name="connsiteY12" fmla="*/ 2109806 h 2561350"/>
                  <a:gd name="connsiteX13" fmla="*/ 117884 w 2069854"/>
                  <a:gd name="connsiteY13" fmla="*/ 2215080 h 2561350"/>
                  <a:gd name="connsiteX14" fmla="*/ 1340 w 2069854"/>
                  <a:gd name="connsiteY14" fmla="*/ 1657531 h 2561350"/>
                  <a:gd name="connsiteX15" fmla="*/ 271736 w 2069854"/>
                  <a:gd name="connsiteY15" fmla="*/ 1561668 h 2561350"/>
                  <a:gd name="connsiteX16" fmla="*/ 249462 w 2069854"/>
                  <a:gd name="connsiteY16" fmla="*/ 1045298 h 2561350"/>
                  <a:gd name="connsiteX17" fmla="*/ 8800 w 2069854"/>
                  <a:gd name="connsiteY17" fmla="*/ 1018431 h 2561350"/>
                  <a:gd name="connsiteX18" fmla="*/ 110423 w 2069854"/>
                  <a:gd name="connsiteY18" fmla="*/ 382371 h 2561350"/>
                  <a:gd name="connsiteX19" fmla="*/ 828213 w 2069854"/>
                  <a:gd name="connsiteY19" fmla="*/ 389002 h 2561350"/>
                  <a:gd name="connsiteX20" fmla="*/ 793309 w 2069854"/>
                  <a:gd name="connsiteY20" fmla="*/ 283670 h 2561350"/>
                  <a:gd name="connsiteX21" fmla="*/ 1029052 w 2069854"/>
                  <a:gd name="connsiteY21" fmla="*/ 3 h 2561350"/>
                  <a:gd name="connsiteX0" fmla="*/ 1029052 w 2069854"/>
                  <a:gd name="connsiteY0" fmla="*/ 3 h 2561350"/>
                  <a:gd name="connsiteX1" fmla="*/ 1243365 w 2069854"/>
                  <a:gd name="connsiteY1" fmla="*/ 286050 h 2561350"/>
                  <a:gd name="connsiteX2" fmla="*/ 1221229 w 2069854"/>
                  <a:gd name="connsiteY2" fmla="*/ 389002 h 2561350"/>
                  <a:gd name="connsiteX3" fmla="*/ 1960083 w 2069854"/>
                  <a:gd name="connsiteY3" fmla="*/ 361648 h 2561350"/>
                  <a:gd name="connsiteX4" fmla="*/ 2067846 w 2069854"/>
                  <a:gd name="connsiteY4" fmla="*/ 961234 h 2561350"/>
                  <a:gd name="connsiteX5" fmla="*/ 1881338 w 2069854"/>
                  <a:gd name="connsiteY5" fmla="*/ 1030865 h 2561350"/>
                  <a:gd name="connsiteX6" fmla="*/ 1847663 w 2069854"/>
                  <a:gd name="connsiteY6" fmla="*/ 1535481 h 2561350"/>
                  <a:gd name="connsiteX7" fmla="*/ 2065360 w 2069854"/>
                  <a:gd name="connsiteY7" fmla="*/ 1597847 h 2561350"/>
                  <a:gd name="connsiteX8" fmla="*/ 1952623 w 2069854"/>
                  <a:gd name="connsiteY8" fmla="*/ 2180265 h 2561350"/>
                  <a:gd name="connsiteX9" fmla="*/ 1223492 w 2069854"/>
                  <a:gd name="connsiteY9" fmla="*/ 2167002 h 2561350"/>
                  <a:gd name="connsiteX10" fmla="*/ 1243365 w 2069854"/>
                  <a:gd name="connsiteY10" fmla="*/ 2275300 h 2561350"/>
                  <a:gd name="connsiteX11" fmla="*/ 803256 w 2069854"/>
                  <a:gd name="connsiteY11" fmla="*/ 2277680 h 2561350"/>
                  <a:gd name="connsiteX12" fmla="*/ 723771 w 2069854"/>
                  <a:gd name="connsiteY12" fmla="*/ 2109806 h 2561350"/>
                  <a:gd name="connsiteX13" fmla="*/ 117884 w 2069854"/>
                  <a:gd name="connsiteY13" fmla="*/ 2215080 h 2561350"/>
                  <a:gd name="connsiteX14" fmla="*/ 1340 w 2069854"/>
                  <a:gd name="connsiteY14" fmla="*/ 1657531 h 2561350"/>
                  <a:gd name="connsiteX15" fmla="*/ 271736 w 2069854"/>
                  <a:gd name="connsiteY15" fmla="*/ 1561668 h 2561350"/>
                  <a:gd name="connsiteX16" fmla="*/ 249462 w 2069854"/>
                  <a:gd name="connsiteY16" fmla="*/ 1045298 h 2561350"/>
                  <a:gd name="connsiteX17" fmla="*/ 8800 w 2069854"/>
                  <a:gd name="connsiteY17" fmla="*/ 1018431 h 2561350"/>
                  <a:gd name="connsiteX18" fmla="*/ 110423 w 2069854"/>
                  <a:gd name="connsiteY18" fmla="*/ 382371 h 2561350"/>
                  <a:gd name="connsiteX19" fmla="*/ 828213 w 2069854"/>
                  <a:gd name="connsiteY19" fmla="*/ 389002 h 2561350"/>
                  <a:gd name="connsiteX20" fmla="*/ 793309 w 2069854"/>
                  <a:gd name="connsiteY20" fmla="*/ 283670 h 2561350"/>
                  <a:gd name="connsiteX21" fmla="*/ 1029052 w 2069854"/>
                  <a:gd name="connsiteY21" fmla="*/ 3 h 2561350"/>
                  <a:gd name="connsiteX0" fmla="*/ 1029052 w 2069854"/>
                  <a:gd name="connsiteY0" fmla="*/ 3 h 2561350"/>
                  <a:gd name="connsiteX1" fmla="*/ 1243365 w 2069854"/>
                  <a:gd name="connsiteY1" fmla="*/ 286050 h 2561350"/>
                  <a:gd name="connsiteX2" fmla="*/ 1221229 w 2069854"/>
                  <a:gd name="connsiteY2" fmla="*/ 389002 h 2561350"/>
                  <a:gd name="connsiteX3" fmla="*/ 1960083 w 2069854"/>
                  <a:gd name="connsiteY3" fmla="*/ 361648 h 2561350"/>
                  <a:gd name="connsiteX4" fmla="*/ 2067846 w 2069854"/>
                  <a:gd name="connsiteY4" fmla="*/ 961234 h 2561350"/>
                  <a:gd name="connsiteX5" fmla="*/ 1881338 w 2069854"/>
                  <a:gd name="connsiteY5" fmla="*/ 1030865 h 2561350"/>
                  <a:gd name="connsiteX6" fmla="*/ 1847663 w 2069854"/>
                  <a:gd name="connsiteY6" fmla="*/ 1535481 h 2561350"/>
                  <a:gd name="connsiteX7" fmla="*/ 2065360 w 2069854"/>
                  <a:gd name="connsiteY7" fmla="*/ 1597847 h 2561350"/>
                  <a:gd name="connsiteX8" fmla="*/ 1952623 w 2069854"/>
                  <a:gd name="connsiteY8" fmla="*/ 2187725 h 2561350"/>
                  <a:gd name="connsiteX9" fmla="*/ 1223492 w 2069854"/>
                  <a:gd name="connsiteY9" fmla="*/ 2167002 h 2561350"/>
                  <a:gd name="connsiteX10" fmla="*/ 1243365 w 2069854"/>
                  <a:gd name="connsiteY10" fmla="*/ 2275300 h 2561350"/>
                  <a:gd name="connsiteX11" fmla="*/ 803256 w 2069854"/>
                  <a:gd name="connsiteY11" fmla="*/ 2277680 h 2561350"/>
                  <a:gd name="connsiteX12" fmla="*/ 723771 w 2069854"/>
                  <a:gd name="connsiteY12" fmla="*/ 2109806 h 2561350"/>
                  <a:gd name="connsiteX13" fmla="*/ 117884 w 2069854"/>
                  <a:gd name="connsiteY13" fmla="*/ 2215080 h 2561350"/>
                  <a:gd name="connsiteX14" fmla="*/ 1340 w 2069854"/>
                  <a:gd name="connsiteY14" fmla="*/ 1657531 h 2561350"/>
                  <a:gd name="connsiteX15" fmla="*/ 271736 w 2069854"/>
                  <a:gd name="connsiteY15" fmla="*/ 1561668 h 2561350"/>
                  <a:gd name="connsiteX16" fmla="*/ 249462 w 2069854"/>
                  <a:gd name="connsiteY16" fmla="*/ 1045298 h 2561350"/>
                  <a:gd name="connsiteX17" fmla="*/ 8800 w 2069854"/>
                  <a:gd name="connsiteY17" fmla="*/ 1018431 h 2561350"/>
                  <a:gd name="connsiteX18" fmla="*/ 110423 w 2069854"/>
                  <a:gd name="connsiteY18" fmla="*/ 382371 h 2561350"/>
                  <a:gd name="connsiteX19" fmla="*/ 828213 w 2069854"/>
                  <a:gd name="connsiteY19" fmla="*/ 389002 h 2561350"/>
                  <a:gd name="connsiteX20" fmla="*/ 793309 w 2069854"/>
                  <a:gd name="connsiteY20" fmla="*/ 283670 h 2561350"/>
                  <a:gd name="connsiteX21" fmla="*/ 1029052 w 2069854"/>
                  <a:gd name="connsiteY21" fmla="*/ 3 h 2561350"/>
                  <a:gd name="connsiteX0" fmla="*/ 1029052 w 2069223"/>
                  <a:gd name="connsiteY0" fmla="*/ 3 h 2561350"/>
                  <a:gd name="connsiteX1" fmla="*/ 1243365 w 2069223"/>
                  <a:gd name="connsiteY1" fmla="*/ 286050 h 2561350"/>
                  <a:gd name="connsiteX2" fmla="*/ 1221229 w 2069223"/>
                  <a:gd name="connsiteY2" fmla="*/ 389002 h 2561350"/>
                  <a:gd name="connsiteX3" fmla="*/ 1960083 w 2069223"/>
                  <a:gd name="connsiteY3" fmla="*/ 361648 h 2561350"/>
                  <a:gd name="connsiteX4" fmla="*/ 2067846 w 2069223"/>
                  <a:gd name="connsiteY4" fmla="*/ 961234 h 2561350"/>
                  <a:gd name="connsiteX5" fmla="*/ 1881338 w 2069223"/>
                  <a:gd name="connsiteY5" fmla="*/ 1030865 h 2561350"/>
                  <a:gd name="connsiteX6" fmla="*/ 1847663 w 2069223"/>
                  <a:gd name="connsiteY6" fmla="*/ 1535481 h 2561350"/>
                  <a:gd name="connsiteX7" fmla="*/ 2065360 w 2069223"/>
                  <a:gd name="connsiteY7" fmla="*/ 1597847 h 2561350"/>
                  <a:gd name="connsiteX8" fmla="*/ 1945162 w 2069223"/>
                  <a:gd name="connsiteY8" fmla="*/ 2187725 h 2561350"/>
                  <a:gd name="connsiteX9" fmla="*/ 1223492 w 2069223"/>
                  <a:gd name="connsiteY9" fmla="*/ 2167002 h 2561350"/>
                  <a:gd name="connsiteX10" fmla="*/ 1243365 w 2069223"/>
                  <a:gd name="connsiteY10" fmla="*/ 2275300 h 2561350"/>
                  <a:gd name="connsiteX11" fmla="*/ 803256 w 2069223"/>
                  <a:gd name="connsiteY11" fmla="*/ 2277680 h 2561350"/>
                  <a:gd name="connsiteX12" fmla="*/ 723771 w 2069223"/>
                  <a:gd name="connsiteY12" fmla="*/ 2109806 h 2561350"/>
                  <a:gd name="connsiteX13" fmla="*/ 117884 w 2069223"/>
                  <a:gd name="connsiteY13" fmla="*/ 2215080 h 2561350"/>
                  <a:gd name="connsiteX14" fmla="*/ 1340 w 2069223"/>
                  <a:gd name="connsiteY14" fmla="*/ 1657531 h 2561350"/>
                  <a:gd name="connsiteX15" fmla="*/ 271736 w 2069223"/>
                  <a:gd name="connsiteY15" fmla="*/ 1561668 h 2561350"/>
                  <a:gd name="connsiteX16" fmla="*/ 249462 w 2069223"/>
                  <a:gd name="connsiteY16" fmla="*/ 1045298 h 2561350"/>
                  <a:gd name="connsiteX17" fmla="*/ 8800 w 2069223"/>
                  <a:gd name="connsiteY17" fmla="*/ 1018431 h 2561350"/>
                  <a:gd name="connsiteX18" fmla="*/ 110423 w 2069223"/>
                  <a:gd name="connsiteY18" fmla="*/ 382371 h 2561350"/>
                  <a:gd name="connsiteX19" fmla="*/ 828213 w 2069223"/>
                  <a:gd name="connsiteY19" fmla="*/ 389002 h 2561350"/>
                  <a:gd name="connsiteX20" fmla="*/ 793309 w 2069223"/>
                  <a:gd name="connsiteY20" fmla="*/ 283670 h 2561350"/>
                  <a:gd name="connsiteX21" fmla="*/ 1029052 w 2069223"/>
                  <a:gd name="connsiteY21" fmla="*/ 3 h 2561350"/>
                  <a:gd name="connsiteX0" fmla="*/ 1029052 w 2069223"/>
                  <a:gd name="connsiteY0" fmla="*/ 3 h 2561350"/>
                  <a:gd name="connsiteX1" fmla="*/ 1243365 w 2069223"/>
                  <a:gd name="connsiteY1" fmla="*/ 286050 h 2561350"/>
                  <a:gd name="connsiteX2" fmla="*/ 1221229 w 2069223"/>
                  <a:gd name="connsiteY2" fmla="*/ 389002 h 2561350"/>
                  <a:gd name="connsiteX3" fmla="*/ 1960083 w 2069223"/>
                  <a:gd name="connsiteY3" fmla="*/ 361648 h 2561350"/>
                  <a:gd name="connsiteX4" fmla="*/ 2067846 w 2069223"/>
                  <a:gd name="connsiteY4" fmla="*/ 961234 h 2561350"/>
                  <a:gd name="connsiteX5" fmla="*/ 1881338 w 2069223"/>
                  <a:gd name="connsiteY5" fmla="*/ 1030865 h 2561350"/>
                  <a:gd name="connsiteX6" fmla="*/ 1847663 w 2069223"/>
                  <a:gd name="connsiteY6" fmla="*/ 1535481 h 2561350"/>
                  <a:gd name="connsiteX7" fmla="*/ 2065360 w 2069223"/>
                  <a:gd name="connsiteY7" fmla="*/ 1597847 h 2561350"/>
                  <a:gd name="connsiteX8" fmla="*/ 1945162 w 2069223"/>
                  <a:gd name="connsiteY8" fmla="*/ 2187725 h 2561350"/>
                  <a:gd name="connsiteX9" fmla="*/ 1223492 w 2069223"/>
                  <a:gd name="connsiteY9" fmla="*/ 2167002 h 2561350"/>
                  <a:gd name="connsiteX10" fmla="*/ 1243365 w 2069223"/>
                  <a:gd name="connsiteY10" fmla="*/ 2275300 h 2561350"/>
                  <a:gd name="connsiteX11" fmla="*/ 803256 w 2069223"/>
                  <a:gd name="connsiteY11" fmla="*/ 2277680 h 2561350"/>
                  <a:gd name="connsiteX12" fmla="*/ 723771 w 2069223"/>
                  <a:gd name="connsiteY12" fmla="*/ 2109806 h 2561350"/>
                  <a:gd name="connsiteX13" fmla="*/ 117884 w 2069223"/>
                  <a:gd name="connsiteY13" fmla="*/ 2215080 h 2561350"/>
                  <a:gd name="connsiteX14" fmla="*/ 1340 w 2069223"/>
                  <a:gd name="connsiteY14" fmla="*/ 1657531 h 2561350"/>
                  <a:gd name="connsiteX15" fmla="*/ 271736 w 2069223"/>
                  <a:gd name="connsiteY15" fmla="*/ 1561668 h 2561350"/>
                  <a:gd name="connsiteX16" fmla="*/ 249462 w 2069223"/>
                  <a:gd name="connsiteY16" fmla="*/ 1045298 h 2561350"/>
                  <a:gd name="connsiteX17" fmla="*/ 8800 w 2069223"/>
                  <a:gd name="connsiteY17" fmla="*/ 1018431 h 2561350"/>
                  <a:gd name="connsiteX18" fmla="*/ 110423 w 2069223"/>
                  <a:gd name="connsiteY18" fmla="*/ 382371 h 2561350"/>
                  <a:gd name="connsiteX19" fmla="*/ 828213 w 2069223"/>
                  <a:gd name="connsiteY19" fmla="*/ 389002 h 2561350"/>
                  <a:gd name="connsiteX20" fmla="*/ 793309 w 2069223"/>
                  <a:gd name="connsiteY20" fmla="*/ 283670 h 2561350"/>
                  <a:gd name="connsiteX21" fmla="*/ 1029052 w 2069223"/>
                  <a:gd name="connsiteY21" fmla="*/ 3 h 2561350"/>
                  <a:gd name="connsiteX0" fmla="*/ 1029052 w 2069223"/>
                  <a:gd name="connsiteY0" fmla="*/ 3 h 2561350"/>
                  <a:gd name="connsiteX1" fmla="*/ 1243365 w 2069223"/>
                  <a:gd name="connsiteY1" fmla="*/ 286050 h 2561350"/>
                  <a:gd name="connsiteX2" fmla="*/ 1221229 w 2069223"/>
                  <a:gd name="connsiteY2" fmla="*/ 389002 h 2561350"/>
                  <a:gd name="connsiteX3" fmla="*/ 1960083 w 2069223"/>
                  <a:gd name="connsiteY3" fmla="*/ 361648 h 2561350"/>
                  <a:gd name="connsiteX4" fmla="*/ 2067846 w 2069223"/>
                  <a:gd name="connsiteY4" fmla="*/ 961234 h 2561350"/>
                  <a:gd name="connsiteX5" fmla="*/ 1881338 w 2069223"/>
                  <a:gd name="connsiteY5" fmla="*/ 1030865 h 2561350"/>
                  <a:gd name="connsiteX6" fmla="*/ 1847663 w 2069223"/>
                  <a:gd name="connsiteY6" fmla="*/ 1535481 h 2561350"/>
                  <a:gd name="connsiteX7" fmla="*/ 2065360 w 2069223"/>
                  <a:gd name="connsiteY7" fmla="*/ 1597847 h 2561350"/>
                  <a:gd name="connsiteX8" fmla="*/ 1945162 w 2069223"/>
                  <a:gd name="connsiteY8" fmla="*/ 2187725 h 2561350"/>
                  <a:gd name="connsiteX9" fmla="*/ 1223492 w 2069223"/>
                  <a:gd name="connsiteY9" fmla="*/ 2167002 h 2561350"/>
                  <a:gd name="connsiteX10" fmla="*/ 1243365 w 2069223"/>
                  <a:gd name="connsiteY10" fmla="*/ 2275300 h 2561350"/>
                  <a:gd name="connsiteX11" fmla="*/ 803256 w 2069223"/>
                  <a:gd name="connsiteY11" fmla="*/ 2277680 h 2561350"/>
                  <a:gd name="connsiteX12" fmla="*/ 723771 w 2069223"/>
                  <a:gd name="connsiteY12" fmla="*/ 2109806 h 2561350"/>
                  <a:gd name="connsiteX13" fmla="*/ 117884 w 2069223"/>
                  <a:gd name="connsiteY13" fmla="*/ 2215080 h 2561350"/>
                  <a:gd name="connsiteX14" fmla="*/ 1340 w 2069223"/>
                  <a:gd name="connsiteY14" fmla="*/ 1657531 h 2561350"/>
                  <a:gd name="connsiteX15" fmla="*/ 271736 w 2069223"/>
                  <a:gd name="connsiteY15" fmla="*/ 1561668 h 2561350"/>
                  <a:gd name="connsiteX16" fmla="*/ 249462 w 2069223"/>
                  <a:gd name="connsiteY16" fmla="*/ 1045298 h 2561350"/>
                  <a:gd name="connsiteX17" fmla="*/ 8800 w 2069223"/>
                  <a:gd name="connsiteY17" fmla="*/ 1018431 h 2561350"/>
                  <a:gd name="connsiteX18" fmla="*/ 110423 w 2069223"/>
                  <a:gd name="connsiteY18" fmla="*/ 382371 h 2561350"/>
                  <a:gd name="connsiteX19" fmla="*/ 828213 w 2069223"/>
                  <a:gd name="connsiteY19" fmla="*/ 389002 h 2561350"/>
                  <a:gd name="connsiteX20" fmla="*/ 793309 w 2069223"/>
                  <a:gd name="connsiteY20" fmla="*/ 283670 h 2561350"/>
                  <a:gd name="connsiteX21" fmla="*/ 1029052 w 2069223"/>
                  <a:gd name="connsiteY21" fmla="*/ 3 h 2561350"/>
                  <a:gd name="connsiteX0" fmla="*/ 1029052 w 2069223"/>
                  <a:gd name="connsiteY0" fmla="*/ 3 h 2561350"/>
                  <a:gd name="connsiteX1" fmla="*/ 1243365 w 2069223"/>
                  <a:gd name="connsiteY1" fmla="*/ 286050 h 2561350"/>
                  <a:gd name="connsiteX2" fmla="*/ 1221229 w 2069223"/>
                  <a:gd name="connsiteY2" fmla="*/ 389002 h 2561350"/>
                  <a:gd name="connsiteX3" fmla="*/ 1960083 w 2069223"/>
                  <a:gd name="connsiteY3" fmla="*/ 361648 h 2561350"/>
                  <a:gd name="connsiteX4" fmla="*/ 2067846 w 2069223"/>
                  <a:gd name="connsiteY4" fmla="*/ 961234 h 2561350"/>
                  <a:gd name="connsiteX5" fmla="*/ 1881338 w 2069223"/>
                  <a:gd name="connsiteY5" fmla="*/ 1030865 h 2561350"/>
                  <a:gd name="connsiteX6" fmla="*/ 1847663 w 2069223"/>
                  <a:gd name="connsiteY6" fmla="*/ 1535481 h 2561350"/>
                  <a:gd name="connsiteX7" fmla="*/ 2065360 w 2069223"/>
                  <a:gd name="connsiteY7" fmla="*/ 1597847 h 2561350"/>
                  <a:gd name="connsiteX8" fmla="*/ 1945162 w 2069223"/>
                  <a:gd name="connsiteY8" fmla="*/ 2187725 h 2561350"/>
                  <a:gd name="connsiteX9" fmla="*/ 1223492 w 2069223"/>
                  <a:gd name="connsiteY9" fmla="*/ 2167002 h 2561350"/>
                  <a:gd name="connsiteX10" fmla="*/ 1243365 w 2069223"/>
                  <a:gd name="connsiteY10" fmla="*/ 2275300 h 2561350"/>
                  <a:gd name="connsiteX11" fmla="*/ 803256 w 2069223"/>
                  <a:gd name="connsiteY11" fmla="*/ 2277680 h 2561350"/>
                  <a:gd name="connsiteX12" fmla="*/ 723771 w 2069223"/>
                  <a:gd name="connsiteY12" fmla="*/ 2109806 h 2561350"/>
                  <a:gd name="connsiteX13" fmla="*/ 117884 w 2069223"/>
                  <a:gd name="connsiteY13" fmla="*/ 2215080 h 2561350"/>
                  <a:gd name="connsiteX14" fmla="*/ 1340 w 2069223"/>
                  <a:gd name="connsiteY14" fmla="*/ 1657531 h 2561350"/>
                  <a:gd name="connsiteX15" fmla="*/ 271736 w 2069223"/>
                  <a:gd name="connsiteY15" fmla="*/ 1561668 h 2561350"/>
                  <a:gd name="connsiteX16" fmla="*/ 249462 w 2069223"/>
                  <a:gd name="connsiteY16" fmla="*/ 1045298 h 2561350"/>
                  <a:gd name="connsiteX17" fmla="*/ 8800 w 2069223"/>
                  <a:gd name="connsiteY17" fmla="*/ 1018431 h 2561350"/>
                  <a:gd name="connsiteX18" fmla="*/ 110423 w 2069223"/>
                  <a:gd name="connsiteY18" fmla="*/ 382371 h 2561350"/>
                  <a:gd name="connsiteX19" fmla="*/ 828213 w 2069223"/>
                  <a:gd name="connsiteY19" fmla="*/ 389002 h 2561350"/>
                  <a:gd name="connsiteX20" fmla="*/ 793309 w 2069223"/>
                  <a:gd name="connsiteY20" fmla="*/ 283670 h 2561350"/>
                  <a:gd name="connsiteX21" fmla="*/ 1029052 w 2069223"/>
                  <a:gd name="connsiteY21" fmla="*/ 3 h 2561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069223" h="2561350">
                    <a:moveTo>
                      <a:pt x="1029052" y="3"/>
                    </a:moveTo>
                    <a:cubicBezTo>
                      <a:pt x="1198121" y="-691"/>
                      <a:pt x="1366104" y="120921"/>
                      <a:pt x="1243365" y="286050"/>
                    </a:cubicBezTo>
                    <a:cubicBezTo>
                      <a:pt x="1227255" y="315682"/>
                      <a:pt x="1215473" y="348101"/>
                      <a:pt x="1221229" y="389002"/>
                    </a:cubicBezTo>
                    <a:cubicBezTo>
                      <a:pt x="1226297" y="528261"/>
                      <a:pt x="1696392" y="461119"/>
                      <a:pt x="1960083" y="361648"/>
                    </a:cubicBezTo>
                    <a:cubicBezTo>
                      <a:pt x="2053938" y="496394"/>
                      <a:pt x="2071127" y="822506"/>
                      <a:pt x="2067846" y="961234"/>
                    </a:cubicBezTo>
                    <a:cubicBezTo>
                      <a:pt x="2071715" y="1080232"/>
                      <a:pt x="2015018" y="1106744"/>
                      <a:pt x="1881338" y="1030865"/>
                    </a:cubicBezTo>
                    <a:cubicBezTo>
                      <a:pt x="1484062" y="845572"/>
                      <a:pt x="1585310" y="1699608"/>
                      <a:pt x="1847663" y="1535481"/>
                    </a:cubicBezTo>
                    <a:cubicBezTo>
                      <a:pt x="1929415" y="1495441"/>
                      <a:pt x="2055329" y="1373504"/>
                      <a:pt x="2065360" y="1597847"/>
                    </a:cubicBezTo>
                    <a:cubicBezTo>
                      <a:pt x="2080367" y="1677957"/>
                      <a:pt x="2053974" y="2093695"/>
                      <a:pt x="1945162" y="2187725"/>
                    </a:cubicBezTo>
                    <a:cubicBezTo>
                      <a:pt x="1805733" y="2151252"/>
                      <a:pt x="1398565" y="2030230"/>
                      <a:pt x="1223492" y="2167002"/>
                    </a:cubicBezTo>
                    <a:cubicBezTo>
                      <a:pt x="1210011" y="2193452"/>
                      <a:pt x="1212813" y="2230274"/>
                      <a:pt x="1243365" y="2275300"/>
                    </a:cubicBezTo>
                    <a:cubicBezTo>
                      <a:pt x="1483871" y="2660267"/>
                      <a:pt x="591323" y="2652331"/>
                      <a:pt x="803256" y="2277680"/>
                    </a:cubicBezTo>
                    <a:cubicBezTo>
                      <a:pt x="852179" y="2213432"/>
                      <a:pt x="836244" y="2132321"/>
                      <a:pt x="723771" y="2109806"/>
                    </a:cubicBezTo>
                    <a:cubicBezTo>
                      <a:pt x="609542" y="2086940"/>
                      <a:pt x="401355" y="2119754"/>
                      <a:pt x="117884" y="2215080"/>
                    </a:cubicBezTo>
                    <a:cubicBezTo>
                      <a:pt x="25248" y="2145089"/>
                      <a:pt x="-7310" y="1771407"/>
                      <a:pt x="1340" y="1657531"/>
                    </a:cubicBezTo>
                    <a:cubicBezTo>
                      <a:pt x="24910" y="1416831"/>
                      <a:pt x="118063" y="1502066"/>
                      <a:pt x="271736" y="1561668"/>
                    </a:cubicBezTo>
                    <a:cubicBezTo>
                      <a:pt x="483918" y="1635999"/>
                      <a:pt x="591326" y="1022800"/>
                      <a:pt x="249462" y="1045298"/>
                    </a:cubicBezTo>
                    <a:cubicBezTo>
                      <a:pt x="168753" y="1050498"/>
                      <a:pt x="31973" y="1183628"/>
                      <a:pt x="8800" y="1018431"/>
                    </a:cubicBezTo>
                    <a:cubicBezTo>
                      <a:pt x="-14373" y="907943"/>
                      <a:pt x="14056" y="478572"/>
                      <a:pt x="110423" y="382371"/>
                    </a:cubicBezTo>
                    <a:cubicBezTo>
                      <a:pt x="506629" y="514999"/>
                      <a:pt x="790102" y="488473"/>
                      <a:pt x="828213" y="389002"/>
                    </a:cubicBezTo>
                    <a:cubicBezTo>
                      <a:pt x="838534" y="365427"/>
                      <a:pt x="828962" y="333342"/>
                      <a:pt x="793309" y="283670"/>
                    </a:cubicBezTo>
                    <a:cubicBezTo>
                      <a:pt x="687343" y="96344"/>
                      <a:pt x="859983" y="698"/>
                      <a:pt x="1029052" y="3"/>
                    </a:cubicBezTo>
                    <a:close/>
                  </a:path>
                </a:pathLst>
              </a:custGeom>
              <a:gradFill flip="none" rotWithShape="1">
                <a:gsLst>
                  <a:gs pos="94000">
                    <a:schemeClr val="accent3">
                      <a:lumMod val="75000"/>
                    </a:schemeClr>
                  </a:gs>
                  <a:gs pos="0">
                    <a:schemeClr val="accent3">
                      <a:lumMod val="40000"/>
                      <a:lumOff val="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/>
              <a:sp3d prstMaterial="dkEdge">
                <a:bevelT w="50800" h="25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"/>
              <p:cNvSpPr/>
              <p:nvPr/>
            </p:nvSpPr>
            <p:spPr>
              <a:xfrm rot="5400000">
                <a:off x="6216710" y="1947991"/>
                <a:ext cx="1427811" cy="1792219"/>
              </a:xfrm>
              <a:custGeom>
                <a:avLst/>
                <a:gdLst>
                  <a:gd name="connsiteX0" fmla="*/ 872209 w 1795780"/>
                  <a:gd name="connsiteY0" fmla="*/ 3 h 2561350"/>
                  <a:gd name="connsiteX1" fmla="*/ 1086522 w 1795780"/>
                  <a:gd name="connsiteY1" fmla="*/ 286050 h 2561350"/>
                  <a:gd name="connsiteX2" fmla="*/ 1064386 w 1795780"/>
                  <a:gd name="connsiteY2" fmla="*/ 389002 h 2561350"/>
                  <a:gd name="connsiteX3" fmla="*/ 1795780 w 1795780"/>
                  <a:gd name="connsiteY3" fmla="*/ 389002 h 2561350"/>
                  <a:gd name="connsiteX4" fmla="*/ 1795780 w 1795780"/>
                  <a:gd name="connsiteY4" fmla="*/ 1063389 h 2561350"/>
                  <a:gd name="connsiteX5" fmla="*/ 1706462 w 1795780"/>
                  <a:gd name="connsiteY5" fmla="*/ 1037347 h 2561350"/>
                  <a:gd name="connsiteX6" fmla="*/ 1704082 w 1795780"/>
                  <a:gd name="connsiteY6" fmla="*/ 1487403 h 2561350"/>
                  <a:gd name="connsiteX7" fmla="*/ 1795780 w 1795780"/>
                  <a:gd name="connsiteY7" fmla="*/ 1449629 h 2561350"/>
                  <a:gd name="connsiteX8" fmla="*/ 1795780 w 1795780"/>
                  <a:gd name="connsiteY8" fmla="*/ 2167002 h 2561350"/>
                  <a:gd name="connsiteX9" fmla="*/ 1066649 w 1795780"/>
                  <a:gd name="connsiteY9" fmla="*/ 2167002 h 2561350"/>
                  <a:gd name="connsiteX10" fmla="*/ 1086522 w 1795780"/>
                  <a:gd name="connsiteY10" fmla="*/ 2275300 h 2561350"/>
                  <a:gd name="connsiteX11" fmla="*/ 636466 w 1795780"/>
                  <a:gd name="connsiteY11" fmla="*/ 2277680 h 2561350"/>
                  <a:gd name="connsiteX12" fmla="*/ 666399 w 1795780"/>
                  <a:gd name="connsiteY12" fmla="*/ 2167002 h 2561350"/>
                  <a:gd name="connsiteX13" fmla="*/ 0 w 1795780"/>
                  <a:gd name="connsiteY13" fmla="*/ 2167002 h 2561350"/>
                  <a:gd name="connsiteX14" fmla="*/ 0 w 1795780"/>
                  <a:gd name="connsiteY14" fmla="*/ 1458174 h 2561350"/>
                  <a:gd name="connsiteX15" fmla="*/ 94999 w 1795780"/>
                  <a:gd name="connsiteY15" fmla="*/ 1495354 h 2561350"/>
                  <a:gd name="connsiteX16" fmla="*/ 92619 w 1795780"/>
                  <a:gd name="connsiteY16" fmla="*/ 1045298 h 2561350"/>
                  <a:gd name="connsiteX17" fmla="*/ 0 w 1795780"/>
                  <a:gd name="connsiteY17" fmla="*/ 1071146 h 2561350"/>
                  <a:gd name="connsiteX18" fmla="*/ 0 w 1795780"/>
                  <a:gd name="connsiteY18" fmla="*/ 389002 h 2561350"/>
                  <a:gd name="connsiteX19" fmla="*/ 671370 w 1795780"/>
                  <a:gd name="connsiteY19" fmla="*/ 389002 h 2561350"/>
                  <a:gd name="connsiteX20" fmla="*/ 636466 w 1795780"/>
                  <a:gd name="connsiteY20" fmla="*/ 283670 h 2561350"/>
                  <a:gd name="connsiteX21" fmla="*/ 872209 w 1795780"/>
                  <a:gd name="connsiteY21" fmla="*/ 3 h 2561350"/>
                  <a:gd name="connsiteX0" fmla="*/ 872209 w 1795780"/>
                  <a:gd name="connsiteY0" fmla="*/ 3 h 2561350"/>
                  <a:gd name="connsiteX1" fmla="*/ 1086522 w 1795780"/>
                  <a:gd name="connsiteY1" fmla="*/ 286050 h 2561350"/>
                  <a:gd name="connsiteX2" fmla="*/ 1064386 w 1795780"/>
                  <a:gd name="connsiteY2" fmla="*/ 389002 h 2561350"/>
                  <a:gd name="connsiteX3" fmla="*/ 1795780 w 1795780"/>
                  <a:gd name="connsiteY3" fmla="*/ 389002 h 2561350"/>
                  <a:gd name="connsiteX4" fmla="*/ 1795780 w 1795780"/>
                  <a:gd name="connsiteY4" fmla="*/ 1063389 h 2561350"/>
                  <a:gd name="connsiteX5" fmla="*/ 1706462 w 1795780"/>
                  <a:gd name="connsiteY5" fmla="*/ 1037347 h 2561350"/>
                  <a:gd name="connsiteX6" fmla="*/ 1704082 w 1795780"/>
                  <a:gd name="connsiteY6" fmla="*/ 1487403 h 2561350"/>
                  <a:gd name="connsiteX7" fmla="*/ 1795780 w 1795780"/>
                  <a:gd name="connsiteY7" fmla="*/ 1449629 h 2561350"/>
                  <a:gd name="connsiteX8" fmla="*/ 1795780 w 1795780"/>
                  <a:gd name="connsiteY8" fmla="*/ 2167002 h 2561350"/>
                  <a:gd name="connsiteX9" fmla="*/ 1066649 w 1795780"/>
                  <a:gd name="connsiteY9" fmla="*/ 2167002 h 2561350"/>
                  <a:gd name="connsiteX10" fmla="*/ 1086522 w 1795780"/>
                  <a:gd name="connsiteY10" fmla="*/ 2275300 h 2561350"/>
                  <a:gd name="connsiteX11" fmla="*/ 636466 w 1795780"/>
                  <a:gd name="connsiteY11" fmla="*/ 2277680 h 2561350"/>
                  <a:gd name="connsiteX12" fmla="*/ 666399 w 1795780"/>
                  <a:gd name="connsiteY12" fmla="*/ 2167002 h 2561350"/>
                  <a:gd name="connsiteX13" fmla="*/ 0 w 1795780"/>
                  <a:gd name="connsiteY13" fmla="*/ 2167002 h 2561350"/>
                  <a:gd name="connsiteX14" fmla="*/ 0 w 1795780"/>
                  <a:gd name="connsiteY14" fmla="*/ 1458174 h 2561350"/>
                  <a:gd name="connsiteX15" fmla="*/ 94999 w 1795780"/>
                  <a:gd name="connsiteY15" fmla="*/ 1495354 h 2561350"/>
                  <a:gd name="connsiteX16" fmla="*/ 92619 w 1795780"/>
                  <a:gd name="connsiteY16" fmla="*/ 1045298 h 2561350"/>
                  <a:gd name="connsiteX17" fmla="*/ 0 w 1795780"/>
                  <a:gd name="connsiteY17" fmla="*/ 1071146 h 2561350"/>
                  <a:gd name="connsiteX18" fmla="*/ 0 w 1795780"/>
                  <a:gd name="connsiteY18" fmla="*/ 389002 h 2561350"/>
                  <a:gd name="connsiteX19" fmla="*/ 671370 w 1795780"/>
                  <a:gd name="connsiteY19" fmla="*/ 389002 h 2561350"/>
                  <a:gd name="connsiteX20" fmla="*/ 636466 w 1795780"/>
                  <a:gd name="connsiteY20" fmla="*/ 283670 h 2561350"/>
                  <a:gd name="connsiteX21" fmla="*/ 872209 w 179578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949187"/>
                  <a:gd name="connsiteY0" fmla="*/ 3 h 2561350"/>
                  <a:gd name="connsiteX1" fmla="*/ 1132942 w 1949187"/>
                  <a:gd name="connsiteY1" fmla="*/ 286050 h 2561350"/>
                  <a:gd name="connsiteX2" fmla="*/ 1110806 w 1949187"/>
                  <a:gd name="connsiteY2" fmla="*/ 389002 h 2561350"/>
                  <a:gd name="connsiteX3" fmla="*/ 1862094 w 1949187"/>
                  <a:gd name="connsiteY3" fmla="*/ 369108 h 2561350"/>
                  <a:gd name="connsiteX4" fmla="*/ 1842200 w 1949187"/>
                  <a:gd name="connsiteY4" fmla="*/ 1063389 h 2561350"/>
                  <a:gd name="connsiteX5" fmla="*/ 1752882 w 1949187"/>
                  <a:gd name="connsiteY5" fmla="*/ 1037347 h 2561350"/>
                  <a:gd name="connsiteX6" fmla="*/ 1750502 w 1949187"/>
                  <a:gd name="connsiteY6" fmla="*/ 1487403 h 2561350"/>
                  <a:gd name="connsiteX7" fmla="*/ 1842200 w 1949187"/>
                  <a:gd name="connsiteY7" fmla="*/ 1449629 h 2561350"/>
                  <a:gd name="connsiteX8" fmla="*/ 1842200 w 1949187"/>
                  <a:gd name="connsiteY8" fmla="*/ 2167002 h 2561350"/>
                  <a:gd name="connsiteX9" fmla="*/ 1113069 w 1949187"/>
                  <a:gd name="connsiteY9" fmla="*/ 2167002 h 2561350"/>
                  <a:gd name="connsiteX10" fmla="*/ 1132942 w 1949187"/>
                  <a:gd name="connsiteY10" fmla="*/ 2275300 h 2561350"/>
                  <a:gd name="connsiteX11" fmla="*/ 682886 w 1949187"/>
                  <a:gd name="connsiteY11" fmla="*/ 2277680 h 2561350"/>
                  <a:gd name="connsiteX12" fmla="*/ 712819 w 1949187"/>
                  <a:gd name="connsiteY12" fmla="*/ 2167002 h 2561350"/>
                  <a:gd name="connsiteX13" fmla="*/ 46420 w 1949187"/>
                  <a:gd name="connsiteY13" fmla="*/ 2167002 h 2561350"/>
                  <a:gd name="connsiteX14" fmla="*/ 46420 w 1949187"/>
                  <a:gd name="connsiteY14" fmla="*/ 1458174 h 2561350"/>
                  <a:gd name="connsiteX15" fmla="*/ 141419 w 1949187"/>
                  <a:gd name="connsiteY15" fmla="*/ 1495354 h 2561350"/>
                  <a:gd name="connsiteX16" fmla="*/ 139039 w 1949187"/>
                  <a:gd name="connsiteY16" fmla="*/ 1045298 h 2561350"/>
                  <a:gd name="connsiteX17" fmla="*/ 46420 w 1949187"/>
                  <a:gd name="connsiteY17" fmla="*/ 1071146 h 2561350"/>
                  <a:gd name="connsiteX18" fmla="*/ 0 w 1949187"/>
                  <a:gd name="connsiteY18" fmla="*/ 382371 h 2561350"/>
                  <a:gd name="connsiteX19" fmla="*/ 717790 w 1949187"/>
                  <a:gd name="connsiteY19" fmla="*/ 389002 h 2561350"/>
                  <a:gd name="connsiteX20" fmla="*/ 682886 w 1949187"/>
                  <a:gd name="connsiteY20" fmla="*/ 283670 h 2561350"/>
                  <a:gd name="connsiteX21" fmla="*/ 918629 w 1949187"/>
                  <a:gd name="connsiteY21" fmla="*/ 3 h 2561350"/>
                  <a:gd name="connsiteX0" fmla="*/ 918629 w 1966660"/>
                  <a:gd name="connsiteY0" fmla="*/ 3 h 2561350"/>
                  <a:gd name="connsiteX1" fmla="*/ 1132942 w 1966660"/>
                  <a:gd name="connsiteY1" fmla="*/ 286050 h 2561350"/>
                  <a:gd name="connsiteX2" fmla="*/ 1110806 w 1966660"/>
                  <a:gd name="connsiteY2" fmla="*/ 389002 h 2561350"/>
                  <a:gd name="connsiteX3" fmla="*/ 1862094 w 1966660"/>
                  <a:gd name="connsiteY3" fmla="*/ 369108 h 2561350"/>
                  <a:gd name="connsiteX4" fmla="*/ 1842200 w 1966660"/>
                  <a:gd name="connsiteY4" fmla="*/ 1063389 h 2561350"/>
                  <a:gd name="connsiteX5" fmla="*/ 1752882 w 1966660"/>
                  <a:gd name="connsiteY5" fmla="*/ 1037347 h 2561350"/>
                  <a:gd name="connsiteX6" fmla="*/ 1750502 w 1966660"/>
                  <a:gd name="connsiteY6" fmla="*/ 1487403 h 2561350"/>
                  <a:gd name="connsiteX7" fmla="*/ 1842200 w 1966660"/>
                  <a:gd name="connsiteY7" fmla="*/ 1449629 h 2561350"/>
                  <a:gd name="connsiteX8" fmla="*/ 1842200 w 1966660"/>
                  <a:gd name="connsiteY8" fmla="*/ 2167002 h 2561350"/>
                  <a:gd name="connsiteX9" fmla="*/ 1113069 w 1966660"/>
                  <a:gd name="connsiteY9" fmla="*/ 2167002 h 2561350"/>
                  <a:gd name="connsiteX10" fmla="*/ 1132942 w 1966660"/>
                  <a:gd name="connsiteY10" fmla="*/ 2275300 h 2561350"/>
                  <a:gd name="connsiteX11" fmla="*/ 682886 w 1966660"/>
                  <a:gd name="connsiteY11" fmla="*/ 2277680 h 2561350"/>
                  <a:gd name="connsiteX12" fmla="*/ 712819 w 1966660"/>
                  <a:gd name="connsiteY12" fmla="*/ 2167002 h 2561350"/>
                  <a:gd name="connsiteX13" fmla="*/ 46420 w 1966660"/>
                  <a:gd name="connsiteY13" fmla="*/ 2167002 h 2561350"/>
                  <a:gd name="connsiteX14" fmla="*/ 46420 w 1966660"/>
                  <a:gd name="connsiteY14" fmla="*/ 1458174 h 2561350"/>
                  <a:gd name="connsiteX15" fmla="*/ 141419 w 1966660"/>
                  <a:gd name="connsiteY15" fmla="*/ 1495354 h 2561350"/>
                  <a:gd name="connsiteX16" fmla="*/ 139039 w 1966660"/>
                  <a:gd name="connsiteY16" fmla="*/ 1045298 h 2561350"/>
                  <a:gd name="connsiteX17" fmla="*/ 46420 w 1966660"/>
                  <a:gd name="connsiteY17" fmla="*/ 1071146 h 2561350"/>
                  <a:gd name="connsiteX18" fmla="*/ 0 w 1966660"/>
                  <a:gd name="connsiteY18" fmla="*/ 382371 h 2561350"/>
                  <a:gd name="connsiteX19" fmla="*/ 717790 w 1966660"/>
                  <a:gd name="connsiteY19" fmla="*/ 389002 h 2561350"/>
                  <a:gd name="connsiteX20" fmla="*/ 682886 w 1966660"/>
                  <a:gd name="connsiteY20" fmla="*/ 283670 h 2561350"/>
                  <a:gd name="connsiteX21" fmla="*/ 918629 w 1966660"/>
                  <a:gd name="connsiteY21" fmla="*/ 3 h 2561350"/>
                  <a:gd name="connsiteX0" fmla="*/ 1023861 w 2071892"/>
                  <a:gd name="connsiteY0" fmla="*/ 3 h 2561350"/>
                  <a:gd name="connsiteX1" fmla="*/ 1238174 w 2071892"/>
                  <a:gd name="connsiteY1" fmla="*/ 286050 h 2561350"/>
                  <a:gd name="connsiteX2" fmla="*/ 1216038 w 2071892"/>
                  <a:gd name="connsiteY2" fmla="*/ 389002 h 2561350"/>
                  <a:gd name="connsiteX3" fmla="*/ 1967326 w 2071892"/>
                  <a:gd name="connsiteY3" fmla="*/ 369108 h 2561350"/>
                  <a:gd name="connsiteX4" fmla="*/ 1947432 w 2071892"/>
                  <a:gd name="connsiteY4" fmla="*/ 1063389 h 2561350"/>
                  <a:gd name="connsiteX5" fmla="*/ 1858114 w 2071892"/>
                  <a:gd name="connsiteY5" fmla="*/ 1037347 h 2561350"/>
                  <a:gd name="connsiteX6" fmla="*/ 1855734 w 2071892"/>
                  <a:gd name="connsiteY6" fmla="*/ 1487403 h 2561350"/>
                  <a:gd name="connsiteX7" fmla="*/ 1947432 w 2071892"/>
                  <a:gd name="connsiteY7" fmla="*/ 1449629 h 2561350"/>
                  <a:gd name="connsiteX8" fmla="*/ 1947432 w 2071892"/>
                  <a:gd name="connsiteY8" fmla="*/ 2167002 h 2561350"/>
                  <a:gd name="connsiteX9" fmla="*/ 1218301 w 2071892"/>
                  <a:gd name="connsiteY9" fmla="*/ 2167002 h 2561350"/>
                  <a:gd name="connsiteX10" fmla="*/ 1238174 w 2071892"/>
                  <a:gd name="connsiteY10" fmla="*/ 2275300 h 2561350"/>
                  <a:gd name="connsiteX11" fmla="*/ 788118 w 2071892"/>
                  <a:gd name="connsiteY11" fmla="*/ 2277680 h 2561350"/>
                  <a:gd name="connsiteX12" fmla="*/ 818051 w 2071892"/>
                  <a:gd name="connsiteY12" fmla="*/ 2167002 h 2561350"/>
                  <a:gd name="connsiteX13" fmla="*/ 151652 w 2071892"/>
                  <a:gd name="connsiteY13" fmla="*/ 2167002 h 2561350"/>
                  <a:gd name="connsiteX14" fmla="*/ 151652 w 2071892"/>
                  <a:gd name="connsiteY14" fmla="*/ 1458174 h 2561350"/>
                  <a:gd name="connsiteX15" fmla="*/ 246651 w 2071892"/>
                  <a:gd name="connsiteY15" fmla="*/ 1495354 h 2561350"/>
                  <a:gd name="connsiteX16" fmla="*/ 244271 w 2071892"/>
                  <a:gd name="connsiteY16" fmla="*/ 1045298 h 2561350"/>
                  <a:gd name="connsiteX17" fmla="*/ 151652 w 2071892"/>
                  <a:gd name="connsiteY17" fmla="*/ 1071146 h 2561350"/>
                  <a:gd name="connsiteX18" fmla="*/ 105232 w 2071892"/>
                  <a:gd name="connsiteY18" fmla="*/ 382371 h 2561350"/>
                  <a:gd name="connsiteX19" fmla="*/ 823022 w 2071892"/>
                  <a:gd name="connsiteY19" fmla="*/ 389002 h 2561350"/>
                  <a:gd name="connsiteX20" fmla="*/ 788118 w 2071892"/>
                  <a:gd name="connsiteY20" fmla="*/ 283670 h 2561350"/>
                  <a:gd name="connsiteX21" fmla="*/ 1023861 w 2071892"/>
                  <a:gd name="connsiteY21" fmla="*/ 3 h 2561350"/>
                  <a:gd name="connsiteX0" fmla="*/ 1039756 w 2087787"/>
                  <a:gd name="connsiteY0" fmla="*/ 3 h 2561350"/>
                  <a:gd name="connsiteX1" fmla="*/ 1254069 w 2087787"/>
                  <a:gd name="connsiteY1" fmla="*/ 286050 h 2561350"/>
                  <a:gd name="connsiteX2" fmla="*/ 1231933 w 2087787"/>
                  <a:gd name="connsiteY2" fmla="*/ 389002 h 2561350"/>
                  <a:gd name="connsiteX3" fmla="*/ 1983221 w 2087787"/>
                  <a:gd name="connsiteY3" fmla="*/ 369108 h 2561350"/>
                  <a:gd name="connsiteX4" fmla="*/ 1963327 w 2087787"/>
                  <a:gd name="connsiteY4" fmla="*/ 1063389 h 2561350"/>
                  <a:gd name="connsiteX5" fmla="*/ 1874009 w 2087787"/>
                  <a:gd name="connsiteY5" fmla="*/ 1037347 h 2561350"/>
                  <a:gd name="connsiteX6" fmla="*/ 1871629 w 2087787"/>
                  <a:gd name="connsiteY6" fmla="*/ 1487403 h 2561350"/>
                  <a:gd name="connsiteX7" fmla="*/ 1963327 w 2087787"/>
                  <a:gd name="connsiteY7" fmla="*/ 1449629 h 2561350"/>
                  <a:gd name="connsiteX8" fmla="*/ 1963327 w 2087787"/>
                  <a:gd name="connsiteY8" fmla="*/ 2167002 h 2561350"/>
                  <a:gd name="connsiteX9" fmla="*/ 1234196 w 2087787"/>
                  <a:gd name="connsiteY9" fmla="*/ 2167002 h 2561350"/>
                  <a:gd name="connsiteX10" fmla="*/ 1254069 w 2087787"/>
                  <a:gd name="connsiteY10" fmla="*/ 2275300 h 2561350"/>
                  <a:gd name="connsiteX11" fmla="*/ 804013 w 2087787"/>
                  <a:gd name="connsiteY11" fmla="*/ 2277680 h 2561350"/>
                  <a:gd name="connsiteX12" fmla="*/ 833946 w 2087787"/>
                  <a:gd name="connsiteY12" fmla="*/ 2167002 h 2561350"/>
                  <a:gd name="connsiteX13" fmla="*/ 167547 w 2087787"/>
                  <a:gd name="connsiteY13" fmla="*/ 2167002 h 2561350"/>
                  <a:gd name="connsiteX14" fmla="*/ 167547 w 2087787"/>
                  <a:gd name="connsiteY14" fmla="*/ 1458174 h 2561350"/>
                  <a:gd name="connsiteX15" fmla="*/ 262546 w 2087787"/>
                  <a:gd name="connsiteY15" fmla="*/ 1495354 h 2561350"/>
                  <a:gd name="connsiteX16" fmla="*/ 260166 w 2087787"/>
                  <a:gd name="connsiteY16" fmla="*/ 1045298 h 2561350"/>
                  <a:gd name="connsiteX17" fmla="*/ 167547 w 2087787"/>
                  <a:gd name="connsiteY17" fmla="*/ 1071146 h 2561350"/>
                  <a:gd name="connsiteX18" fmla="*/ 121127 w 2087787"/>
                  <a:gd name="connsiteY18" fmla="*/ 382371 h 2561350"/>
                  <a:gd name="connsiteX19" fmla="*/ 838917 w 2087787"/>
                  <a:gd name="connsiteY19" fmla="*/ 389002 h 2561350"/>
                  <a:gd name="connsiteX20" fmla="*/ 804013 w 2087787"/>
                  <a:gd name="connsiteY20" fmla="*/ 283670 h 2561350"/>
                  <a:gd name="connsiteX21" fmla="*/ 1039756 w 2087787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88885"/>
                  <a:gd name="connsiteY0" fmla="*/ 3 h 2561350"/>
                  <a:gd name="connsiteX1" fmla="*/ 1239747 w 2088885"/>
                  <a:gd name="connsiteY1" fmla="*/ 286050 h 2561350"/>
                  <a:gd name="connsiteX2" fmla="*/ 1217611 w 2088885"/>
                  <a:gd name="connsiteY2" fmla="*/ 389002 h 2561350"/>
                  <a:gd name="connsiteX3" fmla="*/ 1968899 w 2088885"/>
                  <a:gd name="connsiteY3" fmla="*/ 369108 h 2561350"/>
                  <a:gd name="connsiteX4" fmla="*/ 1949005 w 2088885"/>
                  <a:gd name="connsiteY4" fmla="*/ 1063389 h 2561350"/>
                  <a:gd name="connsiteX5" fmla="*/ 1859687 w 2088885"/>
                  <a:gd name="connsiteY5" fmla="*/ 1037347 h 2561350"/>
                  <a:gd name="connsiteX6" fmla="*/ 1857307 w 2088885"/>
                  <a:gd name="connsiteY6" fmla="*/ 1487403 h 2561350"/>
                  <a:gd name="connsiteX7" fmla="*/ 1949005 w 2088885"/>
                  <a:gd name="connsiteY7" fmla="*/ 1449629 h 2561350"/>
                  <a:gd name="connsiteX8" fmla="*/ 1949005 w 2088885"/>
                  <a:gd name="connsiteY8" fmla="*/ 2167002 h 2561350"/>
                  <a:gd name="connsiteX9" fmla="*/ 1219874 w 2088885"/>
                  <a:gd name="connsiteY9" fmla="*/ 2167002 h 2561350"/>
                  <a:gd name="connsiteX10" fmla="*/ 1239747 w 2088885"/>
                  <a:gd name="connsiteY10" fmla="*/ 2275300 h 2561350"/>
                  <a:gd name="connsiteX11" fmla="*/ 789691 w 2088885"/>
                  <a:gd name="connsiteY11" fmla="*/ 2277680 h 2561350"/>
                  <a:gd name="connsiteX12" fmla="*/ 819624 w 2088885"/>
                  <a:gd name="connsiteY12" fmla="*/ 2167002 h 2561350"/>
                  <a:gd name="connsiteX13" fmla="*/ 153225 w 2088885"/>
                  <a:gd name="connsiteY13" fmla="*/ 2167002 h 2561350"/>
                  <a:gd name="connsiteX14" fmla="*/ 153225 w 2088885"/>
                  <a:gd name="connsiteY14" fmla="*/ 1458174 h 2561350"/>
                  <a:gd name="connsiteX15" fmla="*/ 248224 w 2088885"/>
                  <a:gd name="connsiteY15" fmla="*/ 1495354 h 2561350"/>
                  <a:gd name="connsiteX16" fmla="*/ 245844 w 2088885"/>
                  <a:gd name="connsiteY16" fmla="*/ 1045298 h 2561350"/>
                  <a:gd name="connsiteX17" fmla="*/ 153225 w 2088885"/>
                  <a:gd name="connsiteY17" fmla="*/ 1071146 h 2561350"/>
                  <a:gd name="connsiteX18" fmla="*/ 106805 w 2088885"/>
                  <a:gd name="connsiteY18" fmla="*/ 382371 h 2561350"/>
                  <a:gd name="connsiteX19" fmla="*/ 824595 w 2088885"/>
                  <a:gd name="connsiteY19" fmla="*/ 389002 h 2561350"/>
                  <a:gd name="connsiteX20" fmla="*/ 789691 w 2088885"/>
                  <a:gd name="connsiteY20" fmla="*/ 283670 h 2561350"/>
                  <a:gd name="connsiteX21" fmla="*/ 1025434 w 208888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102756"/>
                  <a:gd name="connsiteY0" fmla="*/ 3 h 2561350"/>
                  <a:gd name="connsiteX1" fmla="*/ 1239747 w 2102756"/>
                  <a:gd name="connsiteY1" fmla="*/ 286050 h 2561350"/>
                  <a:gd name="connsiteX2" fmla="*/ 1217611 w 2102756"/>
                  <a:gd name="connsiteY2" fmla="*/ 389002 h 2561350"/>
                  <a:gd name="connsiteX3" fmla="*/ 1968899 w 2102756"/>
                  <a:gd name="connsiteY3" fmla="*/ 369108 h 2561350"/>
                  <a:gd name="connsiteX4" fmla="*/ 1949005 w 2102756"/>
                  <a:gd name="connsiteY4" fmla="*/ 1063389 h 2561350"/>
                  <a:gd name="connsiteX5" fmla="*/ 1859687 w 2102756"/>
                  <a:gd name="connsiteY5" fmla="*/ 1037347 h 2561350"/>
                  <a:gd name="connsiteX6" fmla="*/ 1857307 w 2102756"/>
                  <a:gd name="connsiteY6" fmla="*/ 1487403 h 2561350"/>
                  <a:gd name="connsiteX7" fmla="*/ 1995425 w 2102756"/>
                  <a:gd name="connsiteY7" fmla="*/ 1456260 h 2561350"/>
                  <a:gd name="connsiteX8" fmla="*/ 1949005 w 2102756"/>
                  <a:gd name="connsiteY8" fmla="*/ 2167002 h 2561350"/>
                  <a:gd name="connsiteX9" fmla="*/ 1219874 w 2102756"/>
                  <a:gd name="connsiteY9" fmla="*/ 2167002 h 2561350"/>
                  <a:gd name="connsiteX10" fmla="*/ 1239747 w 2102756"/>
                  <a:gd name="connsiteY10" fmla="*/ 2275300 h 2561350"/>
                  <a:gd name="connsiteX11" fmla="*/ 789691 w 2102756"/>
                  <a:gd name="connsiteY11" fmla="*/ 2277680 h 2561350"/>
                  <a:gd name="connsiteX12" fmla="*/ 819624 w 2102756"/>
                  <a:gd name="connsiteY12" fmla="*/ 2167002 h 2561350"/>
                  <a:gd name="connsiteX13" fmla="*/ 153225 w 2102756"/>
                  <a:gd name="connsiteY13" fmla="*/ 2167002 h 2561350"/>
                  <a:gd name="connsiteX14" fmla="*/ 153225 w 2102756"/>
                  <a:gd name="connsiteY14" fmla="*/ 1458174 h 2561350"/>
                  <a:gd name="connsiteX15" fmla="*/ 248224 w 2102756"/>
                  <a:gd name="connsiteY15" fmla="*/ 1495354 h 2561350"/>
                  <a:gd name="connsiteX16" fmla="*/ 245844 w 2102756"/>
                  <a:gd name="connsiteY16" fmla="*/ 1045298 h 2561350"/>
                  <a:gd name="connsiteX17" fmla="*/ 153225 w 2102756"/>
                  <a:gd name="connsiteY17" fmla="*/ 1071146 h 2561350"/>
                  <a:gd name="connsiteX18" fmla="*/ 106805 w 2102756"/>
                  <a:gd name="connsiteY18" fmla="*/ 382371 h 2561350"/>
                  <a:gd name="connsiteX19" fmla="*/ 824595 w 2102756"/>
                  <a:gd name="connsiteY19" fmla="*/ 389002 h 2561350"/>
                  <a:gd name="connsiteX20" fmla="*/ 789691 w 2102756"/>
                  <a:gd name="connsiteY20" fmla="*/ 283670 h 2561350"/>
                  <a:gd name="connsiteX21" fmla="*/ 1025434 w 2102756"/>
                  <a:gd name="connsiteY21" fmla="*/ 3 h 2561350"/>
                  <a:gd name="connsiteX0" fmla="*/ 1025434 w 2076232"/>
                  <a:gd name="connsiteY0" fmla="*/ 3 h 2561350"/>
                  <a:gd name="connsiteX1" fmla="*/ 1239747 w 2076232"/>
                  <a:gd name="connsiteY1" fmla="*/ 286050 h 2561350"/>
                  <a:gd name="connsiteX2" fmla="*/ 1217611 w 2076232"/>
                  <a:gd name="connsiteY2" fmla="*/ 389002 h 2561350"/>
                  <a:gd name="connsiteX3" fmla="*/ 1968899 w 2076232"/>
                  <a:gd name="connsiteY3" fmla="*/ 369108 h 2561350"/>
                  <a:gd name="connsiteX4" fmla="*/ 1949005 w 2076232"/>
                  <a:gd name="connsiteY4" fmla="*/ 1063389 h 2561350"/>
                  <a:gd name="connsiteX5" fmla="*/ 1859687 w 2076232"/>
                  <a:gd name="connsiteY5" fmla="*/ 1037347 h 2561350"/>
                  <a:gd name="connsiteX6" fmla="*/ 1857307 w 2076232"/>
                  <a:gd name="connsiteY6" fmla="*/ 1487403 h 2561350"/>
                  <a:gd name="connsiteX7" fmla="*/ 1995425 w 2076232"/>
                  <a:gd name="connsiteY7" fmla="*/ 1456260 h 2561350"/>
                  <a:gd name="connsiteX8" fmla="*/ 1949005 w 2076232"/>
                  <a:gd name="connsiteY8" fmla="*/ 2167002 h 2561350"/>
                  <a:gd name="connsiteX9" fmla="*/ 1219874 w 2076232"/>
                  <a:gd name="connsiteY9" fmla="*/ 2167002 h 2561350"/>
                  <a:gd name="connsiteX10" fmla="*/ 1239747 w 2076232"/>
                  <a:gd name="connsiteY10" fmla="*/ 2275300 h 2561350"/>
                  <a:gd name="connsiteX11" fmla="*/ 789691 w 2076232"/>
                  <a:gd name="connsiteY11" fmla="*/ 2277680 h 2561350"/>
                  <a:gd name="connsiteX12" fmla="*/ 819624 w 2076232"/>
                  <a:gd name="connsiteY12" fmla="*/ 2167002 h 2561350"/>
                  <a:gd name="connsiteX13" fmla="*/ 153225 w 2076232"/>
                  <a:gd name="connsiteY13" fmla="*/ 2167002 h 2561350"/>
                  <a:gd name="connsiteX14" fmla="*/ 153225 w 2076232"/>
                  <a:gd name="connsiteY14" fmla="*/ 1458174 h 2561350"/>
                  <a:gd name="connsiteX15" fmla="*/ 248224 w 2076232"/>
                  <a:gd name="connsiteY15" fmla="*/ 1495354 h 2561350"/>
                  <a:gd name="connsiteX16" fmla="*/ 245844 w 2076232"/>
                  <a:gd name="connsiteY16" fmla="*/ 1045298 h 2561350"/>
                  <a:gd name="connsiteX17" fmla="*/ 153225 w 2076232"/>
                  <a:gd name="connsiteY17" fmla="*/ 1071146 h 2561350"/>
                  <a:gd name="connsiteX18" fmla="*/ 106805 w 2076232"/>
                  <a:gd name="connsiteY18" fmla="*/ 382371 h 2561350"/>
                  <a:gd name="connsiteX19" fmla="*/ 824595 w 2076232"/>
                  <a:gd name="connsiteY19" fmla="*/ 389002 h 2561350"/>
                  <a:gd name="connsiteX20" fmla="*/ 789691 w 2076232"/>
                  <a:gd name="connsiteY20" fmla="*/ 283670 h 2561350"/>
                  <a:gd name="connsiteX21" fmla="*/ 1025434 w 2076232"/>
                  <a:gd name="connsiteY21" fmla="*/ 3 h 2561350"/>
                  <a:gd name="connsiteX0" fmla="*/ 1025434 w 2077711"/>
                  <a:gd name="connsiteY0" fmla="*/ 3 h 2561350"/>
                  <a:gd name="connsiteX1" fmla="*/ 1239747 w 2077711"/>
                  <a:gd name="connsiteY1" fmla="*/ 286050 h 2561350"/>
                  <a:gd name="connsiteX2" fmla="*/ 1217611 w 2077711"/>
                  <a:gd name="connsiteY2" fmla="*/ 389002 h 2561350"/>
                  <a:gd name="connsiteX3" fmla="*/ 1968899 w 2077711"/>
                  <a:gd name="connsiteY3" fmla="*/ 369108 h 2561350"/>
                  <a:gd name="connsiteX4" fmla="*/ 1949005 w 2077711"/>
                  <a:gd name="connsiteY4" fmla="*/ 1063389 h 2561350"/>
                  <a:gd name="connsiteX5" fmla="*/ 1859687 w 2077711"/>
                  <a:gd name="connsiteY5" fmla="*/ 1037347 h 2561350"/>
                  <a:gd name="connsiteX6" fmla="*/ 1857307 w 2077711"/>
                  <a:gd name="connsiteY6" fmla="*/ 1487403 h 2561350"/>
                  <a:gd name="connsiteX7" fmla="*/ 1995425 w 2077711"/>
                  <a:gd name="connsiteY7" fmla="*/ 1456260 h 2561350"/>
                  <a:gd name="connsiteX8" fmla="*/ 1949005 w 2077711"/>
                  <a:gd name="connsiteY8" fmla="*/ 2167002 h 2561350"/>
                  <a:gd name="connsiteX9" fmla="*/ 1219874 w 2077711"/>
                  <a:gd name="connsiteY9" fmla="*/ 2167002 h 2561350"/>
                  <a:gd name="connsiteX10" fmla="*/ 1239747 w 2077711"/>
                  <a:gd name="connsiteY10" fmla="*/ 2275300 h 2561350"/>
                  <a:gd name="connsiteX11" fmla="*/ 789691 w 2077711"/>
                  <a:gd name="connsiteY11" fmla="*/ 2277680 h 2561350"/>
                  <a:gd name="connsiteX12" fmla="*/ 819624 w 2077711"/>
                  <a:gd name="connsiteY12" fmla="*/ 2167002 h 2561350"/>
                  <a:gd name="connsiteX13" fmla="*/ 153225 w 2077711"/>
                  <a:gd name="connsiteY13" fmla="*/ 2167002 h 2561350"/>
                  <a:gd name="connsiteX14" fmla="*/ 153225 w 2077711"/>
                  <a:gd name="connsiteY14" fmla="*/ 1458174 h 2561350"/>
                  <a:gd name="connsiteX15" fmla="*/ 248224 w 2077711"/>
                  <a:gd name="connsiteY15" fmla="*/ 1495354 h 2561350"/>
                  <a:gd name="connsiteX16" fmla="*/ 245844 w 2077711"/>
                  <a:gd name="connsiteY16" fmla="*/ 1045298 h 2561350"/>
                  <a:gd name="connsiteX17" fmla="*/ 153225 w 2077711"/>
                  <a:gd name="connsiteY17" fmla="*/ 1071146 h 2561350"/>
                  <a:gd name="connsiteX18" fmla="*/ 106805 w 2077711"/>
                  <a:gd name="connsiteY18" fmla="*/ 382371 h 2561350"/>
                  <a:gd name="connsiteX19" fmla="*/ 824595 w 2077711"/>
                  <a:gd name="connsiteY19" fmla="*/ 389002 h 2561350"/>
                  <a:gd name="connsiteX20" fmla="*/ 789691 w 2077711"/>
                  <a:gd name="connsiteY20" fmla="*/ 283670 h 2561350"/>
                  <a:gd name="connsiteX21" fmla="*/ 1025434 w 2077711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57307 w 2082173"/>
                  <a:gd name="connsiteY6" fmla="*/ 1487403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57307 w 2082173"/>
                  <a:gd name="connsiteY6" fmla="*/ 1487403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1331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1331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13436 w 2082173"/>
                  <a:gd name="connsiteY14" fmla="*/ 1511225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38495 w 2095234"/>
                  <a:gd name="connsiteY0" fmla="*/ 3 h 2561350"/>
                  <a:gd name="connsiteX1" fmla="*/ 1252808 w 2095234"/>
                  <a:gd name="connsiteY1" fmla="*/ 286050 h 2561350"/>
                  <a:gd name="connsiteX2" fmla="*/ 1230672 w 2095234"/>
                  <a:gd name="connsiteY2" fmla="*/ 389002 h 2561350"/>
                  <a:gd name="connsiteX3" fmla="*/ 1981960 w 2095234"/>
                  <a:gd name="connsiteY3" fmla="*/ 369108 h 2561350"/>
                  <a:gd name="connsiteX4" fmla="*/ 1975328 w 2095234"/>
                  <a:gd name="connsiteY4" fmla="*/ 1096546 h 2561350"/>
                  <a:gd name="connsiteX5" fmla="*/ 1872748 w 2095234"/>
                  <a:gd name="connsiteY5" fmla="*/ 1037347 h 2561350"/>
                  <a:gd name="connsiteX6" fmla="*/ 1857106 w 2095234"/>
                  <a:gd name="connsiteY6" fmla="*/ 1520560 h 2561350"/>
                  <a:gd name="connsiteX7" fmla="*/ 2008486 w 2095234"/>
                  <a:gd name="connsiteY7" fmla="*/ 1456260 h 2561350"/>
                  <a:gd name="connsiteX8" fmla="*/ 1962066 w 2095234"/>
                  <a:gd name="connsiteY8" fmla="*/ 2180265 h 2561350"/>
                  <a:gd name="connsiteX9" fmla="*/ 1232935 w 2095234"/>
                  <a:gd name="connsiteY9" fmla="*/ 2167002 h 2561350"/>
                  <a:gd name="connsiteX10" fmla="*/ 1252808 w 2095234"/>
                  <a:gd name="connsiteY10" fmla="*/ 2275300 h 2561350"/>
                  <a:gd name="connsiteX11" fmla="*/ 802752 w 2095234"/>
                  <a:gd name="connsiteY11" fmla="*/ 2277680 h 2561350"/>
                  <a:gd name="connsiteX12" fmla="*/ 832685 w 2095234"/>
                  <a:gd name="connsiteY12" fmla="*/ 2167002 h 2561350"/>
                  <a:gd name="connsiteX13" fmla="*/ 139760 w 2095234"/>
                  <a:gd name="connsiteY13" fmla="*/ 2200159 h 2561350"/>
                  <a:gd name="connsiteX14" fmla="*/ 119866 w 2095234"/>
                  <a:gd name="connsiteY14" fmla="*/ 1497962 h 2561350"/>
                  <a:gd name="connsiteX15" fmla="*/ 281179 w 2095234"/>
                  <a:gd name="connsiteY15" fmla="*/ 1561668 h 2561350"/>
                  <a:gd name="connsiteX16" fmla="*/ 258905 w 2095234"/>
                  <a:gd name="connsiteY16" fmla="*/ 1045298 h 2561350"/>
                  <a:gd name="connsiteX17" fmla="*/ 146392 w 2095234"/>
                  <a:gd name="connsiteY17" fmla="*/ 1091040 h 2561350"/>
                  <a:gd name="connsiteX18" fmla="*/ 119866 w 2095234"/>
                  <a:gd name="connsiteY18" fmla="*/ 382371 h 2561350"/>
                  <a:gd name="connsiteX19" fmla="*/ 837656 w 2095234"/>
                  <a:gd name="connsiteY19" fmla="*/ 389002 h 2561350"/>
                  <a:gd name="connsiteX20" fmla="*/ 802752 w 2095234"/>
                  <a:gd name="connsiteY20" fmla="*/ 283670 h 2561350"/>
                  <a:gd name="connsiteX21" fmla="*/ 1038495 w 2095234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19868 w 2076607"/>
                  <a:gd name="connsiteY0" fmla="*/ 3 h 2561350"/>
                  <a:gd name="connsiteX1" fmla="*/ 1234181 w 2076607"/>
                  <a:gd name="connsiteY1" fmla="*/ 286050 h 2561350"/>
                  <a:gd name="connsiteX2" fmla="*/ 1212045 w 2076607"/>
                  <a:gd name="connsiteY2" fmla="*/ 389002 h 2561350"/>
                  <a:gd name="connsiteX3" fmla="*/ 1963333 w 2076607"/>
                  <a:gd name="connsiteY3" fmla="*/ 369108 h 2561350"/>
                  <a:gd name="connsiteX4" fmla="*/ 1956701 w 2076607"/>
                  <a:gd name="connsiteY4" fmla="*/ 1096546 h 2561350"/>
                  <a:gd name="connsiteX5" fmla="*/ 1854121 w 2076607"/>
                  <a:gd name="connsiteY5" fmla="*/ 1037347 h 2561350"/>
                  <a:gd name="connsiteX6" fmla="*/ 1838479 w 2076607"/>
                  <a:gd name="connsiteY6" fmla="*/ 1520560 h 2561350"/>
                  <a:gd name="connsiteX7" fmla="*/ 1989859 w 2076607"/>
                  <a:gd name="connsiteY7" fmla="*/ 1456260 h 2561350"/>
                  <a:gd name="connsiteX8" fmla="*/ 1943439 w 2076607"/>
                  <a:gd name="connsiteY8" fmla="*/ 2180265 h 2561350"/>
                  <a:gd name="connsiteX9" fmla="*/ 1214308 w 2076607"/>
                  <a:gd name="connsiteY9" fmla="*/ 2167002 h 2561350"/>
                  <a:gd name="connsiteX10" fmla="*/ 1234181 w 2076607"/>
                  <a:gd name="connsiteY10" fmla="*/ 2275300 h 2561350"/>
                  <a:gd name="connsiteX11" fmla="*/ 784125 w 2076607"/>
                  <a:gd name="connsiteY11" fmla="*/ 2277680 h 2561350"/>
                  <a:gd name="connsiteX12" fmla="*/ 814058 w 2076607"/>
                  <a:gd name="connsiteY12" fmla="*/ 2167002 h 2561350"/>
                  <a:gd name="connsiteX13" fmla="*/ 121133 w 2076607"/>
                  <a:gd name="connsiteY13" fmla="*/ 2200159 h 2561350"/>
                  <a:gd name="connsiteX14" fmla="*/ 101239 w 2076607"/>
                  <a:gd name="connsiteY14" fmla="*/ 1497962 h 2561350"/>
                  <a:gd name="connsiteX15" fmla="*/ 262552 w 2076607"/>
                  <a:gd name="connsiteY15" fmla="*/ 1561668 h 2561350"/>
                  <a:gd name="connsiteX16" fmla="*/ 240278 w 2076607"/>
                  <a:gd name="connsiteY16" fmla="*/ 1045298 h 2561350"/>
                  <a:gd name="connsiteX17" fmla="*/ 101239 w 2076607"/>
                  <a:gd name="connsiteY17" fmla="*/ 382371 h 2561350"/>
                  <a:gd name="connsiteX18" fmla="*/ 819029 w 2076607"/>
                  <a:gd name="connsiteY18" fmla="*/ 389002 h 2561350"/>
                  <a:gd name="connsiteX19" fmla="*/ 784125 w 2076607"/>
                  <a:gd name="connsiteY19" fmla="*/ 283670 h 2561350"/>
                  <a:gd name="connsiteX20" fmla="*/ 1019868 w 2076607"/>
                  <a:gd name="connsiteY20" fmla="*/ 3 h 2561350"/>
                  <a:gd name="connsiteX0" fmla="*/ 1019868 w 2076607"/>
                  <a:gd name="connsiteY0" fmla="*/ 3 h 2561350"/>
                  <a:gd name="connsiteX1" fmla="*/ 1234181 w 2076607"/>
                  <a:gd name="connsiteY1" fmla="*/ 286050 h 2561350"/>
                  <a:gd name="connsiteX2" fmla="*/ 1212045 w 2076607"/>
                  <a:gd name="connsiteY2" fmla="*/ 389002 h 2561350"/>
                  <a:gd name="connsiteX3" fmla="*/ 1963333 w 2076607"/>
                  <a:gd name="connsiteY3" fmla="*/ 369108 h 2561350"/>
                  <a:gd name="connsiteX4" fmla="*/ 1956701 w 2076607"/>
                  <a:gd name="connsiteY4" fmla="*/ 1096546 h 2561350"/>
                  <a:gd name="connsiteX5" fmla="*/ 1854121 w 2076607"/>
                  <a:gd name="connsiteY5" fmla="*/ 1037347 h 2561350"/>
                  <a:gd name="connsiteX6" fmla="*/ 1838479 w 2076607"/>
                  <a:gd name="connsiteY6" fmla="*/ 1520560 h 2561350"/>
                  <a:gd name="connsiteX7" fmla="*/ 1989859 w 2076607"/>
                  <a:gd name="connsiteY7" fmla="*/ 1456260 h 2561350"/>
                  <a:gd name="connsiteX8" fmla="*/ 1943439 w 2076607"/>
                  <a:gd name="connsiteY8" fmla="*/ 2180265 h 2561350"/>
                  <a:gd name="connsiteX9" fmla="*/ 1214308 w 2076607"/>
                  <a:gd name="connsiteY9" fmla="*/ 2167002 h 2561350"/>
                  <a:gd name="connsiteX10" fmla="*/ 1234181 w 2076607"/>
                  <a:gd name="connsiteY10" fmla="*/ 2275300 h 2561350"/>
                  <a:gd name="connsiteX11" fmla="*/ 784125 w 2076607"/>
                  <a:gd name="connsiteY11" fmla="*/ 2277680 h 2561350"/>
                  <a:gd name="connsiteX12" fmla="*/ 814058 w 2076607"/>
                  <a:gd name="connsiteY12" fmla="*/ 2167002 h 2561350"/>
                  <a:gd name="connsiteX13" fmla="*/ 121133 w 2076607"/>
                  <a:gd name="connsiteY13" fmla="*/ 2200159 h 2561350"/>
                  <a:gd name="connsiteX14" fmla="*/ 101239 w 2076607"/>
                  <a:gd name="connsiteY14" fmla="*/ 1497962 h 2561350"/>
                  <a:gd name="connsiteX15" fmla="*/ 262552 w 2076607"/>
                  <a:gd name="connsiteY15" fmla="*/ 1561668 h 2561350"/>
                  <a:gd name="connsiteX16" fmla="*/ 240278 w 2076607"/>
                  <a:gd name="connsiteY16" fmla="*/ 1045298 h 2561350"/>
                  <a:gd name="connsiteX17" fmla="*/ 136388 w 2076607"/>
                  <a:gd name="connsiteY17" fmla="*/ 727479 h 2561350"/>
                  <a:gd name="connsiteX18" fmla="*/ 101239 w 2076607"/>
                  <a:gd name="connsiteY18" fmla="*/ 382371 h 2561350"/>
                  <a:gd name="connsiteX19" fmla="*/ 819029 w 2076607"/>
                  <a:gd name="connsiteY19" fmla="*/ 389002 h 2561350"/>
                  <a:gd name="connsiteX20" fmla="*/ 784125 w 2076607"/>
                  <a:gd name="connsiteY20" fmla="*/ 283670 h 2561350"/>
                  <a:gd name="connsiteX21" fmla="*/ 1019868 w 2076607"/>
                  <a:gd name="connsiteY21" fmla="*/ 3 h 2561350"/>
                  <a:gd name="connsiteX0" fmla="*/ 1030195 w 2086934"/>
                  <a:gd name="connsiteY0" fmla="*/ 3 h 2561350"/>
                  <a:gd name="connsiteX1" fmla="*/ 1244508 w 2086934"/>
                  <a:gd name="connsiteY1" fmla="*/ 286050 h 2561350"/>
                  <a:gd name="connsiteX2" fmla="*/ 1222372 w 2086934"/>
                  <a:gd name="connsiteY2" fmla="*/ 389002 h 2561350"/>
                  <a:gd name="connsiteX3" fmla="*/ 1973660 w 2086934"/>
                  <a:gd name="connsiteY3" fmla="*/ 369108 h 2561350"/>
                  <a:gd name="connsiteX4" fmla="*/ 1967028 w 2086934"/>
                  <a:gd name="connsiteY4" fmla="*/ 1096546 h 2561350"/>
                  <a:gd name="connsiteX5" fmla="*/ 1864448 w 2086934"/>
                  <a:gd name="connsiteY5" fmla="*/ 1037347 h 2561350"/>
                  <a:gd name="connsiteX6" fmla="*/ 1848806 w 2086934"/>
                  <a:gd name="connsiteY6" fmla="*/ 1520560 h 2561350"/>
                  <a:gd name="connsiteX7" fmla="*/ 2000186 w 2086934"/>
                  <a:gd name="connsiteY7" fmla="*/ 1456260 h 2561350"/>
                  <a:gd name="connsiteX8" fmla="*/ 1953766 w 2086934"/>
                  <a:gd name="connsiteY8" fmla="*/ 2180265 h 2561350"/>
                  <a:gd name="connsiteX9" fmla="*/ 1224635 w 2086934"/>
                  <a:gd name="connsiteY9" fmla="*/ 2167002 h 2561350"/>
                  <a:gd name="connsiteX10" fmla="*/ 1244508 w 2086934"/>
                  <a:gd name="connsiteY10" fmla="*/ 2275300 h 2561350"/>
                  <a:gd name="connsiteX11" fmla="*/ 794452 w 2086934"/>
                  <a:gd name="connsiteY11" fmla="*/ 2277680 h 2561350"/>
                  <a:gd name="connsiteX12" fmla="*/ 824385 w 2086934"/>
                  <a:gd name="connsiteY12" fmla="*/ 2167002 h 2561350"/>
                  <a:gd name="connsiteX13" fmla="*/ 131460 w 2086934"/>
                  <a:gd name="connsiteY13" fmla="*/ 2200159 h 2561350"/>
                  <a:gd name="connsiteX14" fmla="*/ 111566 w 2086934"/>
                  <a:gd name="connsiteY14" fmla="*/ 1497962 h 2561350"/>
                  <a:gd name="connsiteX15" fmla="*/ 272879 w 2086934"/>
                  <a:gd name="connsiteY15" fmla="*/ 1561668 h 2561350"/>
                  <a:gd name="connsiteX16" fmla="*/ 250605 w 2086934"/>
                  <a:gd name="connsiteY16" fmla="*/ 1045298 h 2561350"/>
                  <a:gd name="connsiteX17" fmla="*/ 9943 w 2086934"/>
                  <a:gd name="connsiteY17" fmla="*/ 1018431 h 2561350"/>
                  <a:gd name="connsiteX18" fmla="*/ 111566 w 2086934"/>
                  <a:gd name="connsiteY18" fmla="*/ 382371 h 2561350"/>
                  <a:gd name="connsiteX19" fmla="*/ 829356 w 2086934"/>
                  <a:gd name="connsiteY19" fmla="*/ 389002 h 2561350"/>
                  <a:gd name="connsiteX20" fmla="*/ 794452 w 2086934"/>
                  <a:gd name="connsiteY20" fmla="*/ 283670 h 2561350"/>
                  <a:gd name="connsiteX21" fmla="*/ 1030195 w 2086934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270566 w 2084621"/>
                  <a:gd name="connsiteY14" fmla="*/ 1561668 h 2561350"/>
                  <a:gd name="connsiteX15" fmla="*/ 248292 w 2084621"/>
                  <a:gd name="connsiteY15" fmla="*/ 1045298 h 2561350"/>
                  <a:gd name="connsiteX16" fmla="*/ 7630 w 2084621"/>
                  <a:gd name="connsiteY16" fmla="*/ 1018431 h 2561350"/>
                  <a:gd name="connsiteX17" fmla="*/ 109253 w 2084621"/>
                  <a:gd name="connsiteY17" fmla="*/ 382371 h 2561350"/>
                  <a:gd name="connsiteX18" fmla="*/ 827043 w 2084621"/>
                  <a:gd name="connsiteY18" fmla="*/ 389002 h 2561350"/>
                  <a:gd name="connsiteX19" fmla="*/ 792139 w 2084621"/>
                  <a:gd name="connsiteY19" fmla="*/ 283670 h 2561350"/>
                  <a:gd name="connsiteX20" fmla="*/ 1027882 w 2084621"/>
                  <a:gd name="connsiteY20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76730 w 2084621"/>
                  <a:gd name="connsiteY14" fmla="*/ 1866419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33820 w 2090559"/>
                  <a:gd name="connsiteY0" fmla="*/ 3 h 2561350"/>
                  <a:gd name="connsiteX1" fmla="*/ 1248133 w 2090559"/>
                  <a:gd name="connsiteY1" fmla="*/ 286050 h 2561350"/>
                  <a:gd name="connsiteX2" fmla="*/ 1225997 w 2090559"/>
                  <a:gd name="connsiteY2" fmla="*/ 389002 h 2561350"/>
                  <a:gd name="connsiteX3" fmla="*/ 1977285 w 2090559"/>
                  <a:gd name="connsiteY3" fmla="*/ 369108 h 2561350"/>
                  <a:gd name="connsiteX4" fmla="*/ 1970653 w 2090559"/>
                  <a:gd name="connsiteY4" fmla="*/ 1096546 h 2561350"/>
                  <a:gd name="connsiteX5" fmla="*/ 1868073 w 2090559"/>
                  <a:gd name="connsiteY5" fmla="*/ 1037347 h 2561350"/>
                  <a:gd name="connsiteX6" fmla="*/ 1852431 w 2090559"/>
                  <a:gd name="connsiteY6" fmla="*/ 1520560 h 2561350"/>
                  <a:gd name="connsiteX7" fmla="*/ 2003811 w 2090559"/>
                  <a:gd name="connsiteY7" fmla="*/ 1456260 h 2561350"/>
                  <a:gd name="connsiteX8" fmla="*/ 1957391 w 2090559"/>
                  <a:gd name="connsiteY8" fmla="*/ 2180265 h 2561350"/>
                  <a:gd name="connsiteX9" fmla="*/ 1228260 w 2090559"/>
                  <a:gd name="connsiteY9" fmla="*/ 2167002 h 2561350"/>
                  <a:gd name="connsiteX10" fmla="*/ 1248133 w 2090559"/>
                  <a:gd name="connsiteY10" fmla="*/ 2275300 h 2561350"/>
                  <a:gd name="connsiteX11" fmla="*/ 798077 w 2090559"/>
                  <a:gd name="connsiteY11" fmla="*/ 2277680 h 2561350"/>
                  <a:gd name="connsiteX12" fmla="*/ 828010 w 2090559"/>
                  <a:gd name="connsiteY12" fmla="*/ 2167002 h 2561350"/>
                  <a:gd name="connsiteX13" fmla="*/ 135085 w 2090559"/>
                  <a:gd name="connsiteY13" fmla="*/ 2200159 h 2561350"/>
                  <a:gd name="connsiteX14" fmla="*/ 6108 w 2090559"/>
                  <a:gd name="connsiteY14" fmla="*/ 1657531 h 2561350"/>
                  <a:gd name="connsiteX15" fmla="*/ 276504 w 2090559"/>
                  <a:gd name="connsiteY15" fmla="*/ 1561668 h 2561350"/>
                  <a:gd name="connsiteX16" fmla="*/ 254230 w 2090559"/>
                  <a:gd name="connsiteY16" fmla="*/ 1045298 h 2561350"/>
                  <a:gd name="connsiteX17" fmla="*/ 13568 w 2090559"/>
                  <a:gd name="connsiteY17" fmla="*/ 1018431 h 2561350"/>
                  <a:gd name="connsiteX18" fmla="*/ 115191 w 2090559"/>
                  <a:gd name="connsiteY18" fmla="*/ 382371 h 2561350"/>
                  <a:gd name="connsiteX19" fmla="*/ 832981 w 2090559"/>
                  <a:gd name="connsiteY19" fmla="*/ 389002 h 2561350"/>
                  <a:gd name="connsiteX20" fmla="*/ 798077 w 2090559"/>
                  <a:gd name="connsiteY20" fmla="*/ 283670 h 2561350"/>
                  <a:gd name="connsiteX21" fmla="*/ 1033820 w 2090559"/>
                  <a:gd name="connsiteY21" fmla="*/ 3 h 2561350"/>
                  <a:gd name="connsiteX0" fmla="*/ 1032856 w 2089595"/>
                  <a:gd name="connsiteY0" fmla="*/ 3 h 2561350"/>
                  <a:gd name="connsiteX1" fmla="*/ 1247169 w 2089595"/>
                  <a:gd name="connsiteY1" fmla="*/ 286050 h 2561350"/>
                  <a:gd name="connsiteX2" fmla="*/ 1225033 w 2089595"/>
                  <a:gd name="connsiteY2" fmla="*/ 389002 h 2561350"/>
                  <a:gd name="connsiteX3" fmla="*/ 1976321 w 2089595"/>
                  <a:gd name="connsiteY3" fmla="*/ 369108 h 2561350"/>
                  <a:gd name="connsiteX4" fmla="*/ 1969689 w 2089595"/>
                  <a:gd name="connsiteY4" fmla="*/ 1096546 h 2561350"/>
                  <a:gd name="connsiteX5" fmla="*/ 1867109 w 2089595"/>
                  <a:gd name="connsiteY5" fmla="*/ 1037347 h 2561350"/>
                  <a:gd name="connsiteX6" fmla="*/ 1851467 w 2089595"/>
                  <a:gd name="connsiteY6" fmla="*/ 1520560 h 2561350"/>
                  <a:gd name="connsiteX7" fmla="*/ 2002847 w 2089595"/>
                  <a:gd name="connsiteY7" fmla="*/ 1456260 h 2561350"/>
                  <a:gd name="connsiteX8" fmla="*/ 1956427 w 2089595"/>
                  <a:gd name="connsiteY8" fmla="*/ 2180265 h 2561350"/>
                  <a:gd name="connsiteX9" fmla="*/ 1227296 w 2089595"/>
                  <a:gd name="connsiteY9" fmla="*/ 2167002 h 2561350"/>
                  <a:gd name="connsiteX10" fmla="*/ 1247169 w 2089595"/>
                  <a:gd name="connsiteY10" fmla="*/ 2275300 h 2561350"/>
                  <a:gd name="connsiteX11" fmla="*/ 797113 w 2089595"/>
                  <a:gd name="connsiteY11" fmla="*/ 2277680 h 2561350"/>
                  <a:gd name="connsiteX12" fmla="*/ 827046 w 2089595"/>
                  <a:gd name="connsiteY12" fmla="*/ 2167002 h 2561350"/>
                  <a:gd name="connsiteX13" fmla="*/ 134121 w 2089595"/>
                  <a:gd name="connsiteY13" fmla="*/ 2200159 h 2561350"/>
                  <a:gd name="connsiteX14" fmla="*/ 5144 w 2089595"/>
                  <a:gd name="connsiteY14" fmla="*/ 1657531 h 2561350"/>
                  <a:gd name="connsiteX15" fmla="*/ 275540 w 2089595"/>
                  <a:gd name="connsiteY15" fmla="*/ 1561668 h 2561350"/>
                  <a:gd name="connsiteX16" fmla="*/ 253266 w 2089595"/>
                  <a:gd name="connsiteY16" fmla="*/ 1045298 h 2561350"/>
                  <a:gd name="connsiteX17" fmla="*/ 12604 w 2089595"/>
                  <a:gd name="connsiteY17" fmla="*/ 1018431 h 2561350"/>
                  <a:gd name="connsiteX18" fmla="*/ 114227 w 2089595"/>
                  <a:gd name="connsiteY18" fmla="*/ 382371 h 2561350"/>
                  <a:gd name="connsiteX19" fmla="*/ 832017 w 2089595"/>
                  <a:gd name="connsiteY19" fmla="*/ 389002 h 2561350"/>
                  <a:gd name="connsiteX20" fmla="*/ 797113 w 2089595"/>
                  <a:gd name="connsiteY20" fmla="*/ 283670 h 2561350"/>
                  <a:gd name="connsiteX21" fmla="*/ 1032856 w 2089595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1863015 w 2081039"/>
                  <a:gd name="connsiteY4" fmla="*/ 1037347 h 2561350"/>
                  <a:gd name="connsiteX5" fmla="*/ 1847373 w 2081039"/>
                  <a:gd name="connsiteY5" fmla="*/ 1520560 h 2561350"/>
                  <a:gd name="connsiteX6" fmla="*/ 1998753 w 2081039"/>
                  <a:gd name="connsiteY6" fmla="*/ 1456260 h 2561350"/>
                  <a:gd name="connsiteX7" fmla="*/ 1952333 w 2081039"/>
                  <a:gd name="connsiteY7" fmla="*/ 2180265 h 2561350"/>
                  <a:gd name="connsiteX8" fmla="*/ 1223202 w 2081039"/>
                  <a:gd name="connsiteY8" fmla="*/ 2167002 h 2561350"/>
                  <a:gd name="connsiteX9" fmla="*/ 1243075 w 2081039"/>
                  <a:gd name="connsiteY9" fmla="*/ 2275300 h 2561350"/>
                  <a:gd name="connsiteX10" fmla="*/ 793019 w 2081039"/>
                  <a:gd name="connsiteY10" fmla="*/ 2277680 h 2561350"/>
                  <a:gd name="connsiteX11" fmla="*/ 822952 w 2081039"/>
                  <a:gd name="connsiteY11" fmla="*/ 2167002 h 2561350"/>
                  <a:gd name="connsiteX12" fmla="*/ 130027 w 2081039"/>
                  <a:gd name="connsiteY12" fmla="*/ 2200159 h 2561350"/>
                  <a:gd name="connsiteX13" fmla="*/ 1050 w 2081039"/>
                  <a:gd name="connsiteY13" fmla="*/ 1657531 h 2561350"/>
                  <a:gd name="connsiteX14" fmla="*/ 271446 w 2081039"/>
                  <a:gd name="connsiteY14" fmla="*/ 1561668 h 2561350"/>
                  <a:gd name="connsiteX15" fmla="*/ 249172 w 2081039"/>
                  <a:gd name="connsiteY15" fmla="*/ 1045298 h 2561350"/>
                  <a:gd name="connsiteX16" fmla="*/ 8510 w 2081039"/>
                  <a:gd name="connsiteY16" fmla="*/ 1018431 h 2561350"/>
                  <a:gd name="connsiteX17" fmla="*/ 110133 w 2081039"/>
                  <a:gd name="connsiteY17" fmla="*/ 382371 h 2561350"/>
                  <a:gd name="connsiteX18" fmla="*/ 827923 w 2081039"/>
                  <a:gd name="connsiteY18" fmla="*/ 389002 h 2561350"/>
                  <a:gd name="connsiteX19" fmla="*/ 793019 w 2081039"/>
                  <a:gd name="connsiteY19" fmla="*/ 283670 h 2561350"/>
                  <a:gd name="connsiteX20" fmla="*/ 1028762 w 2081039"/>
                  <a:gd name="connsiteY20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1933270 w 2081039"/>
                  <a:gd name="connsiteY4" fmla="*/ 764780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7307 w 2081039"/>
                  <a:gd name="connsiteY3" fmla="*/ 371595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7307 w 2081039"/>
                  <a:gd name="connsiteY3" fmla="*/ 371595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9793 w 2081039"/>
                  <a:gd name="connsiteY3" fmla="*/ 36164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9793 w 2081039"/>
                  <a:gd name="connsiteY3" fmla="*/ 36164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1952333 w 2072429"/>
                  <a:gd name="connsiteY7" fmla="*/ 2180265 h 2561350"/>
                  <a:gd name="connsiteX8" fmla="*/ 1223202 w 2072429"/>
                  <a:gd name="connsiteY8" fmla="*/ 2167002 h 2561350"/>
                  <a:gd name="connsiteX9" fmla="*/ 1243075 w 2072429"/>
                  <a:gd name="connsiteY9" fmla="*/ 2275300 h 2561350"/>
                  <a:gd name="connsiteX10" fmla="*/ 793019 w 2072429"/>
                  <a:gd name="connsiteY10" fmla="*/ 2277680 h 2561350"/>
                  <a:gd name="connsiteX11" fmla="*/ 822952 w 2072429"/>
                  <a:gd name="connsiteY11" fmla="*/ 2167002 h 2561350"/>
                  <a:gd name="connsiteX12" fmla="*/ 130027 w 2072429"/>
                  <a:gd name="connsiteY12" fmla="*/ 2200159 h 2561350"/>
                  <a:gd name="connsiteX13" fmla="*/ 1050 w 2072429"/>
                  <a:gd name="connsiteY13" fmla="*/ 1657531 h 2561350"/>
                  <a:gd name="connsiteX14" fmla="*/ 271446 w 2072429"/>
                  <a:gd name="connsiteY14" fmla="*/ 1561668 h 2561350"/>
                  <a:gd name="connsiteX15" fmla="*/ 249172 w 2072429"/>
                  <a:gd name="connsiteY15" fmla="*/ 1045298 h 2561350"/>
                  <a:gd name="connsiteX16" fmla="*/ 8510 w 2072429"/>
                  <a:gd name="connsiteY16" fmla="*/ 1018431 h 2561350"/>
                  <a:gd name="connsiteX17" fmla="*/ 110133 w 2072429"/>
                  <a:gd name="connsiteY17" fmla="*/ 382371 h 2561350"/>
                  <a:gd name="connsiteX18" fmla="*/ 827923 w 2072429"/>
                  <a:gd name="connsiteY18" fmla="*/ 389002 h 2561350"/>
                  <a:gd name="connsiteX19" fmla="*/ 793019 w 2072429"/>
                  <a:gd name="connsiteY19" fmla="*/ 283670 h 2561350"/>
                  <a:gd name="connsiteX20" fmla="*/ 1028762 w 2072429"/>
                  <a:gd name="connsiteY20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1890996 w 2072429"/>
                  <a:gd name="connsiteY7" fmla="*/ 1722186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47373 w 2072429"/>
                  <a:gd name="connsiteY5" fmla="*/ 1535481 h 2561350"/>
                  <a:gd name="connsiteX6" fmla="*/ 2065070 w 2072429"/>
                  <a:gd name="connsiteY6" fmla="*/ 1597847 h 2561350"/>
                  <a:gd name="connsiteX7" fmla="*/ 1952333 w 2072429"/>
                  <a:gd name="connsiteY7" fmla="*/ 2180265 h 2561350"/>
                  <a:gd name="connsiteX8" fmla="*/ 1223202 w 2072429"/>
                  <a:gd name="connsiteY8" fmla="*/ 2167002 h 2561350"/>
                  <a:gd name="connsiteX9" fmla="*/ 1243075 w 2072429"/>
                  <a:gd name="connsiteY9" fmla="*/ 2275300 h 2561350"/>
                  <a:gd name="connsiteX10" fmla="*/ 793019 w 2072429"/>
                  <a:gd name="connsiteY10" fmla="*/ 2277680 h 2561350"/>
                  <a:gd name="connsiteX11" fmla="*/ 822952 w 2072429"/>
                  <a:gd name="connsiteY11" fmla="*/ 2167002 h 2561350"/>
                  <a:gd name="connsiteX12" fmla="*/ 130027 w 2072429"/>
                  <a:gd name="connsiteY12" fmla="*/ 2200159 h 2561350"/>
                  <a:gd name="connsiteX13" fmla="*/ 1050 w 2072429"/>
                  <a:gd name="connsiteY13" fmla="*/ 1657531 h 2561350"/>
                  <a:gd name="connsiteX14" fmla="*/ 271446 w 2072429"/>
                  <a:gd name="connsiteY14" fmla="*/ 1561668 h 2561350"/>
                  <a:gd name="connsiteX15" fmla="*/ 249172 w 2072429"/>
                  <a:gd name="connsiteY15" fmla="*/ 1045298 h 2561350"/>
                  <a:gd name="connsiteX16" fmla="*/ 8510 w 2072429"/>
                  <a:gd name="connsiteY16" fmla="*/ 1018431 h 2561350"/>
                  <a:gd name="connsiteX17" fmla="*/ 110133 w 2072429"/>
                  <a:gd name="connsiteY17" fmla="*/ 382371 h 2561350"/>
                  <a:gd name="connsiteX18" fmla="*/ 827923 w 2072429"/>
                  <a:gd name="connsiteY18" fmla="*/ 389002 h 2561350"/>
                  <a:gd name="connsiteX19" fmla="*/ 793019 w 2072429"/>
                  <a:gd name="connsiteY19" fmla="*/ 283670 h 2561350"/>
                  <a:gd name="connsiteX20" fmla="*/ 1028762 w 2072429"/>
                  <a:gd name="connsiteY20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997927 w 2072429"/>
                  <a:gd name="connsiteY5" fmla="*/ 118007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1048 w 2072429"/>
                  <a:gd name="connsiteY5" fmla="*/ 1030865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1048 w 2072429"/>
                  <a:gd name="connsiteY5" fmla="*/ 1030865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70777 w 2069564"/>
                  <a:gd name="connsiteY16" fmla="*/ 1028015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70777 w 2069564"/>
                  <a:gd name="connsiteY16" fmla="*/ 1028015 h 2561350"/>
                  <a:gd name="connsiteX17" fmla="*/ 30115 w 2069564"/>
                  <a:gd name="connsiteY17" fmla="*/ 1005469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70777 w 2069564"/>
                  <a:gd name="connsiteY16" fmla="*/ 1028015 h 2561350"/>
                  <a:gd name="connsiteX17" fmla="*/ 30115 w 2069564"/>
                  <a:gd name="connsiteY17" fmla="*/ 1005469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58483 w 2069564"/>
                  <a:gd name="connsiteY15" fmla="*/ 1557347 h 2561350"/>
                  <a:gd name="connsiteX16" fmla="*/ 270777 w 2069564"/>
                  <a:gd name="connsiteY16" fmla="*/ 1028015 h 2561350"/>
                  <a:gd name="connsiteX17" fmla="*/ 30115 w 2069564"/>
                  <a:gd name="connsiteY17" fmla="*/ 1005469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58483 w 2069564"/>
                  <a:gd name="connsiteY15" fmla="*/ 1557347 h 2561350"/>
                  <a:gd name="connsiteX16" fmla="*/ 270777 w 2069564"/>
                  <a:gd name="connsiteY16" fmla="*/ 1028015 h 2561350"/>
                  <a:gd name="connsiteX17" fmla="*/ 30115 w 2069564"/>
                  <a:gd name="connsiteY17" fmla="*/ 1005469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362 w 2069164"/>
                  <a:gd name="connsiteY0" fmla="*/ 3 h 2561350"/>
                  <a:gd name="connsiteX1" fmla="*/ 1242675 w 2069164"/>
                  <a:gd name="connsiteY1" fmla="*/ 286050 h 2561350"/>
                  <a:gd name="connsiteX2" fmla="*/ 1220539 w 2069164"/>
                  <a:gd name="connsiteY2" fmla="*/ 389002 h 2561350"/>
                  <a:gd name="connsiteX3" fmla="*/ 1959393 w 2069164"/>
                  <a:gd name="connsiteY3" fmla="*/ 361648 h 2561350"/>
                  <a:gd name="connsiteX4" fmla="*/ 2067156 w 2069164"/>
                  <a:gd name="connsiteY4" fmla="*/ 961234 h 2561350"/>
                  <a:gd name="connsiteX5" fmla="*/ 1880648 w 2069164"/>
                  <a:gd name="connsiteY5" fmla="*/ 1030865 h 2561350"/>
                  <a:gd name="connsiteX6" fmla="*/ 1846973 w 2069164"/>
                  <a:gd name="connsiteY6" fmla="*/ 1535481 h 2561350"/>
                  <a:gd name="connsiteX7" fmla="*/ 2064670 w 2069164"/>
                  <a:gd name="connsiteY7" fmla="*/ 1597847 h 2561350"/>
                  <a:gd name="connsiteX8" fmla="*/ 1951933 w 2069164"/>
                  <a:gd name="connsiteY8" fmla="*/ 2180265 h 2561350"/>
                  <a:gd name="connsiteX9" fmla="*/ 1222802 w 2069164"/>
                  <a:gd name="connsiteY9" fmla="*/ 2167002 h 2561350"/>
                  <a:gd name="connsiteX10" fmla="*/ 1242675 w 2069164"/>
                  <a:gd name="connsiteY10" fmla="*/ 2275300 h 2561350"/>
                  <a:gd name="connsiteX11" fmla="*/ 792619 w 2069164"/>
                  <a:gd name="connsiteY11" fmla="*/ 2277680 h 2561350"/>
                  <a:gd name="connsiteX12" fmla="*/ 822552 w 2069164"/>
                  <a:gd name="connsiteY12" fmla="*/ 2167002 h 2561350"/>
                  <a:gd name="connsiteX13" fmla="*/ 129627 w 2069164"/>
                  <a:gd name="connsiteY13" fmla="*/ 2200159 h 2561350"/>
                  <a:gd name="connsiteX14" fmla="*/ 650 w 2069164"/>
                  <a:gd name="connsiteY14" fmla="*/ 1657531 h 2561350"/>
                  <a:gd name="connsiteX15" fmla="*/ 258083 w 2069164"/>
                  <a:gd name="connsiteY15" fmla="*/ 1557347 h 2561350"/>
                  <a:gd name="connsiteX16" fmla="*/ 270377 w 2069164"/>
                  <a:gd name="connsiteY16" fmla="*/ 1028015 h 2561350"/>
                  <a:gd name="connsiteX17" fmla="*/ 29715 w 2069164"/>
                  <a:gd name="connsiteY17" fmla="*/ 1005469 h 2561350"/>
                  <a:gd name="connsiteX18" fmla="*/ 109733 w 2069164"/>
                  <a:gd name="connsiteY18" fmla="*/ 382371 h 2561350"/>
                  <a:gd name="connsiteX19" fmla="*/ 827523 w 2069164"/>
                  <a:gd name="connsiteY19" fmla="*/ 389002 h 2561350"/>
                  <a:gd name="connsiteX20" fmla="*/ 792619 w 2069164"/>
                  <a:gd name="connsiteY20" fmla="*/ 283670 h 2561350"/>
                  <a:gd name="connsiteX21" fmla="*/ 1028362 w 206916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69727 w 2068514"/>
                  <a:gd name="connsiteY16" fmla="*/ 1028015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69727 w 2068514"/>
                  <a:gd name="connsiteY16" fmla="*/ 1028015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24721 w 2068514"/>
                  <a:gd name="connsiteY6" fmla="*/ 1531159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24721 w 2068514"/>
                  <a:gd name="connsiteY6" fmla="*/ 1531159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24721 w 2068514"/>
                  <a:gd name="connsiteY6" fmla="*/ 1531159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24721 w 2068514"/>
                  <a:gd name="connsiteY6" fmla="*/ 1531159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24721 w 2068514"/>
                  <a:gd name="connsiteY6" fmla="*/ 1531159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64020 w 2066875"/>
                  <a:gd name="connsiteY7" fmla="*/ 1597847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19452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19452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19452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952"/>
                  <a:gd name="connsiteY0" fmla="*/ 3 h 2561350"/>
                  <a:gd name="connsiteX1" fmla="*/ 1242025 w 2066952"/>
                  <a:gd name="connsiteY1" fmla="*/ 286050 h 2561350"/>
                  <a:gd name="connsiteX2" fmla="*/ 1219889 w 2066952"/>
                  <a:gd name="connsiteY2" fmla="*/ 389002 h 2561350"/>
                  <a:gd name="connsiteX3" fmla="*/ 1963063 w 2066952"/>
                  <a:gd name="connsiteY3" fmla="*/ 357327 h 2561350"/>
                  <a:gd name="connsiteX4" fmla="*/ 2066506 w 2066952"/>
                  <a:gd name="connsiteY4" fmla="*/ 961234 h 2561350"/>
                  <a:gd name="connsiteX5" fmla="*/ 1862717 w 2066952"/>
                  <a:gd name="connsiteY5" fmla="*/ 1056790 h 2561350"/>
                  <a:gd name="connsiteX6" fmla="*/ 1824721 w 2066952"/>
                  <a:gd name="connsiteY6" fmla="*/ 1531159 h 2561350"/>
                  <a:gd name="connsiteX7" fmla="*/ 2042416 w 2066952"/>
                  <a:gd name="connsiteY7" fmla="*/ 1619452 h 2561350"/>
                  <a:gd name="connsiteX8" fmla="*/ 1951283 w 2066952"/>
                  <a:gd name="connsiteY8" fmla="*/ 2180265 h 2561350"/>
                  <a:gd name="connsiteX9" fmla="*/ 1222152 w 2066952"/>
                  <a:gd name="connsiteY9" fmla="*/ 2167002 h 2561350"/>
                  <a:gd name="connsiteX10" fmla="*/ 1242025 w 2066952"/>
                  <a:gd name="connsiteY10" fmla="*/ 2275300 h 2561350"/>
                  <a:gd name="connsiteX11" fmla="*/ 791969 w 2066952"/>
                  <a:gd name="connsiteY11" fmla="*/ 2277680 h 2561350"/>
                  <a:gd name="connsiteX12" fmla="*/ 821902 w 2066952"/>
                  <a:gd name="connsiteY12" fmla="*/ 2167002 h 2561350"/>
                  <a:gd name="connsiteX13" fmla="*/ 128977 w 2066952"/>
                  <a:gd name="connsiteY13" fmla="*/ 2200159 h 2561350"/>
                  <a:gd name="connsiteX14" fmla="*/ 0 w 2066952"/>
                  <a:gd name="connsiteY14" fmla="*/ 1657531 h 2561350"/>
                  <a:gd name="connsiteX15" fmla="*/ 257433 w 2066952"/>
                  <a:gd name="connsiteY15" fmla="*/ 1557347 h 2561350"/>
                  <a:gd name="connsiteX16" fmla="*/ 239483 w 2066952"/>
                  <a:gd name="connsiteY16" fmla="*/ 1049619 h 2561350"/>
                  <a:gd name="connsiteX17" fmla="*/ 29065 w 2066952"/>
                  <a:gd name="connsiteY17" fmla="*/ 1005469 h 2561350"/>
                  <a:gd name="connsiteX18" fmla="*/ 100444 w 2066952"/>
                  <a:gd name="connsiteY18" fmla="*/ 369408 h 2561350"/>
                  <a:gd name="connsiteX19" fmla="*/ 826873 w 2066952"/>
                  <a:gd name="connsiteY19" fmla="*/ 389002 h 2561350"/>
                  <a:gd name="connsiteX20" fmla="*/ 791969 w 2066952"/>
                  <a:gd name="connsiteY20" fmla="*/ 283670 h 2561350"/>
                  <a:gd name="connsiteX21" fmla="*/ 1027712 w 2066952"/>
                  <a:gd name="connsiteY21" fmla="*/ 3 h 2561350"/>
                  <a:gd name="connsiteX0" fmla="*/ 1027712 w 2067063"/>
                  <a:gd name="connsiteY0" fmla="*/ 3 h 2561350"/>
                  <a:gd name="connsiteX1" fmla="*/ 1242025 w 2067063"/>
                  <a:gd name="connsiteY1" fmla="*/ 286050 h 2561350"/>
                  <a:gd name="connsiteX2" fmla="*/ 1219889 w 2067063"/>
                  <a:gd name="connsiteY2" fmla="*/ 389002 h 2561350"/>
                  <a:gd name="connsiteX3" fmla="*/ 1967384 w 2067063"/>
                  <a:gd name="connsiteY3" fmla="*/ 344364 h 2561350"/>
                  <a:gd name="connsiteX4" fmla="*/ 2066506 w 2067063"/>
                  <a:gd name="connsiteY4" fmla="*/ 961234 h 2561350"/>
                  <a:gd name="connsiteX5" fmla="*/ 1862717 w 2067063"/>
                  <a:gd name="connsiteY5" fmla="*/ 1056790 h 2561350"/>
                  <a:gd name="connsiteX6" fmla="*/ 1824721 w 2067063"/>
                  <a:gd name="connsiteY6" fmla="*/ 1531159 h 2561350"/>
                  <a:gd name="connsiteX7" fmla="*/ 2042416 w 2067063"/>
                  <a:gd name="connsiteY7" fmla="*/ 1619452 h 2561350"/>
                  <a:gd name="connsiteX8" fmla="*/ 1951283 w 2067063"/>
                  <a:gd name="connsiteY8" fmla="*/ 2180265 h 2561350"/>
                  <a:gd name="connsiteX9" fmla="*/ 1222152 w 2067063"/>
                  <a:gd name="connsiteY9" fmla="*/ 2167002 h 2561350"/>
                  <a:gd name="connsiteX10" fmla="*/ 1242025 w 2067063"/>
                  <a:gd name="connsiteY10" fmla="*/ 2275300 h 2561350"/>
                  <a:gd name="connsiteX11" fmla="*/ 791969 w 2067063"/>
                  <a:gd name="connsiteY11" fmla="*/ 2277680 h 2561350"/>
                  <a:gd name="connsiteX12" fmla="*/ 821902 w 2067063"/>
                  <a:gd name="connsiteY12" fmla="*/ 2167002 h 2561350"/>
                  <a:gd name="connsiteX13" fmla="*/ 128977 w 2067063"/>
                  <a:gd name="connsiteY13" fmla="*/ 2200159 h 2561350"/>
                  <a:gd name="connsiteX14" fmla="*/ 0 w 2067063"/>
                  <a:gd name="connsiteY14" fmla="*/ 1657531 h 2561350"/>
                  <a:gd name="connsiteX15" fmla="*/ 257433 w 2067063"/>
                  <a:gd name="connsiteY15" fmla="*/ 1557347 h 2561350"/>
                  <a:gd name="connsiteX16" fmla="*/ 239483 w 2067063"/>
                  <a:gd name="connsiteY16" fmla="*/ 1049619 h 2561350"/>
                  <a:gd name="connsiteX17" fmla="*/ 29065 w 2067063"/>
                  <a:gd name="connsiteY17" fmla="*/ 1005469 h 2561350"/>
                  <a:gd name="connsiteX18" fmla="*/ 100444 w 2067063"/>
                  <a:gd name="connsiteY18" fmla="*/ 369408 h 2561350"/>
                  <a:gd name="connsiteX19" fmla="*/ 826873 w 2067063"/>
                  <a:gd name="connsiteY19" fmla="*/ 389002 h 2561350"/>
                  <a:gd name="connsiteX20" fmla="*/ 791969 w 2067063"/>
                  <a:gd name="connsiteY20" fmla="*/ 283670 h 2561350"/>
                  <a:gd name="connsiteX21" fmla="*/ 1027712 w 2067063"/>
                  <a:gd name="connsiteY21" fmla="*/ 3 h 2561350"/>
                  <a:gd name="connsiteX0" fmla="*/ 1027712 w 2067063"/>
                  <a:gd name="connsiteY0" fmla="*/ 3 h 2561350"/>
                  <a:gd name="connsiteX1" fmla="*/ 1242025 w 2067063"/>
                  <a:gd name="connsiteY1" fmla="*/ 286050 h 2561350"/>
                  <a:gd name="connsiteX2" fmla="*/ 1219889 w 2067063"/>
                  <a:gd name="connsiteY2" fmla="*/ 389002 h 2561350"/>
                  <a:gd name="connsiteX3" fmla="*/ 1967384 w 2067063"/>
                  <a:gd name="connsiteY3" fmla="*/ 344364 h 2561350"/>
                  <a:gd name="connsiteX4" fmla="*/ 2066506 w 2067063"/>
                  <a:gd name="connsiteY4" fmla="*/ 961234 h 2561350"/>
                  <a:gd name="connsiteX5" fmla="*/ 1862717 w 2067063"/>
                  <a:gd name="connsiteY5" fmla="*/ 1056790 h 2561350"/>
                  <a:gd name="connsiteX6" fmla="*/ 1824721 w 2067063"/>
                  <a:gd name="connsiteY6" fmla="*/ 1531159 h 2561350"/>
                  <a:gd name="connsiteX7" fmla="*/ 2042416 w 2067063"/>
                  <a:gd name="connsiteY7" fmla="*/ 1619452 h 2561350"/>
                  <a:gd name="connsiteX8" fmla="*/ 1951283 w 2067063"/>
                  <a:gd name="connsiteY8" fmla="*/ 2180265 h 2561350"/>
                  <a:gd name="connsiteX9" fmla="*/ 1222152 w 2067063"/>
                  <a:gd name="connsiteY9" fmla="*/ 2167002 h 2561350"/>
                  <a:gd name="connsiteX10" fmla="*/ 1242025 w 2067063"/>
                  <a:gd name="connsiteY10" fmla="*/ 2275300 h 2561350"/>
                  <a:gd name="connsiteX11" fmla="*/ 791969 w 2067063"/>
                  <a:gd name="connsiteY11" fmla="*/ 2277680 h 2561350"/>
                  <a:gd name="connsiteX12" fmla="*/ 821902 w 2067063"/>
                  <a:gd name="connsiteY12" fmla="*/ 2167002 h 2561350"/>
                  <a:gd name="connsiteX13" fmla="*/ 128977 w 2067063"/>
                  <a:gd name="connsiteY13" fmla="*/ 2200159 h 2561350"/>
                  <a:gd name="connsiteX14" fmla="*/ 0 w 2067063"/>
                  <a:gd name="connsiteY14" fmla="*/ 1657531 h 2561350"/>
                  <a:gd name="connsiteX15" fmla="*/ 257433 w 2067063"/>
                  <a:gd name="connsiteY15" fmla="*/ 1557347 h 2561350"/>
                  <a:gd name="connsiteX16" fmla="*/ 239483 w 2067063"/>
                  <a:gd name="connsiteY16" fmla="*/ 1049619 h 2561350"/>
                  <a:gd name="connsiteX17" fmla="*/ 29065 w 2067063"/>
                  <a:gd name="connsiteY17" fmla="*/ 1005469 h 2561350"/>
                  <a:gd name="connsiteX18" fmla="*/ 100444 w 2067063"/>
                  <a:gd name="connsiteY18" fmla="*/ 369408 h 2561350"/>
                  <a:gd name="connsiteX19" fmla="*/ 826873 w 2067063"/>
                  <a:gd name="connsiteY19" fmla="*/ 389002 h 2561350"/>
                  <a:gd name="connsiteX20" fmla="*/ 791969 w 2067063"/>
                  <a:gd name="connsiteY20" fmla="*/ 283670 h 2561350"/>
                  <a:gd name="connsiteX21" fmla="*/ 1027712 w 2067063"/>
                  <a:gd name="connsiteY21" fmla="*/ 3 h 2561350"/>
                  <a:gd name="connsiteX0" fmla="*/ 1027712 w 2066650"/>
                  <a:gd name="connsiteY0" fmla="*/ 3 h 2561350"/>
                  <a:gd name="connsiteX1" fmla="*/ 1242025 w 2066650"/>
                  <a:gd name="connsiteY1" fmla="*/ 286050 h 2561350"/>
                  <a:gd name="connsiteX2" fmla="*/ 1219889 w 2066650"/>
                  <a:gd name="connsiteY2" fmla="*/ 389002 h 2561350"/>
                  <a:gd name="connsiteX3" fmla="*/ 1967384 w 2066650"/>
                  <a:gd name="connsiteY3" fmla="*/ 344364 h 2561350"/>
                  <a:gd name="connsiteX4" fmla="*/ 2066506 w 2066650"/>
                  <a:gd name="connsiteY4" fmla="*/ 961234 h 2561350"/>
                  <a:gd name="connsiteX5" fmla="*/ 1862717 w 2066650"/>
                  <a:gd name="connsiteY5" fmla="*/ 1056790 h 2561350"/>
                  <a:gd name="connsiteX6" fmla="*/ 1824721 w 2066650"/>
                  <a:gd name="connsiteY6" fmla="*/ 1531159 h 2561350"/>
                  <a:gd name="connsiteX7" fmla="*/ 2042416 w 2066650"/>
                  <a:gd name="connsiteY7" fmla="*/ 1619452 h 2561350"/>
                  <a:gd name="connsiteX8" fmla="*/ 1951283 w 2066650"/>
                  <a:gd name="connsiteY8" fmla="*/ 2180265 h 2561350"/>
                  <a:gd name="connsiteX9" fmla="*/ 1222152 w 2066650"/>
                  <a:gd name="connsiteY9" fmla="*/ 2167002 h 2561350"/>
                  <a:gd name="connsiteX10" fmla="*/ 1242025 w 2066650"/>
                  <a:gd name="connsiteY10" fmla="*/ 2275300 h 2561350"/>
                  <a:gd name="connsiteX11" fmla="*/ 791969 w 2066650"/>
                  <a:gd name="connsiteY11" fmla="*/ 2277680 h 2561350"/>
                  <a:gd name="connsiteX12" fmla="*/ 821902 w 2066650"/>
                  <a:gd name="connsiteY12" fmla="*/ 2167002 h 2561350"/>
                  <a:gd name="connsiteX13" fmla="*/ 128977 w 2066650"/>
                  <a:gd name="connsiteY13" fmla="*/ 2200159 h 2561350"/>
                  <a:gd name="connsiteX14" fmla="*/ 0 w 2066650"/>
                  <a:gd name="connsiteY14" fmla="*/ 1657531 h 2561350"/>
                  <a:gd name="connsiteX15" fmla="*/ 257433 w 2066650"/>
                  <a:gd name="connsiteY15" fmla="*/ 1557347 h 2561350"/>
                  <a:gd name="connsiteX16" fmla="*/ 239483 w 2066650"/>
                  <a:gd name="connsiteY16" fmla="*/ 1049619 h 2561350"/>
                  <a:gd name="connsiteX17" fmla="*/ 29065 w 2066650"/>
                  <a:gd name="connsiteY17" fmla="*/ 1005469 h 2561350"/>
                  <a:gd name="connsiteX18" fmla="*/ 100444 w 2066650"/>
                  <a:gd name="connsiteY18" fmla="*/ 369408 h 2561350"/>
                  <a:gd name="connsiteX19" fmla="*/ 826873 w 2066650"/>
                  <a:gd name="connsiteY19" fmla="*/ 389002 h 2561350"/>
                  <a:gd name="connsiteX20" fmla="*/ 791969 w 2066650"/>
                  <a:gd name="connsiteY20" fmla="*/ 283670 h 2561350"/>
                  <a:gd name="connsiteX21" fmla="*/ 1027712 w 2066650"/>
                  <a:gd name="connsiteY21" fmla="*/ 3 h 2561350"/>
                  <a:gd name="connsiteX0" fmla="*/ 1027712 w 2049409"/>
                  <a:gd name="connsiteY0" fmla="*/ 3 h 2561350"/>
                  <a:gd name="connsiteX1" fmla="*/ 1242025 w 2049409"/>
                  <a:gd name="connsiteY1" fmla="*/ 286050 h 2561350"/>
                  <a:gd name="connsiteX2" fmla="*/ 1219889 w 2049409"/>
                  <a:gd name="connsiteY2" fmla="*/ 389002 h 2561350"/>
                  <a:gd name="connsiteX3" fmla="*/ 1967384 w 2049409"/>
                  <a:gd name="connsiteY3" fmla="*/ 344364 h 2561350"/>
                  <a:gd name="connsiteX4" fmla="*/ 2049225 w 2049409"/>
                  <a:gd name="connsiteY4" fmla="*/ 926667 h 2561350"/>
                  <a:gd name="connsiteX5" fmla="*/ 1862717 w 2049409"/>
                  <a:gd name="connsiteY5" fmla="*/ 1056790 h 2561350"/>
                  <a:gd name="connsiteX6" fmla="*/ 1824721 w 2049409"/>
                  <a:gd name="connsiteY6" fmla="*/ 1531159 h 2561350"/>
                  <a:gd name="connsiteX7" fmla="*/ 2042416 w 2049409"/>
                  <a:gd name="connsiteY7" fmla="*/ 1619452 h 2561350"/>
                  <a:gd name="connsiteX8" fmla="*/ 1951283 w 2049409"/>
                  <a:gd name="connsiteY8" fmla="*/ 2180265 h 2561350"/>
                  <a:gd name="connsiteX9" fmla="*/ 1222152 w 2049409"/>
                  <a:gd name="connsiteY9" fmla="*/ 2167002 h 2561350"/>
                  <a:gd name="connsiteX10" fmla="*/ 1242025 w 2049409"/>
                  <a:gd name="connsiteY10" fmla="*/ 2275300 h 2561350"/>
                  <a:gd name="connsiteX11" fmla="*/ 791969 w 2049409"/>
                  <a:gd name="connsiteY11" fmla="*/ 2277680 h 2561350"/>
                  <a:gd name="connsiteX12" fmla="*/ 821902 w 2049409"/>
                  <a:gd name="connsiteY12" fmla="*/ 2167002 h 2561350"/>
                  <a:gd name="connsiteX13" fmla="*/ 128977 w 2049409"/>
                  <a:gd name="connsiteY13" fmla="*/ 2200159 h 2561350"/>
                  <a:gd name="connsiteX14" fmla="*/ 0 w 2049409"/>
                  <a:gd name="connsiteY14" fmla="*/ 1657531 h 2561350"/>
                  <a:gd name="connsiteX15" fmla="*/ 257433 w 2049409"/>
                  <a:gd name="connsiteY15" fmla="*/ 1557347 h 2561350"/>
                  <a:gd name="connsiteX16" fmla="*/ 239483 w 2049409"/>
                  <a:gd name="connsiteY16" fmla="*/ 1049619 h 2561350"/>
                  <a:gd name="connsiteX17" fmla="*/ 29065 w 2049409"/>
                  <a:gd name="connsiteY17" fmla="*/ 1005469 h 2561350"/>
                  <a:gd name="connsiteX18" fmla="*/ 100444 w 2049409"/>
                  <a:gd name="connsiteY18" fmla="*/ 369408 h 2561350"/>
                  <a:gd name="connsiteX19" fmla="*/ 826873 w 2049409"/>
                  <a:gd name="connsiteY19" fmla="*/ 389002 h 2561350"/>
                  <a:gd name="connsiteX20" fmla="*/ 791969 w 2049409"/>
                  <a:gd name="connsiteY20" fmla="*/ 283670 h 2561350"/>
                  <a:gd name="connsiteX21" fmla="*/ 1027712 w 2049409"/>
                  <a:gd name="connsiteY21" fmla="*/ 3 h 2561350"/>
                  <a:gd name="connsiteX0" fmla="*/ 1027712 w 2049338"/>
                  <a:gd name="connsiteY0" fmla="*/ 3 h 2561350"/>
                  <a:gd name="connsiteX1" fmla="*/ 1242025 w 2049338"/>
                  <a:gd name="connsiteY1" fmla="*/ 286050 h 2561350"/>
                  <a:gd name="connsiteX2" fmla="*/ 1219889 w 2049338"/>
                  <a:gd name="connsiteY2" fmla="*/ 389002 h 2561350"/>
                  <a:gd name="connsiteX3" fmla="*/ 1967384 w 2049338"/>
                  <a:gd name="connsiteY3" fmla="*/ 344364 h 2561350"/>
                  <a:gd name="connsiteX4" fmla="*/ 2049225 w 2049338"/>
                  <a:gd name="connsiteY4" fmla="*/ 926667 h 2561350"/>
                  <a:gd name="connsiteX5" fmla="*/ 1862717 w 2049338"/>
                  <a:gd name="connsiteY5" fmla="*/ 1056790 h 2561350"/>
                  <a:gd name="connsiteX6" fmla="*/ 1824721 w 2049338"/>
                  <a:gd name="connsiteY6" fmla="*/ 1531159 h 2561350"/>
                  <a:gd name="connsiteX7" fmla="*/ 2042416 w 2049338"/>
                  <a:gd name="connsiteY7" fmla="*/ 1619452 h 2561350"/>
                  <a:gd name="connsiteX8" fmla="*/ 1951283 w 2049338"/>
                  <a:gd name="connsiteY8" fmla="*/ 2180265 h 2561350"/>
                  <a:gd name="connsiteX9" fmla="*/ 1222152 w 2049338"/>
                  <a:gd name="connsiteY9" fmla="*/ 2167002 h 2561350"/>
                  <a:gd name="connsiteX10" fmla="*/ 1242025 w 2049338"/>
                  <a:gd name="connsiteY10" fmla="*/ 2275300 h 2561350"/>
                  <a:gd name="connsiteX11" fmla="*/ 791969 w 2049338"/>
                  <a:gd name="connsiteY11" fmla="*/ 2277680 h 2561350"/>
                  <a:gd name="connsiteX12" fmla="*/ 821902 w 2049338"/>
                  <a:gd name="connsiteY12" fmla="*/ 2167002 h 2561350"/>
                  <a:gd name="connsiteX13" fmla="*/ 128977 w 2049338"/>
                  <a:gd name="connsiteY13" fmla="*/ 2200159 h 2561350"/>
                  <a:gd name="connsiteX14" fmla="*/ 0 w 2049338"/>
                  <a:gd name="connsiteY14" fmla="*/ 1657531 h 2561350"/>
                  <a:gd name="connsiteX15" fmla="*/ 257433 w 2049338"/>
                  <a:gd name="connsiteY15" fmla="*/ 1557347 h 2561350"/>
                  <a:gd name="connsiteX16" fmla="*/ 239483 w 2049338"/>
                  <a:gd name="connsiteY16" fmla="*/ 1049619 h 2561350"/>
                  <a:gd name="connsiteX17" fmla="*/ 29065 w 2049338"/>
                  <a:gd name="connsiteY17" fmla="*/ 1005469 h 2561350"/>
                  <a:gd name="connsiteX18" fmla="*/ 100444 w 2049338"/>
                  <a:gd name="connsiteY18" fmla="*/ 369408 h 2561350"/>
                  <a:gd name="connsiteX19" fmla="*/ 826873 w 2049338"/>
                  <a:gd name="connsiteY19" fmla="*/ 389002 h 2561350"/>
                  <a:gd name="connsiteX20" fmla="*/ 791969 w 2049338"/>
                  <a:gd name="connsiteY20" fmla="*/ 283670 h 2561350"/>
                  <a:gd name="connsiteX21" fmla="*/ 1027712 w 2049338"/>
                  <a:gd name="connsiteY21" fmla="*/ 3 h 2561350"/>
                  <a:gd name="connsiteX0" fmla="*/ 1027712 w 2053522"/>
                  <a:gd name="connsiteY0" fmla="*/ 3 h 2561350"/>
                  <a:gd name="connsiteX1" fmla="*/ 1242025 w 2053522"/>
                  <a:gd name="connsiteY1" fmla="*/ 286050 h 2561350"/>
                  <a:gd name="connsiteX2" fmla="*/ 1219889 w 2053522"/>
                  <a:gd name="connsiteY2" fmla="*/ 389002 h 2561350"/>
                  <a:gd name="connsiteX3" fmla="*/ 1967384 w 2053522"/>
                  <a:gd name="connsiteY3" fmla="*/ 344364 h 2561350"/>
                  <a:gd name="connsiteX4" fmla="*/ 2049225 w 2053522"/>
                  <a:gd name="connsiteY4" fmla="*/ 926667 h 2561350"/>
                  <a:gd name="connsiteX5" fmla="*/ 1862717 w 2053522"/>
                  <a:gd name="connsiteY5" fmla="*/ 1056790 h 2561350"/>
                  <a:gd name="connsiteX6" fmla="*/ 1824721 w 2053522"/>
                  <a:gd name="connsiteY6" fmla="*/ 1531159 h 2561350"/>
                  <a:gd name="connsiteX7" fmla="*/ 2042416 w 2053522"/>
                  <a:gd name="connsiteY7" fmla="*/ 1619452 h 2561350"/>
                  <a:gd name="connsiteX8" fmla="*/ 1951283 w 2053522"/>
                  <a:gd name="connsiteY8" fmla="*/ 2180265 h 2561350"/>
                  <a:gd name="connsiteX9" fmla="*/ 1222152 w 2053522"/>
                  <a:gd name="connsiteY9" fmla="*/ 2167002 h 2561350"/>
                  <a:gd name="connsiteX10" fmla="*/ 1242025 w 2053522"/>
                  <a:gd name="connsiteY10" fmla="*/ 2275300 h 2561350"/>
                  <a:gd name="connsiteX11" fmla="*/ 791969 w 2053522"/>
                  <a:gd name="connsiteY11" fmla="*/ 2277680 h 2561350"/>
                  <a:gd name="connsiteX12" fmla="*/ 821902 w 2053522"/>
                  <a:gd name="connsiteY12" fmla="*/ 2167002 h 2561350"/>
                  <a:gd name="connsiteX13" fmla="*/ 128977 w 2053522"/>
                  <a:gd name="connsiteY13" fmla="*/ 2200159 h 2561350"/>
                  <a:gd name="connsiteX14" fmla="*/ 0 w 2053522"/>
                  <a:gd name="connsiteY14" fmla="*/ 1657531 h 2561350"/>
                  <a:gd name="connsiteX15" fmla="*/ 257433 w 2053522"/>
                  <a:gd name="connsiteY15" fmla="*/ 1557347 h 2561350"/>
                  <a:gd name="connsiteX16" fmla="*/ 239483 w 2053522"/>
                  <a:gd name="connsiteY16" fmla="*/ 1049619 h 2561350"/>
                  <a:gd name="connsiteX17" fmla="*/ 29065 w 2053522"/>
                  <a:gd name="connsiteY17" fmla="*/ 1005469 h 2561350"/>
                  <a:gd name="connsiteX18" fmla="*/ 100444 w 2053522"/>
                  <a:gd name="connsiteY18" fmla="*/ 369408 h 2561350"/>
                  <a:gd name="connsiteX19" fmla="*/ 826873 w 2053522"/>
                  <a:gd name="connsiteY19" fmla="*/ 389002 h 2561350"/>
                  <a:gd name="connsiteX20" fmla="*/ 791969 w 2053522"/>
                  <a:gd name="connsiteY20" fmla="*/ 283670 h 2561350"/>
                  <a:gd name="connsiteX21" fmla="*/ 1027712 w 2053522"/>
                  <a:gd name="connsiteY21" fmla="*/ 3 h 2561350"/>
                  <a:gd name="connsiteX0" fmla="*/ 1027712 w 2053521"/>
                  <a:gd name="connsiteY0" fmla="*/ 3 h 2561350"/>
                  <a:gd name="connsiteX1" fmla="*/ 1242025 w 2053521"/>
                  <a:gd name="connsiteY1" fmla="*/ 286050 h 2561350"/>
                  <a:gd name="connsiteX2" fmla="*/ 1219889 w 2053521"/>
                  <a:gd name="connsiteY2" fmla="*/ 389002 h 2561350"/>
                  <a:gd name="connsiteX3" fmla="*/ 1967384 w 2053521"/>
                  <a:gd name="connsiteY3" fmla="*/ 344364 h 2561350"/>
                  <a:gd name="connsiteX4" fmla="*/ 2049225 w 2053521"/>
                  <a:gd name="connsiteY4" fmla="*/ 926667 h 2561350"/>
                  <a:gd name="connsiteX5" fmla="*/ 1862717 w 2053521"/>
                  <a:gd name="connsiteY5" fmla="*/ 1056790 h 2561350"/>
                  <a:gd name="connsiteX6" fmla="*/ 1824721 w 2053521"/>
                  <a:gd name="connsiteY6" fmla="*/ 1531159 h 2561350"/>
                  <a:gd name="connsiteX7" fmla="*/ 2042416 w 2053521"/>
                  <a:gd name="connsiteY7" fmla="*/ 1619452 h 2561350"/>
                  <a:gd name="connsiteX8" fmla="*/ 1951283 w 2053521"/>
                  <a:gd name="connsiteY8" fmla="*/ 2180265 h 2561350"/>
                  <a:gd name="connsiteX9" fmla="*/ 1222152 w 2053521"/>
                  <a:gd name="connsiteY9" fmla="*/ 2167002 h 2561350"/>
                  <a:gd name="connsiteX10" fmla="*/ 1242025 w 2053521"/>
                  <a:gd name="connsiteY10" fmla="*/ 2275300 h 2561350"/>
                  <a:gd name="connsiteX11" fmla="*/ 791969 w 2053521"/>
                  <a:gd name="connsiteY11" fmla="*/ 2277680 h 2561350"/>
                  <a:gd name="connsiteX12" fmla="*/ 821902 w 2053521"/>
                  <a:gd name="connsiteY12" fmla="*/ 2167002 h 2561350"/>
                  <a:gd name="connsiteX13" fmla="*/ 128977 w 2053521"/>
                  <a:gd name="connsiteY13" fmla="*/ 2200159 h 2561350"/>
                  <a:gd name="connsiteX14" fmla="*/ 0 w 2053521"/>
                  <a:gd name="connsiteY14" fmla="*/ 1657531 h 2561350"/>
                  <a:gd name="connsiteX15" fmla="*/ 257433 w 2053521"/>
                  <a:gd name="connsiteY15" fmla="*/ 1557347 h 2561350"/>
                  <a:gd name="connsiteX16" fmla="*/ 239483 w 2053521"/>
                  <a:gd name="connsiteY16" fmla="*/ 1049619 h 2561350"/>
                  <a:gd name="connsiteX17" fmla="*/ 29065 w 2053521"/>
                  <a:gd name="connsiteY17" fmla="*/ 1005469 h 2561350"/>
                  <a:gd name="connsiteX18" fmla="*/ 100444 w 2053521"/>
                  <a:gd name="connsiteY18" fmla="*/ 369408 h 2561350"/>
                  <a:gd name="connsiteX19" fmla="*/ 826873 w 2053521"/>
                  <a:gd name="connsiteY19" fmla="*/ 389002 h 2561350"/>
                  <a:gd name="connsiteX20" fmla="*/ 791969 w 2053521"/>
                  <a:gd name="connsiteY20" fmla="*/ 283670 h 2561350"/>
                  <a:gd name="connsiteX21" fmla="*/ 1027712 w 2053521"/>
                  <a:gd name="connsiteY21" fmla="*/ 3 h 2561350"/>
                  <a:gd name="connsiteX0" fmla="*/ 1027712 w 2053521"/>
                  <a:gd name="connsiteY0" fmla="*/ 3 h 2561350"/>
                  <a:gd name="connsiteX1" fmla="*/ 1242025 w 2053521"/>
                  <a:gd name="connsiteY1" fmla="*/ 286050 h 2561350"/>
                  <a:gd name="connsiteX2" fmla="*/ 1219889 w 2053521"/>
                  <a:gd name="connsiteY2" fmla="*/ 389002 h 2561350"/>
                  <a:gd name="connsiteX3" fmla="*/ 1967384 w 2053521"/>
                  <a:gd name="connsiteY3" fmla="*/ 344364 h 2561350"/>
                  <a:gd name="connsiteX4" fmla="*/ 2049225 w 2053521"/>
                  <a:gd name="connsiteY4" fmla="*/ 926667 h 2561350"/>
                  <a:gd name="connsiteX5" fmla="*/ 1862717 w 2053521"/>
                  <a:gd name="connsiteY5" fmla="*/ 1056790 h 2561350"/>
                  <a:gd name="connsiteX6" fmla="*/ 1824721 w 2053521"/>
                  <a:gd name="connsiteY6" fmla="*/ 1531159 h 2561350"/>
                  <a:gd name="connsiteX7" fmla="*/ 2042416 w 2053521"/>
                  <a:gd name="connsiteY7" fmla="*/ 1619452 h 2561350"/>
                  <a:gd name="connsiteX8" fmla="*/ 1951283 w 2053521"/>
                  <a:gd name="connsiteY8" fmla="*/ 2180265 h 2561350"/>
                  <a:gd name="connsiteX9" fmla="*/ 1222152 w 2053521"/>
                  <a:gd name="connsiteY9" fmla="*/ 2167002 h 2561350"/>
                  <a:gd name="connsiteX10" fmla="*/ 1242025 w 2053521"/>
                  <a:gd name="connsiteY10" fmla="*/ 2275300 h 2561350"/>
                  <a:gd name="connsiteX11" fmla="*/ 791969 w 2053521"/>
                  <a:gd name="connsiteY11" fmla="*/ 2277680 h 2561350"/>
                  <a:gd name="connsiteX12" fmla="*/ 821902 w 2053521"/>
                  <a:gd name="connsiteY12" fmla="*/ 2167002 h 2561350"/>
                  <a:gd name="connsiteX13" fmla="*/ 128977 w 2053521"/>
                  <a:gd name="connsiteY13" fmla="*/ 2200159 h 2561350"/>
                  <a:gd name="connsiteX14" fmla="*/ 0 w 2053521"/>
                  <a:gd name="connsiteY14" fmla="*/ 1657531 h 2561350"/>
                  <a:gd name="connsiteX15" fmla="*/ 257433 w 2053521"/>
                  <a:gd name="connsiteY15" fmla="*/ 1557347 h 2561350"/>
                  <a:gd name="connsiteX16" fmla="*/ 239483 w 2053521"/>
                  <a:gd name="connsiteY16" fmla="*/ 1049619 h 2561350"/>
                  <a:gd name="connsiteX17" fmla="*/ 29065 w 2053521"/>
                  <a:gd name="connsiteY17" fmla="*/ 1005469 h 2561350"/>
                  <a:gd name="connsiteX18" fmla="*/ 100444 w 2053521"/>
                  <a:gd name="connsiteY18" fmla="*/ 369408 h 2561350"/>
                  <a:gd name="connsiteX19" fmla="*/ 826873 w 2053521"/>
                  <a:gd name="connsiteY19" fmla="*/ 389002 h 2561350"/>
                  <a:gd name="connsiteX20" fmla="*/ 791969 w 2053521"/>
                  <a:gd name="connsiteY20" fmla="*/ 283670 h 2561350"/>
                  <a:gd name="connsiteX21" fmla="*/ 1027712 w 2053521"/>
                  <a:gd name="connsiteY21" fmla="*/ 3 h 2561350"/>
                  <a:gd name="connsiteX0" fmla="*/ 1027712 w 2053521"/>
                  <a:gd name="connsiteY0" fmla="*/ 3 h 2561350"/>
                  <a:gd name="connsiteX1" fmla="*/ 1242025 w 2053521"/>
                  <a:gd name="connsiteY1" fmla="*/ 286050 h 2561350"/>
                  <a:gd name="connsiteX2" fmla="*/ 1219889 w 2053521"/>
                  <a:gd name="connsiteY2" fmla="*/ 389002 h 2561350"/>
                  <a:gd name="connsiteX3" fmla="*/ 1967384 w 2053521"/>
                  <a:gd name="connsiteY3" fmla="*/ 344364 h 2561350"/>
                  <a:gd name="connsiteX4" fmla="*/ 2049225 w 2053521"/>
                  <a:gd name="connsiteY4" fmla="*/ 926667 h 2561350"/>
                  <a:gd name="connsiteX5" fmla="*/ 1862717 w 2053521"/>
                  <a:gd name="connsiteY5" fmla="*/ 1056790 h 2561350"/>
                  <a:gd name="connsiteX6" fmla="*/ 1824721 w 2053521"/>
                  <a:gd name="connsiteY6" fmla="*/ 1531159 h 2561350"/>
                  <a:gd name="connsiteX7" fmla="*/ 2042416 w 2053521"/>
                  <a:gd name="connsiteY7" fmla="*/ 1619452 h 2561350"/>
                  <a:gd name="connsiteX8" fmla="*/ 1951283 w 2053521"/>
                  <a:gd name="connsiteY8" fmla="*/ 2180265 h 2561350"/>
                  <a:gd name="connsiteX9" fmla="*/ 1222152 w 2053521"/>
                  <a:gd name="connsiteY9" fmla="*/ 2167002 h 2561350"/>
                  <a:gd name="connsiteX10" fmla="*/ 1242025 w 2053521"/>
                  <a:gd name="connsiteY10" fmla="*/ 2275300 h 2561350"/>
                  <a:gd name="connsiteX11" fmla="*/ 791969 w 2053521"/>
                  <a:gd name="connsiteY11" fmla="*/ 2277680 h 2561350"/>
                  <a:gd name="connsiteX12" fmla="*/ 821902 w 2053521"/>
                  <a:gd name="connsiteY12" fmla="*/ 2167002 h 2561350"/>
                  <a:gd name="connsiteX13" fmla="*/ 128977 w 2053521"/>
                  <a:gd name="connsiteY13" fmla="*/ 2200159 h 2561350"/>
                  <a:gd name="connsiteX14" fmla="*/ 0 w 2053521"/>
                  <a:gd name="connsiteY14" fmla="*/ 1657531 h 2561350"/>
                  <a:gd name="connsiteX15" fmla="*/ 257433 w 2053521"/>
                  <a:gd name="connsiteY15" fmla="*/ 1557347 h 2561350"/>
                  <a:gd name="connsiteX16" fmla="*/ 239483 w 2053521"/>
                  <a:gd name="connsiteY16" fmla="*/ 1049619 h 2561350"/>
                  <a:gd name="connsiteX17" fmla="*/ 29065 w 2053521"/>
                  <a:gd name="connsiteY17" fmla="*/ 1005469 h 2561350"/>
                  <a:gd name="connsiteX18" fmla="*/ 100444 w 2053521"/>
                  <a:gd name="connsiteY18" fmla="*/ 369408 h 2561350"/>
                  <a:gd name="connsiteX19" fmla="*/ 826873 w 2053521"/>
                  <a:gd name="connsiteY19" fmla="*/ 389002 h 2561350"/>
                  <a:gd name="connsiteX20" fmla="*/ 791969 w 2053521"/>
                  <a:gd name="connsiteY20" fmla="*/ 283670 h 2561350"/>
                  <a:gd name="connsiteX21" fmla="*/ 1027712 w 2053521"/>
                  <a:gd name="connsiteY21" fmla="*/ 3 h 2561350"/>
                  <a:gd name="connsiteX0" fmla="*/ 1027712 w 2053521"/>
                  <a:gd name="connsiteY0" fmla="*/ 3 h 2561350"/>
                  <a:gd name="connsiteX1" fmla="*/ 1242025 w 2053521"/>
                  <a:gd name="connsiteY1" fmla="*/ 286050 h 2561350"/>
                  <a:gd name="connsiteX2" fmla="*/ 1219889 w 2053521"/>
                  <a:gd name="connsiteY2" fmla="*/ 389002 h 2561350"/>
                  <a:gd name="connsiteX3" fmla="*/ 1967384 w 2053521"/>
                  <a:gd name="connsiteY3" fmla="*/ 344364 h 2561350"/>
                  <a:gd name="connsiteX4" fmla="*/ 2049225 w 2053521"/>
                  <a:gd name="connsiteY4" fmla="*/ 926667 h 2561350"/>
                  <a:gd name="connsiteX5" fmla="*/ 1862717 w 2053521"/>
                  <a:gd name="connsiteY5" fmla="*/ 1056790 h 2561350"/>
                  <a:gd name="connsiteX6" fmla="*/ 1824721 w 2053521"/>
                  <a:gd name="connsiteY6" fmla="*/ 1531159 h 2561350"/>
                  <a:gd name="connsiteX7" fmla="*/ 2042416 w 2053521"/>
                  <a:gd name="connsiteY7" fmla="*/ 1619452 h 2561350"/>
                  <a:gd name="connsiteX8" fmla="*/ 1951283 w 2053521"/>
                  <a:gd name="connsiteY8" fmla="*/ 2180265 h 2561350"/>
                  <a:gd name="connsiteX9" fmla="*/ 1222152 w 2053521"/>
                  <a:gd name="connsiteY9" fmla="*/ 2167002 h 2561350"/>
                  <a:gd name="connsiteX10" fmla="*/ 1242025 w 2053521"/>
                  <a:gd name="connsiteY10" fmla="*/ 2275300 h 2561350"/>
                  <a:gd name="connsiteX11" fmla="*/ 791969 w 2053521"/>
                  <a:gd name="connsiteY11" fmla="*/ 2277680 h 2561350"/>
                  <a:gd name="connsiteX12" fmla="*/ 821902 w 2053521"/>
                  <a:gd name="connsiteY12" fmla="*/ 2167002 h 2561350"/>
                  <a:gd name="connsiteX13" fmla="*/ 128977 w 2053521"/>
                  <a:gd name="connsiteY13" fmla="*/ 2200159 h 2561350"/>
                  <a:gd name="connsiteX14" fmla="*/ 0 w 2053521"/>
                  <a:gd name="connsiteY14" fmla="*/ 1657531 h 2561350"/>
                  <a:gd name="connsiteX15" fmla="*/ 257433 w 2053521"/>
                  <a:gd name="connsiteY15" fmla="*/ 1557347 h 2561350"/>
                  <a:gd name="connsiteX16" fmla="*/ 239483 w 2053521"/>
                  <a:gd name="connsiteY16" fmla="*/ 1049619 h 2561350"/>
                  <a:gd name="connsiteX17" fmla="*/ 29065 w 2053521"/>
                  <a:gd name="connsiteY17" fmla="*/ 1005469 h 2561350"/>
                  <a:gd name="connsiteX18" fmla="*/ 100444 w 2053521"/>
                  <a:gd name="connsiteY18" fmla="*/ 369408 h 2561350"/>
                  <a:gd name="connsiteX19" fmla="*/ 826873 w 2053521"/>
                  <a:gd name="connsiteY19" fmla="*/ 389002 h 2561350"/>
                  <a:gd name="connsiteX20" fmla="*/ 791969 w 2053521"/>
                  <a:gd name="connsiteY20" fmla="*/ 283670 h 2561350"/>
                  <a:gd name="connsiteX21" fmla="*/ 1027712 w 2053521"/>
                  <a:gd name="connsiteY21" fmla="*/ 3 h 2561350"/>
                  <a:gd name="connsiteX0" fmla="*/ 1027712 w 2053521"/>
                  <a:gd name="connsiteY0" fmla="*/ 3 h 2561350"/>
                  <a:gd name="connsiteX1" fmla="*/ 1242025 w 2053521"/>
                  <a:gd name="connsiteY1" fmla="*/ 286050 h 2561350"/>
                  <a:gd name="connsiteX2" fmla="*/ 1219889 w 2053521"/>
                  <a:gd name="connsiteY2" fmla="*/ 389002 h 2561350"/>
                  <a:gd name="connsiteX3" fmla="*/ 1967384 w 2053521"/>
                  <a:gd name="connsiteY3" fmla="*/ 344364 h 2561350"/>
                  <a:gd name="connsiteX4" fmla="*/ 2049225 w 2053521"/>
                  <a:gd name="connsiteY4" fmla="*/ 926667 h 2561350"/>
                  <a:gd name="connsiteX5" fmla="*/ 1862717 w 2053521"/>
                  <a:gd name="connsiteY5" fmla="*/ 1056790 h 2561350"/>
                  <a:gd name="connsiteX6" fmla="*/ 1824721 w 2053521"/>
                  <a:gd name="connsiteY6" fmla="*/ 1531159 h 2561350"/>
                  <a:gd name="connsiteX7" fmla="*/ 2042416 w 2053521"/>
                  <a:gd name="connsiteY7" fmla="*/ 1619452 h 2561350"/>
                  <a:gd name="connsiteX8" fmla="*/ 1951283 w 2053521"/>
                  <a:gd name="connsiteY8" fmla="*/ 2180265 h 2561350"/>
                  <a:gd name="connsiteX9" fmla="*/ 1222152 w 2053521"/>
                  <a:gd name="connsiteY9" fmla="*/ 2167002 h 2561350"/>
                  <a:gd name="connsiteX10" fmla="*/ 1242025 w 2053521"/>
                  <a:gd name="connsiteY10" fmla="*/ 2275300 h 2561350"/>
                  <a:gd name="connsiteX11" fmla="*/ 791969 w 2053521"/>
                  <a:gd name="connsiteY11" fmla="*/ 2277680 h 2561350"/>
                  <a:gd name="connsiteX12" fmla="*/ 821902 w 2053521"/>
                  <a:gd name="connsiteY12" fmla="*/ 2167002 h 2561350"/>
                  <a:gd name="connsiteX13" fmla="*/ 128977 w 2053521"/>
                  <a:gd name="connsiteY13" fmla="*/ 2200159 h 2561350"/>
                  <a:gd name="connsiteX14" fmla="*/ 0 w 2053521"/>
                  <a:gd name="connsiteY14" fmla="*/ 1657531 h 2561350"/>
                  <a:gd name="connsiteX15" fmla="*/ 257433 w 2053521"/>
                  <a:gd name="connsiteY15" fmla="*/ 1557347 h 2561350"/>
                  <a:gd name="connsiteX16" fmla="*/ 239483 w 2053521"/>
                  <a:gd name="connsiteY16" fmla="*/ 1049619 h 2561350"/>
                  <a:gd name="connsiteX17" fmla="*/ 29065 w 2053521"/>
                  <a:gd name="connsiteY17" fmla="*/ 1005469 h 2561350"/>
                  <a:gd name="connsiteX18" fmla="*/ 100444 w 2053521"/>
                  <a:gd name="connsiteY18" fmla="*/ 369408 h 2561350"/>
                  <a:gd name="connsiteX19" fmla="*/ 826873 w 2053521"/>
                  <a:gd name="connsiteY19" fmla="*/ 389002 h 2561350"/>
                  <a:gd name="connsiteX20" fmla="*/ 791969 w 2053521"/>
                  <a:gd name="connsiteY20" fmla="*/ 283670 h 2561350"/>
                  <a:gd name="connsiteX21" fmla="*/ 1027712 w 2053521"/>
                  <a:gd name="connsiteY21" fmla="*/ 3 h 2561350"/>
                  <a:gd name="connsiteX0" fmla="*/ 1027712 w 2053521"/>
                  <a:gd name="connsiteY0" fmla="*/ 3 h 2561350"/>
                  <a:gd name="connsiteX1" fmla="*/ 1242025 w 2053521"/>
                  <a:gd name="connsiteY1" fmla="*/ 286050 h 2561350"/>
                  <a:gd name="connsiteX2" fmla="*/ 1219889 w 2053521"/>
                  <a:gd name="connsiteY2" fmla="*/ 389002 h 2561350"/>
                  <a:gd name="connsiteX3" fmla="*/ 1967384 w 2053521"/>
                  <a:gd name="connsiteY3" fmla="*/ 344364 h 2561350"/>
                  <a:gd name="connsiteX4" fmla="*/ 2049225 w 2053521"/>
                  <a:gd name="connsiteY4" fmla="*/ 926667 h 2561350"/>
                  <a:gd name="connsiteX5" fmla="*/ 1862717 w 2053521"/>
                  <a:gd name="connsiteY5" fmla="*/ 1056790 h 2561350"/>
                  <a:gd name="connsiteX6" fmla="*/ 1824721 w 2053521"/>
                  <a:gd name="connsiteY6" fmla="*/ 1531159 h 2561350"/>
                  <a:gd name="connsiteX7" fmla="*/ 2042416 w 2053521"/>
                  <a:gd name="connsiteY7" fmla="*/ 1619452 h 2561350"/>
                  <a:gd name="connsiteX8" fmla="*/ 1951283 w 2053521"/>
                  <a:gd name="connsiteY8" fmla="*/ 2180265 h 2561350"/>
                  <a:gd name="connsiteX9" fmla="*/ 1222152 w 2053521"/>
                  <a:gd name="connsiteY9" fmla="*/ 2167002 h 2561350"/>
                  <a:gd name="connsiteX10" fmla="*/ 1242025 w 2053521"/>
                  <a:gd name="connsiteY10" fmla="*/ 2275300 h 2561350"/>
                  <a:gd name="connsiteX11" fmla="*/ 791969 w 2053521"/>
                  <a:gd name="connsiteY11" fmla="*/ 2277680 h 2561350"/>
                  <a:gd name="connsiteX12" fmla="*/ 821902 w 2053521"/>
                  <a:gd name="connsiteY12" fmla="*/ 2167002 h 2561350"/>
                  <a:gd name="connsiteX13" fmla="*/ 128977 w 2053521"/>
                  <a:gd name="connsiteY13" fmla="*/ 2200159 h 2561350"/>
                  <a:gd name="connsiteX14" fmla="*/ 0 w 2053521"/>
                  <a:gd name="connsiteY14" fmla="*/ 1657531 h 2561350"/>
                  <a:gd name="connsiteX15" fmla="*/ 257433 w 2053521"/>
                  <a:gd name="connsiteY15" fmla="*/ 1557347 h 2561350"/>
                  <a:gd name="connsiteX16" fmla="*/ 239483 w 2053521"/>
                  <a:gd name="connsiteY16" fmla="*/ 1049619 h 2561350"/>
                  <a:gd name="connsiteX17" fmla="*/ 29065 w 2053521"/>
                  <a:gd name="connsiteY17" fmla="*/ 1005469 h 2561350"/>
                  <a:gd name="connsiteX18" fmla="*/ 100444 w 2053521"/>
                  <a:gd name="connsiteY18" fmla="*/ 369408 h 2561350"/>
                  <a:gd name="connsiteX19" fmla="*/ 826873 w 2053521"/>
                  <a:gd name="connsiteY19" fmla="*/ 389002 h 2561350"/>
                  <a:gd name="connsiteX20" fmla="*/ 791969 w 2053521"/>
                  <a:gd name="connsiteY20" fmla="*/ 283670 h 2561350"/>
                  <a:gd name="connsiteX21" fmla="*/ 1027712 w 2053521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4468 w 2040556"/>
                  <a:gd name="connsiteY15" fmla="*/ 1557347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4468 w 2040556"/>
                  <a:gd name="connsiteY15" fmla="*/ 1557347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4468 w 2040556"/>
                  <a:gd name="connsiteY15" fmla="*/ 1557347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4468 w 2040556"/>
                  <a:gd name="connsiteY15" fmla="*/ 1557347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61667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36129 w 2040556"/>
                  <a:gd name="connsiteY7" fmla="*/ 1616113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36129 w 2040556"/>
                  <a:gd name="connsiteY7" fmla="*/ 1616113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36129 w 2040556"/>
                  <a:gd name="connsiteY7" fmla="*/ 1616113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36129 w 2040556"/>
                  <a:gd name="connsiteY7" fmla="*/ 1616113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60129 h 2561350"/>
                  <a:gd name="connsiteX6" fmla="*/ 1811756 w 2040556"/>
                  <a:gd name="connsiteY6" fmla="*/ 1531159 h 2561350"/>
                  <a:gd name="connsiteX7" fmla="*/ 2036129 w 2040556"/>
                  <a:gd name="connsiteY7" fmla="*/ 1616113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040556" h="2561350">
                    <a:moveTo>
                      <a:pt x="1014747" y="3"/>
                    </a:moveTo>
                    <a:cubicBezTo>
                      <a:pt x="1183816" y="-691"/>
                      <a:pt x="1351799" y="120921"/>
                      <a:pt x="1229060" y="286050"/>
                    </a:cubicBezTo>
                    <a:cubicBezTo>
                      <a:pt x="1212950" y="315682"/>
                      <a:pt x="1201168" y="348101"/>
                      <a:pt x="1206924" y="389002"/>
                    </a:cubicBezTo>
                    <a:cubicBezTo>
                      <a:pt x="1211992" y="528261"/>
                      <a:pt x="1716654" y="452477"/>
                      <a:pt x="1954419" y="344364"/>
                    </a:cubicBezTo>
                    <a:cubicBezTo>
                      <a:pt x="1970498" y="474789"/>
                      <a:pt x="2061145" y="783619"/>
                      <a:pt x="2036260" y="926667"/>
                    </a:cubicBezTo>
                    <a:cubicBezTo>
                      <a:pt x="2027166" y="1024060"/>
                      <a:pt x="1970476" y="1153289"/>
                      <a:pt x="1849752" y="1060129"/>
                    </a:cubicBezTo>
                    <a:cubicBezTo>
                      <a:pt x="1475468" y="853624"/>
                      <a:pt x="1487545" y="1649324"/>
                      <a:pt x="1811756" y="1531159"/>
                    </a:cubicBezTo>
                    <a:cubicBezTo>
                      <a:pt x="1923754" y="1469515"/>
                      <a:pt x="1987209" y="1400411"/>
                      <a:pt x="2036129" y="1616113"/>
                    </a:cubicBezTo>
                    <a:cubicBezTo>
                      <a:pt x="2051136" y="1730790"/>
                      <a:pt x="1956393" y="2051666"/>
                      <a:pt x="1938318" y="2180265"/>
                    </a:cubicBezTo>
                    <a:cubicBezTo>
                      <a:pt x="1741694" y="2153739"/>
                      <a:pt x="1359392" y="2007849"/>
                      <a:pt x="1209187" y="2167002"/>
                    </a:cubicBezTo>
                    <a:cubicBezTo>
                      <a:pt x="1195706" y="2193452"/>
                      <a:pt x="1198508" y="2230274"/>
                      <a:pt x="1229060" y="2275300"/>
                    </a:cubicBezTo>
                    <a:cubicBezTo>
                      <a:pt x="1469566" y="2660267"/>
                      <a:pt x="567071" y="2652331"/>
                      <a:pt x="779004" y="2277680"/>
                    </a:cubicBezTo>
                    <a:cubicBezTo>
                      <a:pt x="817979" y="2223379"/>
                      <a:pt x="825787" y="2190096"/>
                      <a:pt x="808937" y="2167002"/>
                    </a:cubicBezTo>
                    <a:cubicBezTo>
                      <a:pt x="706169" y="2021111"/>
                      <a:pt x="364670" y="2147108"/>
                      <a:pt x="116012" y="2200159"/>
                    </a:cubicBezTo>
                    <a:cubicBezTo>
                      <a:pt x="57942" y="2073996"/>
                      <a:pt x="976" y="1794778"/>
                      <a:pt x="0" y="1657530"/>
                    </a:cubicBezTo>
                    <a:cubicBezTo>
                      <a:pt x="23569" y="1399547"/>
                      <a:pt x="142648" y="1475748"/>
                      <a:pt x="248790" y="1539671"/>
                    </a:cubicBezTo>
                    <a:cubicBezTo>
                      <a:pt x="563771" y="1555589"/>
                      <a:pt x="485163" y="925406"/>
                      <a:pt x="226518" y="1049619"/>
                    </a:cubicBezTo>
                    <a:cubicBezTo>
                      <a:pt x="150003" y="1086365"/>
                      <a:pt x="56561" y="1164379"/>
                      <a:pt x="16100" y="1005469"/>
                    </a:cubicBezTo>
                    <a:cubicBezTo>
                      <a:pt x="-32993" y="864734"/>
                      <a:pt x="47286" y="478570"/>
                      <a:pt x="87479" y="369408"/>
                    </a:cubicBezTo>
                    <a:cubicBezTo>
                      <a:pt x="483685" y="502036"/>
                      <a:pt x="775797" y="488473"/>
                      <a:pt x="813908" y="389002"/>
                    </a:cubicBezTo>
                    <a:cubicBezTo>
                      <a:pt x="824229" y="365427"/>
                      <a:pt x="814657" y="333342"/>
                      <a:pt x="779004" y="283670"/>
                    </a:cubicBezTo>
                    <a:cubicBezTo>
                      <a:pt x="673038" y="96344"/>
                      <a:pt x="845678" y="698"/>
                      <a:pt x="1014747" y="3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accent3">
                      <a:lumMod val="75000"/>
                    </a:schemeClr>
                  </a:gs>
                  <a:gs pos="0">
                    <a:schemeClr val="accent3">
                      <a:lumMod val="40000"/>
                      <a:lumOff val="60000"/>
                    </a:schemeClr>
                  </a:gs>
                </a:gsLst>
                <a:lin ang="0" scaled="0"/>
                <a:tileRect/>
              </a:gradFill>
              <a:ln>
                <a:noFill/>
              </a:ln>
              <a:effectLst/>
              <a:sp3d prstMaterial="dkEdge">
                <a:bevelT w="50800" h="25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"/>
              <p:cNvSpPr/>
              <p:nvPr/>
            </p:nvSpPr>
            <p:spPr>
              <a:xfrm flipV="1">
                <a:off x="6213670" y="3226986"/>
                <a:ext cx="1448109" cy="1792218"/>
              </a:xfrm>
              <a:custGeom>
                <a:avLst/>
                <a:gdLst>
                  <a:gd name="connsiteX0" fmla="*/ 872209 w 1795780"/>
                  <a:gd name="connsiteY0" fmla="*/ 3 h 2561350"/>
                  <a:gd name="connsiteX1" fmla="*/ 1086522 w 1795780"/>
                  <a:gd name="connsiteY1" fmla="*/ 286050 h 2561350"/>
                  <a:gd name="connsiteX2" fmla="*/ 1064386 w 1795780"/>
                  <a:gd name="connsiteY2" fmla="*/ 389002 h 2561350"/>
                  <a:gd name="connsiteX3" fmla="*/ 1795780 w 1795780"/>
                  <a:gd name="connsiteY3" fmla="*/ 389002 h 2561350"/>
                  <a:gd name="connsiteX4" fmla="*/ 1795780 w 1795780"/>
                  <a:gd name="connsiteY4" fmla="*/ 1063389 h 2561350"/>
                  <a:gd name="connsiteX5" fmla="*/ 1706462 w 1795780"/>
                  <a:gd name="connsiteY5" fmla="*/ 1037347 h 2561350"/>
                  <a:gd name="connsiteX6" fmla="*/ 1704082 w 1795780"/>
                  <a:gd name="connsiteY6" fmla="*/ 1487403 h 2561350"/>
                  <a:gd name="connsiteX7" fmla="*/ 1795780 w 1795780"/>
                  <a:gd name="connsiteY7" fmla="*/ 1449629 h 2561350"/>
                  <a:gd name="connsiteX8" fmla="*/ 1795780 w 1795780"/>
                  <a:gd name="connsiteY8" fmla="*/ 2167002 h 2561350"/>
                  <a:gd name="connsiteX9" fmla="*/ 1066649 w 1795780"/>
                  <a:gd name="connsiteY9" fmla="*/ 2167002 h 2561350"/>
                  <a:gd name="connsiteX10" fmla="*/ 1086522 w 1795780"/>
                  <a:gd name="connsiteY10" fmla="*/ 2275300 h 2561350"/>
                  <a:gd name="connsiteX11" fmla="*/ 636466 w 1795780"/>
                  <a:gd name="connsiteY11" fmla="*/ 2277680 h 2561350"/>
                  <a:gd name="connsiteX12" fmla="*/ 666399 w 1795780"/>
                  <a:gd name="connsiteY12" fmla="*/ 2167002 h 2561350"/>
                  <a:gd name="connsiteX13" fmla="*/ 0 w 1795780"/>
                  <a:gd name="connsiteY13" fmla="*/ 2167002 h 2561350"/>
                  <a:gd name="connsiteX14" fmla="*/ 0 w 1795780"/>
                  <a:gd name="connsiteY14" fmla="*/ 1458174 h 2561350"/>
                  <a:gd name="connsiteX15" fmla="*/ 94999 w 1795780"/>
                  <a:gd name="connsiteY15" fmla="*/ 1495354 h 2561350"/>
                  <a:gd name="connsiteX16" fmla="*/ 92619 w 1795780"/>
                  <a:gd name="connsiteY16" fmla="*/ 1045298 h 2561350"/>
                  <a:gd name="connsiteX17" fmla="*/ 0 w 1795780"/>
                  <a:gd name="connsiteY17" fmla="*/ 1071146 h 2561350"/>
                  <a:gd name="connsiteX18" fmla="*/ 0 w 1795780"/>
                  <a:gd name="connsiteY18" fmla="*/ 389002 h 2561350"/>
                  <a:gd name="connsiteX19" fmla="*/ 671370 w 1795780"/>
                  <a:gd name="connsiteY19" fmla="*/ 389002 h 2561350"/>
                  <a:gd name="connsiteX20" fmla="*/ 636466 w 1795780"/>
                  <a:gd name="connsiteY20" fmla="*/ 283670 h 2561350"/>
                  <a:gd name="connsiteX21" fmla="*/ 872209 w 1795780"/>
                  <a:gd name="connsiteY21" fmla="*/ 3 h 2561350"/>
                  <a:gd name="connsiteX0" fmla="*/ 872209 w 1795780"/>
                  <a:gd name="connsiteY0" fmla="*/ 3 h 2561350"/>
                  <a:gd name="connsiteX1" fmla="*/ 1086522 w 1795780"/>
                  <a:gd name="connsiteY1" fmla="*/ 286050 h 2561350"/>
                  <a:gd name="connsiteX2" fmla="*/ 1064386 w 1795780"/>
                  <a:gd name="connsiteY2" fmla="*/ 389002 h 2561350"/>
                  <a:gd name="connsiteX3" fmla="*/ 1795780 w 1795780"/>
                  <a:gd name="connsiteY3" fmla="*/ 389002 h 2561350"/>
                  <a:gd name="connsiteX4" fmla="*/ 1795780 w 1795780"/>
                  <a:gd name="connsiteY4" fmla="*/ 1063389 h 2561350"/>
                  <a:gd name="connsiteX5" fmla="*/ 1706462 w 1795780"/>
                  <a:gd name="connsiteY5" fmla="*/ 1037347 h 2561350"/>
                  <a:gd name="connsiteX6" fmla="*/ 1704082 w 1795780"/>
                  <a:gd name="connsiteY6" fmla="*/ 1487403 h 2561350"/>
                  <a:gd name="connsiteX7" fmla="*/ 1795780 w 1795780"/>
                  <a:gd name="connsiteY7" fmla="*/ 1449629 h 2561350"/>
                  <a:gd name="connsiteX8" fmla="*/ 1795780 w 1795780"/>
                  <a:gd name="connsiteY8" fmla="*/ 2167002 h 2561350"/>
                  <a:gd name="connsiteX9" fmla="*/ 1066649 w 1795780"/>
                  <a:gd name="connsiteY9" fmla="*/ 2167002 h 2561350"/>
                  <a:gd name="connsiteX10" fmla="*/ 1086522 w 1795780"/>
                  <a:gd name="connsiteY10" fmla="*/ 2275300 h 2561350"/>
                  <a:gd name="connsiteX11" fmla="*/ 636466 w 1795780"/>
                  <a:gd name="connsiteY11" fmla="*/ 2277680 h 2561350"/>
                  <a:gd name="connsiteX12" fmla="*/ 666399 w 1795780"/>
                  <a:gd name="connsiteY12" fmla="*/ 2167002 h 2561350"/>
                  <a:gd name="connsiteX13" fmla="*/ 0 w 1795780"/>
                  <a:gd name="connsiteY13" fmla="*/ 2167002 h 2561350"/>
                  <a:gd name="connsiteX14" fmla="*/ 0 w 1795780"/>
                  <a:gd name="connsiteY14" fmla="*/ 1458174 h 2561350"/>
                  <a:gd name="connsiteX15" fmla="*/ 94999 w 1795780"/>
                  <a:gd name="connsiteY15" fmla="*/ 1495354 h 2561350"/>
                  <a:gd name="connsiteX16" fmla="*/ 92619 w 1795780"/>
                  <a:gd name="connsiteY16" fmla="*/ 1045298 h 2561350"/>
                  <a:gd name="connsiteX17" fmla="*/ 0 w 1795780"/>
                  <a:gd name="connsiteY17" fmla="*/ 1071146 h 2561350"/>
                  <a:gd name="connsiteX18" fmla="*/ 0 w 1795780"/>
                  <a:gd name="connsiteY18" fmla="*/ 389002 h 2561350"/>
                  <a:gd name="connsiteX19" fmla="*/ 671370 w 1795780"/>
                  <a:gd name="connsiteY19" fmla="*/ 389002 h 2561350"/>
                  <a:gd name="connsiteX20" fmla="*/ 636466 w 1795780"/>
                  <a:gd name="connsiteY20" fmla="*/ 283670 h 2561350"/>
                  <a:gd name="connsiteX21" fmla="*/ 872209 w 179578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949187"/>
                  <a:gd name="connsiteY0" fmla="*/ 3 h 2561350"/>
                  <a:gd name="connsiteX1" fmla="*/ 1132942 w 1949187"/>
                  <a:gd name="connsiteY1" fmla="*/ 286050 h 2561350"/>
                  <a:gd name="connsiteX2" fmla="*/ 1110806 w 1949187"/>
                  <a:gd name="connsiteY2" fmla="*/ 389002 h 2561350"/>
                  <a:gd name="connsiteX3" fmla="*/ 1862094 w 1949187"/>
                  <a:gd name="connsiteY3" fmla="*/ 369108 h 2561350"/>
                  <a:gd name="connsiteX4" fmla="*/ 1842200 w 1949187"/>
                  <a:gd name="connsiteY4" fmla="*/ 1063389 h 2561350"/>
                  <a:gd name="connsiteX5" fmla="*/ 1752882 w 1949187"/>
                  <a:gd name="connsiteY5" fmla="*/ 1037347 h 2561350"/>
                  <a:gd name="connsiteX6" fmla="*/ 1750502 w 1949187"/>
                  <a:gd name="connsiteY6" fmla="*/ 1487403 h 2561350"/>
                  <a:gd name="connsiteX7" fmla="*/ 1842200 w 1949187"/>
                  <a:gd name="connsiteY7" fmla="*/ 1449629 h 2561350"/>
                  <a:gd name="connsiteX8" fmla="*/ 1842200 w 1949187"/>
                  <a:gd name="connsiteY8" fmla="*/ 2167002 h 2561350"/>
                  <a:gd name="connsiteX9" fmla="*/ 1113069 w 1949187"/>
                  <a:gd name="connsiteY9" fmla="*/ 2167002 h 2561350"/>
                  <a:gd name="connsiteX10" fmla="*/ 1132942 w 1949187"/>
                  <a:gd name="connsiteY10" fmla="*/ 2275300 h 2561350"/>
                  <a:gd name="connsiteX11" fmla="*/ 682886 w 1949187"/>
                  <a:gd name="connsiteY11" fmla="*/ 2277680 h 2561350"/>
                  <a:gd name="connsiteX12" fmla="*/ 712819 w 1949187"/>
                  <a:gd name="connsiteY12" fmla="*/ 2167002 h 2561350"/>
                  <a:gd name="connsiteX13" fmla="*/ 46420 w 1949187"/>
                  <a:gd name="connsiteY13" fmla="*/ 2167002 h 2561350"/>
                  <a:gd name="connsiteX14" fmla="*/ 46420 w 1949187"/>
                  <a:gd name="connsiteY14" fmla="*/ 1458174 h 2561350"/>
                  <a:gd name="connsiteX15" fmla="*/ 141419 w 1949187"/>
                  <a:gd name="connsiteY15" fmla="*/ 1495354 h 2561350"/>
                  <a:gd name="connsiteX16" fmla="*/ 139039 w 1949187"/>
                  <a:gd name="connsiteY16" fmla="*/ 1045298 h 2561350"/>
                  <a:gd name="connsiteX17" fmla="*/ 46420 w 1949187"/>
                  <a:gd name="connsiteY17" fmla="*/ 1071146 h 2561350"/>
                  <a:gd name="connsiteX18" fmla="*/ 0 w 1949187"/>
                  <a:gd name="connsiteY18" fmla="*/ 382371 h 2561350"/>
                  <a:gd name="connsiteX19" fmla="*/ 717790 w 1949187"/>
                  <a:gd name="connsiteY19" fmla="*/ 389002 h 2561350"/>
                  <a:gd name="connsiteX20" fmla="*/ 682886 w 1949187"/>
                  <a:gd name="connsiteY20" fmla="*/ 283670 h 2561350"/>
                  <a:gd name="connsiteX21" fmla="*/ 918629 w 1949187"/>
                  <a:gd name="connsiteY21" fmla="*/ 3 h 2561350"/>
                  <a:gd name="connsiteX0" fmla="*/ 918629 w 1966660"/>
                  <a:gd name="connsiteY0" fmla="*/ 3 h 2561350"/>
                  <a:gd name="connsiteX1" fmla="*/ 1132942 w 1966660"/>
                  <a:gd name="connsiteY1" fmla="*/ 286050 h 2561350"/>
                  <a:gd name="connsiteX2" fmla="*/ 1110806 w 1966660"/>
                  <a:gd name="connsiteY2" fmla="*/ 389002 h 2561350"/>
                  <a:gd name="connsiteX3" fmla="*/ 1862094 w 1966660"/>
                  <a:gd name="connsiteY3" fmla="*/ 369108 h 2561350"/>
                  <a:gd name="connsiteX4" fmla="*/ 1842200 w 1966660"/>
                  <a:gd name="connsiteY4" fmla="*/ 1063389 h 2561350"/>
                  <a:gd name="connsiteX5" fmla="*/ 1752882 w 1966660"/>
                  <a:gd name="connsiteY5" fmla="*/ 1037347 h 2561350"/>
                  <a:gd name="connsiteX6" fmla="*/ 1750502 w 1966660"/>
                  <a:gd name="connsiteY6" fmla="*/ 1487403 h 2561350"/>
                  <a:gd name="connsiteX7" fmla="*/ 1842200 w 1966660"/>
                  <a:gd name="connsiteY7" fmla="*/ 1449629 h 2561350"/>
                  <a:gd name="connsiteX8" fmla="*/ 1842200 w 1966660"/>
                  <a:gd name="connsiteY8" fmla="*/ 2167002 h 2561350"/>
                  <a:gd name="connsiteX9" fmla="*/ 1113069 w 1966660"/>
                  <a:gd name="connsiteY9" fmla="*/ 2167002 h 2561350"/>
                  <a:gd name="connsiteX10" fmla="*/ 1132942 w 1966660"/>
                  <a:gd name="connsiteY10" fmla="*/ 2275300 h 2561350"/>
                  <a:gd name="connsiteX11" fmla="*/ 682886 w 1966660"/>
                  <a:gd name="connsiteY11" fmla="*/ 2277680 h 2561350"/>
                  <a:gd name="connsiteX12" fmla="*/ 712819 w 1966660"/>
                  <a:gd name="connsiteY12" fmla="*/ 2167002 h 2561350"/>
                  <a:gd name="connsiteX13" fmla="*/ 46420 w 1966660"/>
                  <a:gd name="connsiteY13" fmla="*/ 2167002 h 2561350"/>
                  <a:gd name="connsiteX14" fmla="*/ 46420 w 1966660"/>
                  <a:gd name="connsiteY14" fmla="*/ 1458174 h 2561350"/>
                  <a:gd name="connsiteX15" fmla="*/ 141419 w 1966660"/>
                  <a:gd name="connsiteY15" fmla="*/ 1495354 h 2561350"/>
                  <a:gd name="connsiteX16" fmla="*/ 139039 w 1966660"/>
                  <a:gd name="connsiteY16" fmla="*/ 1045298 h 2561350"/>
                  <a:gd name="connsiteX17" fmla="*/ 46420 w 1966660"/>
                  <a:gd name="connsiteY17" fmla="*/ 1071146 h 2561350"/>
                  <a:gd name="connsiteX18" fmla="*/ 0 w 1966660"/>
                  <a:gd name="connsiteY18" fmla="*/ 382371 h 2561350"/>
                  <a:gd name="connsiteX19" fmla="*/ 717790 w 1966660"/>
                  <a:gd name="connsiteY19" fmla="*/ 389002 h 2561350"/>
                  <a:gd name="connsiteX20" fmla="*/ 682886 w 1966660"/>
                  <a:gd name="connsiteY20" fmla="*/ 283670 h 2561350"/>
                  <a:gd name="connsiteX21" fmla="*/ 918629 w 1966660"/>
                  <a:gd name="connsiteY21" fmla="*/ 3 h 2561350"/>
                  <a:gd name="connsiteX0" fmla="*/ 1023861 w 2071892"/>
                  <a:gd name="connsiteY0" fmla="*/ 3 h 2561350"/>
                  <a:gd name="connsiteX1" fmla="*/ 1238174 w 2071892"/>
                  <a:gd name="connsiteY1" fmla="*/ 286050 h 2561350"/>
                  <a:gd name="connsiteX2" fmla="*/ 1216038 w 2071892"/>
                  <a:gd name="connsiteY2" fmla="*/ 389002 h 2561350"/>
                  <a:gd name="connsiteX3" fmla="*/ 1967326 w 2071892"/>
                  <a:gd name="connsiteY3" fmla="*/ 369108 h 2561350"/>
                  <a:gd name="connsiteX4" fmla="*/ 1947432 w 2071892"/>
                  <a:gd name="connsiteY4" fmla="*/ 1063389 h 2561350"/>
                  <a:gd name="connsiteX5" fmla="*/ 1858114 w 2071892"/>
                  <a:gd name="connsiteY5" fmla="*/ 1037347 h 2561350"/>
                  <a:gd name="connsiteX6" fmla="*/ 1855734 w 2071892"/>
                  <a:gd name="connsiteY6" fmla="*/ 1487403 h 2561350"/>
                  <a:gd name="connsiteX7" fmla="*/ 1947432 w 2071892"/>
                  <a:gd name="connsiteY7" fmla="*/ 1449629 h 2561350"/>
                  <a:gd name="connsiteX8" fmla="*/ 1947432 w 2071892"/>
                  <a:gd name="connsiteY8" fmla="*/ 2167002 h 2561350"/>
                  <a:gd name="connsiteX9" fmla="*/ 1218301 w 2071892"/>
                  <a:gd name="connsiteY9" fmla="*/ 2167002 h 2561350"/>
                  <a:gd name="connsiteX10" fmla="*/ 1238174 w 2071892"/>
                  <a:gd name="connsiteY10" fmla="*/ 2275300 h 2561350"/>
                  <a:gd name="connsiteX11" fmla="*/ 788118 w 2071892"/>
                  <a:gd name="connsiteY11" fmla="*/ 2277680 h 2561350"/>
                  <a:gd name="connsiteX12" fmla="*/ 818051 w 2071892"/>
                  <a:gd name="connsiteY12" fmla="*/ 2167002 h 2561350"/>
                  <a:gd name="connsiteX13" fmla="*/ 151652 w 2071892"/>
                  <a:gd name="connsiteY13" fmla="*/ 2167002 h 2561350"/>
                  <a:gd name="connsiteX14" fmla="*/ 151652 w 2071892"/>
                  <a:gd name="connsiteY14" fmla="*/ 1458174 h 2561350"/>
                  <a:gd name="connsiteX15" fmla="*/ 246651 w 2071892"/>
                  <a:gd name="connsiteY15" fmla="*/ 1495354 h 2561350"/>
                  <a:gd name="connsiteX16" fmla="*/ 244271 w 2071892"/>
                  <a:gd name="connsiteY16" fmla="*/ 1045298 h 2561350"/>
                  <a:gd name="connsiteX17" fmla="*/ 151652 w 2071892"/>
                  <a:gd name="connsiteY17" fmla="*/ 1071146 h 2561350"/>
                  <a:gd name="connsiteX18" fmla="*/ 105232 w 2071892"/>
                  <a:gd name="connsiteY18" fmla="*/ 382371 h 2561350"/>
                  <a:gd name="connsiteX19" fmla="*/ 823022 w 2071892"/>
                  <a:gd name="connsiteY19" fmla="*/ 389002 h 2561350"/>
                  <a:gd name="connsiteX20" fmla="*/ 788118 w 2071892"/>
                  <a:gd name="connsiteY20" fmla="*/ 283670 h 2561350"/>
                  <a:gd name="connsiteX21" fmla="*/ 1023861 w 2071892"/>
                  <a:gd name="connsiteY21" fmla="*/ 3 h 2561350"/>
                  <a:gd name="connsiteX0" fmla="*/ 1039756 w 2087787"/>
                  <a:gd name="connsiteY0" fmla="*/ 3 h 2561350"/>
                  <a:gd name="connsiteX1" fmla="*/ 1254069 w 2087787"/>
                  <a:gd name="connsiteY1" fmla="*/ 286050 h 2561350"/>
                  <a:gd name="connsiteX2" fmla="*/ 1231933 w 2087787"/>
                  <a:gd name="connsiteY2" fmla="*/ 389002 h 2561350"/>
                  <a:gd name="connsiteX3" fmla="*/ 1983221 w 2087787"/>
                  <a:gd name="connsiteY3" fmla="*/ 369108 h 2561350"/>
                  <a:gd name="connsiteX4" fmla="*/ 1963327 w 2087787"/>
                  <a:gd name="connsiteY4" fmla="*/ 1063389 h 2561350"/>
                  <a:gd name="connsiteX5" fmla="*/ 1874009 w 2087787"/>
                  <a:gd name="connsiteY5" fmla="*/ 1037347 h 2561350"/>
                  <a:gd name="connsiteX6" fmla="*/ 1871629 w 2087787"/>
                  <a:gd name="connsiteY6" fmla="*/ 1487403 h 2561350"/>
                  <a:gd name="connsiteX7" fmla="*/ 1963327 w 2087787"/>
                  <a:gd name="connsiteY7" fmla="*/ 1449629 h 2561350"/>
                  <a:gd name="connsiteX8" fmla="*/ 1963327 w 2087787"/>
                  <a:gd name="connsiteY8" fmla="*/ 2167002 h 2561350"/>
                  <a:gd name="connsiteX9" fmla="*/ 1234196 w 2087787"/>
                  <a:gd name="connsiteY9" fmla="*/ 2167002 h 2561350"/>
                  <a:gd name="connsiteX10" fmla="*/ 1254069 w 2087787"/>
                  <a:gd name="connsiteY10" fmla="*/ 2275300 h 2561350"/>
                  <a:gd name="connsiteX11" fmla="*/ 804013 w 2087787"/>
                  <a:gd name="connsiteY11" fmla="*/ 2277680 h 2561350"/>
                  <a:gd name="connsiteX12" fmla="*/ 833946 w 2087787"/>
                  <a:gd name="connsiteY12" fmla="*/ 2167002 h 2561350"/>
                  <a:gd name="connsiteX13" fmla="*/ 167547 w 2087787"/>
                  <a:gd name="connsiteY13" fmla="*/ 2167002 h 2561350"/>
                  <a:gd name="connsiteX14" fmla="*/ 167547 w 2087787"/>
                  <a:gd name="connsiteY14" fmla="*/ 1458174 h 2561350"/>
                  <a:gd name="connsiteX15" fmla="*/ 262546 w 2087787"/>
                  <a:gd name="connsiteY15" fmla="*/ 1495354 h 2561350"/>
                  <a:gd name="connsiteX16" fmla="*/ 260166 w 2087787"/>
                  <a:gd name="connsiteY16" fmla="*/ 1045298 h 2561350"/>
                  <a:gd name="connsiteX17" fmla="*/ 167547 w 2087787"/>
                  <a:gd name="connsiteY17" fmla="*/ 1071146 h 2561350"/>
                  <a:gd name="connsiteX18" fmla="*/ 121127 w 2087787"/>
                  <a:gd name="connsiteY18" fmla="*/ 382371 h 2561350"/>
                  <a:gd name="connsiteX19" fmla="*/ 838917 w 2087787"/>
                  <a:gd name="connsiteY19" fmla="*/ 389002 h 2561350"/>
                  <a:gd name="connsiteX20" fmla="*/ 804013 w 2087787"/>
                  <a:gd name="connsiteY20" fmla="*/ 283670 h 2561350"/>
                  <a:gd name="connsiteX21" fmla="*/ 1039756 w 2087787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88885"/>
                  <a:gd name="connsiteY0" fmla="*/ 3 h 2561350"/>
                  <a:gd name="connsiteX1" fmla="*/ 1239747 w 2088885"/>
                  <a:gd name="connsiteY1" fmla="*/ 286050 h 2561350"/>
                  <a:gd name="connsiteX2" fmla="*/ 1217611 w 2088885"/>
                  <a:gd name="connsiteY2" fmla="*/ 389002 h 2561350"/>
                  <a:gd name="connsiteX3" fmla="*/ 1968899 w 2088885"/>
                  <a:gd name="connsiteY3" fmla="*/ 369108 h 2561350"/>
                  <a:gd name="connsiteX4" fmla="*/ 1949005 w 2088885"/>
                  <a:gd name="connsiteY4" fmla="*/ 1063389 h 2561350"/>
                  <a:gd name="connsiteX5" fmla="*/ 1859687 w 2088885"/>
                  <a:gd name="connsiteY5" fmla="*/ 1037347 h 2561350"/>
                  <a:gd name="connsiteX6" fmla="*/ 1857307 w 2088885"/>
                  <a:gd name="connsiteY6" fmla="*/ 1487403 h 2561350"/>
                  <a:gd name="connsiteX7" fmla="*/ 1949005 w 2088885"/>
                  <a:gd name="connsiteY7" fmla="*/ 1449629 h 2561350"/>
                  <a:gd name="connsiteX8" fmla="*/ 1949005 w 2088885"/>
                  <a:gd name="connsiteY8" fmla="*/ 2167002 h 2561350"/>
                  <a:gd name="connsiteX9" fmla="*/ 1219874 w 2088885"/>
                  <a:gd name="connsiteY9" fmla="*/ 2167002 h 2561350"/>
                  <a:gd name="connsiteX10" fmla="*/ 1239747 w 2088885"/>
                  <a:gd name="connsiteY10" fmla="*/ 2275300 h 2561350"/>
                  <a:gd name="connsiteX11" fmla="*/ 789691 w 2088885"/>
                  <a:gd name="connsiteY11" fmla="*/ 2277680 h 2561350"/>
                  <a:gd name="connsiteX12" fmla="*/ 819624 w 2088885"/>
                  <a:gd name="connsiteY12" fmla="*/ 2167002 h 2561350"/>
                  <a:gd name="connsiteX13" fmla="*/ 153225 w 2088885"/>
                  <a:gd name="connsiteY13" fmla="*/ 2167002 h 2561350"/>
                  <a:gd name="connsiteX14" fmla="*/ 153225 w 2088885"/>
                  <a:gd name="connsiteY14" fmla="*/ 1458174 h 2561350"/>
                  <a:gd name="connsiteX15" fmla="*/ 248224 w 2088885"/>
                  <a:gd name="connsiteY15" fmla="*/ 1495354 h 2561350"/>
                  <a:gd name="connsiteX16" fmla="*/ 245844 w 2088885"/>
                  <a:gd name="connsiteY16" fmla="*/ 1045298 h 2561350"/>
                  <a:gd name="connsiteX17" fmla="*/ 153225 w 2088885"/>
                  <a:gd name="connsiteY17" fmla="*/ 1071146 h 2561350"/>
                  <a:gd name="connsiteX18" fmla="*/ 106805 w 2088885"/>
                  <a:gd name="connsiteY18" fmla="*/ 382371 h 2561350"/>
                  <a:gd name="connsiteX19" fmla="*/ 824595 w 2088885"/>
                  <a:gd name="connsiteY19" fmla="*/ 389002 h 2561350"/>
                  <a:gd name="connsiteX20" fmla="*/ 789691 w 2088885"/>
                  <a:gd name="connsiteY20" fmla="*/ 283670 h 2561350"/>
                  <a:gd name="connsiteX21" fmla="*/ 1025434 w 208888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102756"/>
                  <a:gd name="connsiteY0" fmla="*/ 3 h 2561350"/>
                  <a:gd name="connsiteX1" fmla="*/ 1239747 w 2102756"/>
                  <a:gd name="connsiteY1" fmla="*/ 286050 h 2561350"/>
                  <a:gd name="connsiteX2" fmla="*/ 1217611 w 2102756"/>
                  <a:gd name="connsiteY2" fmla="*/ 389002 h 2561350"/>
                  <a:gd name="connsiteX3" fmla="*/ 1968899 w 2102756"/>
                  <a:gd name="connsiteY3" fmla="*/ 369108 h 2561350"/>
                  <a:gd name="connsiteX4" fmla="*/ 1949005 w 2102756"/>
                  <a:gd name="connsiteY4" fmla="*/ 1063389 h 2561350"/>
                  <a:gd name="connsiteX5" fmla="*/ 1859687 w 2102756"/>
                  <a:gd name="connsiteY5" fmla="*/ 1037347 h 2561350"/>
                  <a:gd name="connsiteX6" fmla="*/ 1857307 w 2102756"/>
                  <a:gd name="connsiteY6" fmla="*/ 1487403 h 2561350"/>
                  <a:gd name="connsiteX7" fmla="*/ 1995425 w 2102756"/>
                  <a:gd name="connsiteY7" fmla="*/ 1456260 h 2561350"/>
                  <a:gd name="connsiteX8" fmla="*/ 1949005 w 2102756"/>
                  <a:gd name="connsiteY8" fmla="*/ 2167002 h 2561350"/>
                  <a:gd name="connsiteX9" fmla="*/ 1219874 w 2102756"/>
                  <a:gd name="connsiteY9" fmla="*/ 2167002 h 2561350"/>
                  <a:gd name="connsiteX10" fmla="*/ 1239747 w 2102756"/>
                  <a:gd name="connsiteY10" fmla="*/ 2275300 h 2561350"/>
                  <a:gd name="connsiteX11" fmla="*/ 789691 w 2102756"/>
                  <a:gd name="connsiteY11" fmla="*/ 2277680 h 2561350"/>
                  <a:gd name="connsiteX12" fmla="*/ 819624 w 2102756"/>
                  <a:gd name="connsiteY12" fmla="*/ 2167002 h 2561350"/>
                  <a:gd name="connsiteX13" fmla="*/ 153225 w 2102756"/>
                  <a:gd name="connsiteY13" fmla="*/ 2167002 h 2561350"/>
                  <a:gd name="connsiteX14" fmla="*/ 153225 w 2102756"/>
                  <a:gd name="connsiteY14" fmla="*/ 1458174 h 2561350"/>
                  <a:gd name="connsiteX15" fmla="*/ 248224 w 2102756"/>
                  <a:gd name="connsiteY15" fmla="*/ 1495354 h 2561350"/>
                  <a:gd name="connsiteX16" fmla="*/ 245844 w 2102756"/>
                  <a:gd name="connsiteY16" fmla="*/ 1045298 h 2561350"/>
                  <a:gd name="connsiteX17" fmla="*/ 153225 w 2102756"/>
                  <a:gd name="connsiteY17" fmla="*/ 1071146 h 2561350"/>
                  <a:gd name="connsiteX18" fmla="*/ 106805 w 2102756"/>
                  <a:gd name="connsiteY18" fmla="*/ 382371 h 2561350"/>
                  <a:gd name="connsiteX19" fmla="*/ 824595 w 2102756"/>
                  <a:gd name="connsiteY19" fmla="*/ 389002 h 2561350"/>
                  <a:gd name="connsiteX20" fmla="*/ 789691 w 2102756"/>
                  <a:gd name="connsiteY20" fmla="*/ 283670 h 2561350"/>
                  <a:gd name="connsiteX21" fmla="*/ 1025434 w 2102756"/>
                  <a:gd name="connsiteY21" fmla="*/ 3 h 2561350"/>
                  <a:gd name="connsiteX0" fmla="*/ 1025434 w 2076232"/>
                  <a:gd name="connsiteY0" fmla="*/ 3 h 2561350"/>
                  <a:gd name="connsiteX1" fmla="*/ 1239747 w 2076232"/>
                  <a:gd name="connsiteY1" fmla="*/ 286050 h 2561350"/>
                  <a:gd name="connsiteX2" fmla="*/ 1217611 w 2076232"/>
                  <a:gd name="connsiteY2" fmla="*/ 389002 h 2561350"/>
                  <a:gd name="connsiteX3" fmla="*/ 1968899 w 2076232"/>
                  <a:gd name="connsiteY3" fmla="*/ 369108 h 2561350"/>
                  <a:gd name="connsiteX4" fmla="*/ 1949005 w 2076232"/>
                  <a:gd name="connsiteY4" fmla="*/ 1063389 h 2561350"/>
                  <a:gd name="connsiteX5" fmla="*/ 1859687 w 2076232"/>
                  <a:gd name="connsiteY5" fmla="*/ 1037347 h 2561350"/>
                  <a:gd name="connsiteX6" fmla="*/ 1857307 w 2076232"/>
                  <a:gd name="connsiteY6" fmla="*/ 1487403 h 2561350"/>
                  <a:gd name="connsiteX7" fmla="*/ 1995425 w 2076232"/>
                  <a:gd name="connsiteY7" fmla="*/ 1456260 h 2561350"/>
                  <a:gd name="connsiteX8" fmla="*/ 1949005 w 2076232"/>
                  <a:gd name="connsiteY8" fmla="*/ 2167002 h 2561350"/>
                  <a:gd name="connsiteX9" fmla="*/ 1219874 w 2076232"/>
                  <a:gd name="connsiteY9" fmla="*/ 2167002 h 2561350"/>
                  <a:gd name="connsiteX10" fmla="*/ 1239747 w 2076232"/>
                  <a:gd name="connsiteY10" fmla="*/ 2275300 h 2561350"/>
                  <a:gd name="connsiteX11" fmla="*/ 789691 w 2076232"/>
                  <a:gd name="connsiteY11" fmla="*/ 2277680 h 2561350"/>
                  <a:gd name="connsiteX12" fmla="*/ 819624 w 2076232"/>
                  <a:gd name="connsiteY12" fmla="*/ 2167002 h 2561350"/>
                  <a:gd name="connsiteX13" fmla="*/ 153225 w 2076232"/>
                  <a:gd name="connsiteY13" fmla="*/ 2167002 h 2561350"/>
                  <a:gd name="connsiteX14" fmla="*/ 153225 w 2076232"/>
                  <a:gd name="connsiteY14" fmla="*/ 1458174 h 2561350"/>
                  <a:gd name="connsiteX15" fmla="*/ 248224 w 2076232"/>
                  <a:gd name="connsiteY15" fmla="*/ 1495354 h 2561350"/>
                  <a:gd name="connsiteX16" fmla="*/ 245844 w 2076232"/>
                  <a:gd name="connsiteY16" fmla="*/ 1045298 h 2561350"/>
                  <a:gd name="connsiteX17" fmla="*/ 153225 w 2076232"/>
                  <a:gd name="connsiteY17" fmla="*/ 1071146 h 2561350"/>
                  <a:gd name="connsiteX18" fmla="*/ 106805 w 2076232"/>
                  <a:gd name="connsiteY18" fmla="*/ 382371 h 2561350"/>
                  <a:gd name="connsiteX19" fmla="*/ 824595 w 2076232"/>
                  <a:gd name="connsiteY19" fmla="*/ 389002 h 2561350"/>
                  <a:gd name="connsiteX20" fmla="*/ 789691 w 2076232"/>
                  <a:gd name="connsiteY20" fmla="*/ 283670 h 2561350"/>
                  <a:gd name="connsiteX21" fmla="*/ 1025434 w 2076232"/>
                  <a:gd name="connsiteY21" fmla="*/ 3 h 2561350"/>
                  <a:gd name="connsiteX0" fmla="*/ 1025434 w 2077711"/>
                  <a:gd name="connsiteY0" fmla="*/ 3 h 2561350"/>
                  <a:gd name="connsiteX1" fmla="*/ 1239747 w 2077711"/>
                  <a:gd name="connsiteY1" fmla="*/ 286050 h 2561350"/>
                  <a:gd name="connsiteX2" fmla="*/ 1217611 w 2077711"/>
                  <a:gd name="connsiteY2" fmla="*/ 389002 h 2561350"/>
                  <a:gd name="connsiteX3" fmla="*/ 1968899 w 2077711"/>
                  <a:gd name="connsiteY3" fmla="*/ 369108 h 2561350"/>
                  <a:gd name="connsiteX4" fmla="*/ 1949005 w 2077711"/>
                  <a:gd name="connsiteY4" fmla="*/ 1063389 h 2561350"/>
                  <a:gd name="connsiteX5" fmla="*/ 1859687 w 2077711"/>
                  <a:gd name="connsiteY5" fmla="*/ 1037347 h 2561350"/>
                  <a:gd name="connsiteX6" fmla="*/ 1857307 w 2077711"/>
                  <a:gd name="connsiteY6" fmla="*/ 1487403 h 2561350"/>
                  <a:gd name="connsiteX7" fmla="*/ 1995425 w 2077711"/>
                  <a:gd name="connsiteY7" fmla="*/ 1456260 h 2561350"/>
                  <a:gd name="connsiteX8" fmla="*/ 1949005 w 2077711"/>
                  <a:gd name="connsiteY8" fmla="*/ 2167002 h 2561350"/>
                  <a:gd name="connsiteX9" fmla="*/ 1219874 w 2077711"/>
                  <a:gd name="connsiteY9" fmla="*/ 2167002 h 2561350"/>
                  <a:gd name="connsiteX10" fmla="*/ 1239747 w 2077711"/>
                  <a:gd name="connsiteY10" fmla="*/ 2275300 h 2561350"/>
                  <a:gd name="connsiteX11" fmla="*/ 789691 w 2077711"/>
                  <a:gd name="connsiteY11" fmla="*/ 2277680 h 2561350"/>
                  <a:gd name="connsiteX12" fmla="*/ 819624 w 2077711"/>
                  <a:gd name="connsiteY12" fmla="*/ 2167002 h 2561350"/>
                  <a:gd name="connsiteX13" fmla="*/ 153225 w 2077711"/>
                  <a:gd name="connsiteY13" fmla="*/ 2167002 h 2561350"/>
                  <a:gd name="connsiteX14" fmla="*/ 153225 w 2077711"/>
                  <a:gd name="connsiteY14" fmla="*/ 1458174 h 2561350"/>
                  <a:gd name="connsiteX15" fmla="*/ 248224 w 2077711"/>
                  <a:gd name="connsiteY15" fmla="*/ 1495354 h 2561350"/>
                  <a:gd name="connsiteX16" fmla="*/ 245844 w 2077711"/>
                  <a:gd name="connsiteY16" fmla="*/ 1045298 h 2561350"/>
                  <a:gd name="connsiteX17" fmla="*/ 153225 w 2077711"/>
                  <a:gd name="connsiteY17" fmla="*/ 1071146 h 2561350"/>
                  <a:gd name="connsiteX18" fmla="*/ 106805 w 2077711"/>
                  <a:gd name="connsiteY18" fmla="*/ 382371 h 2561350"/>
                  <a:gd name="connsiteX19" fmla="*/ 824595 w 2077711"/>
                  <a:gd name="connsiteY19" fmla="*/ 389002 h 2561350"/>
                  <a:gd name="connsiteX20" fmla="*/ 789691 w 2077711"/>
                  <a:gd name="connsiteY20" fmla="*/ 283670 h 2561350"/>
                  <a:gd name="connsiteX21" fmla="*/ 1025434 w 2077711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57307 w 2082173"/>
                  <a:gd name="connsiteY6" fmla="*/ 1487403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57307 w 2082173"/>
                  <a:gd name="connsiteY6" fmla="*/ 1487403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1331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1331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13436 w 2082173"/>
                  <a:gd name="connsiteY14" fmla="*/ 1511225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38495 w 2095234"/>
                  <a:gd name="connsiteY0" fmla="*/ 3 h 2561350"/>
                  <a:gd name="connsiteX1" fmla="*/ 1252808 w 2095234"/>
                  <a:gd name="connsiteY1" fmla="*/ 286050 h 2561350"/>
                  <a:gd name="connsiteX2" fmla="*/ 1230672 w 2095234"/>
                  <a:gd name="connsiteY2" fmla="*/ 389002 h 2561350"/>
                  <a:gd name="connsiteX3" fmla="*/ 1981960 w 2095234"/>
                  <a:gd name="connsiteY3" fmla="*/ 369108 h 2561350"/>
                  <a:gd name="connsiteX4" fmla="*/ 1975328 w 2095234"/>
                  <a:gd name="connsiteY4" fmla="*/ 1096546 h 2561350"/>
                  <a:gd name="connsiteX5" fmla="*/ 1872748 w 2095234"/>
                  <a:gd name="connsiteY5" fmla="*/ 1037347 h 2561350"/>
                  <a:gd name="connsiteX6" fmla="*/ 1857106 w 2095234"/>
                  <a:gd name="connsiteY6" fmla="*/ 1520560 h 2561350"/>
                  <a:gd name="connsiteX7" fmla="*/ 2008486 w 2095234"/>
                  <a:gd name="connsiteY7" fmla="*/ 1456260 h 2561350"/>
                  <a:gd name="connsiteX8" fmla="*/ 1962066 w 2095234"/>
                  <a:gd name="connsiteY8" fmla="*/ 2180265 h 2561350"/>
                  <a:gd name="connsiteX9" fmla="*/ 1232935 w 2095234"/>
                  <a:gd name="connsiteY9" fmla="*/ 2167002 h 2561350"/>
                  <a:gd name="connsiteX10" fmla="*/ 1252808 w 2095234"/>
                  <a:gd name="connsiteY10" fmla="*/ 2275300 h 2561350"/>
                  <a:gd name="connsiteX11" fmla="*/ 802752 w 2095234"/>
                  <a:gd name="connsiteY11" fmla="*/ 2277680 h 2561350"/>
                  <a:gd name="connsiteX12" fmla="*/ 832685 w 2095234"/>
                  <a:gd name="connsiteY12" fmla="*/ 2167002 h 2561350"/>
                  <a:gd name="connsiteX13" fmla="*/ 139760 w 2095234"/>
                  <a:gd name="connsiteY13" fmla="*/ 2200159 h 2561350"/>
                  <a:gd name="connsiteX14" fmla="*/ 119866 w 2095234"/>
                  <a:gd name="connsiteY14" fmla="*/ 1497962 h 2561350"/>
                  <a:gd name="connsiteX15" fmla="*/ 281179 w 2095234"/>
                  <a:gd name="connsiteY15" fmla="*/ 1561668 h 2561350"/>
                  <a:gd name="connsiteX16" fmla="*/ 258905 w 2095234"/>
                  <a:gd name="connsiteY16" fmla="*/ 1045298 h 2561350"/>
                  <a:gd name="connsiteX17" fmla="*/ 146392 w 2095234"/>
                  <a:gd name="connsiteY17" fmla="*/ 1091040 h 2561350"/>
                  <a:gd name="connsiteX18" fmla="*/ 119866 w 2095234"/>
                  <a:gd name="connsiteY18" fmla="*/ 382371 h 2561350"/>
                  <a:gd name="connsiteX19" fmla="*/ 837656 w 2095234"/>
                  <a:gd name="connsiteY19" fmla="*/ 389002 h 2561350"/>
                  <a:gd name="connsiteX20" fmla="*/ 802752 w 2095234"/>
                  <a:gd name="connsiteY20" fmla="*/ 283670 h 2561350"/>
                  <a:gd name="connsiteX21" fmla="*/ 1038495 w 2095234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19868 w 2076607"/>
                  <a:gd name="connsiteY0" fmla="*/ 3 h 2561350"/>
                  <a:gd name="connsiteX1" fmla="*/ 1234181 w 2076607"/>
                  <a:gd name="connsiteY1" fmla="*/ 286050 h 2561350"/>
                  <a:gd name="connsiteX2" fmla="*/ 1212045 w 2076607"/>
                  <a:gd name="connsiteY2" fmla="*/ 389002 h 2561350"/>
                  <a:gd name="connsiteX3" fmla="*/ 1963333 w 2076607"/>
                  <a:gd name="connsiteY3" fmla="*/ 369108 h 2561350"/>
                  <a:gd name="connsiteX4" fmla="*/ 1956701 w 2076607"/>
                  <a:gd name="connsiteY4" fmla="*/ 1096546 h 2561350"/>
                  <a:gd name="connsiteX5" fmla="*/ 1854121 w 2076607"/>
                  <a:gd name="connsiteY5" fmla="*/ 1037347 h 2561350"/>
                  <a:gd name="connsiteX6" fmla="*/ 1838479 w 2076607"/>
                  <a:gd name="connsiteY6" fmla="*/ 1520560 h 2561350"/>
                  <a:gd name="connsiteX7" fmla="*/ 1989859 w 2076607"/>
                  <a:gd name="connsiteY7" fmla="*/ 1456260 h 2561350"/>
                  <a:gd name="connsiteX8" fmla="*/ 1943439 w 2076607"/>
                  <a:gd name="connsiteY8" fmla="*/ 2180265 h 2561350"/>
                  <a:gd name="connsiteX9" fmla="*/ 1214308 w 2076607"/>
                  <a:gd name="connsiteY9" fmla="*/ 2167002 h 2561350"/>
                  <a:gd name="connsiteX10" fmla="*/ 1234181 w 2076607"/>
                  <a:gd name="connsiteY10" fmla="*/ 2275300 h 2561350"/>
                  <a:gd name="connsiteX11" fmla="*/ 784125 w 2076607"/>
                  <a:gd name="connsiteY11" fmla="*/ 2277680 h 2561350"/>
                  <a:gd name="connsiteX12" fmla="*/ 814058 w 2076607"/>
                  <a:gd name="connsiteY12" fmla="*/ 2167002 h 2561350"/>
                  <a:gd name="connsiteX13" fmla="*/ 121133 w 2076607"/>
                  <a:gd name="connsiteY13" fmla="*/ 2200159 h 2561350"/>
                  <a:gd name="connsiteX14" fmla="*/ 101239 w 2076607"/>
                  <a:gd name="connsiteY14" fmla="*/ 1497962 h 2561350"/>
                  <a:gd name="connsiteX15" fmla="*/ 262552 w 2076607"/>
                  <a:gd name="connsiteY15" fmla="*/ 1561668 h 2561350"/>
                  <a:gd name="connsiteX16" fmla="*/ 240278 w 2076607"/>
                  <a:gd name="connsiteY16" fmla="*/ 1045298 h 2561350"/>
                  <a:gd name="connsiteX17" fmla="*/ 101239 w 2076607"/>
                  <a:gd name="connsiteY17" fmla="*/ 382371 h 2561350"/>
                  <a:gd name="connsiteX18" fmla="*/ 819029 w 2076607"/>
                  <a:gd name="connsiteY18" fmla="*/ 389002 h 2561350"/>
                  <a:gd name="connsiteX19" fmla="*/ 784125 w 2076607"/>
                  <a:gd name="connsiteY19" fmla="*/ 283670 h 2561350"/>
                  <a:gd name="connsiteX20" fmla="*/ 1019868 w 2076607"/>
                  <a:gd name="connsiteY20" fmla="*/ 3 h 2561350"/>
                  <a:gd name="connsiteX0" fmla="*/ 1019868 w 2076607"/>
                  <a:gd name="connsiteY0" fmla="*/ 3 h 2561350"/>
                  <a:gd name="connsiteX1" fmla="*/ 1234181 w 2076607"/>
                  <a:gd name="connsiteY1" fmla="*/ 286050 h 2561350"/>
                  <a:gd name="connsiteX2" fmla="*/ 1212045 w 2076607"/>
                  <a:gd name="connsiteY2" fmla="*/ 389002 h 2561350"/>
                  <a:gd name="connsiteX3" fmla="*/ 1963333 w 2076607"/>
                  <a:gd name="connsiteY3" fmla="*/ 369108 h 2561350"/>
                  <a:gd name="connsiteX4" fmla="*/ 1956701 w 2076607"/>
                  <a:gd name="connsiteY4" fmla="*/ 1096546 h 2561350"/>
                  <a:gd name="connsiteX5" fmla="*/ 1854121 w 2076607"/>
                  <a:gd name="connsiteY5" fmla="*/ 1037347 h 2561350"/>
                  <a:gd name="connsiteX6" fmla="*/ 1838479 w 2076607"/>
                  <a:gd name="connsiteY6" fmla="*/ 1520560 h 2561350"/>
                  <a:gd name="connsiteX7" fmla="*/ 1989859 w 2076607"/>
                  <a:gd name="connsiteY7" fmla="*/ 1456260 h 2561350"/>
                  <a:gd name="connsiteX8" fmla="*/ 1943439 w 2076607"/>
                  <a:gd name="connsiteY8" fmla="*/ 2180265 h 2561350"/>
                  <a:gd name="connsiteX9" fmla="*/ 1214308 w 2076607"/>
                  <a:gd name="connsiteY9" fmla="*/ 2167002 h 2561350"/>
                  <a:gd name="connsiteX10" fmla="*/ 1234181 w 2076607"/>
                  <a:gd name="connsiteY10" fmla="*/ 2275300 h 2561350"/>
                  <a:gd name="connsiteX11" fmla="*/ 784125 w 2076607"/>
                  <a:gd name="connsiteY11" fmla="*/ 2277680 h 2561350"/>
                  <a:gd name="connsiteX12" fmla="*/ 814058 w 2076607"/>
                  <a:gd name="connsiteY12" fmla="*/ 2167002 h 2561350"/>
                  <a:gd name="connsiteX13" fmla="*/ 121133 w 2076607"/>
                  <a:gd name="connsiteY13" fmla="*/ 2200159 h 2561350"/>
                  <a:gd name="connsiteX14" fmla="*/ 101239 w 2076607"/>
                  <a:gd name="connsiteY14" fmla="*/ 1497962 h 2561350"/>
                  <a:gd name="connsiteX15" fmla="*/ 262552 w 2076607"/>
                  <a:gd name="connsiteY15" fmla="*/ 1561668 h 2561350"/>
                  <a:gd name="connsiteX16" fmla="*/ 240278 w 2076607"/>
                  <a:gd name="connsiteY16" fmla="*/ 1045298 h 2561350"/>
                  <a:gd name="connsiteX17" fmla="*/ 136388 w 2076607"/>
                  <a:gd name="connsiteY17" fmla="*/ 727479 h 2561350"/>
                  <a:gd name="connsiteX18" fmla="*/ 101239 w 2076607"/>
                  <a:gd name="connsiteY18" fmla="*/ 382371 h 2561350"/>
                  <a:gd name="connsiteX19" fmla="*/ 819029 w 2076607"/>
                  <a:gd name="connsiteY19" fmla="*/ 389002 h 2561350"/>
                  <a:gd name="connsiteX20" fmla="*/ 784125 w 2076607"/>
                  <a:gd name="connsiteY20" fmla="*/ 283670 h 2561350"/>
                  <a:gd name="connsiteX21" fmla="*/ 1019868 w 2076607"/>
                  <a:gd name="connsiteY21" fmla="*/ 3 h 2561350"/>
                  <a:gd name="connsiteX0" fmla="*/ 1030195 w 2086934"/>
                  <a:gd name="connsiteY0" fmla="*/ 3 h 2561350"/>
                  <a:gd name="connsiteX1" fmla="*/ 1244508 w 2086934"/>
                  <a:gd name="connsiteY1" fmla="*/ 286050 h 2561350"/>
                  <a:gd name="connsiteX2" fmla="*/ 1222372 w 2086934"/>
                  <a:gd name="connsiteY2" fmla="*/ 389002 h 2561350"/>
                  <a:gd name="connsiteX3" fmla="*/ 1973660 w 2086934"/>
                  <a:gd name="connsiteY3" fmla="*/ 369108 h 2561350"/>
                  <a:gd name="connsiteX4" fmla="*/ 1967028 w 2086934"/>
                  <a:gd name="connsiteY4" fmla="*/ 1096546 h 2561350"/>
                  <a:gd name="connsiteX5" fmla="*/ 1864448 w 2086934"/>
                  <a:gd name="connsiteY5" fmla="*/ 1037347 h 2561350"/>
                  <a:gd name="connsiteX6" fmla="*/ 1848806 w 2086934"/>
                  <a:gd name="connsiteY6" fmla="*/ 1520560 h 2561350"/>
                  <a:gd name="connsiteX7" fmla="*/ 2000186 w 2086934"/>
                  <a:gd name="connsiteY7" fmla="*/ 1456260 h 2561350"/>
                  <a:gd name="connsiteX8" fmla="*/ 1953766 w 2086934"/>
                  <a:gd name="connsiteY8" fmla="*/ 2180265 h 2561350"/>
                  <a:gd name="connsiteX9" fmla="*/ 1224635 w 2086934"/>
                  <a:gd name="connsiteY9" fmla="*/ 2167002 h 2561350"/>
                  <a:gd name="connsiteX10" fmla="*/ 1244508 w 2086934"/>
                  <a:gd name="connsiteY10" fmla="*/ 2275300 h 2561350"/>
                  <a:gd name="connsiteX11" fmla="*/ 794452 w 2086934"/>
                  <a:gd name="connsiteY11" fmla="*/ 2277680 h 2561350"/>
                  <a:gd name="connsiteX12" fmla="*/ 824385 w 2086934"/>
                  <a:gd name="connsiteY12" fmla="*/ 2167002 h 2561350"/>
                  <a:gd name="connsiteX13" fmla="*/ 131460 w 2086934"/>
                  <a:gd name="connsiteY13" fmla="*/ 2200159 h 2561350"/>
                  <a:gd name="connsiteX14" fmla="*/ 111566 w 2086934"/>
                  <a:gd name="connsiteY14" fmla="*/ 1497962 h 2561350"/>
                  <a:gd name="connsiteX15" fmla="*/ 272879 w 2086934"/>
                  <a:gd name="connsiteY15" fmla="*/ 1561668 h 2561350"/>
                  <a:gd name="connsiteX16" fmla="*/ 250605 w 2086934"/>
                  <a:gd name="connsiteY16" fmla="*/ 1045298 h 2561350"/>
                  <a:gd name="connsiteX17" fmla="*/ 9943 w 2086934"/>
                  <a:gd name="connsiteY17" fmla="*/ 1018431 h 2561350"/>
                  <a:gd name="connsiteX18" fmla="*/ 111566 w 2086934"/>
                  <a:gd name="connsiteY18" fmla="*/ 382371 h 2561350"/>
                  <a:gd name="connsiteX19" fmla="*/ 829356 w 2086934"/>
                  <a:gd name="connsiteY19" fmla="*/ 389002 h 2561350"/>
                  <a:gd name="connsiteX20" fmla="*/ 794452 w 2086934"/>
                  <a:gd name="connsiteY20" fmla="*/ 283670 h 2561350"/>
                  <a:gd name="connsiteX21" fmla="*/ 1030195 w 2086934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270566 w 2084621"/>
                  <a:gd name="connsiteY14" fmla="*/ 1561668 h 2561350"/>
                  <a:gd name="connsiteX15" fmla="*/ 248292 w 2084621"/>
                  <a:gd name="connsiteY15" fmla="*/ 1045298 h 2561350"/>
                  <a:gd name="connsiteX16" fmla="*/ 7630 w 2084621"/>
                  <a:gd name="connsiteY16" fmla="*/ 1018431 h 2561350"/>
                  <a:gd name="connsiteX17" fmla="*/ 109253 w 2084621"/>
                  <a:gd name="connsiteY17" fmla="*/ 382371 h 2561350"/>
                  <a:gd name="connsiteX18" fmla="*/ 827043 w 2084621"/>
                  <a:gd name="connsiteY18" fmla="*/ 389002 h 2561350"/>
                  <a:gd name="connsiteX19" fmla="*/ 792139 w 2084621"/>
                  <a:gd name="connsiteY19" fmla="*/ 283670 h 2561350"/>
                  <a:gd name="connsiteX20" fmla="*/ 1027882 w 2084621"/>
                  <a:gd name="connsiteY20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76730 w 2084621"/>
                  <a:gd name="connsiteY14" fmla="*/ 1866419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33820 w 2090559"/>
                  <a:gd name="connsiteY0" fmla="*/ 3 h 2561350"/>
                  <a:gd name="connsiteX1" fmla="*/ 1248133 w 2090559"/>
                  <a:gd name="connsiteY1" fmla="*/ 286050 h 2561350"/>
                  <a:gd name="connsiteX2" fmla="*/ 1225997 w 2090559"/>
                  <a:gd name="connsiteY2" fmla="*/ 389002 h 2561350"/>
                  <a:gd name="connsiteX3" fmla="*/ 1977285 w 2090559"/>
                  <a:gd name="connsiteY3" fmla="*/ 369108 h 2561350"/>
                  <a:gd name="connsiteX4" fmla="*/ 1970653 w 2090559"/>
                  <a:gd name="connsiteY4" fmla="*/ 1096546 h 2561350"/>
                  <a:gd name="connsiteX5" fmla="*/ 1868073 w 2090559"/>
                  <a:gd name="connsiteY5" fmla="*/ 1037347 h 2561350"/>
                  <a:gd name="connsiteX6" fmla="*/ 1852431 w 2090559"/>
                  <a:gd name="connsiteY6" fmla="*/ 1520560 h 2561350"/>
                  <a:gd name="connsiteX7" fmla="*/ 2003811 w 2090559"/>
                  <a:gd name="connsiteY7" fmla="*/ 1456260 h 2561350"/>
                  <a:gd name="connsiteX8" fmla="*/ 1957391 w 2090559"/>
                  <a:gd name="connsiteY8" fmla="*/ 2180265 h 2561350"/>
                  <a:gd name="connsiteX9" fmla="*/ 1228260 w 2090559"/>
                  <a:gd name="connsiteY9" fmla="*/ 2167002 h 2561350"/>
                  <a:gd name="connsiteX10" fmla="*/ 1248133 w 2090559"/>
                  <a:gd name="connsiteY10" fmla="*/ 2275300 h 2561350"/>
                  <a:gd name="connsiteX11" fmla="*/ 798077 w 2090559"/>
                  <a:gd name="connsiteY11" fmla="*/ 2277680 h 2561350"/>
                  <a:gd name="connsiteX12" fmla="*/ 828010 w 2090559"/>
                  <a:gd name="connsiteY12" fmla="*/ 2167002 h 2561350"/>
                  <a:gd name="connsiteX13" fmla="*/ 135085 w 2090559"/>
                  <a:gd name="connsiteY13" fmla="*/ 2200159 h 2561350"/>
                  <a:gd name="connsiteX14" fmla="*/ 6108 w 2090559"/>
                  <a:gd name="connsiteY14" fmla="*/ 1657531 h 2561350"/>
                  <a:gd name="connsiteX15" fmla="*/ 276504 w 2090559"/>
                  <a:gd name="connsiteY15" fmla="*/ 1561668 h 2561350"/>
                  <a:gd name="connsiteX16" fmla="*/ 254230 w 2090559"/>
                  <a:gd name="connsiteY16" fmla="*/ 1045298 h 2561350"/>
                  <a:gd name="connsiteX17" fmla="*/ 13568 w 2090559"/>
                  <a:gd name="connsiteY17" fmla="*/ 1018431 h 2561350"/>
                  <a:gd name="connsiteX18" fmla="*/ 115191 w 2090559"/>
                  <a:gd name="connsiteY18" fmla="*/ 382371 h 2561350"/>
                  <a:gd name="connsiteX19" fmla="*/ 832981 w 2090559"/>
                  <a:gd name="connsiteY19" fmla="*/ 389002 h 2561350"/>
                  <a:gd name="connsiteX20" fmla="*/ 798077 w 2090559"/>
                  <a:gd name="connsiteY20" fmla="*/ 283670 h 2561350"/>
                  <a:gd name="connsiteX21" fmla="*/ 1033820 w 2090559"/>
                  <a:gd name="connsiteY21" fmla="*/ 3 h 2561350"/>
                  <a:gd name="connsiteX0" fmla="*/ 1032856 w 2089595"/>
                  <a:gd name="connsiteY0" fmla="*/ 3 h 2561350"/>
                  <a:gd name="connsiteX1" fmla="*/ 1247169 w 2089595"/>
                  <a:gd name="connsiteY1" fmla="*/ 286050 h 2561350"/>
                  <a:gd name="connsiteX2" fmla="*/ 1225033 w 2089595"/>
                  <a:gd name="connsiteY2" fmla="*/ 389002 h 2561350"/>
                  <a:gd name="connsiteX3" fmla="*/ 1976321 w 2089595"/>
                  <a:gd name="connsiteY3" fmla="*/ 369108 h 2561350"/>
                  <a:gd name="connsiteX4" fmla="*/ 1969689 w 2089595"/>
                  <a:gd name="connsiteY4" fmla="*/ 1096546 h 2561350"/>
                  <a:gd name="connsiteX5" fmla="*/ 1867109 w 2089595"/>
                  <a:gd name="connsiteY5" fmla="*/ 1037347 h 2561350"/>
                  <a:gd name="connsiteX6" fmla="*/ 1851467 w 2089595"/>
                  <a:gd name="connsiteY6" fmla="*/ 1520560 h 2561350"/>
                  <a:gd name="connsiteX7" fmla="*/ 2002847 w 2089595"/>
                  <a:gd name="connsiteY7" fmla="*/ 1456260 h 2561350"/>
                  <a:gd name="connsiteX8" fmla="*/ 1956427 w 2089595"/>
                  <a:gd name="connsiteY8" fmla="*/ 2180265 h 2561350"/>
                  <a:gd name="connsiteX9" fmla="*/ 1227296 w 2089595"/>
                  <a:gd name="connsiteY9" fmla="*/ 2167002 h 2561350"/>
                  <a:gd name="connsiteX10" fmla="*/ 1247169 w 2089595"/>
                  <a:gd name="connsiteY10" fmla="*/ 2275300 h 2561350"/>
                  <a:gd name="connsiteX11" fmla="*/ 797113 w 2089595"/>
                  <a:gd name="connsiteY11" fmla="*/ 2277680 h 2561350"/>
                  <a:gd name="connsiteX12" fmla="*/ 827046 w 2089595"/>
                  <a:gd name="connsiteY12" fmla="*/ 2167002 h 2561350"/>
                  <a:gd name="connsiteX13" fmla="*/ 134121 w 2089595"/>
                  <a:gd name="connsiteY13" fmla="*/ 2200159 h 2561350"/>
                  <a:gd name="connsiteX14" fmla="*/ 5144 w 2089595"/>
                  <a:gd name="connsiteY14" fmla="*/ 1657531 h 2561350"/>
                  <a:gd name="connsiteX15" fmla="*/ 275540 w 2089595"/>
                  <a:gd name="connsiteY15" fmla="*/ 1561668 h 2561350"/>
                  <a:gd name="connsiteX16" fmla="*/ 253266 w 2089595"/>
                  <a:gd name="connsiteY16" fmla="*/ 1045298 h 2561350"/>
                  <a:gd name="connsiteX17" fmla="*/ 12604 w 2089595"/>
                  <a:gd name="connsiteY17" fmla="*/ 1018431 h 2561350"/>
                  <a:gd name="connsiteX18" fmla="*/ 114227 w 2089595"/>
                  <a:gd name="connsiteY18" fmla="*/ 382371 h 2561350"/>
                  <a:gd name="connsiteX19" fmla="*/ 832017 w 2089595"/>
                  <a:gd name="connsiteY19" fmla="*/ 389002 h 2561350"/>
                  <a:gd name="connsiteX20" fmla="*/ 797113 w 2089595"/>
                  <a:gd name="connsiteY20" fmla="*/ 283670 h 2561350"/>
                  <a:gd name="connsiteX21" fmla="*/ 1032856 w 2089595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1863015 w 2081039"/>
                  <a:gd name="connsiteY4" fmla="*/ 1037347 h 2561350"/>
                  <a:gd name="connsiteX5" fmla="*/ 1847373 w 2081039"/>
                  <a:gd name="connsiteY5" fmla="*/ 1520560 h 2561350"/>
                  <a:gd name="connsiteX6" fmla="*/ 1998753 w 2081039"/>
                  <a:gd name="connsiteY6" fmla="*/ 1456260 h 2561350"/>
                  <a:gd name="connsiteX7" fmla="*/ 1952333 w 2081039"/>
                  <a:gd name="connsiteY7" fmla="*/ 2180265 h 2561350"/>
                  <a:gd name="connsiteX8" fmla="*/ 1223202 w 2081039"/>
                  <a:gd name="connsiteY8" fmla="*/ 2167002 h 2561350"/>
                  <a:gd name="connsiteX9" fmla="*/ 1243075 w 2081039"/>
                  <a:gd name="connsiteY9" fmla="*/ 2275300 h 2561350"/>
                  <a:gd name="connsiteX10" fmla="*/ 793019 w 2081039"/>
                  <a:gd name="connsiteY10" fmla="*/ 2277680 h 2561350"/>
                  <a:gd name="connsiteX11" fmla="*/ 822952 w 2081039"/>
                  <a:gd name="connsiteY11" fmla="*/ 2167002 h 2561350"/>
                  <a:gd name="connsiteX12" fmla="*/ 130027 w 2081039"/>
                  <a:gd name="connsiteY12" fmla="*/ 2200159 h 2561350"/>
                  <a:gd name="connsiteX13" fmla="*/ 1050 w 2081039"/>
                  <a:gd name="connsiteY13" fmla="*/ 1657531 h 2561350"/>
                  <a:gd name="connsiteX14" fmla="*/ 271446 w 2081039"/>
                  <a:gd name="connsiteY14" fmla="*/ 1561668 h 2561350"/>
                  <a:gd name="connsiteX15" fmla="*/ 249172 w 2081039"/>
                  <a:gd name="connsiteY15" fmla="*/ 1045298 h 2561350"/>
                  <a:gd name="connsiteX16" fmla="*/ 8510 w 2081039"/>
                  <a:gd name="connsiteY16" fmla="*/ 1018431 h 2561350"/>
                  <a:gd name="connsiteX17" fmla="*/ 110133 w 2081039"/>
                  <a:gd name="connsiteY17" fmla="*/ 382371 h 2561350"/>
                  <a:gd name="connsiteX18" fmla="*/ 827923 w 2081039"/>
                  <a:gd name="connsiteY18" fmla="*/ 389002 h 2561350"/>
                  <a:gd name="connsiteX19" fmla="*/ 793019 w 2081039"/>
                  <a:gd name="connsiteY19" fmla="*/ 283670 h 2561350"/>
                  <a:gd name="connsiteX20" fmla="*/ 1028762 w 2081039"/>
                  <a:gd name="connsiteY20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1933270 w 2081039"/>
                  <a:gd name="connsiteY4" fmla="*/ 764780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7307 w 2081039"/>
                  <a:gd name="connsiteY3" fmla="*/ 371595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7307 w 2081039"/>
                  <a:gd name="connsiteY3" fmla="*/ 371595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9793 w 2081039"/>
                  <a:gd name="connsiteY3" fmla="*/ 36164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9793 w 2081039"/>
                  <a:gd name="connsiteY3" fmla="*/ 36164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1952333 w 2072429"/>
                  <a:gd name="connsiteY7" fmla="*/ 2180265 h 2561350"/>
                  <a:gd name="connsiteX8" fmla="*/ 1223202 w 2072429"/>
                  <a:gd name="connsiteY8" fmla="*/ 2167002 h 2561350"/>
                  <a:gd name="connsiteX9" fmla="*/ 1243075 w 2072429"/>
                  <a:gd name="connsiteY9" fmla="*/ 2275300 h 2561350"/>
                  <a:gd name="connsiteX10" fmla="*/ 793019 w 2072429"/>
                  <a:gd name="connsiteY10" fmla="*/ 2277680 h 2561350"/>
                  <a:gd name="connsiteX11" fmla="*/ 822952 w 2072429"/>
                  <a:gd name="connsiteY11" fmla="*/ 2167002 h 2561350"/>
                  <a:gd name="connsiteX12" fmla="*/ 130027 w 2072429"/>
                  <a:gd name="connsiteY12" fmla="*/ 2200159 h 2561350"/>
                  <a:gd name="connsiteX13" fmla="*/ 1050 w 2072429"/>
                  <a:gd name="connsiteY13" fmla="*/ 1657531 h 2561350"/>
                  <a:gd name="connsiteX14" fmla="*/ 271446 w 2072429"/>
                  <a:gd name="connsiteY14" fmla="*/ 1561668 h 2561350"/>
                  <a:gd name="connsiteX15" fmla="*/ 249172 w 2072429"/>
                  <a:gd name="connsiteY15" fmla="*/ 1045298 h 2561350"/>
                  <a:gd name="connsiteX16" fmla="*/ 8510 w 2072429"/>
                  <a:gd name="connsiteY16" fmla="*/ 1018431 h 2561350"/>
                  <a:gd name="connsiteX17" fmla="*/ 110133 w 2072429"/>
                  <a:gd name="connsiteY17" fmla="*/ 382371 h 2561350"/>
                  <a:gd name="connsiteX18" fmla="*/ 827923 w 2072429"/>
                  <a:gd name="connsiteY18" fmla="*/ 389002 h 2561350"/>
                  <a:gd name="connsiteX19" fmla="*/ 793019 w 2072429"/>
                  <a:gd name="connsiteY19" fmla="*/ 283670 h 2561350"/>
                  <a:gd name="connsiteX20" fmla="*/ 1028762 w 2072429"/>
                  <a:gd name="connsiteY20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1890996 w 2072429"/>
                  <a:gd name="connsiteY7" fmla="*/ 1722186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47373 w 2072429"/>
                  <a:gd name="connsiteY5" fmla="*/ 1535481 h 2561350"/>
                  <a:gd name="connsiteX6" fmla="*/ 2065070 w 2072429"/>
                  <a:gd name="connsiteY6" fmla="*/ 1597847 h 2561350"/>
                  <a:gd name="connsiteX7" fmla="*/ 1952333 w 2072429"/>
                  <a:gd name="connsiteY7" fmla="*/ 2180265 h 2561350"/>
                  <a:gd name="connsiteX8" fmla="*/ 1223202 w 2072429"/>
                  <a:gd name="connsiteY8" fmla="*/ 2167002 h 2561350"/>
                  <a:gd name="connsiteX9" fmla="*/ 1243075 w 2072429"/>
                  <a:gd name="connsiteY9" fmla="*/ 2275300 h 2561350"/>
                  <a:gd name="connsiteX10" fmla="*/ 793019 w 2072429"/>
                  <a:gd name="connsiteY10" fmla="*/ 2277680 h 2561350"/>
                  <a:gd name="connsiteX11" fmla="*/ 822952 w 2072429"/>
                  <a:gd name="connsiteY11" fmla="*/ 2167002 h 2561350"/>
                  <a:gd name="connsiteX12" fmla="*/ 130027 w 2072429"/>
                  <a:gd name="connsiteY12" fmla="*/ 2200159 h 2561350"/>
                  <a:gd name="connsiteX13" fmla="*/ 1050 w 2072429"/>
                  <a:gd name="connsiteY13" fmla="*/ 1657531 h 2561350"/>
                  <a:gd name="connsiteX14" fmla="*/ 271446 w 2072429"/>
                  <a:gd name="connsiteY14" fmla="*/ 1561668 h 2561350"/>
                  <a:gd name="connsiteX15" fmla="*/ 249172 w 2072429"/>
                  <a:gd name="connsiteY15" fmla="*/ 1045298 h 2561350"/>
                  <a:gd name="connsiteX16" fmla="*/ 8510 w 2072429"/>
                  <a:gd name="connsiteY16" fmla="*/ 1018431 h 2561350"/>
                  <a:gd name="connsiteX17" fmla="*/ 110133 w 2072429"/>
                  <a:gd name="connsiteY17" fmla="*/ 382371 h 2561350"/>
                  <a:gd name="connsiteX18" fmla="*/ 827923 w 2072429"/>
                  <a:gd name="connsiteY18" fmla="*/ 389002 h 2561350"/>
                  <a:gd name="connsiteX19" fmla="*/ 793019 w 2072429"/>
                  <a:gd name="connsiteY19" fmla="*/ 283670 h 2561350"/>
                  <a:gd name="connsiteX20" fmla="*/ 1028762 w 2072429"/>
                  <a:gd name="connsiteY20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997927 w 2072429"/>
                  <a:gd name="connsiteY5" fmla="*/ 118007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1048 w 2072429"/>
                  <a:gd name="connsiteY5" fmla="*/ 1030865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1048 w 2072429"/>
                  <a:gd name="connsiteY5" fmla="*/ 1030865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069564" h="2561350">
                    <a:moveTo>
                      <a:pt x="1028762" y="3"/>
                    </a:moveTo>
                    <a:cubicBezTo>
                      <a:pt x="1197831" y="-691"/>
                      <a:pt x="1365814" y="120921"/>
                      <a:pt x="1243075" y="286050"/>
                    </a:cubicBezTo>
                    <a:cubicBezTo>
                      <a:pt x="1226965" y="315682"/>
                      <a:pt x="1215183" y="348101"/>
                      <a:pt x="1220939" y="389002"/>
                    </a:cubicBezTo>
                    <a:cubicBezTo>
                      <a:pt x="1226007" y="528261"/>
                      <a:pt x="1696102" y="461119"/>
                      <a:pt x="1959793" y="361648"/>
                    </a:cubicBezTo>
                    <a:cubicBezTo>
                      <a:pt x="2053648" y="496394"/>
                      <a:pt x="2070837" y="822506"/>
                      <a:pt x="2067556" y="961234"/>
                    </a:cubicBezTo>
                    <a:cubicBezTo>
                      <a:pt x="2071425" y="1080232"/>
                      <a:pt x="2014728" y="1106744"/>
                      <a:pt x="1881048" y="1030865"/>
                    </a:cubicBezTo>
                    <a:cubicBezTo>
                      <a:pt x="1483772" y="845572"/>
                      <a:pt x="1585020" y="1699608"/>
                      <a:pt x="1847373" y="1535481"/>
                    </a:cubicBezTo>
                    <a:cubicBezTo>
                      <a:pt x="1929125" y="1495441"/>
                      <a:pt x="2055039" y="1373504"/>
                      <a:pt x="2065070" y="1597847"/>
                    </a:cubicBezTo>
                    <a:cubicBezTo>
                      <a:pt x="2080077" y="1677957"/>
                      <a:pt x="2061145" y="2086235"/>
                      <a:pt x="1952333" y="2180265"/>
                    </a:cubicBezTo>
                    <a:cubicBezTo>
                      <a:pt x="1755709" y="2153739"/>
                      <a:pt x="1373407" y="2007849"/>
                      <a:pt x="1223202" y="2167002"/>
                    </a:cubicBezTo>
                    <a:cubicBezTo>
                      <a:pt x="1209721" y="2193452"/>
                      <a:pt x="1212523" y="2230274"/>
                      <a:pt x="1243075" y="2275300"/>
                    </a:cubicBezTo>
                    <a:cubicBezTo>
                      <a:pt x="1483581" y="2660267"/>
                      <a:pt x="581086" y="2652331"/>
                      <a:pt x="793019" y="2277680"/>
                    </a:cubicBezTo>
                    <a:cubicBezTo>
                      <a:pt x="831994" y="2223379"/>
                      <a:pt x="839802" y="2190096"/>
                      <a:pt x="822952" y="2167002"/>
                    </a:cubicBezTo>
                    <a:cubicBezTo>
                      <a:pt x="720184" y="2021111"/>
                      <a:pt x="378685" y="2147108"/>
                      <a:pt x="130027" y="2200159"/>
                    </a:cubicBezTo>
                    <a:cubicBezTo>
                      <a:pt x="37391" y="2130168"/>
                      <a:pt x="-7600" y="1771407"/>
                      <a:pt x="1050" y="1657531"/>
                    </a:cubicBezTo>
                    <a:cubicBezTo>
                      <a:pt x="24620" y="1416831"/>
                      <a:pt x="117773" y="1502066"/>
                      <a:pt x="271446" y="1561668"/>
                    </a:cubicBezTo>
                    <a:cubicBezTo>
                      <a:pt x="483628" y="1635999"/>
                      <a:pt x="591036" y="1022800"/>
                      <a:pt x="249172" y="1045298"/>
                    </a:cubicBezTo>
                    <a:cubicBezTo>
                      <a:pt x="168463" y="1050498"/>
                      <a:pt x="31683" y="1183628"/>
                      <a:pt x="8510" y="1018431"/>
                    </a:cubicBezTo>
                    <a:cubicBezTo>
                      <a:pt x="-14663" y="907943"/>
                      <a:pt x="13766" y="478572"/>
                      <a:pt x="110133" y="382371"/>
                    </a:cubicBezTo>
                    <a:cubicBezTo>
                      <a:pt x="506339" y="514999"/>
                      <a:pt x="789812" y="488473"/>
                      <a:pt x="827923" y="389002"/>
                    </a:cubicBezTo>
                    <a:cubicBezTo>
                      <a:pt x="838244" y="365427"/>
                      <a:pt x="828672" y="333342"/>
                      <a:pt x="793019" y="283670"/>
                    </a:cubicBezTo>
                    <a:cubicBezTo>
                      <a:pt x="687053" y="96344"/>
                      <a:pt x="859693" y="698"/>
                      <a:pt x="1028762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/>
              <a:sp3d prstMaterial="dkEdge">
                <a:bevelT w="50800" h="25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5"/>
              <p:cNvSpPr/>
              <p:nvPr/>
            </p:nvSpPr>
            <p:spPr>
              <a:xfrm rot="5400000">
                <a:off x="6225169" y="4496805"/>
                <a:ext cx="1427811" cy="1792219"/>
              </a:xfrm>
              <a:custGeom>
                <a:avLst/>
                <a:gdLst>
                  <a:gd name="connsiteX0" fmla="*/ 872209 w 1795780"/>
                  <a:gd name="connsiteY0" fmla="*/ 3 h 2561350"/>
                  <a:gd name="connsiteX1" fmla="*/ 1086522 w 1795780"/>
                  <a:gd name="connsiteY1" fmla="*/ 286050 h 2561350"/>
                  <a:gd name="connsiteX2" fmla="*/ 1064386 w 1795780"/>
                  <a:gd name="connsiteY2" fmla="*/ 389002 h 2561350"/>
                  <a:gd name="connsiteX3" fmla="*/ 1795780 w 1795780"/>
                  <a:gd name="connsiteY3" fmla="*/ 389002 h 2561350"/>
                  <a:gd name="connsiteX4" fmla="*/ 1795780 w 1795780"/>
                  <a:gd name="connsiteY4" fmla="*/ 1063389 h 2561350"/>
                  <a:gd name="connsiteX5" fmla="*/ 1706462 w 1795780"/>
                  <a:gd name="connsiteY5" fmla="*/ 1037347 h 2561350"/>
                  <a:gd name="connsiteX6" fmla="*/ 1704082 w 1795780"/>
                  <a:gd name="connsiteY6" fmla="*/ 1487403 h 2561350"/>
                  <a:gd name="connsiteX7" fmla="*/ 1795780 w 1795780"/>
                  <a:gd name="connsiteY7" fmla="*/ 1449629 h 2561350"/>
                  <a:gd name="connsiteX8" fmla="*/ 1795780 w 1795780"/>
                  <a:gd name="connsiteY8" fmla="*/ 2167002 h 2561350"/>
                  <a:gd name="connsiteX9" fmla="*/ 1066649 w 1795780"/>
                  <a:gd name="connsiteY9" fmla="*/ 2167002 h 2561350"/>
                  <a:gd name="connsiteX10" fmla="*/ 1086522 w 1795780"/>
                  <a:gd name="connsiteY10" fmla="*/ 2275300 h 2561350"/>
                  <a:gd name="connsiteX11" fmla="*/ 636466 w 1795780"/>
                  <a:gd name="connsiteY11" fmla="*/ 2277680 h 2561350"/>
                  <a:gd name="connsiteX12" fmla="*/ 666399 w 1795780"/>
                  <a:gd name="connsiteY12" fmla="*/ 2167002 h 2561350"/>
                  <a:gd name="connsiteX13" fmla="*/ 0 w 1795780"/>
                  <a:gd name="connsiteY13" fmla="*/ 2167002 h 2561350"/>
                  <a:gd name="connsiteX14" fmla="*/ 0 w 1795780"/>
                  <a:gd name="connsiteY14" fmla="*/ 1458174 h 2561350"/>
                  <a:gd name="connsiteX15" fmla="*/ 94999 w 1795780"/>
                  <a:gd name="connsiteY15" fmla="*/ 1495354 h 2561350"/>
                  <a:gd name="connsiteX16" fmla="*/ 92619 w 1795780"/>
                  <a:gd name="connsiteY16" fmla="*/ 1045298 h 2561350"/>
                  <a:gd name="connsiteX17" fmla="*/ 0 w 1795780"/>
                  <a:gd name="connsiteY17" fmla="*/ 1071146 h 2561350"/>
                  <a:gd name="connsiteX18" fmla="*/ 0 w 1795780"/>
                  <a:gd name="connsiteY18" fmla="*/ 389002 h 2561350"/>
                  <a:gd name="connsiteX19" fmla="*/ 671370 w 1795780"/>
                  <a:gd name="connsiteY19" fmla="*/ 389002 h 2561350"/>
                  <a:gd name="connsiteX20" fmla="*/ 636466 w 1795780"/>
                  <a:gd name="connsiteY20" fmla="*/ 283670 h 2561350"/>
                  <a:gd name="connsiteX21" fmla="*/ 872209 w 1795780"/>
                  <a:gd name="connsiteY21" fmla="*/ 3 h 2561350"/>
                  <a:gd name="connsiteX0" fmla="*/ 872209 w 1795780"/>
                  <a:gd name="connsiteY0" fmla="*/ 3 h 2561350"/>
                  <a:gd name="connsiteX1" fmla="*/ 1086522 w 1795780"/>
                  <a:gd name="connsiteY1" fmla="*/ 286050 h 2561350"/>
                  <a:gd name="connsiteX2" fmla="*/ 1064386 w 1795780"/>
                  <a:gd name="connsiteY2" fmla="*/ 389002 h 2561350"/>
                  <a:gd name="connsiteX3" fmla="*/ 1795780 w 1795780"/>
                  <a:gd name="connsiteY3" fmla="*/ 389002 h 2561350"/>
                  <a:gd name="connsiteX4" fmla="*/ 1795780 w 1795780"/>
                  <a:gd name="connsiteY4" fmla="*/ 1063389 h 2561350"/>
                  <a:gd name="connsiteX5" fmla="*/ 1706462 w 1795780"/>
                  <a:gd name="connsiteY5" fmla="*/ 1037347 h 2561350"/>
                  <a:gd name="connsiteX6" fmla="*/ 1704082 w 1795780"/>
                  <a:gd name="connsiteY6" fmla="*/ 1487403 h 2561350"/>
                  <a:gd name="connsiteX7" fmla="*/ 1795780 w 1795780"/>
                  <a:gd name="connsiteY7" fmla="*/ 1449629 h 2561350"/>
                  <a:gd name="connsiteX8" fmla="*/ 1795780 w 1795780"/>
                  <a:gd name="connsiteY8" fmla="*/ 2167002 h 2561350"/>
                  <a:gd name="connsiteX9" fmla="*/ 1066649 w 1795780"/>
                  <a:gd name="connsiteY9" fmla="*/ 2167002 h 2561350"/>
                  <a:gd name="connsiteX10" fmla="*/ 1086522 w 1795780"/>
                  <a:gd name="connsiteY10" fmla="*/ 2275300 h 2561350"/>
                  <a:gd name="connsiteX11" fmla="*/ 636466 w 1795780"/>
                  <a:gd name="connsiteY11" fmla="*/ 2277680 h 2561350"/>
                  <a:gd name="connsiteX12" fmla="*/ 666399 w 1795780"/>
                  <a:gd name="connsiteY12" fmla="*/ 2167002 h 2561350"/>
                  <a:gd name="connsiteX13" fmla="*/ 0 w 1795780"/>
                  <a:gd name="connsiteY13" fmla="*/ 2167002 h 2561350"/>
                  <a:gd name="connsiteX14" fmla="*/ 0 w 1795780"/>
                  <a:gd name="connsiteY14" fmla="*/ 1458174 h 2561350"/>
                  <a:gd name="connsiteX15" fmla="*/ 94999 w 1795780"/>
                  <a:gd name="connsiteY15" fmla="*/ 1495354 h 2561350"/>
                  <a:gd name="connsiteX16" fmla="*/ 92619 w 1795780"/>
                  <a:gd name="connsiteY16" fmla="*/ 1045298 h 2561350"/>
                  <a:gd name="connsiteX17" fmla="*/ 0 w 1795780"/>
                  <a:gd name="connsiteY17" fmla="*/ 1071146 h 2561350"/>
                  <a:gd name="connsiteX18" fmla="*/ 0 w 1795780"/>
                  <a:gd name="connsiteY18" fmla="*/ 389002 h 2561350"/>
                  <a:gd name="connsiteX19" fmla="*/ 671370 w 1795780"/>
                  <a:gd name="connsiteY19" fmla="*/ 389002 h 2561350"/>
                  <a:gd name="connsiteX20" fmla="*/ 636466 w 1795780"/>
                  <a:gd name="connsiteY20" fmla="*/ 283670 h 2561350"/>
                  <a:gd name="connsiteX21" fmla="*/ 872209 w 179578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949187"/>
                  <a:gd name="connsiteY0" fmla="*/ 3 h 2561350"/>
                  <a:gd name="connsiteX1" fmla="*/ 1132942 w 1949187"/>
                  <a:gd name="connsiteY1" fmla="*/ 286050 h 2561350"/>
                  <a:gd name="connsiteX2" fmla="*/ 1110806 w 1949187"/>
                  <a:gd name="connsiteY2" fmla="*/ 389002 h 2561350"/>
                  <a:gd name="connsiteX3" fmla="*/ 1862094 w 1949187"/>
                  <a:gd name="connsiteY3" fmla="*/ 369108 h 2561350"/>
                  <a:gd name="connsiteX4" fmla="*/ 1842200 w 1949187"/>
                  <a:gd name="connsiteY4" fmla="*/ 1063389 h 2561350"/>
                  <a:gd name="connsiteX5" fmla="*/ 1752882 w 1949187"/>
                  <a:gd name="connsiteY5" fmla="*/ 1037347 h 2561350"/>
                  <a:gd name="connsiteX6" fmla="*/ 1750502 w 1949187"/>
                  <a:gd name="connsiteY6" fmla="*/ 1487403 h 2561350"/>
                  <a:gd name="connsiteX7" fmla="*/ 1842200 w 1949187"/>
                  <a:gd name="connsiteY7" fmla="*/ 1449629 h 2561350"/>
                  <a:gd name="connsiteX8" fmla="*/ 1842200 w 1949187"/>
                  <a:gd name="connsiteY8" fmla="*/ 2167002 h 2561350"/>
                  <a:gd name="connsiteX9" fmla="*/ 1113069 w 1949187"/>
                  <a:gd name="connsiteY9" fmla="*/ 2167002 h 2561350"/>
                  <a:gd name="connsiteX10" fmla="*/ 1132942 w 1949187"/>
                  <a:gd name="connsiteY10" fmla="*/ 2275300 h 2561350"/>
                  <a:gd name="connsiteX11" fmla="*/ 682886 w 1949187"/>
                  <a:gd name="connsiteY11" fmla="*/ 2277680 h 2561350"/>
                  <a:gd name="connsiteX12" fmla="*/ 712819 w 1949187"/>
                  <a:gd name="connsiteY12" fmla="*/ 2167002 h 2561350"/>
                  <a:gd name="connsiteX13" fmla="*/ 46420 w 1949187"/>
                  <a:gd name="connsiteY13" fmla="*/ 2167002 h 2561350"/>
                  <a:gd name="connsiteX14" fmla="*/ 46420 w 1949187"/>
                  <a:gd name="connsiteY14" fmla="*/ 1458174 h 2561350"/>
                  <a:gd name="connsiteX15" fmla="*/ 141419 w 1949187"/>
                  <a:gd name="connsiteY15" fmla="*/ 1495354 h 2561350"/>
                  <a:gd name="connsiteX16" fmla="*/ 139039 w 1949187"/>
                  <a:gd name="connsiteY16" fmla="*/ 1045298 h 2561350"/>
                  <a:gd name="connsiteX17" fmla="*/ 46420 w 1949187"/>
                  <a:gd name="connsiteY17" fmla="*/ 1071146 h 2561350"/>
                  <a:gd name="connsiteX18" fmla="*/ 0 w 1949187"/>
                  <a:gd name="connsiteY18" fmla="*/ 382371 h 2561350"/>
                  <a:gd name="connsiteX19" fmla="*/ 717790 w 1949187"/>
                  <a:gd name="connsiteY19" fmla="*/ 389002 h 2561350"/>
                  <a:gd name="connsiteX20" fmla="*/ 682886 w 1949187"/>
                  <a:gd name="connsiteY20" fmla="*/ 283670 h 2561350"/>
                  <a:gd name="connsiteX21" fmla="*/ 918629 w 1949187"/>
                  <a:gd name="connsiteY21" fmla="*/ 3 h 2561350"/>
                  <a:gd name="connsiteX0" fmla="*/ 918629 w 1966660"/>
                  <a:gd name="connsiteY0" fmla="*/ 3 h 2561350"/>
                  <a:gd name="connsiteX1" fmla="*/ 1132942 w 1966660"/>
                  <a:gd name="connsiteY1" fmla="*/ 286050 h 2561350"/>
                  <a:gd name="connsiteX2" fmla="*/ 1110806 w 1966660"/>
                  <a:gd name="connsiteY2" fmla="*/ 389002 h 2561350"/>
                  <a:gd name="connsiteX3" fmla="*/ 1862094 w 1966660"/>
                  <a:gd name="connsiteY3" fmla="*/ 369108 h 2561350"/>
                  <a:gd name="connsiteX4" fmla="*/ 1842200 w 1966660"/>
                  <a:gd name="connsiteY4" fmla="*/ 1063389 h 2561350"/>
                  <a:gd name="connsiteX5" fmla="*/ 1752882 w 1966660"/>
                  <a:gd name="connsiteY5" fmla="*/ 1037347 h 2561350"/>
                  <a:gd name="connsiteX6" fmla="*/ 1750502 w 1966660"/>
                  <a:gd name="connsiteY6" fmla="*/ 1487403 h 2561350"/>
                  <a:gd name="connsiteX7" fmla="*/ 1842200 w 1966660"/>
                  <a:gd name="connsiteY7" fmla="*/ 1449629 h 2561350"/>
                  <a:gd name="connsiteX8" fmla="*/ 1842200 w 1966660"/>
                  <a:gd name="connsiteY8" fmla="*/ 2167002 h 2561350"/>
                  <a:gd name="connsiteX9" fmla="*/ 1113069 w 1966660"/>
                  <a:gd name="connsiteY9" fmla="*/ 2167002 h 2561350"/>
                  <a:gd name="connsiteX10" fmla="*/ 1132942 w 1966660"/>
                  <a:gd name="connsiteY10" fmla="*/ 2275300 h 2561350"/>
                  <a:gd name="connsiteX11" fmla="*/ 682886 w 1966660"/>
                  <a:gd name="connsiteY11" fmla="*/ 2277680 h 2561350"/>
                  <a:gd name="connsiteX12" fmla="*/ 712819 w 1966660"/>
                  <a:gd name="connsiteY12" fmla="*/ 2167002 h 2561350"/>
                  <a:gd name="connsiteX13" fmla="*/ 46420 w 1966660"/>
                  <a:gd name="connsiteY13" fmla="*/ 2167002 h 2561350"/>
                  <a:gd name="connsiteX14" fmla="*/ 46420 w 1966660"/>
                  <a:gd name="connsiteY14" fmla="*/ 1458174 h 2561350"/>
                  <a:gd name="connsiteX15" fmla="*/ 141419 w 1966660"/>
                  <a:gd name="connsiteY15" fmla="*/ 1495354 h 2561350"/>
                  <a:gd name="connsiteX16" fmla="*/ 139039 w 1966660"/>
                  <a:gd name="connsiteY16" fmla="*/ 1045298 h 2561350"/>
                  <a:gd name="connsiteX17" fmla="*/ 46420 w 1966660"/>
                  <a:gd name="connsiteY17" fmla="*/ 1071146 h 2561350"/>
                  <a:gd name="connsiteX18" fmla="*/ 0 w 1966660"/>
                  <a:gd name="connsiteY18" fmla="*/ 382371 h 2561350"/>
                  <a:gd name="connsiteX19" fmla="*/ 717790 w 1966660"/>
                  <a:gd name="connsiteY19" fmla="*/ 389002 h 2561350"/>
                  <a:gd name="connsiteX20" fmla="*/ 682886 w 1966660"/>
                  <a:gd name="connsiteY20" fmla="*/ 283670 h 2561350"/>
                  <a:gd name="connsiteX21" fmla="*/ 918629 w 1966660"/>
                  <a:gd name="connsiteY21" fmla="*/ 3 h 2561350"/>
                  <a:gd name="connsiteX0" fmla="*/ 1023861 w 2071892"/>
                  <a:gd name="connsiteY0" fmla="*/ 3 h 2561350"/>
                  <a:gd name="connsiteX1" fmla="*/ 1238174 w 2071892"/>
                  <a:gd name="connsiteY1" fmla="*/ 286050 h 2561350"/>
                  <a:gd name="connsiteX2" fmla="*/ 1216038 w 2071892"/>
                  <a:gd name="connsiteY2" fmla="*/ 389002 h 2561350"/>
                  <a:gd name="connsiteX3" fmla="*/ 1967326 w 2071892"/>
                  <a:gd name="connsiteY3" fmla="*/ 369108 h 2561350"/>
                  <a:gd name="connsiteX4" fmla="*/ 1947432 w 2071892"/>
                  <a:gd name="connsiteY4" fmla="*/ 1063389 h 2561350"/>
                  <a:gd name="connsiteX5" fmla="*/ 1858114 w 2071892"/>
                  <a:gd name="connsiteY5" fmla="*/ 1037347 h 2561350"/>
                  <a:gd name="connsiteX6" fmla="*/ 1855734 w 2071892"/>
                  <a:gd name="connsiteY6" fmla="*/ 1487403 h 2561350"/>
                  <a:gd name="connsiteX7" fmla="*/ 1947432 w 2071892"/>
                  <a:gd name="connsiteY7" fmla="*/ 1449629 h 2561350"/>
                  <a:gd name="connsiteX8" fmla="*/ 1947432 w 2071892"/>
                  <a:gd name="connsiteY8" fmla="*/ 2167002 h 2561350"/>
                  <a:gd name="connsiteX9" fmla="*/ 1218301 w 2071892"/>
                  <a:gd name="connsiteY9" fmla="*/ 2167002 h 2561350"/>
                  <a:gd name="connsiteX10" fmla="*/ 1238174 w 2071892"/>
                  <a:gd name="connsiteY10" fmla="*/ 2275300 h 2561350"/>
                  <a:gd name="connsiteX11" fmla="*/ 788118 w 2071892"/>
                  <a:gd name="connsiteY11" fmla="*/ 2277680 h 2561350"/>
                  <a:gd name="connsiteX12" fmla="*/ 818051 w 2071892"/>
                  <a:gd name="connsiteY12" fmla="*/ 2167002 h 2561350"/>
                  <a:gd name="connsiteX13" fmla="*/ 151652 w 2071892"/>
                  <a:gd name="connsiteY13" fmla="*/ 2167002 h 2561350"/>
                  <a:gd name="connsiteX14" fmla="*/ 151652 w 2071892"/>
                  <a:gd name="connsiteY14" fmla="*/ 1458174 h 2561350"/>
                  <a:gd name="connsiteX15" fmla="*/ 246651 w 2071892"/>
                  <a:gd name="connsiteY15" fmla="*/ 1495354 h 2561350"/>
                  <a:gd name="connsiteX16" fmla="*/ 244271 w 2071892"/>
                  <a:gd name="connsiteY16" fmla="*/ 1045298 h 2561350"/>
                  <a:gd name="connsiteX17" fmla="*/ 151652 w 2071892"/>
                  <a:gd name="connsiteY17" fmla="*/ 1071146 h 2561350"/>
                  <a:gd name="connsiteX18" fmla="*/ 105232 w 2071892"/>
                  <a:gd name="connsiteY18" fmla="*/ 382371 h 2561350"/>
                  <a:gd name="connsiteX19" fmla="*/ 823022 w 2071892"/>
                  <a:gd name="connsiteY19" fmla="*/ 389002 h 2561350"/>
                  <a:gd name="connsiteX20" fmla="*/ 788118 w 2071892"/>
                  <a:gd name="connsiteY20" fmla="*/ 283670 h 2561350"/>
                  <a:gd name="connsiteX21" fmla="*/ 1023861 w 2071892"/>
                  <a:gd name="connsiteY21" fmla="*/ 3 h 2561350"/>
                  <a:gd name="connsiteX0" fmla="*/ 1039756 w 2087787"/>
                  <a:gd name="connsiteY0" fmla="*/ 3 h 2561350"/>
                  <a:gd name="connsiteX1" fmla="*/ 1254069 w 2087787"/>
                  <a:gd name="connsiteY1" fmla="*/ 286050 h 2561350"/>
                  <a:gd name="connsiteX2" fmla="*/ 1231933 w 2087787"/>
                  <a:gd name="connsiteY2" fmla="*/ 389002 h 2561350"/>
                  <a:gd name="connsiteX3" fmla="*/ 1983221 w 2087787"/>
                  <a:gd name="connsiteY3" fmla="*/ 369108 h 2561350"/>
                  <a:gd name="connsiteX4" fmla="*/ 1963327 w 2087787"/>
                  <a:gd name="connsiteY4" fmla="*/ 1063389 h 2561350"/>
                  <a:gd name="connsiteX5" fmla="*/ 1874009 w 2087787"/>
                  <a:gd name="connsiteY5" fmla="*/ 1037347 h 2561350"/>
                  <a:gd name="connsiteX6" fmla="*/ 1871629 w 2087787"/>
                  <a:gd name="connsiteY6" fmla="*/ 1487403 h 2561350"/>
                  <a:gd name="connsiteX7" fmla="*/ 1963327 w 2087787"/>
                  <a:gd name="connsiteY7" fmla="*/ 1449629 h 2561350"/>
                  <a:gd name="connsiteX8" fmla="*/ 1963327 w 2087787"/>
                  <a:gd name="connsiteY8" fmla="*/ 2167002 h 2561350"/>
                  <a:gd name="connsiteX9" fmla="*/ 1234196 w 2087787"/>
                  <a:gd name="connsiteY9" fmla="*/ 2167002 h 2561350"/>
                  <a:gd name="connsiteX10" fmla="*/ 1254069 w 2087787"/>
                  <a:gd name="connsiteY10" fmla="*/ 2275300 h 2561350"/>
                  <a:gd name="connsiteX11" fmla="*/ 804013 w 2087787"/>
                  <a:gd name="connsiteY11" fmla="*/ 2277680 h 2561350"/>
                  <a:gd name="connsiteX12" fmla="*/ 833946 w 2087787"/>
                  <a:gd name="connsiteY12" fmla="*/ 2167002 h 2561350"/>
                  <a:gd name="connsiteX13" fmla="*/ 167547 w 2087787"/>
                  <a:gd name="connsiteY13" fmla="*/ 2167002 h 2561350"/>
                  <a:gd name="connsiteX14" fmla="*/ 167547 w 2087787"/>
                  <a:gd name="connsiteY14" fmla="*/ 1458174 h 2561350"/>
                  <a:gd name="connsiteX15" fmla="*/ 262546 w 2087787"/>
                  <a:gd name="connsiteY15" fmla="*/ 1495354 h 2561350"/>
                  <a:gd name="connsiteX16" fmla="*/ 260166 w 2087787"/>
                  <a:gd name="connsiteY16" fmla="*/ 1045298 h 2561350"/>
                  <a:gd name="connsiteX17" fmla="*/ 167547 w 2087787"/>
                  <a:gd name="connsiteY17" fmla="*/ 1071146 h 2561350"/>
                  <a:gd name="connsiteX18" fmla="*/ 121127 w 2087787"/>
                  <a:gd name="connsiteY18" fmla="*/ 382371 h 2561350"/>
                  <a:gd name="connsiteX19" fmla="*/ 838917 w 2087787"/>
                  <a:gd name="connsiteY19" fmla="*/ 389002 h 2561350"/>
                  <a:gd name="connsiteX20" fmla="*/ 804013 w 2087787"/>
                  <a:gd name="connsiteY20" fmla="*/ 283670 h 2561350"/>
                  <a:gd name="connsiteX21" fmla="*/ 1039756 w 2087787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88885"/>
                  <a:gd name="connsiteY0" fmla="*/ 3 h 2561350"/>
                  <a:gd name="connsiteX1" fmla="*/ 1239747 w 2088885"/>
                  <a:gd name="connsiteY1" fmla="*/ 286050 h 2561350"/>
                  <a:gd name="connsiteX2" fmla="*/ 1217611 w 2088885"/>
                  <a:gd name="connsiteY2" fmla="*/ 389002 h 2561350"/>
                  <a:gd name="connsiteX3" fmla="*/ 1968899 w 2088885"/>
                  <a:gd name="connsiteY3" fmla="*/ 369108 h 2561350"/>
                  <a:gd name="connsiteX4" fmla="*/ 1949005 w 2088885"/>
                  <a:gd name="connsiteY4" fmla="*/ 1063389 h 2561350"/>
                  <a:gd name="connsiteX5" fmla="*/ 1859687 w 2088885"/>
                  <a:gd name="connsiteY5" fmla="*/ 1037347 h 2561350"/>
                  <a:gd name="connsiteX6" fmla="*/ 1857307 w 2088885"/>
                  <a:gd name="connsiteY6" fmla="*/ 1487403 h 2561350"/>
                  <a:gd name="connsiteX7" fmla="*/ 1949005 w 2088885"/>
                  <a:gd name="connsiteY7" fmla="*/ 1449629 h 2561350"/>
                  <a:gd name="connsiteX8" fmla="*/ 1949005 w 2088885"/>
                  <a:gd name="connsiteY8" fmla="*/ 2167002 h 2561350"/>
                  <a:gd name="connsiteX9" fmla="*/ 1219874 w 2088885"/>
                  <a:gd name="connsiteY9" fmla="*/ 2167002 h 2561350"/>
                  <a:gd name="connsiteX10" fmla="*/ 1239747 w 2088885"/>
                  <a:gd name="connsiteY10" fmla="*/ 2275300 h 2561350"/>
                  <a:gd name="connsiteX11" fmla="*/ 789691 w 2088885"/>
                  <a:gd name="connsiteY11" fmla="*/ 2277680 h 2561350"/>
                  <a:gd name="connsiteX12" fmla="*/ 819624 w 2088885"/>
                  <a:gd name="connsiteY12" fmla="*/ 2167002 h 2561350"/>
                  <a:gd name="connsiteX13" fmla="*/ 153225 w 2088885"/>
                  <a:gd name="connsiteY13" fmla="*/ 2167002 h 2561350"/>
                  <a:gd name="connsiteX14" fmla="*/ 153225 w 2088885"/>
                  <a:gd name="connsiteY14" fmla="*/ 1458174 h 2561350"/>
                  <a:gd name="connsiteX15" fmla="*/ 248224 w 2088885"/>
                  <a:gd name="connsiteY15" fmla="*/ 1495354 h 2561350"/>
                  <a:gd name="connsiteX16" fmla="*/ 245844 w 2088885"/>
                  <a:gd name="connsiteY16" fmla="*/ 1045298 h 2561350"/>
                  <a:gd name="connsiteX17" fmla="*/ 153225 w 2088885"/>
                  <a:gd name="connsiteY17" fmla="*/ 1071146 h 2561350"/>
                  <a:gd name="connsiteX18" fmla="*/ 106805 w 2088885"/>
                  <a:gd name="connsiteY18" fmla="*/ 382371 h 2561350"/>
                  <a:gd name="connsiteX19" fmla="*/ 824595 w 2088885"/>
                  <a:gd name="connsiteY19" fmla="*/ 389002 h 2561350"/>
                  <a:gd name="connsiteX20" fmla="*/ 789691 w 2088885"/>
                  <a:gd name="connsiteY20" fmla="*/ 283670 h 2561350"/>
                  <a:gd name="connsiteX21" fmla="*/ 1025434 w 208888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102756"/>
                  <a:gd name="connsiteY0" fmla="*/ 3 h 2561350"/>
                  <a:gd name="connsiteX1" fmla="*/ 1239747 w 2102756"/>
                  <a:gd name="connsiteY1" fmla="*/ 286050 h 2561350"/>
                  <a:gd name="connsiteX2" fmla="*/ 1217611 w 2102756"/>
                  <a:gd name="connsiteY2" fmla="*/ 389002 h 2561350"/>
                  <a:gd name="connsiteX3" fmla="*/ 1968899 w 2102756"/>
                  <a:gd name="connsiteY3" fmla="*/ 369108 h 2561350"/>
                  <a:gd name="connsiteX4" fmla="*/ 1949005 w 2102756"/>
                  <a:gd name="connsiteY4" fmla="*/ 1063389 h 2561350"/>
                  <a:gd name="connsiteX5" fmla="*/ 1859687 w 2102756"/>
                  <a:gd name="connsiteY5" fmla="*/ 1037347 h 2561350"/>
                  <a:gd name="connsiteX6" fmla="*/ 1857307 w 2102756"/>
                  <a:gd name="connsiteY6" fmla="*/ 1487403 h 2561350"/>
                  <a:gd name="connsiteX7" fmla="*/ 1995425 w 2102756"/>
                  <a:gd name="connsiteY7" fmla="*/ 1456260 h 2561350"/>
                  <a:gd name="connsiteX8" fmla="*/ 1949005 w 2102756"/>
                  <a:gd name="connsiteY8" fmla="*/ 2167002 h 2561350"/>
                  <a:gd name="connsiteX9" fmla="*/ 1219874 w 2102756"/>
                  <a:gd name="connsiteY9" fmla="*/ 2167002 h 2561350"/>
                  <a:gd name="connsiteX10" fmla="*/ 1239747 w 2102756"/>
                  <a:gd name="connsiteY10" fmla="*/ 2275300 h 2561350"/>
                  <a:gd name="connsiteX11" fmla="*/ 789691 w 2102756"/>
                  <a:gd name="connsiteY11" fmla="*/ 2277680 h 2561350"/>
                  <a:gd name="connsiteX12" fmla="*/ 819624 w 2102756"/>
                  <a:gd name="connsiteY12" fmla="*/ 2167002 h 2561350"/>
                  <a:gd name="connsiteX13" fmla="*/ 153225 w 2102756"/>
                  <a:gd name="connsiteY13" fmla="*/ 2167002 h 2561350"/>
                  <a:gd name="connsiteX14" fmla="*/ 153225 w 2102756"/>
                  <a:gd name="connsiteY14" fmla="*/ 1458174 h 2561350"/>
                  <a:gd name="connsiteX15" fmla="*/ 248224 w 2102756"/>
                  <a:gd name="connsiteY15" fmla="*/ 1495354 h 2561350"/>
                  <a:gd name="connsiteX16" fmla="*/ 245844 w 2102756"/>
                  <a:gd name="connsiteY16" fmla="*/ 1045298 h 2561350"/>
                  <a:gd name="connsiteX17" fmla="*/ 153225 w 2102756"/>
                  <a:gd name="connsiteY17" fmla="*/ 1071146 h 2561350"/>
                  <a:gd name="connsiteX18" fmla="*/ 106805 w 2102756"/>
                  <a:gd name="connsiteY18" fmla="*/ 382371 h 2561350"/>
                  <a:gd name="connsiteX19" fmla="*/ 824595 w 2102756"/>
                  <a:gd name="connsiteY19" fmla="*/ 389002 h 2561350"/>
                  <a:gd name="connsiteX20" fmla="*/ 789691 w 2102756"/>
                  <a:gd name="connsiteY20" fmla="*/ 283670 h 2561350"/>
                  <a:gd name="connsiteX21" fmla="*/ 1025434 w 2102756"/>
                  <a:gd name="connsiteY21" fmla="*/ 3 h 2561350"/>
                  <a:gd name="connsiteX0" fmla="*/ 1025434 w 2076232"/>
                  <a:gd name="connsiteY0" fmla="*/ 3 h 2561350"/>
                  <a:gd name="connsiteX1" fmla="*/ 1239747 w 2076232"/>
                  <a:gd name="connsiteY1" fmla="*/ 286050 h 2561350"/>
                  <a:gd name="connsiteX2" fmla="*/ 1217611 w 2076232"/>
                  <a:gd name="connsiteY2" fmla="*/ 389002 h 2561350"/>
                  <a:gd name="connsiteX3" fmla="*/ 1968899 w 2076232"/>
                  <a:gd name="connsiteY3" fmla="*/ 369108 h 2561350"/>
                  <a:gd name="connsiteX4" fmla="*/ 1949005 w 2076232"/>
                  <a:gd name="connsiteY4" fmla="*/ 1063389 h 2561350"/>
                  <a:gd name="connsiteX5" fmla="*/ 1859687 w 2076232"/>
                  <a:gd name="connsiteY5" fmla="*/ 1037347 h 2561350"/>
                  <a:gd name="connsiteX6" fmla="*/ 1857307 w 2076232"/>
                  <a:gd name="connsiteY6" fmla="*/ 1487403 h 2561350"/>
                  <a:gd name="connsiteX7" fmla="*/ 1995425 w 2076232"/>
                  <a:gd name="connsiteY7" fmla="*/ 1456260 h 2561350"/>
                  <a:gd name="connsiteX8" fmla="*/ 1949005 w 2076232"/>
                  <a:gd name="connsiteY8" fmla="*/ 2167002 h 2561350"/>
                  <a:gd name="connsiteX9" fmla="*/ 1219874 w 2076232"/>
                  <a:gd name="connsiteY9" fmla="*/ 2167002 h 2561350"/>
                  <a:gd name="connsiteX10" fmla="*/ 1239747 w 2076232"/>
                  <a:gd name="connsiteY10" fmla="*/ 2275300 h 2561350"/>
                  <a:gd name="connsiteX11" fmla="*/ 789691 w 2076232"/>
                  <a:gd name="connsiteY11" fmla="*/ 2277680 h 2561350"/>
                  <a:gd name="connsiteX12" fmla="*/ 819624 w 2076232"/>
                  <a:gd name="connsiteY12" fmla="*/ 2167002 h 2561350"/>
                  <a:gd name="connsiteX13" fmla="*/ 153225 w 2076232"/>
                  <a:gd name="connsiteY13" fmla="*/ 2167002 h 2561350"/>
                  <a:gd name="connsiteX14" fmla="*/ 153225 w 2076232"/>
                  <a:gd name="connsiteY14" fmla="*/ 1458174 h 2561350"/>
                  <a:gd name="connsiteX15" fmla="*/ 248224 w 2076232"/>
                  <a:gd name="connsiteY15" fmla="*/ 1495354 h 2561350"/>
                  <a:gd name="connsiteX16" fmla="*/ 245844 w 2076232"/>
                  <a:gd name="connsiteY16" fmla="*/ 1045298 h 2561350"/>
                  <a:gd name="connsiteX17" fmla="*/ 153225 w 2076232"/>
                  <a:gd name="connsiteY17" fmla="*/ 1071146 h 2561350"/>
                  <a:gd name="connsiteX18" fmla="*/ 106805 w 2076232"/>
                  <a:gd name="connsiteY18" fmla="*/ 382371 h 2561350"/>
                  <a:gd name="connsiteX19" fmla="*/ 824595 w 2076232"/>
                  <a:gd name="connsiteY19" fmla="*/ 389002 h 2561350"/>
                  <a:gd name="connsiteX20" fmla="*/ 789691 w 2076232"/>
                  <a:gd name="connsiteY20" fmla="*/ 283670 h 2561350"/>
                  <a:gd name="connsiteX21" fmla="*/ 1025434 w 2076232"/>
                  <a:gd name="connsiteY21" fmla="*/ 3 h 2561350"/>
                  <a:gd name="connsiteX0" fmla="*/ 1025434 w 2077711"/>
                  <a:gd name="connsiteY0" fmla="*/ 3 h 2561350"/>
                  <a:gd name="connsiteX1" fmla="*/ 1239747 w 2077711"/>
                  <a:gd name="connsiteY1" fmla="*/ 286050 h 2561350"/>
                  <a:gd name="connsiteX2" fmla="*/ 1217611 w 2077711"/>
                  <a:gd name="connsiteY2" fmla="*/ 389002 h 2561350"/>
                  <a:gd name="connsiteX3" fmla="*/ 1968899 w 2077711"/>
                  <a:gd name="connsiteY3" fmla="*/ 369108 h 2561350"/>
                  <a:gd name="connsiteX4" fmla="*/ 1949005 w 2077711"/>
                  <a:gd name="connsiteY4" fmla="*/ 1063389 h 2561350"/>
                  <a:gd name="connsiteX5" fmla="*/ 1859687 w 2077711"/>
                  <a:gd name="connsiteY5" fmla="*/ 1037347 h 2561350"/>
                  <a:gd name="connsiteX6" fmla="*/ 1857307 w 2077711"/>
                  <a:gd name="connsiteY6" fmla="*/ 1487403 h 2561350"/>
                  <a:gd name="connsiteX7" fmla="*/ 1995425 w 2077711"/>
                  <a:gd name="connsiteY7" fmla="*/ 1456260 h 2561350"/>
                  <a:gd name="connsiteX8" fmla="*/ 1949005 w 2077711"/>
                  <a:gd name="connsiteY8" fmla="*/ 2167002 h 2561350"/>
                  <a:gd name="connsiteX9" fmla="*/ 1219874 w 2077711"/>
                  <a:gd name="connsiteY9" fmla="*/ 2167002 h 2561350"/>
                  <a:gd name="connsiteX10" fmla="*/ 1239747 w 2077711"/>
                  <a:gd name="connsiteY10" fmla="*/ 2275300 h 2561350"/>
                  <a:gd name="connsiteX11" fmla="*/ 789691 w 2077711"/>
                  <a:gd name="connsiteY11" fmla="*/ 2277680 h 2561350"/>
                  <a:gd name="connsiteX12" fmla="*/ 819624 w 2077711"/>
                  <a:gd name="connsiteY12" fmla="*/ 2167002 h 2561350"/>
                  <a:gd name="connsiteX13" fmla="*/ 153225 w 2077711"/>
                  <a:gd name="connsiteY13" fmla="*/ 2167002 h 2561350"/>
                  <a:gd name="connsiteX14" fmla="*/ 153225 w 2077711"/>
                  <a:gd name="connsiteY14" fmla="*/ 1458174 h 2561350"/>
                  <a:gd name="connsiteX15" fmla="*/ 248224 w 2077711"/>
                  <a:gd name="connsiteY15" fmla="*/ 1495354 h 2561350"/>
                  <a:gd name="connsiteX16" fmla="*/ 245844 w 2077711"/>
                  <a:gd name="connsiteY16" fmla="*/ 1045298 h 2561350"/>
                  <a:gd name="connsiteX17" fmla="*/ 153225 w 2077711"/>
                  <a:gd name="connsiteY17" fmla="*/ 1071146 h 2561350"/>
                  <a:gd name="connsiteX18" fmla="*/ 106805 w 2077711"/>
                  <a:gd name="connsiteY18" fmla="*/ 382371 h 2561350"/>
                  <a:gd name="connsiteX19" fmla="*/ 824595 w 2077711"/>
                  <a:gd name="connsiteY19" fmla="*/ 389002 h 2561350"/>
                  <a:gd name="connsiteX20" fmla="*/ 789691 w 2077711"/>
                  <a:gd name="connsiteY20" fmla="*/ 283670 h 2561350"/>
                  <a:gd name="connsiteX21" fmla="*/ 1025434 w 2077711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57307 w 2082173"/>
                  <a:gd name="connsiteY6" fmla="*/ 1487403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57307 w 2082173"/>
                  <a:gd name="connsiteY6" fmla="*/ 1487403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1331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1331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13436 w 2082173"/>
                  <a:gd name="connsiteY14" fmla="*/ 1511225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38495 w 2095234"/>
                  <a:gd name="connsiteY0" fmla="*/ 3 h 2561350"/>
                  <a:gd name="connsiteX1" fmla="*/ 1252808 w 2095234"/>
                  <a:gd name="connsiteY1" fmla="*/ 286050 h 2561350"/>
                  <a:gd name="connsiteX2" fmla="*/ 1230672 w 2095234"/>
                  <a:gd name="connsiteY2" fmla="*/ 389002 h 2561350"/>
                  <a:gd name="connsiteX3" fmla="*/ 1981960 w 2095234"/>
                  <a:gd name="connsiteY3" fmla="*/ 369108 h 2561350"/>
                  <a:gd name="connsiteX4" fmla="*/ 1975328 w 2095234"/>
                  <a:gd name="connsiteY4" fmla="*/ 1096546 h 2561350"/>
                  <a:gd name="connsiteX5" fmla="*/ 1872748 w 2095234"/>
                  <a:gd name="connsiteY5" fmla="*/ 1037347 h 2561350"/>
                  <a:gd name="connsiteX6" fmla="*/ 1857106 w 2095234"/>
                  <a:gd name="connsiteY6" fmla="*/ 1520560 h 2561350"/>
                  <a:gd name="connsiteX7" fmla="*/ 2008486 w 2095234"/>
                  <a:gd name="connsiteY7" fmla="*/ 1456260 h 2561350"/>
                  <a:gd name="connsiteX8" fmla="*/ 1962066 w 2095234"/>
                  <a:gd name="connsiteY8" fmla="*/ 2180265 h 2561350"/>
                  <a:gd name="connsiteX9" fmla="*/ 1232935 w 2095234"/>
                  <a:gd name="connsiteY9" fmla="*/ 2167002 h 2561350"/>
                  <a:gd name="connsiteX10" fmla="*/ 1252808 w 2095234"/>
                  <a:gd name="connsiteY10" fmla="*/ 2275300 h 2561350"/>
                  <a:gd name="connsiteX11" fmla="*/ 802752 w 2095234"/>
                  <a:gd name="connsiteY11" fmla="*/ 2277680 h 2561350"/>
                  <a:gd name="connsiteX12" fmla="*/ 832685 w 2095234"/>
                  <a:gd name="connsiteY12" fmla="*/ 2167002 h 2561350"/>
                  <a:gd name="connsiteX13" fmla="*/ 139760 w 2095234"/>
                  <a:gd name="connsiteY13" fmla="*/ 2200159 h 2561350"/>
                  <a:gd name="connsiteX14" fmla="*/ 119866 w 2095234"/>
                  <a:gd name="connsiteY14" fmla="*/ 1497962 h 2561350"/>
                  <a:gd name="connsiteX15" fmla="*/ 281179 w 2095234"/>
                  <a:gd name="connsiteY15" fmla="*/ 1561668 h 2561350"/>
                  <a:gd name="connsiteX16" fmla="*/ 258905 w 2095234"/>
                  <a:gd name="connsiteY16" fmla="*/ 1045298 h 2561350"/>
                  <a:gd name="connsiteX17" fmla="*/ 146392 w 2095234"/>
                  <a:gd name="connsiteY17" fmla="*/ 1091040 h 2561350"/>
                  <a:gd name="connsiteX18" fmla="*/ 119866 w 2095234"/>
                  <a:gd name="connsiteY18" fmla="*/ 382371 h 2561350"/>
                  <a:gd name="connsiteX19" fmla="*/ 837656 w 2095234"/>
                  <a:gd name="connsiteY19" fmla="*/ 389002 h 2561350"/>
                  <a:gd name="connsiteX20" fmla="*/ 802752 w 2095234"/>
                  <a:gd name="connsiteY20" fmla="*/ 283670 h 2561350"/>
                  <a:gd name="connsiteX21" fmla="*/ 1038495 w 2095234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19868 w 2076607"/>
                  <a:gd name="connsiteY0" fmla="*/ 3 h 2561350"/>
                  <a:gd name="connsiteX1" fmla="*/ 1234181 w 2076607"/>
                  <a:gd name="connsiteY1" fmla="*/ 286050 h 2561350"/>
                  <a:gd name="connsiteX2" fmla="*/ 1212045 w 2076607"/>
                  <a:gd name="connsiteY2" fmla="*/ 389002 h 2561350"/>
                  <a:gd name="connsiteX3" fmla="*/ 1963333 w 2076607"/>
                  <a:gd name="connsiteY3" fmla="*/ 369108 h 2561350"/>
                  <a:gd name="connsiteX4" fmla="*/ 1956701 w 2076607"/>
                  <a:gd name="connsiteY4" fmla="*/ 1096546 h 2561350"/>
                  <a:gd name="connsiteX5" fmla="*/ 1854121 w 2076607"/>
                  <a:gd name="connsiteY5" fmla="*/ 1037347 h 2561350"/>
                  <a:gd name="connsiteX6" fmla="*/ 1838479 w 2076607"/>
                  <a:gd name="connsiteY6" fmla="*/ 1520560 h 2561350"/>
                  <a:gd name="connsiteX7" fmla="*/ 1989859 w 2076607"/>
                  <a:gd name="connsiteY7" fmla="*/ 1456260 h 2561350"/>
                  <a:gd name="connsiteX8" fmla="*/ 1943439 w 2076607"/>
                  <a:gd name="connsiteY8" fmla="*/ 2180265 h 2561350"/>
                  <a:gd name="connsiteX9" fmla="*/ 1214308 w 2076607"/>
                  <a:gd name="connsiteY9" fmla="*/ 2167002 h 2561350"/>
                  <a:gd name="connsiteX10" fmla="*/ 1234181 w 2076607"/>
                  <a:gd name="connsiteY10" fmla="*/ 2275300 h 2561350"/>
                  <a:gd name="connsiteX11" fmla="*/ 784125 w 2076607"/>
                  <a:gd name="connsiteY11" fmla="*/ 2277680 h 2561350"/>
                  <a:gd name="connsiteX12" fmla="*/ 814058 w 2076607"/>
                  <a:gd name="connsiteY12" fmla="*/ 2167002 h 2561350"/>
                  <a:gd name="connsiteX13" fmla="*/ 121133 w 2076607"/>
                  <a:gd name="connsiteY13" fmla="*/ 2200159 h 2561350"/>
                  <a:gd name="connsiteX14" fmla="*/ 101239 w 2076607"/>
                  <a:gd name="connsiteY14" fmla="*/ 1497962 h 2561350"/>
                  <a:gd name="connsiteX15" fmla="*/ 262552 w 2076607"/>
                  <a:gd name="connsiteY15" fmla="*/ 1561668 h 2561350"/>
                  <a:gd name="connsiteX16" fmla="*/ 240278 w 2076607"/>
                  <a:gd name="connsiteY16" fmla="*/ 1045298 h 2561350"/>
                  <a:gd name="connsiteX17" fmla="*/ 101239 w 2076607"/>
                  <a:gd name="connsiteY17" fmla="*/ 382371 h 2561350"/>
                  <a:gd name="connsiteX18" fmla="*/ 819029 w 2076607"/>
                  <a:gd name="connsiteY18" fmla="*/ 389002 h 2561350"/>
                  <a:gd name="connsiteX19" fmla="*/ 784125 w 2076607"/>
                  <a:gd name="connsiteY19" fmla="*/ 283670 h 2561350"/>
                  <a:gd name="connsiteX20" fmla="*/ 1019868 w 2076607"/>
                  <a:gd name="connsiteY20" fmla="*/ 3 h 2561350"/>
                  <a:gd name="connsiteX0" fmla="*/ 1019868 w 2076607"/>
                  <a:gd name="connsiteY0" fmla="*/ 3 h 2561350"/>
                  <a:gd name="connsiteX1" fmla="*/ 1234181 w 2076607"/>
                  <a:gd name="connsiteY1" fmla="*/ 286050 h 2561350"/>
                  <a:gd name="connsiteX2" fmla="*/ 1212045 w 2076607"/>
                  <a:gd name="connsiteY2" fmla="*/ 389002 h 2561350"/>
                  <a:gd name="connsiteX3" fmla="*/ 1963333 w 2076607"/>
                  <a:gd name="connsiteY3" fmla="*/ 369108 h 2561350"/>
                  <a:gd name="connsiteX4" fmla="*/ 1956701 w 2076607"/>
                  <a:gd name="connsiteY4" fmla="*/ 1096546 h 2561350"/>
                  <a:gd name="connsiteX5" fmla="*/ 1854121 w 2076607"/>
                  <a:gd name="connsiteY5" fmla="*/ 1037347 h 2561350"/>
                  <a:gd name="connsiteX6" fmla="*/ 1838479 w 2076607"/>
                  <a:gd name="connsiteY6" fmla="*/ 1520560 h 2561350"/>
                  <a:gd name="connsiteX7" fmla="*/ 1989859 w 2076607"/>
                  <a:gd name="connsiteY7" fmla="*/ 1456260 h 2561350"/>
                  <a:gd name="connsiteX8" fmla="*/ 1943439 w 2076607"/>
                  <a:gd name="connsiteY8" fmla="*/ 2180265 h 2561350"/>
                  <a:gd name="connsiteX9" fmla="*/ 1214308 w 2076607"/>
                  <a:gd name="connsiteY9" fmla="*/ 2167002 h 2561350"/>
                  <a:gd name="connsiteX10" fmla="*/ 1234181 w 2076607"/>
                  <a:gd name="connsiteY10" fmla="*/ 2275300 h 2561350"/>
                  <a:gd name="connsiteX11" fmla="*/ 784125 w 2076607"/>
                  <a:gd name="connsiteY11" fmla="*/ 2277680 h 2561350"/>
                  <a:gd name="connsiteX12" fmla="*/ 814058 w 2076607"/>
                  <a:gd name="connsiteY12" fmla="*/ 2167002 h 2561350"/>
                  <a:gd name="connsiteX13" fmla="*/ 121133 w 2076607"/>
                  <a:gd name="connsiteY13" fmla="*/ 2200159 h 2561350"/>
                  <a:gd name="connsiteX14" fmla="*/ 101239 w 2076607"/>
                  <a:gd name="connsiteY14" fmla="*/ 1497962 h 2561350"/>
                  <a:gd name="connsiteX15" fmla="*/ 262552 w 2076607"/>
                  <a:gd name="connsiteY15" fmla="*/ 1561668 h 2561350"/>
                  <a:gd name="connsiteX16" fmla="*/ 240278 w 2076607"/>
                  <a:gd name="connsiteY16" fmla="*/ 1045298 h 2561350"/>
                  <a:gd name="connsiteX17" fmla="*/ 136388 w 2076607"/>
                  <a:gd name="connsiteY17" fmla="*/ 727479 h 2561350"/>
                  <a:gd name="connsiteX18" fmla="*/ 101239 w 2076607"/>
                  <a:gd name="connsiteY18" fmla="*/ 382371 h 2561350"/>
                  <a:gd name="connsiteX19" fmla="*/ 819029 w 2076607"/>
                  <a:gd name="connsiteY19" fmla="*/ 389002 h 2561350"/>
                  <a:gd name="connsiteX20" fmla="*/ 784125 w 2076607"/>
                  <a:gd name="connsiteY20" fmla="*/ 283670 h 2561350"/>
                  <a:gd name="connsiteX21" fmla="*/ 1019868 w 2076607"/>
                  <a:gd name="connsiteY21" fmla="*/ 3 h 2561350"/>
                  <a:gd name="connsiteX0" fmla="*/ 1030195 w 2086934"/>
                  <a:gd name="connsiteY0" fmla="*/ 3 h 2561350"/>
                  <a:gd name="connsiteX1" fmla="*/ 1244508 w 2086934"/>
                  <a:gd name="connsiteY1" fmla="*/ 286050 h 2561350"/>
                  <a:gd name="connsiteX2" fmla="*/ 1222372 w 2086934"/>
                  <a:gd name="connsiteY2" fmla="*/ 389002 h 2561350"/>
                  <a:gd name="connsiteX3" fmla="*/ 1973660 w 2086934"/>
                  <a:gd name="connsiteY3" fmla="*/ 369108 h 2561350"/>
                  <a:gd name="connsiteX4" fmla="*/ 1967028 w 2086934"/>
                  <a:gd name="connsiteY4" fmla="*/ 1096546 h 2561350"/>
                  <a:gd name="connsiteX5" fmla="*/ 1864448 w 2086934"/>
                  <a:gd name="connsiteY5" fmla="*/ 1037347 h 2561350"/>
                  <a:gd name="connsiteX6" fmla="*/ 1848806 w 2086934"/>
                  <a:gd name="connsiteY6" fmla="*/ 1520560 h 2561350"/>
                  <a:gd name="connsiteX7" fmla="*/ 2000186 w 2086934"/>
                  <a:gd name="connsiteY7" fmla="*/ 1456260 h 2561350"/>
                  <a:gd name="connsiteX8" fmla="*/ 1953766 w 2086934"/>
                  <a:gd name="connsiteY8" fmla="*/ 2180265 h 2561350"/>
                  <a:gd name="connsiteX9" fmla="*/ 1224635 w 2086934"/>
                  <a:gd name="connsiteY9" fmla="*/ 2167002 h 2561350"/>
                  <a:gd name="connsiteX10" fmla="*/ 1244508 w 2086934"/>
                  <a:gd name="connsiteY10" fmla="*/ 2275300 h 2561350"/>
                  <a:gd name="connsiteX11" fmla="*/ 794452 w 2086934"/>
                  <a:gd name="connsiteY11" fmla="*/ 2277680 h 2561350"/>
                  <a:gd name="connsiteX12" fmla="*/ 824385 w 2086934"/>
                  <a:gd name="connsiteY12" fmla="*/ 2167002 h 2561350"/>
                  <a:gd name="connsiteX13" fmla="*/ 131460 w 2086934"/>
                  <a:gd name="connsiteY13" fmla="*/ 2200159 h 2561350"/>
                  <a:gd name="connsiteX14" fmla="*/ 111566 w 2086934"/>
                  <a:gd name="connsiteY14" fmla="*/ 1497962 h 2561350"/>
                  <a:gd name="connsiteX15" fmla="*/ 272879 w 2086934"/>
                  <a:gd name="connsiteY15" fmla="*/ 1561668 h 2561350"/>
                  <a:gd name="connsiteX16" fmla="*/ 250605 w 2086934"/>
                  <a:gd name="connsiteY16" fmla="*/ 1045298 h 2561350"/>
                  <a:gd name="connsiteX17" fmla="*/ 9943 w 2086934"/>
                  <a:gd name="connsiteY17" fmla="*/ 1018431 h 2561350"/>
                  <a:gd name="connsiteX18" fmla="*/ 111566 w 2086934"/>
                  <a:gd name="connsiteY18" fmla="*/ 382371 h 2561350"/>
                  <a:gd name="connsiteX19" fmla="*/ 829356 w 2086934"/>
                  <a:gd name="connsiteY19" fmla="*/ 389002 h 2561350"/>
                  <a:gd name="connsiteX20" fmla="*/ 794452 w 2086934"/>
                  <a:gd name="connsiteY20" fmla="*/ 283670 h 2561350"/>
                  <a:gd name="connsiteX21" fmla="*/ 1030195 w 2086934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270566 w 2084621"/>
                  <a:gd name="connsiteY14" fmla="*/ 1561668 h 2561350"/>
                  <a:gd name="connsiteX15" fmla="*/ 248292 w 2084621"/>
                  <a:gd name="connsiteY15" fmla="*/ 1045298 h 2561350"/>
                  <a:gd name="connsiteX16" fmla="*/ 7630 w 2084621"/>
                  <a:gd name="connsiteY16" fmla="*/ 1018431 h 2561350"/>
                  <a:gd name="connsiteX17" fmla="*/ 109253 w 2084621"/>
                  <a:gd name="connsiteY17" fmla="*/ 382371 h 2561350"/>
                  <a:gd name="connsiteX18" fmla="*/ 827043 w 2084621"/>
                  <a:gd name="connsiteY18" fmla="*/ 389002 h 2561350"/>
                  <a:gd name="connsiteX19" fmla="*/ 792139 w 2084621"/>
                  <a:gd name="connsiteY19" fmla="*/ 283670 h 2561350"/>
                  <a:gd name="connsiteX20" fmla="*/ 1027882 w 2084621"/>
                  <a:gd name="connsiteY20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76730 w 2084621"/>
                  <a:gd name="connsiteY14" fmla="*/ 1866419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33820 w 2090559"/>
                  <a:gd name="connsiteY0" fmla="*/ 3 h 2561350"/>
                  <a:gd name="connsiteX1" fmla="*/ 1248133 w 2090559"/>
                  <a:gd name="connsiteY1" fmla="*/ 286050 h 2561350"/>
                  <a:gd name="connsiteX2" fmla="*/ 1225997 w 2090559"/>
                  <a:gd name="connsiteY2" fmla="*/ 389002 h 2561350"/>
                  <a:gd name="connsiteX3" fmla="*/ 1977285 w 2090559"/>
                  <a:gd name="connsiteY3" fmla="*/ 369108 h 2561350"/>
                  <a:gd name="connsiteX4" fmla="*/ 1970653 w 2090559"/>
                  <a:gd name="connsiteY4" fmla="*/ 1096546 h 2561350"/>
                  <a:gd name="connsiteX5" fmla="*/ 1868073 w 2090559"/>
                  <a:gd name="connsiteY5" fmla="*/ 1037347 h 2561350"/>
                  <a:gd name="connsiteX6" fmla="*/ 1852431 w 2090559"/>
                  <a:gd name="connsiteY6" fmla="*/ 1520560 h 2561350"/>
                  <a:gd name="connsiteX7" fmla="*/ 2003811 w 2090559"/>
                  <a:gd name="connsiteY7" fmla="*/ 1456260 h 2561350"/>
                  <a:gd name="connsiteX8" fmla="*/ 1957391 w 2090559"/>
                  <a:gd name="connsiteY8" fmla="*/ 2180265 h 2561350"/>
                  <a:gd name="connsiteX9" fmla="*/ 1228260 w 2090559"/>
                  <a:gd name="connsiteY9" fmla="*/ 2167002 h 2561350"/>
                  <a:gd name="connsiteX10" fmla="*/ 1248133 w 2090559"/>
                  <a:gd name="connsiteY10" fmla="*/ 2275300 h 2561350"/>
                  <a:gd name="connsiteX11" fmla="*/ 798077 w 2090559"/>
                  <a:gd name="connsiteY11" fmla="*/ 2277680 h 2561350"/>
                  <a:gd name="connsiteX12" fmla="*/ 828010 w 2090559"/>
                  <a:gd name="connsiteY12" fmla="*/ 2167002 h 2561350"/>
                  <a:gd name="connsiteX13" fmla="*/ 135085 w 2090559"/>
                  <a:gd name="connsiteY13" fmla="*/ 2200159 h 2561350"/>
                  <a:gd name="connsiteX14" fmla="*/ 6108 w 2090559"/>
                  <a:gd name="connsiteY14" fmla="*/ 1657531 h 2561350"/>
                  <a:gd name="connsiteX15" fmla="*/ 276504 w 2090559"/>
                  <a:gd name="connsiteY15" fmla="*/ 1561668 h 2561350"/>
                  <a:gd name="connsiteX16" fmla="*/ 254230 w 2090559"/>
                  <a:gd name="connsiteY16" fmla="*/ 1045298 h 2561350"/>
                  <a:gd name="connsiteX17" fmla="*/ 13568 w 2090559"/>
                  <a:gd name="connsiteY17" fmla="*/ 1018431 h 2561350"/>
                  <a:gd name="connsiteX18" fmla="*/ 115191 w 2090559"/>
                  <a:gd name="connsiteY18" fmla="*/ 382371 h 2561350"/>
                  <a:gd name="connsiteX19" fmla="*/ 832981 w 2090559"/>
                  <a:gd name="connsiteY19" fmla="*/ 389002 h 2561350"/>
                  <a:gd name="connsiteX20" fmla="*/ 798077 w 2090559"/>
                  <a:gd name="connsiteY20" fmla="*/ 283670 h 2561350"/>
                  <a:gd name="connsiteX21" fmla="*/ 1033820 w 2090559"/>
                  <a:gd name="connsiteY21" fmla="*/ 3 h 2561350"/>
                  <a:gd name="connsiteX0" fmla="*/ 1032856 w 2089595"/>
                  <a:gd name="connsiteY0" fmla="*/ 3 h 2561350"/>
                  <a:gd name="connsiteX1" fmla="*/ 1247169 w 2089595"/>
                  <a:gd name="connsiteY1" fmla="*/ 286050 h 2561350"/>
                  <a:gd name="connsiteX2" fmla="*/ 1225033 w 2089595"/>
                  <a:gd name="connsiteY2" fmla="*/ 389002 h 2561350"/>
                  <a:gd name="connsiteX3" fmla="*/ 1976321 w 2089595"/>
                  <a:gd name="connsiteY3" fmla="*/ 369108 h 2561350"/>
                  <a:gd name="connsiteX4" fmla="*/ 1969689 w 2089595"/>
                  <a:gd name="connsiteY4" fmla="*/ 1096546 h 2561350"/>
                  <a:gd name="connsiteX5" fmla="*/ 1867109 w 2089595"/>
                  <a:gd name="connsiteY5" fmla="*/ 1037347 h 2561350"/>
                  <a:gd name="connsiteX6" fmla="*/ 1851467 w 2089595"/>
                  <a:gd name="connsiteY6" fmla="*/ 1520560 h 2561350"/>
                  <a:gd name="connsiteX7" fmla="*/ 2002847 w 2089595"/>
                  <a:gd name="connsiteY7" fmla="*/ 1456260 h 2561350"/>
                  <a:gd name="connsiteX8" fmla="*/ 1956427 w 2089595"/>
                  <a:gd name="connsiteY8" fmla="*/ 2180265 h 2561350"/>
                  <a:gd name="connsiteX9" fmla="*/ 1227296 w 2089595"/>
                  <a:gd name="connsiteY9" fmla="*/ 2167002 h 2561350"/>
                  <a:gd name="connsiteX10" fmla="*/ 1247169 w 2089595"/>
                  <a:gd name="connsiteY10" fmla="*/ 2275300 h 2561350"/>
                  <a:gd name="connsiteX11" fmla="*/ 797113 w 2089595"/>
                  <a:gd name="connsiteY11" fmla="*/ 2277680 h 2561350"/>
                  <a:gd name="connsiteX12" fmla="*/ 827046 w 2089595"/>
                  <a:gd name="connsiteY12" fmla="*/ 2167002 h 2561350"/>
                  <a:gd name="connsiteX13" fmla="*/ 134121 w 2089595"/>
                  <a:gd name="connsiteY13" fmla="*/ 2200159 h 2561350"/>
                  <a:gd name="connsiteX14" fmla="*/ 5144 w 2089595"/>
                  <a:gd name="connsiteY14" fmla="*/ 1657531 h 2561350"/>
                  <a:gd name="connsiteX15" fmla="*/ 275540 w 2089595"/>
                  <a:gd name="connsiteY15" fmla="*/ 1561668 h 2561350"/>
                  <a:gd name="connsiteX16" fmla="*/ 253266 w 2089595"/>
                  <a:gd name="connsiteY16" fmla="*/ 1045298 h 2561350"/>
                  <a:gd name="connsiteX17" fmla="*/ 12604 w 2089595"/>
                  <a:gd name="connsiteY17" fmla="*/ 1018431 h 2561350"/>
                  <a:gd name="connsiteX18" fmla="*/ 114227 w 2089595"/>
                  <a:gd name="connsiteY18" fmla="*/ 382371 h 2561350"/>
                  <a:gd name="connsiteX19" fmla="*/ 832017 w 2089595"/>
                  <a:gd name="connsiteY19" fmla="*/ 389002 h 2561350"/>
                  <a:gd name="connsiteX20" fmla="*/ 797113 w 2089595"/>
                  <a:gd name="connsiteY20" fmla="*/ 283670 h 2561350"/>
                  <a:gd name="connsiteX21" fmla="*/ 1032856 w 2089595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1863015 w 2081039"/>
                  <a:gd name="connsiteY4" fmla="*/ 1037347 h 2561350"/>
                  <a:gd name="connsiteX5" fmla="*/ 1847373 w 2081039"/>
                  <a:gd name="connsiteY5" fmla="*/ 1520560 h 2561350"/>
                  <a:gd name="connsiteX6" fmla="*/ 1998753 w 2081039"/>
                  <a:gd name="connsiteY6" fmla="*/ 1456260 h 2561350"/>
                  <a:gd name="connsiteX7" fmla="*/ 1952333 w 2081039"/>
                  <a:gd name="connsiteY7" fmla="*/ 2180265 h 2561350"/>
                  <a:gd name="connsiteX8" fmla="*/ 1223202 w 2081039"/>
                  <a:gd name="connsiteY8" fmla="*/ 2167002 h 2561350"/>
                  <a:gd name="connsiteX9" fmla="*/ 1243075 w 2081039"/>
                  <a:gd name="connsiteY9" fmla="*/ 2275300 h 2561350"/>
                  <a:gd name="connsiteX10" fmla="*/ 793019 w 2081039"/>
                  <a:gd name="connsiteY10" fmla="*/ 2277680 h 2561350"/>
                  <a:gd name="connsiteX11" fmla="*/ 822952 w 2081039"/>
                  <a:gd name="connsiteY11" fmla="*/ 2167002 h 2561350"/>
                  <a:gd name="connsiteX12" fmla="*/ 130027 w 2081039"/>
                  <a:gd name="connsiteY12" fmla="*/ 2200159 h 2561350"/>
                  <a:gd name="connsiteX13" fmla="*/ 1050 w 2081039"/>
                  <a:gd name="connsiteY13" fmla="*/ 1657531 h 2561350"/>
                  <a:gd name="connsiteX14" fmla="*/ 271446 w 2081039"/>
                  <a:gd name="connsiteY14" fmla="*/ 1561668 h 2561350"/>
                  <a:gd name="connsiteX15" fmla="*/ 249172 w 2081039"/>
                  <a:gd name="connsiteY15" fmla="*/ 1045298 h 2561350"/>
                  <a:gd name="connsiteX16" fmla="*/ 8510 w 2081039"/>
                  <a:gd name="connsiteY16" fmla="*/ 1018431 h 2561350"/>
                  <a:gd name="connsiteX17" fmla="*/ 110133 w 2081039"/>
                  <a:gd name="connsiteY17" fmla="*/ 382371 h 2561350"/>
                  <a:gd name="connsiteX18" fmla="*/ 827923 w 2081039"/>
                  <a:gd name="connsiteY18" fmla="*/ 389002 h 2561350"/>
                  <a:gd name="connsiteX19" fmla="*/ 793019 w 2081039"/>
                  <a:gd name="connsiteY19" fmla="*/ 283670 h 2561350"/>
                  <a:gd name="connsiteX20" fmla="*/ 1028762 w 2081039"/>
                  <a:gd name="connsiteY20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1933270 w 2081039"/>
                  <a:gd name="connsiteY4" fmla="*/ 764780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7307 w 2081039"/>
                  <a:gd name="connsiteY3" fmla="*/ 371595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7307 w 2081039"/>
                  <a:gd name="connsiteY3" fmla="*/ 371595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9793 w 2081039"/>
                  <a:gd name="connsiteY3" fmla="*/ 36164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9793 w 2081039"/>
                  <a:gd name="connsiteY3" fmla="*/ 36164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1952333 w 2072429"/>
                  <a:gd name="connsiteY7" fmla="*/ 2180265 h 2561350"/>
                  <a:gd name="connsiteX8" fmla="*/ 1223202 w 2072429"/>
                  <a:gd name="connsiteY8" fmla="*/ 2167002 h 2561350"/>
                  <a:gd name="connsiteX9" fmla="*/ 1243075 w 2072429"/>
                  <a:gd name="connsiteY9" fmla="*/ 2275300 h 2561350"/>
                  <a:gd name="connsiteX10" fmla="*/ 793019 w 2072429"/>
                  <a:gd name="connsiteY10" fmla="*/ 2277680 h 2561350"/>
                  <a:gd name="connsiteX11" fmla="*/ 822952 w 2072429"/>
                  <a:gd name="connsiteY11" fmla="*/ 2167002 h 2561350"/>
                  <a:gd name="connsiteX12" fmla="*/ 130027 w 2072429"/>
                  <a:gd name="connsiteY12" fmla="*/ 2200159 h 2561350"/>
                  <a:gd name="connsiteX13" fmla="*/ 1050 w 2072429"/>
                  <a:gd name="connsiteY13" fmla="*/ 1657531 h 2561350"/>
                  <a:gd name="connsiteX14" fmla="*/ 271446 w 2072429"/>
                  <a:gd name="connsiteY14" fmla="*/ 1561668 h 2561350"/>
                  <a:gd name="connsiteX15" fmla="*/ 249172 w 2072429"/>
                  <a:gd name="connsiteY15" fmla="*/ 1045298 h 2561350"/>
                  <a:gd name="connsiteX16" fmla="*/ 8510 w 2072429"/>
                  <a:gd name="connsiteY16" fmla="*/ 1018431 h 2561350"/>
                  <a:gd name="connsiteX17" fmla="*/ 110133 w 2072429"/>
                  <a:gd name="connsiteY17" fmla="*/ 382371 h 2561350"/>
                  <a:gd name="connsiteX18" fmla="*/ 827923 w 2072429"/>
                  <a:gd name="connsiteY18" fmla="*/ 389002 h 2561350"/>
                  <a:gd name="connsiteX19" fmla="*/ 793019 w 2072429"/>
                  <a:gd name="connsiteY19" fmla="*/ 283670 h 2561350"/>
                  <a:gd name="connsiteX20" fmla="*/ 1028762 w 2072429"/>
                  <a:gd name="connsiteY20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1890996 w 2072429"/>
                  <a:gd name="connsiteY7" fmla="*/ 1722186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47373 w 2072429"/>
                  <a:gd name="connsiteY5" fmla="*/ 1535481 h 2561350"/>
                  <a:gd name="connsiteX6" fmla="*/ 2065070 w 2072429"/>
                  <a:gd name="connsiteY6" fmla="*/ 1597847 h 2561350"/>
                  <a:gd name="connsiteX7" fmla="*/ 1952333 w 2072429"/>
                  <a:gd name="connsiteY7" fmla="*/ 2180265 h 2561350"/>
                  <a:gd name="connsiteX8" fmla="*/ 1223202 w 2072429"/>
                  <a:gd name="connsiteY8" fmla="*/ 2167002 h 2561350"/>
                  <a:gd name="connsiteX9" fmla="*/ 1243075 w 2072429"/>
                  <a:gd name="connsiteY9" fmla="*/ 2275300 h 2561350"/>
                  <a:gd name="connsiteX10" fmla="*/ 793019 w 2072429"/>
                  <a:gd name="connsiteY10" fmla="*/ 2277680 h 2561350"/>
                  <a:gd name="connsiteX11" fmla="*/ 822952 w 2072429"/>
                  <a:gd name="connsiteY11" fmla="*/ 2167002 h 2561350"/>
                  <a:gd name="connsiteX12" fmla="*/ 130027 w 2072429"/>
                  <a:gd name="connsiteY12" fmla="*/ 2200159 h 2561350"/>
                  <a:gd name="connsiteX13" fmla="*/ 1050 w 2072429"/>
                  <a:gd name="connsiteY13" fmla="*/ 1657531 h 2561350"/>
                  <a:gd name="connsiteX14" fmla="*/ 271446 w 2072429"/>
                  <a:gd name="connsiteY14" fmla="*/ 1561668 h 2561350"/>
                  <a:gd name="connsiteX15" fmla="*/ 249172 w 2072429"/>
                  <a:gd name="connsiteY15" fmla="*/ 1045298 h 2561350"/>
                  <a:gd name="connsiteX16" fmla="*/ 8510 w 2072429"/>
                  <a:gd name="connsiteY16" fmla="*/ 1018431 h 2561350"/>
                  <a:gd name="connsiteX17" fmla="*/ 110133 w 2072429"/>
                  <a:gd name="connsiteY17" fmla="*/ 382371 h 2561350"/>
                  <a:gd name="connsiteX18" fmla="*/ 827923 w 2072429"/>
                  <a:gd name="connsiteY18" fmla="*/ 389002 h 2561350"/>
                  <a:gd name="connsiteX19" fmla="*/ 793019 w 2072429"/>
                  <a:gd name="connsiteY19" fmla="*/ 283670 h 2561350"/>
                  <a:gd name="connsiteX20" fmla="*/ 1028762 w 2072429"/>
                  <a:gd name="connsiteY20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997927 w 2072429"/>
                  <a:gd name="connsiteY5" fmla="*/ 118007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1048 w 2072429"/>
                  <a:gd name="connsiteY5" fmla="*/ 1030865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1048 w 2072429"/>
                  <a:gd name="connsiteY5" fmla="*/ 1030865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70777 w 2069564"/>
                  <a:gd name="connsiteY16" fmla="*/ 1028015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70777 w 2069564"/>
                  <a:gd name="connsiteY16" fmla="*/ 1028015 h 2561350"/>
                  <a:gd name="connsiteX17" fmla="*/ 30115 w 2069564"/>
                  <a:gd name="connsiteY17" fmla="*/ 1005469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70777 w 2069564"/>
                  <a:gd name="connsiteY16" fmla="*/ 1028015 h 2561350"/>
                  <a:gd name="connsiteX17" fmla="*/ 30115 w 2069564"/>
                  <a:gd name="connsiteY17" fmla="*/ 1005469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58483 w 2069564"/>
                  <a:gd name="connsiteY15" fmla="*/ 1557347 h 2561350"/>
                  <a:gd name="connsiteX16" fmla="*/ 270777 w 2069564"/>
                  <a:gd name="connsiteY16" fmla="*/ 1028015 h 2561350"/>
                  <a:gd name="connsiteX17" fmla="*/ 30115 w 2069564"/>
                  <a:gd name="connsiteY17" fmla="*/ 1005469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58483 w 2069564"/>
                  <a:gd name="connsiteY15" fmla="*/ 1557347 h 2561350"/>
                  <a:gd name="connsiteX16" fmla="*/ 270777 w 2069564"/>
                  <a:gd name="connsiteY16" fmla="*/ 1028015 h 2561350"/>
                  <a:gd name="connsiteX17" fmla="*/ 30115 w 2069564"/>
                  <a:gd name="connsiteY17" fmla="*/ 1005469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362 w 2069164"/>
                  <a:gd name="connsiteY0" fmla="*/ 3 h 2561350"/>
                  <a:gd name="connsiteX1" fmla="*/ 1242675 w 2069164"/>
                  <a:gd name="connsiteY1" fmla="*/ 286050 h 2561350"/>
                  <a:gd name="connsiteX2" fmla="*/ 1220539 w 2069164"/>
                  <a:gd name="connsiteY2" fmla="*/ 389002 h 2561350"/>
                  <a:gd name="connsiteX3" fmla="*/ 1959393 w 2069164"/>
                  <a:gd name="connsiteY3" fmla="*/ 361648 h 2561350"/>
                  <a:gd name="connsiteX4" fmla="*/ 2067156 w 2069164"/>
                  <a:gd name="connsiteY4" fmla="*/ 961234 h 2561350"/>
                  <a:gd name="connsiteX5" fmla="*/ 1880648 w 2069164"/>
                  <a:gd name="connsiteY5" fmla="*/ 1030865 h 2561350"/>
                  <a:gd name="connsiteX6" fmla="*/ 1846973 w 2069164"/>
                  <a:gd name="connsiteY6" fmla="*/ 1535481 h 2561350"/>
                  <a:gd name="connsiteX7" fmla="*/ 2064670 w 2069164"/>
                  <a:gd name="connsiteY7" fmla="*/ 1597847 h 2561350"/>
                  <a:gd name="connsiteX8" fmla="*/ 1951933 w 2069164"/>
                  <a:gd name="connsiteY8" fmla="*/ 2180265 h 2561350"/>
                  <a:gd name="connsiteX9" fmla="*/ 1222802 w 2069164"/>
                  <a:gd name="connsiteY9" fmla="*/ 2167002 h 2561350"/>
                  <a:gd name="connsiteX10" fmla="*/ 1242675 w 2069164"/>
                  <a:gd name="connsiteY10" fmla="*/ 2275300 h 2561350"/>
                  <a:gd name="connsiteX11" fmla="*/ 792619 w 2069164"/>
                  <a:gd name="connsiteY11" fmla="*/ 2277680 h 2561350"/>
                  <a:gd name="connsiteX12" fmla="*/ 822552 w 2069164"/>
                  <a:gd name="connsiteY12" fmla="*/ 2167002 h 2561350"/>
                  <a:gd name="connsiteX13" fmla="*/ 129627 w 2069164"/>
                  <a:gd name="connsiteY13" fmla="*/ 2200159 h 2561350"/>
                  <a:gd name="connsiteX14" fmla="*/ 650 w 2069164"/>
                  <a:gd name="connsiteY14" fmla="*/ 1657531 h 2561350"/>
                  <a:gd name="connsiteX15" fmla="*/ 258083 w 2069164"/>
                  <a:gd name="connsiteY15" fmla="*/ 1557347 h 2561350"/>
                  <a:gd name="connsiteX16" fmla="*/ 270377 w 2069164"/>
                  <a:gd name="connsiteY16" fmla="*/ 1028015 h 2561350"/>
                  <a:gd name="connsiteX17" fmla="*/ 29715 w 2069164"/>
                  <a:gd name="connsiteY17" fmla="*/ 1005469 h 2561350"/>
                  <a:gd name="connsiteX18" fmla="*/ 109733 w 2069164"/>
                  <a:gd name="connsiteY18" fmla="*/ 382371 h 2561350"/>
                  <a:gd name="connsiteX19" fmla="*/ 827523 w 2069164"/>
                  <a:gd name="connsiteY19" fmla="*/ 389002 h 2561350"/>
                  <a:gd name="connsiteX20" fmla="*/ 792619 w 2069164"/>
                  <a:gd name="connsiteY20" fmla="*/ 283670 h 2561350"/>
                  <a:gd name="connsiteX21" fmla="*/ 1028362 w 206916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69727 w 2068514"/>
                  <a:gd name="connsiteY16" fmla="*/ 1028015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69727 w 2068514"/>
                  <a:gd name="connsiteY16" fmla="*/ 1028015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24721 w 2068514"/>
                  <a:gd name="connsiteY6" fmla="*/ 1531159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24721 w 2068514"/>
                  <a:gd name="connsiteY6" fmla="*/ 1531159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24721 w 2068514"/>
                  <a:gd name="connsiteY6" fmla="*/ 1531159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24721 w 2068514"/>
                  <a:gd name="connsiteY6" fmla="*/ 1531159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24721 w 2068514"/>
                  <a:gd name="connsiteY6" fmla="*/ 1531159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64020 w 2066875"/>
                  <a:gd name="connsiteY7" fmla="*/ 1597847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19452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19452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19452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952"/>
                  <a:gd name="connsiteY0" fmla="*/ 3 h 2561350"/>
                  <a:gd name="connsiteX1" fmla="*/ 1242025 w 2066952"/>
                  <a:gd name="connsiteY1" fmla="*/ 286050 h 2561350"/>
                  <a:gd name="connsiteX2" fmla="*/ 1219889 w 2066952"/>
                  <a:gd name="connsiteY2" fmla="*/ 389002 h 2561350"/>
                  <a:gd name="connsiteX3" fmla="*/ 1963063 w 2066952"/>
                  <a:gd name="connsiteY3" fmla="*/ 357327 h 2561350"/>
                  <a:gd name="connsiteX4" fmla="*/ 2066506 w 2066952"/>
                  <a:gd name="connsiteY4" fmla="*/ 961234 h 2561350"/>
                  <a:gd name="connsiteX5" fmla="*/ 1862717 w 2066952"/>
                  <a:gd name="connsiteY5" fmla="*/ 1056790 h 2561350"/>
                  <a:gd name="connsiteX6" fmla="*/ 1824721 w 2066952"/>
                  <a:gd name="connsiteY6" fmla="*/ 1531159 h 2561350"/>
                  <a:gd name="connsiteX7" fmla="*/ 2042416 w 2066952"/>
                  <a:gd name="connsiteY7" fmla="*/ 1619452 h 2561350"/>
                  <a:gd name="connsiteX8" fmla="*/ 1951283 w 2066952"/>
                  <a:gd name="connsiteY8" fmla="*/ 2180265 h 2561350"/>
                  <a:gd name="connsiteX9" fmla="*/ 1222152 w 2066952"/>
                  <a:gd name="connsiteY9" fmla="*/ 2167002 h 2561350"/>
                  <a:gd name="connsiteX10" fmla="*/ 1242025 w 2066952"/>
                  <a:gd name="connsiteY10" fmla="*/ 2275300 h 2561350"/>
                  <a:gd name="connsiteX11" fmla="*/ 791969 w 2066952"/>
                  <a:gd name="connsiteY11" fmla="*/ 2277680 h 2561350"/>
                  <a:gd name="connsiteX12" fmla="*/ 821902 w 2066952"/>
                  <a:gd name="connsiteY12" fmla="*/ 2167002 h 2561350"/>
                  <a:gd name="connsiteX13" fmla="*/ 128977 w 2066952"/>
                  <a:gd name="connsiteY13" fmla="*/ 2200159 h 2561350"/>
                  <a:gd name="connsiteX14" fmla="*/ 0 w 2066952"/>
                  <a:gd name="connsiteY14" fmla="*/ 1657531 h 2561350"/>
                  <a:gd name="connsiteX15" fmla="*/ 257433 w 2066952"/>
                  <a:gd name="connsiteY15" fmla="*/ 1557347 h 2561350"/>
                  <a:gd name="connsiteX16" fmla="*/ 239483 w 2066952"/>
                  <a:gd name="connsiteY16" fmla="*/ 1049619 h 2561350"/>
                  <a:gd name="connsiteX17" fmla="*/ 29065 w 2066952"/>
                  <a:gd name="connsiteY17" fmla="*/ 1005469 h 2561350"/>
                  <a:gd name="connsiteX18" fmla="*/ 100444 w 2066952"/>
                  <a:gd name="connsiteY18" fmla="*/ 369408 h 2561350"/>
                  <a:gd name="connsiteX19" fmla="*/ 826873 w 2066952"/>
                  <a:gd name="connsiteY19" fmla="*/ 389002 h 2561350"/>
                  <a:gd name="connsiteX20" fmla="*/ 791969 w 2066952"/>
                  <a:gd name="connsiteY20" fmla="*/ 283670 h 2561350"/>
                  <a:gd name="connsiteX21" fmla="*/ 1027712 w 2066952"/>
                  <a:gd name="connsiteY21" fmla="*/ 3 h 2561350"/>
                  <a:gd name="connsiteX0" fmla="*/ 1027712 w 2067063"/>
                  <a:gd name="connsiteY0" fmla="*/ 3 h 2561350"/>
                  <a:gd name="connsiteX1" fmla="*/ 1242025 w 2067063"/>
                  <a:gd name="connsiteY1" fmla="*/ 286050 h 2561350"/>
                  <a:gd name="connsiteX2" fmla="*/ 1219889 w 2067063"/>
                  <a:gd name="connsiteY2" fmla="*/ 389002 h 2561350"/>
                  <a:gd name="connsiteX3" fmla="*/ 1967384 w 2067063"/>
                  <a:gd name="connsiteY3" fmla="*/ 344364 h 2561350"/>
                  <a:gd name="connsiteX4" fmla="*/ 2066506 w 2067063"/>
                  <a:gd name="connsiteY4" fmla="*/ 961234 h 2561350"/>
                  <a:gd name="connsiteX5" fmla="*/ 1862717 w 2067063"/>
                  <a:gd name="connsiteY5" fmla="*/ 1056790 h 2561350"/>
                  <a:gd name="connsiteX6" fmla="*/ 1824721 w 2067063"/>
                  <a:gd name="connsiteY6" fmla="*/ 1531159 h 2561350"/>
                  <a:gd name="connsiteX7" fmla="*/ 2042416 w 2067063"/>
                  <a:gd name="connsiteY7" fmla="*/ 1619452 h 2561350"/>
                  <a:gd name="connsiteX8" fmla="*/ 1951283 w 2067063"/>
                  <a:gd name="connsiteY8" fmla="*/ 2180265 h 2561350"/>
                  <a:gd name="connsiteX9" fmla="*/ 1222152 w 2067063"/>
                  <a:gd name="connsiteY9" fmla="*/ 2167002 h 2561350"/>
                  <a:gd name="connsiteX10" fmla="*/ 1242025 w 2067063"/>
                  <a:gd name="connsiteY10" fmla="*/ 2275300 h 2561350"/>
                  <a:gd name="connsiteX11" fmla="*/ 791969 w 2067063"/>
                  <a:gd name="connsiteY11" fmla="*/ 2277680 h 2561350"/>
                  <a:gd name="connsiteX12" fmla="*/ 821902 w 2067063"/>
                  <a:gd name="connsiteY12" fmla="*/ 2167002 h 2561350"/>
                  <a:gd name="connsiteX13" fmla="*/ 128977 w 2067063"/>
                  <a:gd name="connsiteY13" fmla="*/ 2200159 h 2561350"/>
                  <a:gd name="connsiteX14" fmla="*/ 0 w 2067063"/>
                  <a:gd name="connsiteY14" fmla="*/ 1657531 h 2561350"/>
                  <a:gd name="connsiteX15" fmla="*/ 257433 w 2067063"/>
                  <a:gd name="connsiteY15" fmla="*/ 1557347 h 2561350"/>
                  <a:gd name="connsiteX16" fmla="*/ 239483 w 2067063"/>
                  <a:gd name="connsiteY16" fmla="*/ 1049619 h 2561350"/>
                  <a:gd name="connsiteX17" fmla="*/ 29065 w 2067063"/>
                  <a:gd name="connsiteY17" fmla="*/ 1005469 h 2561350"/>
                  <a:gd name="connsiteX18" fmla="*/ 100444 w 2067063"/>
                  <a:gd name="connsiteY18" fmla="*/ 369408 h 2561350"/>
                  <a:gd name="connsiteX19" fmla="*/ 826873 w 2067063"/>
                  <a:gd name="connsiteY19" fmla="*/ 389002 h 2561350"/>
                  <a:gd name="connsiteX20" fmla="*/ 791969 w 2067063"/>
                  <a:gd name="connsiteY20" fmla="*/ 283670 h 2561350"/>
                  <a:gd name="connsiteX21" fmla="*/ 1027712 w 2067063"/>
                  <a:gd name="connsiteY21" fmla="*/ 3 h 2561350"/>
                  <a:gd name="connsiteX0" fmla="*/ 1027712 w 2067063"/>
                  <a:gd name="connsiteY0" fmla="*/ 3 h 2561350"/>
                  <a:gd name="connsiteX1" fmla="*/ 1242025 w 2067063"/>
                  <a:gd name="connsiteY1" fmla="*/ 286050 h 2561350"/>
                  <a:gd name="connsiteX2" fmla="*/ 1219889 w 2067063"/>
                  <a:gd name="connsiteY2" fmla="*/ 389002 h 2561350"/>
                  <a:gd name="connsiteX3" fmla="*/ 1967384 w 2067063"/>
                  <a:gd name="connsiteY3" fmla="*/ 344364 h 2561350"/>
                  <a:gd name="connsiteX4" fmla="*/ 2066506 w 2067063"/>
                  <a:gd name="connsiteY4" fmla="*/ 961234 h 2561350"/>
                  <a:gd name="connsiteX5" fmla="*/ 1862717 w 2067063"/>
                  <a:gd name="connsiteY5" fmla="*/ 1056790 h 2561350"/>
                  <a:gd name="connsiteX6" fmla="*/ 1824721 w 2067063"/>
                  <a:gd name="connsiteY6" fmla="*/ 1531159 h 2561350"/>
                  <a:gd name="connsiteX7" fmla="*/ 2042416 w 2067063"/>
                  <a:gd name="connsiteY7" fmla="*/ 1619452 h 2561350"/>
                  <a:gd name="connsiteX8" fmla="*/ 1951283 w 2067063"/>
                  <a:gd name="connsiteY8" fmla="*/ 2180265 h 2561350"/>
                  <a:gd name="connsiteX9" fmla="*/ 1222152 w 2067063"/>
                  <a:gd name="connsiteY9" fmla="*/ 2167002 h 2561350"/>
                  <a:gd name="connsiteX10" fmla="*/ 1242025 w 2067063"/>
                  <a:gd name="connsiteY10" fmla="*/ 2275300 h 2561350"/>
                  <a:gd name="connsiteX11" fmla="*/ 791969 w 2067063"/>
                  <a:gd name="connsiteY11" fmla="*/ 2277680 h 2561350"/>
                  <a:gd name="connsiteX12" fmla="*/ 821902 w 2067063"/>
                  <a:gd name="connsiteY12" fmla="*/ 2167002 h 2561350"/>
                  <a:gd name="connsiteX13" fmla="*/ 128977 w 2067063"/>
                  <a:gd name="connsiteY13" fmla="*/ 2200159 h 2561350"/>
                  <a:gd name="connsiteX14" fmla="*/ 0 w 2067063"/>
                  <a:gd name="connsiteY14" fmla="*/ 1657531 h 2561350"/>
                  <a:gd name="connsiteX15" fmla="*/ 257433 w 2067063"/>
                  <a:gd name="connsiteY15" fmla="*/ 1557347 h 2561350"/>
                  <a:gd name="connsiteX16" fmla="*/ 239483 w 2067063"/>
                  <a:gd name="connsiteY16" fmla="*/ 1049619 h 2561350"/>
                  <a:gd name="connsiteX17" fmla="*/ 29065 w 2067063"/>
                  <a:gd name="connsiteY17" fmla="*/ 1005469 h 2561350"/>
                  <a:gd name="connsiteX18" fmla="*/ 100444 w 2067063"/>
                  <a:gd name="connsiteY18" fmla="*/ 369408 h 2561350"/>
                  <a:gd name="connsiteX19" fmla="*/ 826873 w 2067063"/>
                  <a:gd name="connsiteY19" fmla="*/ 389002 h 2561350"/>
                  <a:gd name="connsiteX20" fmla="*/ 791969 w 2067063"/>
                  <a:gd name="connsiteY20" fmla="*/ 283670 h 2561350"/>
                  <a:gd name="connsiteX21" fmla="*/ 1027712 w 2067063"/>
                  <a:gd name="connsiteY21" fmla="*/ 3 h 2561350"/>
                  <a:gd name="connsiteX0" fmla="*/ 1027712 w 2066650"/>
                  <a:gd name="connsiteY0" fmla="*/ 3 h 2561350"/>
                  <a:gd name="connsiteX1" fmla="*/ 1242025 w 2066650"/>
                  <a:gd name="connsiteY1" fmla="*/ 286050 h 2561350"/>
                  <a:gd name="connsiteX2" fmla="*/ 1219889 w 2066650"/>
                  <a:gd name="connsiteY2" fmla="*/ 389002 h 2561350"/>
                  <a:gd name="connsiteX3" fmla="*/ 1967384 w 2066650"/>
                  <a:gd name="connsiteY3" fmla="*/ 344364 h 2561350"/>
                  <a:gd name="connsiteX4" fmla="*/ 2066506 w 2066650"/>
                  <a:gd name="connsiteY4" fmla="*/ 961234 h 2561350"/>
                  <a:gd name="connsiteX5" fmla="*/ 1862717 w 2066650"/>
                  <a:gd name="connsiteY5" fmla="*/ 1056790 h 2561350"/>
                  <a:gd name="connsiteX6" fmla="*/ 1824721 w 2066650"/>
                  <a:gd name="connsiteY6" fmla="*/ 1531159 h 2561350"/>
                  <a:gd name="connsiteX7" fmla="*/ 2042416 w 2066650"/>
                  <a:gd name="connsiteY7" fmla="*/ 1619452 h 2561350"/>
                  <a:gd name="connsiteX8" fmla="*/ 1951283 w 2066650"/>
                  <a:gd name="connsiteY8" fmla="*/ 2180265 h 2561350"/>
                  <a:gd name="connsiteX9" fmla="*/ 1222152 w 2066650"/>
                  <a:gd name="connsiteY9" fmla="*/ 2167002 h 2561350"/>
                  <a:gd name="connsiteX10" fmla="*/ 1242025 w 2066650"/>
                  <a:gd name="connsiteY10" fmla="*/ 2275300 h 2561350"/>
                  <a:gd name="connsiteX11" fmla="*/ 791969 w 2066650"/>
                  <a:gd name="connsiteY11" fmla="*/ 2277680 h 2561350"/>
                  <a:gd name="connsiteX12" fmla="*/ 821902 w 2066650"/>
                  <a:gd name="connsiteY12" fmla="*/ 2167002 h 2561350"/>
                  <a:gd name="connsiteX13" fmla="*/ 128977 w 2066650"/>
                  <a:gd name="connsiteY13" fmla="*/ 2200159 h 2561350"/>
                  <a:gd name="connsiteX14" fmla="*/ 0 w 2066650"/>
                  <a:gd name="connsiteY14" fmla="*/ 1657531 h 2561350"/>
                  <a:gd name="connsiteX15" fmla="*/ 257433 w 2066650"/>
                  <a:gd name="connsiteY15" fmla="*/ 1557347 h 2561350"/>
                  <a:gd name="connsiteX16" fmla="*/ 239483 w 2066650"/>
                  <a:gd name="connsiteY16" fmla="*/ 1049619 h 2561350"/>
                  <a:gd name="connsiteX17" fmla="*/ 29065 w 2066650"/>
                  <a:gd name="connsiteY17" fmla="*/ 1005469 h 2561350"/>
                  <a:gd name="connsiteX18" fmla="*/ 100444 w 2066650"/>
                  <a:gd name="connsiteY18" fmla="*/ 369408 h 2561350"/>
                  <a:gd name="connsiteX19" fmla="*/ 826873 w 2066650"/>
                  <a:gd name="connsiteY19" fmla="*/ 389002 h 2561350"/>
                  <a:gd name="connsiteX20" fmla="*/ 791969 w 2066650"/>
                  <a:gd name="connsiteY20" fmla="*/ 283670 h 2561350"/>
                  <a:gd name="connsiteX21" fmla="*/ 1027712 w 2066650"/>
                  <a:gd name="connsiteY21" fmla="*/ 3 h 2561350"/>
                  <a:gd name="connsiteX0" fmla="*/ 1027712 w 2049409"/>
                  <a:gd name="connsiteY0" fmla="*/ 3 h 2561350"/>
                  <a:gd name="connsiteX1" fmla="*/ 1242025 w 2049409"/>
                  <a:gd name="connsiteY1" fmla="*/ 286050 h 2561350"/>
                  <a:gd name="connsiteX2" fmla="*/ 1219889 w 2049409"/>
                  <a:gd name="connsiteY2" fmla="*/ 389002 h 2561350"/>
                  <a:gd name="connsiteX3" fmla="*/ 1967384 w 2049409"/>
                  <a:gd name="connsiteY3" fmla="*/ 344364 h 2561350"/>
                  <a:gd name="connsiteX4" fmla="*/ 2049225 w 2049409"/>
                  <a:gd name="connsiteY4" fmla="*/ 926667 h 2561350"/>
                  <a:gd name="connsiteX5" fmla="*/ 1862717 w 2049409"/>
                  <a:gd name="connsiteY5" fmla="*/ 1056790 h 2561350"/>
                  <a:gd name="connsiteX6" fmla="*/ 1824721 w 2049409"/>
                  <a:gd name="connsiteY6" fmla="*/ 1531159 h 2561350"/>
                  <a:gd name="connsiteX7" fmla="*/ 2042416 w 2049409"/>
                  <a:gd name="connsiteY7" fmla="*/ 1619452 h 2561350"/>
                  <a:gd name="connsiteX8" fmla="*/ 1951283 w 2049409"/>
                  <a:gd name="connsiteY8" fmla="*/ 2180265 h 2561350"/>
                  <a:gd name="connsiteX9" fmla="*/ 1222152 w 2049409"/>
                  <a:gd name="connsiteY9" fmla="*/ 2167002 h 2561350"/>
                  <a:gd name="connsiteX10" fmla="*/ 1242025 w 2049409"/>
                  <a:gd name="connsiteY10" fmla="*/ 2275300 h 2561350"/>
                  <a:gd name="connsiteX11" fmla="*/ 791969 w 2049409"/>
                  <a:gd name="connsiteY11" fmla="*/ 2277680 h 2561350"/>
                  <a:gd name="connsiteX12" fmla="*/ 821902 w 2049409"/>
                  <a:gd name="connsiteY12" fmla="*/ 2167002 h 2561350"/>
                  <a:gd name="connsiteX13" fmla="*/ 128977 w 2049409"/>
                  <a:gd name="connsiteY13" fmla="*/ 2200159 h 2561350"/>
                  <a:gd name="connsiteX14" fmla="*/ 0 w 2049409"/>
                  <a:gd name="connsiteY14" fmla="*/ 1657531 h 2561350"/>
                  <a:gd name="connsiteX15" fmla="*/ 257433 w 2049409"/>
                  <a:gd name="connsiteY15" fmla="*/ 1557347 h 2561350"/>
                  <a:gd name="connsiteX16" fmla="*/ 239483 w 2049409"/>
                  <a:gd name="connsiteY16" fmla="*/ 1049619 h 2561350"/>
                  <a:gd name="connsiteX17" fmla="*/ 29065 w 2049409"/>
                  <a:gd name="connsiteY17" fmla="*/ 1005469 h 2561350"/>
                  <a:gd name="connsiteX18" fmla="*/ 100444 w 2049409"/>
                  <a:gd name="connsiteY18" fmla="*/ 369408 h 2561350"/>
                  <a:gd name="connsiteX19" fmla="*/ 826873 w 2049409"/>
                  <a:gd name="connsiteY19" fmla="*/ 389002 h 2561350"/>
                  <a:gd name="connsiteX20" fmla="*/ 791969 w 2049409"/>
                  <a:gd name="connsiteY20" fmla="*/ 283670 h 2561350"/>
                  <a:gd name="connsiteX21" fmla="*/ 1027712 w 2049409"/>
                  <a:gd name="connsiteY21" fmla="*/ 3 h 2561350"/>
                  <a:gd name="connsiteX0" fmla="*/ 1027712 w 2049338"/>
                  <a:gd name="connsiteY0" fmla="*/ 3 h 2561350"/>
                  <a:gd name="connsiteX1" fmla="*/ 1242025 w 2049338"/>
                  <a:gd name="connsiteY1" fmla="*/ 286050 h 2561350"/>
                  <a:gd name="connsiteX2" fmla="*/ 1219889 w 2049338"/>
                  <a:gd name="connsiteY2" fmla="*/ 389002 h 2561350"/>
                  <a:gd name="connsiteX3" fmla="*/ 1967384 w 2049338"/>
                  <a:gd name="connsiteY3" fmla="*/ 344364 h 2561350"/>
                  <a:gd name="connsiteX4" fmla="*/ 2049225 w 2049338"/>
                  <a:gd name="connsiteY4" fmla="*/ 926667 h 2561350"/>
                  <a:gd name="connsiteX5" fmla="*/ 1862717 w 2049338"/>
                  <a:gd name="connsiteY5" fmla="*/ 1056790 h 2561350"/>
                  <a:gd name="connsiteX6" fmla="*/ 1824721 w 2049338"/>
                  <a:gd name="connsiteY6" fmla="*/ 1531159 h 2561350"/>
                  <a:gd name="connsiteX7" fmla="*/ 2042416 w 2049338"/>
                  <a:gd name="connsiteY7" fmla="*/ 1619452 h 2561350"/>
                  <a:gd name="connsiteX8" fmla="*/ 1951283 w 2049338"/>
                  <a:gd name="connsiteY8" fmla="*/ 2180265 h 2561350"/>
                  <a:gd name="connsiteX9" fmla="*/ 1222152 w 2049338"/>
                  <a:gd name="connsiteY9" fmla="*/ 2167002 h 2561350"/>
                  <a:gd name="connsiteX10" fmla="*/ 1242025 w 2049338"/>
                  <a:gd name="connsiteY10" fmla="*/ 2275300 h 2561350"/>
                  <a:gd name="connsiteX11" fmla="*/ 791969 w 2049338"/>
                  <a:gd name="connsiteY11" fmla="*/ 2277680 h 2561350"/>
                  <a:gd name="connsiteX12" fmla="*/ 821902 w 2049338"/>
                  <a:gd name="connsiteY12" fmla="*/ 2167002 h 2561350"/>
                  <a:gd name="connsiteX13" fmla="*/ 128977 w 2049338"/>
                  <a:gd name="connsiteY13" fmla="*/ 2200159 h 2561350"/>
                  <a:gd name="connsiteX14" fmla="*/ 0 w 2049338"/>
                  <a:gd name="connsiteY14" fmla="*/ 1657531 h 2561350"/>
                  <a:gd name="connsiteX15" fmla="*/ 257433 w 2049338"/>
                  <a:gd name="connsiteY15" fmla="*/ 1557347 h 2561350"/>
                  <a:gd name="connsiteX16" fmla="*/ 239483 w 2049338"/>
                  <a:gd name="connsiteY16" fmla="*/ 1049619 h 2561350"/>
                  <a:gd name="connsiteX17" fmla="*/ 29065 w 2049338"/>
                  <a:gd name="connsiteY17" fmla="*/ 1005469 h 2561350"/>
                  <a:gd name="connsiteX18" fmla="*/ 100444 w 2049338"/>
                  <a:gd name="connsiteY18" fmla="*/ 369408 h 2561350"/>
                  <a:gd name="connsiteX19" fmla="*/ 826873 w 2049338"/>
                  <a:gd name="connsiteY19" fmla="*/ 389002 h 2561350"/>
                  <a:gd name="connsiteX20" fmla="*/ 791969 w 2049338"/>
                  <a:gd name="connsiteY20" fmla="*/ 283670 h 2561350"/>
                  <a:gd name="connsiteX21" fmla="*/ 1027712 w 2049338"/>
                  <a:gd name="connsiteY21" fmla="*/ 3 h 2561350"/>
                  <a:gd name="connsiteX0" fmla="*/ 1027712 w 2053522"/>
                  <a:gd name="connsiteY0" fmla="*/ 3 h 2561350"/>
                  <a:gd name="connsiteX1" fmla="*/ 1242025 w 2053522"/>
                  <a:gd name="connsiteY1" fmla="*/ 286050 h 2561350"/>
                  <a:gd name="connsiteX2" fmla="*/ 1219889 w 2053522"/>
                  <a:gd name="connsiteY2" fmla="*/ 389002 h 2561350"/>
                  <a:gd name="connsiteX3" fmla="*/ 1967384 w 2053522"/>
                  <a:gd name="connsiteY3" fmla="*/ 344364 h 2561350"/>
                  <a:gd name="connsiteX4" fmla="*/ 2049225 w 2053522"/>
                  <a:gd name="connsiteY4" fmla="*/ 926667 h 2561350"/>
                  <a:gd name="connsiteX5" fmla="*/ 1862717 w 2053522"/>
                  <a:gd name="connsiteY5" fmla="*/ 1056790 h 2561350"/>
                  <a:gd name="connsiteX6" fmla="*/ 1824721 w 2053522"/>
                  <a:gd name="connsiteY6" fmla="*/ 1531159 h 2561350"/>
                  <a:gd name="connsiteX7" fmla="*/ 2042416 w 2053522"/>
                  <a:gd name="connsiteY7" fmla="*/ 1619452 h 2561350"/>
                  <a:gd name="connsiteX8" fmla="*/ 1951283 w 2053522"/>
                  <a:gd name="connsiteY8" fmla="*/ 2180265 h 2561350"/>
                  <a:gd name="connsiteX9" fmla="*/ 1222152 w 2053522"/>
                  <a:gd name="connsiteY9" fmla="*/ 2167002 h 2561350"/>
                  <a:gd name="connsiteX10" fmla="*/ 1242025 w 2053522"/>
                  <a:gd name="connsiteY10" fmla="*/ 2275300 h 2561350"/>
                  <a:gd name="connsiteX11" fmla="*/ 791969 w 2053522"/>
                  <a:gd name="connsiteY11" fmla="*/ 2277680 h 2561350"/>
                  <a:gd name="connsiteX12" fmla="*/ 821902 w 2053522"/>
                  <a:gd name="connsiteY12" fmla="*/ 2167002 h 2561350"/>
                  <a:gd name="connsiteX13" fmla="*/ 128977 w 2053522"/>
                  <a:gd name="connsiteY13" fmla="*/ 2200159 h 2561350"/>
                  <a:gd name="connsiteX14" fmla="*/ 0 w 2053522"/>
                  <a:gd name="connsiteY14" fmla="*/ 1657531 h 2561350"/>
                  <a:gd name="connsiteX15" fmla="*/ 257433 w 2053522"/>
                  <a:gd name="connsiteY15" fmla="*/ 1557347 h 2561350"/>
                  <a:gd name="connsiteX16" fmla="*/ 239483 w 2053522"/>
                  <a:gd name="connsiteY16" fmla="*/ 1049619 h 2561350"/>
                  <a:gd name="connsiteX17" fmla="*/ 29065 w 2053522"/>
                  <a:gd name="connsiteY17" fmla="*/ 1005469 h 2561350"/>
                  <a:gd name="connsiteX18" fmla="*/ 100444 w 2053522"/>
                  <a:gd name="connsiteY18" fmla="*/ 369408 h 2561350"/>
                  <a:gd name="connsiteX19" fmla="*/ 826873 w 2053522"/>
                  <a:gd name="connsiteY19" fmla="*/ 389002 h 2561350"/>
                  <a:gd name="connsiteX20" fmla="*/ 791969 w 2053522"/>
                  <a:gd name="connsiteY20" fmla="*/ 283670 h 2561350"/>
                  <a:gd name="connsiteX21" fmla="*/ 1027712 w 2053522"/>
                  <a:gd name="connsiteY21" fmla="*/ 3 h 2561350"/>
                  <a:gd name="connsiteX0" fmla="*/ 1027712 w 2053521"/>
                  <a:gd name="connsiteY0" fmla="*/ 3 h 2561350"/>
                  <a:gd name="connsiteX1" fmla="*/ 1242025 w 2053521"/>
                  <a:gd name="connsiteY1" fmla="*/ 286050 h 2561350"/>
                  <a:gd name="connsiteX2" fmla="*/ 1219889 w 2053521"/>
                  <a:gd name="connsiteY2" fmla="*/ 389002 h 2561350"/>
                  <a:gd name="connsiteX3" fmla="*/ 1967384 w 2053521"/>
                  <a:gd name="connsiteY3" fmla="*/ 344364 h 2561350"/>
                  <a:gd name="connsiteX4" fmla="*/ 2049225 w 2053521"/>
                  <a:gd name="connsiteY4" fmla="*/ 926667 h 2561350"/>
                  <a:gd name="connsiteX5" fmla="*/ 1862717 w 2053521"/>
                  <a:gd name="connsiteY5" fmla="*/ 1056790 h 2561350"/>
                  <a:gd name="connsiteX6" fmla="*/ 1824721 w 2053521"/>
                  <a:gd name="connsiteY6" fmla="*/ 1531159 h 2561350"/>
                  <a:gd name="connsiteX7" fmla="*/ 2042416 w 2053521"/>
                  <a:gd name="connsiteY7" fmla="*/ 1619452 h 2561350"/>
                  <a:gd name="connsiteX8" fmla="*/ 1951283 w 2053521"/>
                  <a:gd name="connsiteY8" fmla="*/ 2180265 h 2561350"/>
                  <a:gd name="connsiteX9" fmla="*/ 1222152 w 2053521"/>
                  <a:gd name="connsiteY9" fmla="*/ 2167002 h 2561350"/>
                  <a:gd name="connsiteX10" fmla="*/ 1242025 w 2053521"/>
                  <a:gd name="connsiteY10" fmla="*/ 2275300 h 2561350"/>
                  <a:gd name="connsiteX11" fmla="*/ 791969 w 2053521"/>
                  <a:gd name="connsiteY11" fmla="*/ 2277680 h 2561350"/>
                  <a:gd name="connsiteX12" fmla="*/ 821902 w 2053521"/>
                  <a:gd name="connsiteY12" fmla="*/ 2167002 h 2561350"/>
                  <a:gd name="connsiteX13" fmla="*/ 128977 w 2053521"/>
                  <a:gd name="connsiteY13" fmla="*/ 2200159 h 2561350"/>
                  <a:gd name="connsiteX14" fmla="*/ 0 w 2053521"/>
                  <a:gd name="connsiteY14" fmla="*/ 1657531 h 2561350"/>
                  <a:gd name="connsiteX15" fmla="*/ 257433 w 2053521"/>
                  <a:gd name="connsiteY15" fmla="*/ 1557347 h 2561350"/>
                  <a:gd name="connsiteX16" fmla="*/ 239483 w 2053521"/>
                  <a:gd name="connsiteY16" fmla="*/ 1049619 h 2561350"/>
                  <a:gd name="connsiteX17" fmla="*/ 29065 w 2053521"/>
                  <a:gd name="connsiteY17" fmla="*/ 1005469 h 2561350"/>
                  <a:gd name="connsiteX18" fmla="*/ 100444 w 2053521"/>
                  <a:gd name="connsiteY18" fmla="*/ 369408 h 2561350"/>
                  <a:gd name="connsiteX19" fmla="*/ 826873 w 2053521"/>
                  <a:gd name="connsiteY19" fmla="*/ 389002 h 2561350"/>
                  <a:gd name="connsiteX20" fmla="*/ 791969 w 2053521"/>
                  <a:gd name="connsiteY20" fmla="*/ 283670 h 2561350"/>
                  <a:gd name="connsiteX21" fmla="*/ 1027712 w 2053521"/>
                  <a:gd name="connsiteY21" fmla="*/ 3 h 2561350"/>
                  <a:gd name="connsiteX0" fmla="*/ 1027712 w 2053521"/>
                  <a:gd name="connsiteY0" fmla="*/ 3 h 2561350"/>
                  <a:gd name="connsiteX1" fmla="*/ 1242025 w 2053521"/>
                  <a:gd name="connsiteY1" fmla="*/ 286050 h 2561350"/>
                  <a:gd name="connsiteX2" fmla="*/ 1219889 w 2053521"/>
                  <a:gd name="connsiteY2" fmla="*/ 389002 h 2561350"/>
                  <a:gd name="connsiteX3" fmla="*/ 1967384 w 2053521"/>
                  <a:gd name="connsiteY3" fmla="*/ 344364 h 2561350"/>
                  <a:gd name="connsiteX4" fmla="*/ 2049225 w 2053521"/>
                  <a:gd name="connsiteY4" fmla="*/ 926667 h 2561350"/>
                  <a:gd name="connsiteX5" fmla="*/ 1862717 w 2053521"/>
                  <a:gd name="connsiteY5" fmla="*/ 1056790 h 2561350"/>
                  <a:gd name="connsiteX6" fmla="*/ 1824721 w 2053521"/>
                  <a:gd name="connsiteY6" fmla="*/ 1531159 h 2561350"/>
                  <a:gd name="connsiteX7" fmla="*/ 2042416 w 2053521"/>
                  <a:gd name="connsiteY7" fmla="*/ 1619452 h 2561350"/>
                  <a:gd name="connsiteX8" fmla="*/ 1951283 w 2053521"/>
                  <a:gd name="connsiteY8" fmla="*/ 2180265 h 2561350"/>
                  <a:gd name="connsiteX9" fmla="*/ 1222152 w 2053521"/>
                  <a:gd name="connsiteY9" fmla="*/ 2167002 h 2561350"/>
                  <a:gd name="connsiteX10" fmla="*/ 1242025 w 2053521"/>
                  <a:gd name="connsiteY10" fmla="*/ 2275300 h 2561350"/>
                  <a:gd name="connsiteX11" fmla="*/ 791969 w 2053521"/>
                  <a:gd name="connsiteY11" fmla="*/ 2277680 h 2561350"/>
                  <a:gd name="connsiteX12" fmla="*/ 821902 w 2053521"/>
                  <a:gd name="connsiteY12" fmla="*/ 2167002 h 2561350"/>
                  <a:gd name="connsiteX13" fmla="*/ 128977 w 2053521"/>
                  <a:gd name="connsiteY13" fmla="*/ 2200159 h 2561350"/>
                  <a:gd name="connsiteX14" fmla="*/ 0 w 2053521"/>
                  <a:gd name="connsiteY14" fmla="*/ 1657531 h 2561350"/>
                  <a:gd name="connsiteX15" fmla="*/ 257433 w 2053521"/>
                  <a:gd name="connsiteY15" fmla="*/ 1557347 h 2561350"/>
                  <a:gd name="connsiteX16" fmla="*/ 239483 w 2053521"/>
                  <a:gd name="connsiteY16" fmla="*/ 1049619 h 2561350"/>
                  <a:gd name="connsiteX17" fmla="*/ 29065 w 2053521"/>
                  <a:gd name="connsiteY17" fmla="*/ 1005469 h 2561350"/>
                  <a:gd name="connsiteX18" fmla="*/ 100444 w 2053521"/>
                  <a:gd name="connsiteY18" fmla="*/ 369408 h 2561350"/>
                  <a:gd name="connsiteX19" fmla="*/ 826873 w 2053521"/>
                  <a:gd name="connsiteY19" fmla="*/ 389002 h 2561350"/>
                  <a:gd name="connsiteX20" fmla="*/ 791969 w 2053521"/>
                  <a:gd name="connsiteY20" fmla="*/ 283670 h 2561350"/>
                  <a:gd name="connsiteX21" fmla="*/ 1027712 w 2053521"/>
                  <a:gd name="connsiteY21" fmla="*/ 3 h 2561350"/>
                  <a:gd name="connsiteX0" fmla="*/ 1027712 w 2053521"/>
                  <a:gd name="connsiteY0" fmla="*/ 3 h 2561350"/>
                  <a:gd name="connsiteX1" fmla="*/ 1242025 w 2053521"/>
                  <a:gd name="connsiteY1" fmla="*/ 286050 h 2561350"/>
                  <a:gd name="connsiteX2" fmla="*/ 1219889 w 2053521"/>
                  <a:gd name="connsiteY2" fmla="*/ 389002 h 2561350"/>
                  <a:gd name="connsiteX3" fmla="*/ 1967384 w 2053521"/>
                  <a:gd name="connsiteY3" fmla="*/ 344364 h 2561350"/>
                  <a:gd name="connsiteX4" fmla="*/ 2049225 w 2053521"/>
                  <a:gd name="connsiteY4" fmla="*/ 926667 h 2561350"/>
                  <a:gd name="connsiteX5" fmla="*/ 1862717 w 2053521"/>
                  <a:gd name="connsiteY5" fmla="*/ 1056790 h 2561350"/>
                  <a:gd name="connsiteX6" fmla="*/ 1824721 w 2053521"/>
                  <a:gd name="connsiteY6" fmla="*/ 1531159 h 2561350"/>
                  <a:gd name="connsiteX7" fmla="*/ 2042416 w 2053521"/>
                  <a:gd name="connsiteY7" fmla="*/ 1619452 h 2561350"/>
                  <a:gd name="connsiteX8" fmla="*/ 1951283 w 2053521"/>
                  <a:gd name="connsiteY8" fmla="*/ 2180265 h 2561350"/>
                  <a:gd name="connsiteX9" fmla="*/ 1222152 w 2053521"/>
                  <a:gd name="connsiteY9" fmla="*/ 2167002 h 2561350"/>
                  <a:gd name="connsiteX10" fmla="*/ 1242025 w 2053521"/>
                  <a:gd name="connsiteY10" fmla="*/ 2275300 h 2561350"/>
                  <a:gd name="connsiteX11" fmla="*/ 791969 w 2053521"/>
                  <a:gd name="connsiteY11" fmla="*/ 2277680 h 2561350"/>
                  <a:gd name="connsiteX12" fmla="*/ 821902 w 2053521"/>
                  <a:gd name="connsiteY12" fmla="*/ 2167002 h 2561350"/>
                  <a:gd name="connsiteX13" fmla="*/ 128977 w 2053521"/>
                  <a:gd name="connsiteY13" fmla="*/ 2200159 h 2561350"/>
                  <a:gd name="connsiteX14" fmla="*/ 0 w 2053521"/>
                  <a:gd name="connsiteY14" fmla="*/ 1657531 h 2561350"/>
                  <a:gd name="connsiteX15" fmla="*/ 257433 w 2053521"/>
                  <a:gd name="connsiteY15" fmla="*/ 1557347 h 2561350"/>
                  <a:gd name="connsiteX16" fmla="*/ 239483 w 2053521"/>
                  <a:gd name="connsiteY16" fmla="*/ 1049619 h 2561350"/>
                  <a:gd name="connsiteX17" fmla="*/ 29065 w 2053521"/>
                  <a:gd name="connsiteY17" fmla="*/ 1005469 h 2561350"/>
                  <a:gd name="connsiteX18" fmla="*/ 100444 w 2053521"/>
                  <a:gd name="connsiteY18" fmla="*/ 369408 h 2561350"/>
                  <a:gd name="connsiteX19" fmla="*/ 826873 w 2053521"/>
                  <a:gd name="connsiteY19" fmla="*/ 389002 h 2561350"/>
                  <a:gd name="connsiteX20" fmla="*/ 791969 w 2053521"/>
                  <a:gd name="connsiteY20" fmla="*/ 283670 h 2561350"/>
                  <a:gd name="connsiteX21" fmla="*/ 1027712 w 2053521"/>
                  <a:gd name="connsiteY21" fmla="*/ 3 h 2561350"/>
                  <a:gd name="connsiteX0" fmla="*/ 1027712 w 2053521"/>
                  <a:gd name="connsiteY0" fmla="*/ 3 h 2561350"/>
                  <a:gd name="connsiteX1" fmla="*/ 1242025 w 2053521"/>
                  <a:gd name="connsiteY1" fmla="*/ 286050 h 2561350"/>
                  <a:gd name="connsiteX2" fmla="*/ 1219889 w 2053521"/>
                  <a:gd name="connsiteY2" fmla="*/ 389002 h 2561350"/>
                  <a:gd name="connsiteX3" fmla="*/ 1967384 w 2053521"/>
                  <a:gd name="connsiteY3" fmla="*/ 344364 h 2561350"/>
                  <a:gd name="connsiteX4" fmla="*/ 2049225 w 2053521"/>
                  <a:gd name="connsiteY4" fmla="*/ 926667 h 2561350"/>
                  <a:gd name="connsiteX5" fmla="*/ 1862717 w 2053521"/>
                  <a:gd name="connsiteY5" fmla="*/ 1056790 h 2561350"/>
                  <a:gd name="connsiteX6" fmla="*/ 1824721 w 2053521"/>
                  <a:gd name="connsiteY6" fmla="*/ 1531159 h 2561350"/>
                  <a:gd name="connsiteX7" fmla="*/ 2042416 w 2053521"/>
                  <a:gd name="connsiteY7" fmla="*/ 1619452 h 2561350"/>
                  <a:gd name="connsiteX8" fmla="*/ 1951283 w 2053521"/>
                  <a:gd name="connsiteY8" fmla="*/ 2180265 h 2561350"/>
                  <a:gd name="connsiteX9" fmla="*/ 1222152 w 2053521"/>
                  <a:gd name="connsiteY9" fmla="*/ 2167002 h 2561350"/>
                  <a:gd name="connsiteX10" fmla="*/ 1242025 w 2053521"/>
                  <a:gd name="connsiteY10" fmla="*/ 2275300 h 2561350"/>
                  <a:gd name="connsiteX11" fmla="*/ 791969 w 2053521"/>
                  <a:gd name="connsiteY11" fmla="*/ 2277680 h 2561350"/>
                  <a:gd name="connsiteX12" fmla="*/ 821902 w 2053521"/>
                  <a:gd name="connsiteY12" fmla="*/ 2167002 h 2561350"/>
                  <a:gd name="connsiteX13" fmla="*/ 128977 w 2053521"/>
                  <a:gd name="connsiteY13" fmla="*/ 2200159 h 2561350"/>
                  <a:gd name="connsiteX14" fmla="*/ 0 w 2053521"/>
                  <a:gd name="connsiteY14" fmla="*/ 1657531 h 2561350"/>
                  <a:gd name="connsiteX15" fmla="*/ 257433 w 2053521"/>
                  <a:gd name="connsiteY15" fmla="*/ 1557347 h 2561350"/>
                  <a:gd name="connsiteX16" fmla="*/ 239483 w 2053521"/>
                  <a:gd name="connsiteY16" fmla="*/ 1049619 h 2561350"/>
                  <a:gd name="connsiteX17" fmla="*/ 29065 w 2053521"/>
                  <a:gd name="connsiteY17" fmla="*/ 1005469 h 2561350"/>
                  <a:gd name="connsiteX18" fmla="*/ 100444 w 2053521"/>
                  <a:gd name="connsiteY18" fmla="*/ 369408 h 2561350"/>
                  <a:gd name="connsiteX19" fmla="*/ 826873 w 2053521"/>
                  <a:gd name="connsiteY19" fmla="*/ 389002 h 2561350"/>
                  <a:gd name="connsiteX20" fmla="*/ 791969 w 2053521"/>
                  <a:gd name="connsiteY20" fmla="*/ 283670 h 2561350"/>
                  <a:gd name="connsiteX21" fmla="*/ 1027712 w 2053521"/>
                  <a:gd name="connsiteY21" fmla="*/ 3 h 2561350"/>
                  <a:gd name="connsiteX0" fmla="*/ 1027712 w 2053521"/>
                  <a:gd name="connsiteY0" fmla="*/ 3 h 2561350"/>
                  <a:gd name="connsiteX1" fmla="*/ 1242025 w 2053521"/>
                  <a:gd name="connsiteY1" fmla="*/ 286050 h 2561350"/>
                  <a:gd name="connsiteX2" fmla="*/ 1219889 w 2053521"/>
                  <a:gd name="connsiteY2" fmla="*/ 389002 h 2561350"/>
                  <a:gd name="connsiteX3" fmla="*/ 1967384 w 2053521"/>
                  <a:gd name="connsiteY3" fmla="*/ 344364 h 2561350"/>
                  <a:gd name="connsiteX4" fmla="*/ 2049225 w 2053521"/>
                  <a:gd name="connsiteY4" fmla="*/ 926667 h 2561350"/>
                  <a:gd name="connsiteX5" fmla="*/ 1862717 w 2053521"/>
                  <a:gd name="connsiteY5" fmla="*/ 1056790 h 2561350"/>
                  <a:gd name="connsiteX6" fmla="*/ 1824721 w 2053521"/>
                  <a:gd name="connsiteY6" fmla="*/ 1531159 h 2561350"/>
                  <a:gd name="connsiteX7" fmla="*/ 2042416 w 2053521"/>
                  <a:gd name="connsiteY7" fmla="*/ 1619452 h 2561350"/>
                  <a:gd name="connsiteX8" fmla="*/ 1951283 w 2053521"/>
                  <a:gd name="connsiteY8" fmla="*/ 2180265 h 2561350"/>
                  <a:gd name="connsiteX9" fmla="*/ 1222152 w 2053521"/>
                  <a:gd name="connsiteY9" fmla="*/ 2167002 h 2561350"/>
                  <a:gd name="connsiteX10" fmla="*/ 1242025 w 2053521"/>
                  <a:gd name="connsiteY10" fmla="*/ 2275300 h 2561350"/>
                  <a:gd name="connsiteX11" fmla="*/ 791969 w 2053521"/>
                  <a:gd name="connsiteY11" fmla="*/ 2277680 h 2561350"/>
                  <a:gd name="connsiteX12" fmla="*/ 821902 w 2053521"/>
                  <a:gd name="connsiteY12" fmla="*/ 2167002 h 2561350"/>
                  <a:gd name="connsiteX13" fmla="*/ 128977 w 2053521"/>
                  <a:gd name="connsiteY13" fmla="*/ 2200159 h 2561350"/>
                  <a:gd name="connsiteX14" fmla="*/ 0 w 2053521"/>
                  <a:gd name="connsiteY14" fmla="*/ 1657531 h 2561350"/>
                  <a:gd name="connsiteX15" fmla="*/ 257433 w 2053521"/>
                  <a:gd name="connsiteY15" fmla="*/ 1557347 h 2561350"/>
                  <a:gd name="connsiteX16" fmla="*/ 239483 w 2053521"/>
                  <a:gd name="connsiteY16" fmla="*/ 1049619 h 2561350"/>
                  <a:gd name="connsiteX17" fmla="*/ 29065 w 2053521"/>
                  <a:gd name="connsiteY17" fmla="*/ 1005469 h 2561350"/>
                  <a:gd name="connsiteX18" fmla="*/ 100444 w 2053521"/>
                  <a:gd name="connsiteY18" fmla="*/ 369408 h 2561350"/>
                  <a:gd name="connsiteX19" fmla="*/ 826873 w 2053521"/>
                  <a:gd name="connsiteY19" fmla="*/ 389002 h 2561350"/>
                  <a:gd name="connsiteX20" fmla="*/ 791969 w 2053521"/>
                  <a:gd name="connsiteY20" fmla="*/ 283670 h 2561350"/>
                  <a:gd name="connsiteX21" fmla="*/ 1027712 w 2053521"/>
                  <a:gd name="connsiteY21" fmla="*/ 3 h 2561350"/>
                  <a:gd name="connsiteX0" fmla="*/ 1027712 w 2053521"/>
                  <a:gd name="connsiteY0" fmla="*/ 3 h 2561350"/>
                  <a:gd name="connsiteX1" fmla="*/ 1242025 w 2053521"/>
                  <a:gd name="connsiteY1" fmla="*/ 286050 h 2561350"/>
                  <a:gd name="connsiteX2" fmla="*/ 1219889 w 2053521"/>
                  <a:gd name="connsiteY2" fmla="*/ 389002 h 2561350"/>
                  <a:gd name="connsiteX3" fmla="*/ 1967384 w 2053521"/>
                  <a:gd name="connsiteY3" fmla="*/ 344364 h 2561350"/>
                  <a:gd name="connsiteX4" fmla="*/ 2049225 w 2053521"/>
                  <a:gd name="connsiteY4" fmla="*/ 926667 h 2561350"/>
                  <a:gd name="connsiteX5" fmla="*/ 1862717 w 2053521"/>
                  <a:gd name="connsiteY5" fmla="*/ 1056790 h 2561350"/>
                  <a:gd name="connsiteX6" fmla="*/ 1824721 w 2053521"/>
                  <a:gd name="connsiteY6" fmla="*/ 1531159 h 2561350"/>
                  <a:gd name="connsiteX7" fmla="*/ 2042416 w 2053521"/>
                  <a:gd name="connsiteY7" fmla="*/ 1619452 h 2561350"/>
                  <a:gd name="connsiteX8" fmla="*/ 1951283 w 2053521"/>
                  <a:gd name="connsiteY8" fmla="*/ 2180265 h 2561350"/>
                  <a:gd name="connsiteX9" fmla="*/ 1222152 w 2053521"/>
                  <a:gd name="connsiteY9" fmla="*/ 2167002 h 2561350"/>
                  <a:gd name="connsiteX10" fmla="*/ 1242025 w 2053521"/>
                  <a:gd name="connsiteY10" fmla="*/ 2275300 h 2561350"/>
                  <a:gd name="connsiteX11" fmla="*/ 791969 w 2053521"/>
                  <a:gd name="connsiteY11" fmla="*/ 2277680 h 2561350"/>
                  <a:gd name="connsiteX12" fmla="*/ 821902 w 2053521"/>
                  <a:gd name="connsiteY12" fmla="*/ 2167002 h 2561350"/>
                  <a:gd name="connsiteX13" fmla="*/ 128977 w 2053521"/>
                  <a:gd name="connsiteY13" fmla="*/ 2200159 h 2561350"/>
                  <a:gd name="connsiteX14" fmla="*/ 0 w 2053521"/>
                  <a:gd name="connsiteY14" fmla="*/ 1657531 h 2561350"/>
                  <a:gd name="connsiteX15" fmla="*/ 257433 w 2053521"/>
                  <a:gd name="connsiteY15" fmla="*/ 1557347 h 2561350"/>
                  <a:gd name="connsiteX16" fmla="*/ 239483 w 2053521"/>
                  <a:gd name="connsiteY16" fmla="*/ 1049619 h 2561350"/>
                  <a:gd name="connsiteX17" fmla="*/ 29065 w 2053521"/>
                  <a:gd name="connsiteY17" fmla="*/ 1005469 h 2561350"/>
                  <a:gd name="connsiteX18" fmla="*/ 100444 w 2053521"/>
                  <a:gd name="connsiteY18" fmla="*/ 369408 h 2561350"/>
                  <a:gd name="connsiteX19" fmla="*/ 826873 w 2053521"/>
                  <a:gd name="connsiteY19" fmla="*/ 389002 h 2561350"/>
                  <a:gd name="connsiteX20" fmla="*/ 791969 w 2053521"/>
                  <a:gd name="connsiteY20" fmla="*/ 283670 h 2561350"/>
                  <a:gd name="connsiteX21" fmla="*/ 1027712 w 2053521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4468 w 2040556"/>
                  <a:gd name="connsiteY15" fmla="*/ 1557347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4468 w 2040556"/>
                  <a:gd name="connsiteY15" fmla="*/ 1557347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4468 w 2040556"/>
                  <a:gd name="connsiteY15" fmla="*/ 1557347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4468 w 2040556"/>
                  <a:gd name="connsiteY15" fmla="*/ 1557347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61667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36129 w 2040556"/>
                  <a:gd name="connsiteY7" fmla="*/ 1616113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36129 w 2040556"/>
                  <a:gd name="connsiteY7" fmla="*/ 1616113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36129 w 2040556"/>
                  <a:gd name="connsiteY7" fmla="*/ 1616113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36129 w 2040556"/>
                  <a:gd name="connsiteY7" fmla="*/ 1616113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60129 h 2561350"/>
                  <a:gd name="connsiteX6" fmla="*/ 1811756 w 2040556"/>
                  <a:gd name="connsiteY6" fmla="*/ 1531159 h 2561350"/>
                  <a:gd name="connsiteX7" fmla="*/ 2036129 w 2040556"/>
                  <a:gd name="connsiteY7" fmla="*/ 1616113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040556" h="2561350">
                    <a:moveTo>
                      <a:pt x="1014747" y="3"/>
                    </a:moveTo>
                    <a:cubicBezTo>
                      <a:pt x="1183816" y="-691"/>
                      <a:pt x="1351799" y="120921"/>
                      <a:pt x="1229060" y="286050"/>
                    </a:cubicBezTo>
                    <a:cubicBezTo>
                      <a:pt x="1212950" y="315682"/>
                      <a:pt x="1201168" y="348101"/>
                      <a:pt x="1206924" y="389002"/>
                    </a:cubicBezTo>
                    <a:cubicBezTo>
                      <a:pt x="1211992" y="528261"/>
                      <a:pt x="1716654" y="452477"/>
                      <a:pt x="1954419" y="344364"/>
                    </a:cubicBezTo>
                    <a:cubicBezTo>
                      <a:pt x="1970498" y="474789"/>
                      <a:pt x="2061145" y="783619"/>
                      <a:pt x="2036260" y="926667"/>
                    </a:cubicBezTo>
                    <a:cubicBezTo>
                      <a:pt x="2027166" y="1024060"/>
                      <a:pt x="1970476" y="1153289"/>
                      <a:pt x="1849752" y="1060129"/>
                    </a:cubicBezTo>
                    <a:cubicBezTo>
                      <a:pt x="1475468" y="853624"/>
                      <a:pt x="1487545" y="1649324"/>
                      <a:pt x="1811756" y="1531159"/>
                    </a:cubicBezTo>
                    <a:cubicBezTo>
                      <a:pt x="1923754" y="1469515"/>
                      <a:pt x="1987209" y="1400411"/>
                      <a:pt x="2036129" y="1616113"/>
                    </a:cubicBezTo>
                    <a:cubicBezTo>
                      <a:pt x="2051136" y="1730790"/>
                      <a:pt x="1956393" y="2051666"/>
                      <a:pt x="1938318" y="2180265"/>
                    </a:cubicBezTo>
                    <a:cubicBezTo>
                      <a:pt x="1741694" y="2153739"/>
                      <a:pt x="1359392" y="2007849"/>
                      <a:pt x="1209187" y="2167002"/>
                    </a:cubicBezTo>
                    <a:cubicBezTo>
                      <a:pt x="1195706" y="2193452"/>
                      <a:pt x="1198508" y="2230274"/>
                      <a:pt x="1229060" y="2275300"/>
                    </a:cubicBezTo>
                    <a:cubicBezTo>
                      <a:pt x="1469566" y="2660267"/>
                      <a:pt x="567071" y="2652331"/>
                      <a:pt x="779004" y="2277680"/>
                    </a:cubicBezTo>
                    <a:cubicBezTo>
                      <a:pt x="817979" y="2223379"/>
                      <a:pt x="825787" y="2190096"/>
                      <a:pt x="808937" y="2167002"/>
                    </a:cubicBezTo>
                    <a:cubicBezTo>
                      <a:pt x="706169" y="2021111"/>
                      <a:pt x="364670" y="2147108"/>
                      <a:pt x="116012" y="2200159"/>
                    </a:cubicBezTo>
                    <a:cubicBezTo>
                      <a:pt x="57942" y="2073996"/>
                      <a:pt x="976" y="1794778"/>
                      <a:pt x="0" y="1657530"/>
                    </a:cubicBezTo>
                    <a:cubicBezTo>
                      <a:pt x="23569" y="1399547"/>
                      <a:pt x="142648" y="1475748"/>
                      <a:pt x="248790" y="1539671"/>
                    </a:cubicBezTo>
                    <a:cubicBezTo>
                      <a:pt x="563771" y="1555589"/>
                      <a:pt x="485163" y="925406"/>
                      <a:pt x="226518" y="1049619"/>
                    </a:cubicBezTo>
                    <a:cubicBezTo>
                      <a:pt x="150003" y="1086365"/>
                      <a:pt x="56561" y="1164379"/>
                      <a:pt x="16100" y="1005469"/>
                    </a:cubicBezTo>
                    <a:cubicBezTo>
                      <a:pt x="-32993" y="864734"/>
                      <a:pt x="47286" y="478570"/>
                      <a:pt x="87479" y="369408"/>
                    </a:cubicBezTo>
                    <a:cubicBezTo>
                      <a:pt x="483685" y="502036"/>
                      <a:pt x="775797" y="488473"/>
                      <a:pt x="813908" y="389002"/>
                    </a:cubicBezTo>
                    <a:cubicBezTo>
                      <a:pt x="824229" y="365427"/>
                      <a:pt x="814657" y="333342"/>
                      <a:pt x="779004" y="283670"/>
                    </a:cubicBezTo>
                    <a:cubicBezTo>
                      <a:pt x="673038" y="96344"/>
                      <a:pt x="845678" y="698"/>
                      <a:pt x="1014747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/>
              <a:sp3d prstMaterial="dkEdge">
                <a:bevelT w="50800" h="25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5"/>
              <p:cNvSpPr/>
              <p:nvPr/>
            </p:nvSpPr>
            <p:spPr>
              <a:xfrm flipV="1">
                <a:off x="6213670" y="5773350"/>
                <a:ext cx="1448109" cy="1792218"/>
              </a:xfrm>
              <a:custGeom>
                <a:avLst/>
                <a:gdLst>
                  <a:gd name="connsiteX0" fmla="*/ 872209 w 1795780"/>
                  <a:gd name="connsiteY0" fmla="*/ 3 h 2561350"/>
                  <a:gd name="connsiteX1" fmla="*/ 1086522 w 1795780"/>
                  <a:gd name="connsiteY1" fmla="*/ 286050 h 2561350"/>
                  <a:gd name="connsiteX2" fmla="*/ 1064386 w 1795780"/>
                  <a:gd name="connsiteY2" fmla="*/ 389002 h 2561350"/>
                  <a:gd name="connsiteX3" fmla="*/ 1795780 w 1795780"/>
                  <a:gd name="connsiteY3" fmla="*/ 389002 h 2561350"/>
                  <a:gd name="connsiteX4" fmla="*/ 1795780 w 1795780"/>
                  <a:gd name="connsiteY4" fmla="*/ 1063389 h 2561350"/>
                  <a:gd name="connsiteX5" fmla="*/ 1706462 w 1795780"/>
                  <a:gd name="connsiteY5" fmla="*/ 1037347 h 2561350"/>
                  <a:gd name="connsiteX6" fmla="*/ 1704082 w 1795780"/>
                  <a:gd name="connsiteY6" fmla="*/ 1487403 h 2561350"/>
                  <a:gd name="connsiteX7" fmla="*/ 1795780 w 1795780"/>
                  <a:gd name="connsiteY7" fmla="*/ 1449629 h 2561350"/>
                  <a:gd name="connsiteX8" fmla="*/ 1795780 w 1795780"/>
                  <a:gd name="connsiteY8" fmla="*/ 2167002 h 2561350"/>
                  <a:gd name="connsiteX9" fmla="*/ 1066649 w 1795780"/>
                  <a:gd name="connsiteY9" fmla="*/ 2167002 h 2561350"/>
                  <a:gd name="connsiteX10" fmla="*/ 1086522 w 1795780"/>
                  <a:gd name="connsiteY10" fmla="*/ 2275300 h 2561350"/>
                  <a:gd name="connsiteX11" fmla="*/ 636466 w 1795780"/>
                  <a:gd name="connsiteY11" fmla="*/ 2277680 h 2561350"/>
                  <a:gd name="connsiteX12" fmla="*/ 666399 w 1795780"/>
                  <a:gd name="connsiteY12" fmla="*/ 2167002 h 2561350"/>
                  <a:gd name="connsiteX13" fmla="*/ 0 w 1795780"/>
                  <a:gd name="connsiteY13" fmla="*/ 2167002 h 2561350"/>
                  <a:gd name="connsiteX14" fmla="*/ 0 w 1795780"/>
                  <a:gd name="connsiteY14" fmla="*/ 1458174 h 2561350"/>
                  <a:gd name="connsiteX15" fmla="*/ 94999 w 1795780"/>
                  <a:gd name="connsiteY15" fmla="*/ 1495354 h 2561350"/>
                  <a:gd name="connsiteX16" fmla="*/ 92619 w 1795780"/>
                  <a:gd name="connsiteY16" fmla="*/ 1045298 h 2561350"/>
                  <a:gd name="connsiteX17" fmla="*/ 0 w 1795780"/>
                  <a:gd name="connsiteY17" fmla="*/ 1071146 h 2561350"/>
                  <a:gd name="connsiteX18" fmla="*/ 0 w 1795780"/>
                  <a:gd name="connsiteY18" fmla="*/ 389002 h 2561350"/>
                  <a:gd name="connsiteX19" fmla="*/ 671370 w 1795780"/>
                  <a:gd name="connsiteY19" fmla="*/ 389002 h 2561350"/>
                  <a:gd name="connsiteX20" fmla="*/ 636466 w 1795780"/>
                  <a:gd name="connsiteY20" fmla="*/ 283670 h 2561350"/>
                  <a:gd name="connsiteX21" fmla="*/ 872209 w 1795780"/>
                  <a:gd name="connsiteY21" fmla="*/ 3 h 2561350"/>
                  <a:gd name="connsiteX0" fmla="*/ 872209 w 1795780"/>
                  <a:gd name="connsiteY0" fmla="*/ 3 h 2561350"/>
                  <a:gd name="connsiteX1" fmla="*/ 1086522 w 1795780"/>
                  <a:gd name="connsiteY1" fmla="*/ 286050 h 2561350"/>
                  <a:gd name="connsiteX2" fmla="*/ 1064386 w 1795780"/>
                  <a:gd name="connsiteY2" fmla="*/ 389002 h 2561350"/>
                  <a:gd name="connsiteX3" fmla="*/ 1795780 w 1795780"/>
                  <a:gd name="connsiteY3" fmla="*/ 389002 h 2561350"/>
                  <a:gd name="connsiteX4" fmla="*/ 1795780 w 1795780"/>
                  <a:gd name="connsiteY4" fmla="*/ 1063389 h 2561350"/>
                  <a:gd name="connsiteX5" fmla="*/ 1706462 w 1795780"/>
                  <a:gd name="connsiteY5" fmla="*/ 1037347 h 2561350"/>
                  <a:gd name="connsiteX6" fmla="*/ 1704082 w 1795780"/>
                  <a:gd name="connsiteY6" fmla="*/ 1487403 h 2561350"/>
                  <a:gd name="connsiteX7" fmla="*/ 1795780 w 1795780"/>
                  <a:gd name="connsiteY7" fmla="*/ 1449629 h 2561350"/>
                  <a:gd name="connsiteX8" fmla="*/ 1795780 w 1795780"/>
                  <a:gd name="connsiteY8" fmla="*/ 2167002 h 2561350"/>
                  <a:gd name="connsiteX9" fmla="*/ 1066649 w 1795780"/>
                  <a:gd name="connsiteY9" fmla="*/ 2167002 h 2561350"/>
                  <a:gd name="connsiteX10" fmla="*/ 1086522 w 1795780"/>
                  <a:gd name="connsiteY10" fmla="*/ 2275300 h 2561350"/>
                  <a:gd name="connsiteX11" fmla="*/ 636466 w 1795780"/>
                  <a:gd name="connsiteY11" fmla="*/ 2277680 h 2561350"/>
                  <a:gd name="connsiteX12" fmla="*/ 666399 w 1795780"/>
                  <a:gd name="connsiteY12" fmla="*/ 2167002 h 2561350"/>
                  <a:gd name="connsiteX13" fmla="*/ 0 w 1795780"/>
                  <a:gd name="connsiteY13" fmla="*/ 2167002 h 2561350"/>
                  <a:gd name="connsiteX14" fmla="*/ 0 w 1795780"/>
                  <a:gd name="connsiteY14" fmla="*/ 1458174 h 2561350"/>
                  <a:gd name="connsiteX15" fmla="*/ 94999 w 1795780"/>
                  <a:gd name="connsiteY15" fmla="*/ 1495354 h 2561350"/>
                  <a:gd name="connsiteX16" fmla="*/ 92619 w 1795780"/>
                  <a:gd name="connsiteY16" fmla="*/ 1045298 h 2561350"/>
                  <a:gd name="connsiteX17" fmla="*/ 0 w 1795780"/>
                  <a:gd name="connsiteY17" fmla="*/ 1071146 h 2561350"/>
                  <a:gd name="connsiteX18" fmla="*/ 0 w 1795780"/>
                  <a:gd name="connsiteY18" fmla="*/ 389002 h 2561350"/>
                  <a:gd name="connsiteX19" fmla="*/ 671370 w 1795780"/>
                  <a:gd name="connsiteY19" fmla="*/ 389002 h 2561350"/>
                  <a:gd name="connsiteX20" fmla="*/ 636466 w 1795780"/>
                  <a:gd name="connsiteY20" fmla="*/ 283670 h 2561350"/>
                  <a:gd name="connsiteX21" fmla="*/ 872209 w 179578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949187"/>
                  <a:gd name="connsiteY0" fmla="*/ 3 h 2561350"/>
                  <a:gd name="connsiteX1" fmla="*/ 1132942 w 1949187"/>
                  <a:gd name="connsiteY1" fmla="*/ 286050 h 2561350"/>
                  <a:gd name="connsiteX2" fmla="*/ 1110806 w 1949187"/>
                  <a:gd name="connsiteY2" fmla="*/ 389002 h 2561350"/>
                  <a:gd name="connsiteX3" fmla="*/ 1862094 w 1949187"/>
                  <a:gd name="connsiteY3" fmla="*/ 369108 h 2561350"/>
                  <a:gd name="connsiteX4" fmla="*/ 1842200 w 1949187"/>
                  <a:gd name="connsiteY4" fmla="*/ 1063389 h 2561350"/>
                  <a:gd name="connsiteX5" fmla="*/ 1752882 w 1949187"/>
                  <a:gd name="connsiteY5" fmla="*/ 1037347 h 2561350"/>
                  <a:gd name="connsiteX6" fmla="*/ 1750502 w 1949187"/>
                  <a:gd name="connsiteY6" fmla="*/ 1487403 h 2561350"/>
                  <a:gd name="connsiteX7" fmla="*/ 1842200 w 1949187"/>
                  <a:gd name="connsiteY7" fmla="*/ 1449629 h 2561350"/>
                  <a:gd name="connsiteX8" fmla="*/ 1842200 w 1949187"/>
                  <a:gd name="connsiteY8" fmla="*/ 2167002 h 2561350"/>
                  <a:gd name="connsiteX9" fmla="*/ 1113069 w 1949187"/>
                  <a:gd name="connsiteY9" fmla="*/ 2167002 h 2561350"/>
                  <a:gd name="connsiteX10" fmla="*/ 1132942 w 1949187"/>
                  <a:gd name="connsiteY10" fmla="*/ 2275300 h 2561350"/>
                  <a:gd name="connsiteX11" fmla="*/ 682886 w 1949187"/>
                  <a:gd name="connsiteY11" fmla="*/ 2277680 h 2561350"/>
                  <a:gd name="connsiteX12" fmla="*/ 712819 w 1949187"/>
                  <a:gd name="connsiteY12" fmla="*/ 2167002 h 2561350"/>
                  <a:gd name="connsiteX13" fmla="*/ 46420 w 1949187"/>
                  <a:gd name="connsiteY13" fmla="*/ 2167002 h 2561350"/>
                  <a:gd name="connsiteX14" fmla="*/ 46420 w 1949187"/>
                  <a:gd name="connsiteY14" fmla="*/ 1458174 h 2561350"/>
                  <a:gd name="connsiteX15" fmla="*/ 141419 w 1949187"/>
                  <a:gd name="connsiteY15" fmla="*/ 1495354 h 2561350"/>
                  <a:gd name="connsiteX16" fmla="*/ 139039 w 1949187"/>
                  <a:gd name="connsiteY16" fmla="*/ 1045298 h 2561350"/>
                  <a:gd name="connsiteX17" fmla="*/ 46420 w 1949187"/>
                  <a:gd name="connsiteY17" fmla="*/ 1071146 h 2561350"/>
                  <a:gd name="connsiteX18" fmla="*/ 0 w 1949187"/>
                  <a:gd name="connsiteY18" fmla="*/ 382371 h 2561350"/>
                  <a:gd name="connsiteX19" fmla="*/ 717790 w 1949187"/>
                  <a:gd name="connsiteY19" fmla="*/ 389002 h 2561350"/>
                  <a:gd name="connsiteX20" fmla="*/ 682886 w 1949187"/>
                  <a:gd name="connsiteY20" fmla="*/ 283670 h 2561350"/>
                  <a:gd name="connsiteX21" fmla="*/ 918629 w 1949187"/>
                  <a:gd name="connsiteY21" fmla="*/ 3 h 2561350"/>
                  <a:gd name="connsiteX0" fmla="*/ 918629 w 1966660"/>
                  <a:gd name="connsiteY0" fmla="*/ 3 h 2561350"/>
                  <a:gd name="connsiteX1" fmla="*/ 1132942 w 1966660"/>
                  <a:gd name="connsiteY1" fmla="*/ 286050 h 2561350"/>
                  <a:gd name="connsiteX2" fmla="*/ 1110806 w 1966660"/>
                  <a:gd name="connsiteY2" fmla="*/ 389002 h 2561350"/>
                  <a:gd name="connsiteX3" fmla="*/ 1862094 w 1966660"/>
                  <a:gd name="connsiteY3" fmla="*/ 369108 h 2561350"/>
                  <a:gd name="connsiteX4" fmla="*/ 1842200 w 1966660"/>
                  <a:gd name="connsiteY4" fmla="*/ 1063389 h 2561350"/>
                  <a:gd name="connsiteX5" fmla="*/ 1752882 w 1966660"/>
                  <a:gd name="connsiteY5" fmla="*/ 1037347 h 2561350"/>
                  <a:gd name="connsiteX6" fmla="*/ 1750502 w 1966660"/>
                  <a:gd name="connsiteY6" fmla="*/ 1487403 h 2561350"/>
                  <a:gd name="connsiteX7" fmla="*/ 1842200 w 1966660"/>
                  <a:gd name="connsiteY7" fmla="*/ 1449629 h 2561350"/>
                  <a:gd name="connsiteX8" fmla="*/ 1842200 w 1966660"/>
                  <a:gd name="connsiteY8" fmla="*/ 2167002 h 2561350"/>
                  <a:gd name="connsiteX9" fmla="*/ 1113069 w 1966660"/>
                  <a:gd name="connsiteY9" fmla="*/ 2167002 h 2561350"/>
                  <a:gd name="connsiteX10" fmla="*/ 1132942 w 1966660"/>
                  <a:gd name="connsiteY10" fmla="*/ 2275300 h 2561350"/>
                  <a:gd name="connsiteX11" fmla="*/ 682886 w 1966660"/>
                  <a:gd name="connsiteY11" fmla="*/ 2277680 h 2561350"/>
                  <a:gd name="connsiteX12" fmla="*/ 712819 w 1966660"/>
                  <a:gd name="connsiteY12" fmla="*/ 2167002 h 2561350"/>
                  <a:gd name="connsiteX13" fmla="*/ 46420 w 1966660"/>
                  <a:gd name="connsiteY13" fmla="*/ 2167002 h 2561350"/>
                  <a:gd name="connsiteX14" fmla="*/ 46420 w 1966660"/>
                  <a:gd name="connsiteY14" fmla="*/ 1458174 h 2561350"/>
                  <a:gd name="connsiteX15" fmla="*/ 141419 w 1966660"/>
                  <a:gd name="connsiteY15" fmla="*/ 1495354 h 2561350"/>
                  <a:gd name="connsiteX16" fmla="*/ 139039 w 1966660"/>
                  <a:gd name="connsiteY16" fmla="*/ 1045298 h 2561350"/>
                  <a:gd name="connsiteX17" fmla="*/ 46420 w 1966660"/>
                  <a:gd name="connsiteY17" fmla="*/ 1071146 h 2561350"/>
                  <a:gd name="connsiteX18" fmla="*/ 0 w 1966660"/>
                  <a:gd name="connsiteY18" fmla="*/ 382371 h 2561350"/>
                  <a:gd name="connsiteX19" fmla="*/ 717790 w 1966660"/>
                  <a:gd name="connsiteY19" fmla="*/ 389002 h 2561350"/>
                  <a:gd name="connsiteX20" fmla="*/ 682886 w 1966660"/>
                  <a:gd name="connsiteY20" fmla="*/ 283670 h 2561350"/>
                  <a:gd name="connsiteX21" fmla="*/ 918629 w 1966660"/>
                  <a:gd name="connsiteY21" fmla="*/ 3 h 2561350"/>
                  <a:gd name="connsiteX0" fmla="*/ 1023861 w 2071892"/>
                  <a:gd name="connsiteY0" fmla="*/ 3 h 2561350"/>
                  <a:gd name="connsiteX1" fmla="*/ 1238174 w 2071892"/>
                  <a:gd name="connsiteY1" fmla="*/ 286050 h 2561350"/>
                  <a:gd name="connsiteX2" fmla="*/ 1216038 w 2071892"/>
                  <a:gd name="connsiteY2" fmla="*/ 389002 h 2561350"/>
                  <a:gd name="connsiteX3" fmla="*/ 1967326 w 2071892"/>
                  <a:gd name="connsiteY3" fmla="*/ 369108 h 2561350"/>
                  <a:gd name="connsiteX4" fmla="*/ 1947432 w 2071892"/>
                  <a:gd name="connsiteY4" fmla="*/ 1063389 h 2561350"/>
                  <a:gd name="connsiteX5" fmla="*/ 1858114 w 2071892"/>
                  <a:gd name="connsiteY5" fmla="*/ 1037347 h 2561350"/>
                  <a:gd name="connsiteX6" fmla="*/ 1855734 w 2071892"/>
                  <a:gd name="connsiteY6" fmla="*/ 1487403 h 2561350"/>
                  <a:gd name="connsiteX7" fmla="*/ 1947432 w 2071892"/>
                  <a:gd name="connsiteY7" fmla="*/ 1449629 h 2561350"/>
                  <a:gd name="connsiteX8" fmla="*/ 1947432 w 2071892"/>
                  <a:gd name="connsiteY8" fmla="*/ 2167002 h 2561350"/>
                  <a:gd name="connsiteX9" fmla="*/ 1218301 w 2071892"/>
                  <a:gd name="connsiteY9" fmla="*/ 2167002 h 2561350"/>
                  <a:gd name="connsiteX10" fmla="*/ 1238174 w 2071892"/>
                  <a:gd name="connsiteY10" fmla="*/ 2275300 h 2561350"/>
                  <a:gd name="connsiteX11" fmla="*/ 788118 w 2071892"/>
                  <a:gd name="connsiteY11" fmla="*/ 2277680 h 2561350"/>
                  <a:gd name="connsiteX12" fmla="*/ 818051 w 2071892"/>
                  <a:gd name="connsiteY12" fmla="*/ 2167002 h 2561350"/>
                  <a:gd name="connsiteX13" fmla="*/ 151652 w 2071892"/>
                  <a:gd name="connsiteY13" fmla="*/ 2167002 h 2561350"/>
                  <a:gd name="connsiteX14" fmla="*/ 151652 w 2071892"/>
                  <a:gd name="connsiteY14" fmla="*/ 1458174 h 2561350"/>
                  <a:gd name="connsiteX15" fmla="*/ 246651 w 2071892"/>
                  <a:gd name="connsiteY15" fmla="*/ 1495354 h 2561350"/>
                  <a:gd name="connsiteX16" fmla="*/ 244271 w 2071892"/>
                  <a:gd name="connsiteY16" fmla="*/ 1045298 h 2561350"/>
                  <a:gd name="connsiteX17" fmla="*/ 151652 w 2071892"/>
                  <a:gd name="connsiteY17" fmla="*/ 1071146 h 2561350"/>
                  <a:gd name="connsiteX18" fmla="*/ 105232 w 2071892"/>
                  <a:gd name="connsiteY18" fmla="*/ 382371 h 2561350"/>
                  <a:gd name="connsiteX19" fmla="*/ 823022 w 2071892"/>
                  <a:gd name="connsiteY19" fmla="*/ 389002 h 2561350"/>
                  <a:gd name="connsiteX20" fmla="*/ 788118 w 2071892"/>
                  <a:gd name="connsiteY20" fmla="*/ 283670 h 2561350"/>
                  <a:gd name="connsiteX21" fmla="*/ 1023861 w 2071892"/>
                  <a:gd name="connsiteY21" fmla="*/ 3 h 2561350"/>
                  <a:gd name="connsiteX0" fmla="*/ 1039756 w 2087787"/>
                  <a:gd name="connsiteY0" fmla="*/ 3 h 2561350"/>
                  <a:gd name="connsiteX1" fmla="*/ 1254069 w 2087787"/>
                  <a:gd name="connsiteY1" fmla="*/ 286050 h 2561350"/>
                  <a:gd name="connsiteX2" fmla="*/ 1231933 w 2087787"/>
                  <a:gd name="connsiteY2" fmla="*/ 389002 h 2561350"/>
                  <a:gd name="connsiteX3" fmla="*/ 1983221 w 2087787"/>
                  <a:gd name="connsiteY3" fmla="*/ 369108 h 2561350"/>
                  <a:gd name="connsiteX4" fmla="*/ 1963327 w 2087787"/>
                  <a:gd name="connsiteY4" fmla="*/ 1063389 h 2561350"/>
                  <a:gd name="connsiteX5" fmla="*/ 1874009 w 2087787"/>
                  <a:gd name="connsiteY5" fmla="*/ 1037347 h 2561350"/>
                  <a:gd name="connsiteX6" fmla="*/ 1871629 w 2087787"/>
                  <a:gd name="connsiteY6" fmla="*/ 1487403 h 2561350"/>
                  <a:gd name="connsiteX7" fmla="*/ 1963327 w 2087787"/>
                  <a:gd name="connsiteY7" fmla="*/ 1449629 h 2561350"/>
                  <a:gd name="connsiteX8" fmla="*/ 1963327 w 2087787"/>
                  <a:gd name="connsiteY8" fmla="*/ 2167002 h 2561350"/>
                  <a:gd name="connsiteX9" fmla="*/ 1234196 w 2087787"/>
                  <a:gd name="connsiteY9" fmla="*/ 2167002 h 2561350"/>
                  <a:gd name="connsiteX10" fmla="*/ 1254069 w 2087787"/>
                  <a:gd name="connsiteY10" fmla="*/ 2275300 h 2561350"/>
                  <a:gd name="connsiteX11" fmla="*/ 804013 w 2087787"/>
                  <a:gd name="connsiteY11" fmla="*/ 2277680 h 2561350"/>
                  <a:gd name="connsiteX12" fmla="*/ 833946 w 2087787"/>
                  <a:gd name="connsiteY12" fmla="*/ 2167002 h 2561350"/>
                  <a:gd name="connsiteX13" fmla="*/ 167547 w 2087787"/>
                  <a:gd name="connsiteY13" fmla="*/ 2167002 h 2561350"/>
                  <a:gd name="connsiteX14" fmla="*/ 167547 w 2087787"/>
                  <a:gd name="connsiteY14" fmla="*/ 1458174 h 2561350"/>
                  <a:gd name="connsiteX15" fmla="*/ 262546 w 2087787"/>
                  <a:gd name="connsiteY15" fmla="*/ 1495354 h 2561350"/>
                  <a:gd name="connsiteX16" fmla="*/ 260166 w 2087787"/>
                  <a:gd name="connsiteY16" fmla="*/ 1045298 h 2561350"/>
                  <a:gd name="connsiteX17" fmla="*/ 167547 w 2087787"/>
                  <a:gd name="connsiteY17" fmla="*/ 1071146 h 2561350"/>
                  <a:gd name="connsiteX18" fmla="*/ 121127 w 2087787"/>
                  <a:gd name="connsiteY18" fmla="*/ 382371 h 2561350"/>
                  <a:gd name="connsiteX19" fmla="*/ 838917 w 2087787"/>
                  <a:gd name="connsiteY19" fmla="*/ 389002 h 2561350"/>
                  <a:gd name="connsiteX20" fmla="*/ 804013 w 2087787"/>
                  <a:gd name="connsiteY20" fmla="*/ 283670 h 2561350"/>
                  <a:gd name="connsiteX21" fmla="*/ 1039756 w 2087787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88885"/>
                  <a:gd name="connsiteY0" fmla="*/ 3 h 2561350"/>
                  <a:gd name="connsiteX1" fmla="*/ 1239747 w 2088885"/>
                  <a:gd name="connsiteY1" fmla="*/ 286050 h 2561350"/>
                  <a:gd name="connsiteX2" fmla="*/ 1217611 w 2088885"/>
                  <a:gd name="connsiteY2" fmla="*/ 389002 h 2561350"/>
                  <a:gd name="connsiteX3" fmla="*/ 1968899 w 2088885"/>
                  <a:gd name="connsiteY3" fmla="*/ 369108 h 2561350"/>
                  <a:gd name="connsiteX4" fmla="*/ 1949005 w 2088885"/>
                  <a:gd name="connsiteY4" fmla="*/ 1063389 h 2561350"/>
                  <a:gd name="connsiteX5" fmla="*/ 1859687 w 2088885"/>
                  <a:gd name="connsiteY5" fmla="*/ 1037347 h 2561350"/>
                  <a:gd name="connsiteX6" fmla="*/ 1857307 w 2088885"/>
                  <a:gd name="connsiteY6" fmla="*/ 1487403 h 2561350"/>
                  <a:gd name="connsiteX7" fmla="*/ 1949005 w 2088885"/>
                  <a:gd name="connsiteY7" fmla="*/ 1449629 h 2561350"/>
                  <a:gd name="connsiteX8" fmla="*/ 1949005 w 2088885"/>
                  <a:gd name="connsiteY8" fmla="*/ 2167002 h 2561350"/>
                  <a:gd name="connsiteX9" fmla="*/ 1219874 w 2088885"/>
                  <a:gd name="connsiteY9" fmla="*/ 2167002 h 2561350"/>
                  <a:gd name="connsiteX10" fmla="*/ 1239747 w 2088885"/>
                  <a:gd name="connsiteY10" fmla="*/ 2275300 h 2561350"/>
                  <a:gd name="connsiteX11" fmla="*/ 789691 w 2088885"/>
                  <a:gd name="connsiteY11" fmla="*/ 2277680 h 2561350"/>
                  <a:gd name="connsiteX12" fmla="*/ 819624 w 2088885"/>
                  <a:gd name="connsiteY12" fmla="*/ 2167002 h 2561350"/>
                  <a:gd name="connsiteX13" fmla="*/ 153225 w 2088885"/>
                  <a:gd name="connsiteY13" fmla="*/ 2167002 h 2561350"/>
                  <a:gd name="connsiteX14" fmla="*/ 153225 w 2088885"/>
                  <a:gd name="connsiteY14" fmla="*/ 1458174 h 2561350"/>
                  <a:gd name="connsiteX15" fmla="*/ 248224 w 2088885"/>
                  <a:gd name="connsiteY15" fmla="*/ 1495354 h 2561350"/>
                  <a:gd name="connsiteX16" fmla="*/ 245844 w 2088885"/>
                  <a:gd name="connsiteY16" fmla="*/ 1045298 h 2561350"/>
                  <a:gd name="connsiteX17" fmla="*/ 153225 w 2088885"/>
                  <a:gd name="connsiteY17" fmla="*/ 1071146 h 2561350"/>
                  <a:gd name="connsiteX18" fmla="*/ 106805 w 2088885"/>
                  <a:gd name="connsiteY18" fmla="*/ 382371 h 2561350"/>
                  <a:gd name="connsiteX19" fmla="*/ 824595 w 2088885"/>
                  <a:gd name="connsiteY19" fmla="*/ 389002 h 2561350"/>
                  <a:gd name="connsiteX20" fmla="*/ 789691 w 2088885"/>
                  <a:gd name="connsiteY20" fmla="*/ 283670 h 2561350"/>
                  <a:gd name="connsiteX21" fmla="*/ 1025434 w 208888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102756"/>
                  <a:gd name="connsiteY0" fmla="*/ 3 h 2561350"/>
                  <a:gd name="connsiteX1" fmla="*/ 1239747 w 2102756"/>
                  <a:gd name="connsiteY1" fmla="*/ 286050 h 2561350"/>
                  <a:gd name="connsiteX2" fmla="*/ 1217611 w 2102756"/>
                  <a:gd name="connsiteY2" fmla="*/ 389002 h 2561350"/>
                  <a:gd name="connsiteX3" fmla="*/ 1968899 w 2102756"/>
                  <a:gd name="connsiteY3" fmla="*/ 369108 h 2561350"/>
                  <a:gd name="connsiteX4" fmla="*/ 1949005 w 2102756"/>
                  <a:gd name="connsiteY4" fmla="*/ 1063389 h 2561350"/>
                  <a:gd name="connsiteX5" fmla="*/ 1859687 w 2102756"/>
                  <a:gd name="connsiteY5" fmla="*/ 1037347 h 2561350"/>
                  <a:gd name="connsiteX6" fmla="*/ 1857307 w 2102756"/>
                  <a:gd name="connsiteY6" fmla="*/ 1487403 h 2561350"/>
                  <a:gd name="connsiteX7" fmla="*/ 1995425 w 2102756"/>
                  <a:gd name="connsiteY7" fmla="*/ 1456260 h 2561350"/>
                  <a:gd name="connsiteX8" fmla="*/ 1949005 w 2102756"/>
                  <a:gd name="connsiteY8" fmla="*/ 2167002 h 2561350"/>
                  <a:gd name="connsiteX9" fmla="*/ 1219874 w 2102756"/>
                  <a:gd name="connsiteY9" fmla="*/ 2167002 h 2561350"/>
                  <a:gd name="connsiteX10" fmla="*/ 1239747 w 2102756"/>
                  <a:gd name="connsiteY10" fmla="*/ 2275300 h 2561350"/>
                  <a:gd name="connsiteX11" fmla="*/ 789691 w 2102756"/>
                  <a:gd name="connsiteY11" fmla="*/ 2277680 h 2561350"/>
                  <a:gd name="connsiteX12" fmla="*/ 819624 w 2102756"/>
                  <a:gd name="connsiteY12" fmla="*/ 2167002 h 2561350"/>
                  <a:gd name="connsiteX13" fmla="*/ 153225 w 2102756"/>
                  <a:gd name="connsiteY13" fmla="*/ 2167002 h 2561350"/>
                  <a:gd name="connsiteX14" fmla="*/ 153225 w 2102756"/>
                  <a:gd name="connsiteY14" fmla="*/ 1458174 h 2561350"/>
                  <a:gd name="connsiteX15" fmla="*/ 248224 w 2102756"/>
                  <a:gd name="connsiteY15" fmla="*/ 1495354 h 2561350"/>
                  <a:gd name="connsiteX16" fmla="*/ 245844 w 2102756"/>
                  <a:gd name="connsiteY16" fmla="*/ 1045298 h 2561350"/>
                  <a:gd name="connsiteX17" fmla="*/ 153225 w 2102756"/>
                  <a:gd name="connsiteY17" fmla="*/ 1071146 h 2561350"/>
                  <a:gd name="connsiteX18" fmla="*/ 106805 w 2102756"/>
                  <a:gd name="connsiteY18" fmla="*/ 382371 h 2561350"/>
                  <a:gd name="connsiteX19" fmla="*/ 824595 w 2102756"/>
                  <a:gd name="connsiteY19" fmla="*/ 389002 h 2561350"/>
                  <a:gd name="connsiteX20" fmla="*/ 789691 w 2102756"/>
                  <a:gd name="connsiteY20" fmla="*/ 283670 h 2561350"/>
                  <a:gd name="connsiteX21" fmla="*/ 1025434 w 2102756"/>
                  <a:gd name="connsiteY21" fmla="*/ 3 h 2561350"/>
                  <a:gd name="connsiteX0" fmla="*/ 1025434 w 2076232"/>
                  <a:gd name="connsiteY0" fmla="*/ 3 h 2561350"/>
                  <a:gd name="connsiteX1" fmla="*/ 1239747 w 2076232"/>
                  <a:gd name="connsiteY1" fmla="*/ 286050 h 2561350"/>
                  <a:gd name="connsiteX2" fmla="*/ 1217611 w 2076232"/>
                  <a:gd name="connsiteY2" fmla="*/ 389002 h 2561350"/>
                  <a:gd name="connsiteX3" fmla="*/ 1968899 w 2076232"/>
                  <a:gd name="connsiteY3" fmla="*/ 369108 h 2561350"/>
                  <a:gd name="connsiteX4" fmla="*/ 1949005 w 2076232"/>
                  <a:gd name="connsiteY4" fmla="*/ 1063389 h 2561350"/>
                  <a:gd name="connsiteX5" fmla="*/ 1859687 w 2076232"/>
                  <a:gd name="connsiteY5" fmla="*/ 1037347 h 2561350"/>
                  <a:gd name="connsiteX6" fmla="*/ 1857307 w 2076232"/>
                  <a:gd name="connsiteY6" fmla="*/ 1487403 h 2561350"/>
                  <a:gd name="connsiteX7" fmla="*/ 1995425 w 2076232"/>
                  <a:gd name="connsiteY7" fmla="*/ 1456260 h 2561350"/>
                  <a:gd name="connsiteX8" fmla="*/ 1949005 w 2076232"/>
                  <a:gd name="connsiteY8" fmla="*/ 2167002 h 2561350"/>
                  <a:gd name="connsiteX9" fmla="*/ 1219874 w 2076232"/>
                  <a:gd name="connsiteY9" fmla="*/ 2167002 h 2561350"/>
                  <a:gd name="connsiteX10" fmla="*/ 1239747 w 2076232"/>
                  <a:gd name="connsiteY10" fmla="*/ 2275300 h 2561350"/>
                  <a:gd name="connsiteX11" fmla="*/ 789691 w 2076232"/>
                  <a:gd name="connsiteY11" fmla="*/ 2277680 h 2561350"/>
                  <a:gd name="connsiteX12" fmla="*/ 819624 w 2076232"/>
                  <a:gd name="connsiteY12" fmla="*/ 2167002 h 2561350"/>
                  <a:gd name="connsiteX13" fmla="*/ 153225 w 2076232"/>
                  <a:gd name="connsiteY13" fmla="*/ 2167002 h 2561350"/>
                  <a:gd name="connsiteX14" fmla="*/ 153225 w 2076232"/>
                  <a:gd name="connsiteY14" fmla="*/ 1458174 h 2561350"/>
                  <a:gd name="connsiteX15" fmla="*/ 248224 w 2076232"/>
                  <a:gd name="connsiteY15" fmla="*/ 1495354 h 2561350"/>
                  <a:gd name="connsiteX16" fmla="*/ 245844 w 2076232"/>
                  <a:gd name="connsiteY16" fmla="*/ 1045298 h 2561350"/>
                  <a:gd name="connsiteX17" fmla="*/ 153225 w 2076232"/>
                  <a:gd name="connsiteY17" fmla="*/ 1071146 h 2561350"/>
                  <a:gd name="connsiteX18" fmla="*/ 106805 w 2076232"/>
                  <a:gd name="connsiteY18" fmla="*/ 382371 h 2561350"/>
                  <a:gd name="connsiteX19" fmla="*/ 824595 w 2076232"/>
                  <a:gd name="connsiteY19" fmla="*/ 389002 h 2561350"/>
                  <a:gd name="connsiteX20" fmla="*/ 789691 w 2076232"/>
                  <a:gd name="connsiteY20" fmla="*/ 283670 h 2561350"/>
                  <a:gd name="connsiteX21" fmla="*/ 1025434 w 2076232"/>
                  <a:gd name="connsiteY21" fmla="*/ 3 h 2561350"/>
                  <a:gd name="connsiteX0" fmla="*/ 1025434 w 2077711"/>
                  <a:gd name="connsiteY0" fmla="*/ 3 h 2561350"/>
                  <a:gd name="connsiteX1" fmla="*/ 1239747 w 2077711"/>
                  <a:gd name="connsiteY1" fmla="*/ 286050 h 2561350"/>
                  <a:gd name="connsiteX2" fmla="*/ 1217611 w 2077711"/>
                  <a:gd name="connsiteY2" fmla="*/ 389002 h 2561350"/>
                  <a:gd name="connsiteX3" fmla="*/ 1968899 w 2077711"/>
                  <a:gd name="connsiteY3" fmla="*/ 369108 h 2561350"/>
                  <a:gd name="connsiteX4" fmla="*/ 1949005 w 2077711"/>
                  <a:gd name="connsiteY4" fmla="*/ 1063389 h 2561350"/>
                  <a:gd name="connsiteX5" fmla="*/ 1859687 w 2077711"/>
                  <a:gd name="connsiteY5" fmla="*/ 1037347 h 2561350"/>
                  <a:gd name="connsiteX6" fmla="*/ 1857307 w 2077711"/>
                  <a:gd name="connsiteY6" fmla="*/ 1487403 h 2561350"/>
                  <a:gd name="connsiteX7" fmla="*/ 1995425 w 2077711"/>
                  <a:gd name="connsiteY7" fmla="*/ 1456260 h 2561350"/>
                  <a:gd name="connsiteX8" fmla="*/ 1949005 w 2077711"/>
                  <a:gd name="connsiteY8" fmla="*/ 2167002 h 2561350"/>
                  <a:gd name="connsiteX9" fmla="*/ 1219874 w 2077711"/>
                  <a:gd name="connsiteY9" fmla="*/ 2167002 h 2561350"/>
                  <a:gd name="connsiteX10" fmla="*/ 1239747 w 2077711"/>
                  <a:gd name="connsiteY10" fmla="*/ 2275300 h 2561350"/>
                  <a:gd name="connsiteX11" fmla="*/ 789691 w 2077711"/>
                  <a:gd name="connsiteY11" fmla="*/ 2277680 h 2561350"/>
                  <a:gd name="connsiteX12" fmla="*/ 819624 w 2077711"/>
                  <a:gd name="connsiteY12" fmla="*/ 2167002 h 2561350"/>
                  <a:gd name="connsiteX13" fmla="*/ 153225 w 2077711"/>
                  <a:gd name="connsiteY13" fmla="*/ 2167002 h 2561350"/>
                  <a:gd name="connsiteX14" fmla="*/ 153225 w 2077711"/>
                  <a:gd name="connsiteY14" fmla="*/ 1458174 h 2561350"/>
                  <a:gd name="connsiteX15" fmla="*/ 248224 w 2077711"/>
                  <a:gd name="connsiteY15" fmla="*/ 1495354 h 2561350"/>
                  <a:gd name="connsiteX16" fmla="*/ 245844 w 2077711"/>
                  <a:gd name="connsiteY16" fmla="*/ 1045298 h 2561350"/>
                  <a:gd name="connsiteX17" fmla="*/ 153225 w 2077711"/>
                  <a:gd name="connsiteY17" fmla="*/ 1071146 h 2561350"/>
                  <a:gd name="connsiteX18" fmla="*/ 106805 w 2077711"/>
                  <a:gd name="connsiteY18" fmla="*/ 382371 h 2561350"/>
                  <a:gd name="connsiteX19" fmla="*/ 824595 w 2077711"/>
                  <a:gd name="connsiteY19" fmla="*/ 389002 h 2561350"/>
                  <a:gd name="connsiteX20" fmla="*/ 789691 w 2077711"/>
                  <a:gd name="connsiteY20" fmla="*/ 283670 h 2561350"/>
                  <a:gd name="connsiteX21" fmla="*/ 1025434 w 2077711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57307 w 2082173"/>
                  <a:gd name="connsiteY6" fmla="*/ 1487403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57307 w 2082173"/>
                  <a:gd name="connsiteY6" fmla="*/ 1487403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1331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1331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13436 w 2082173"/>
                  <a:gd name="connsiteY14" fmla="*/ 1511225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38495 w 2095234"/>
                  <a:gd name="connsiteY0" fmla="*/ 3 h 2561350"/>
                  <a:gd name="connsiteX1" fmla="*/ 1252808 w 2095234"/>
                  <a:gd name="connsiteY1" fmla="*/ 286050 h 2561350"/>
                  <a:gd name="connsiteX2" fmla="*/ 1230672 w 2095234"/>
                  <a:gd name="connsiteY2" fmla="*/ 389002 h 2561350"/>
                  <a:gd name="connsiteX3" fmla="*/ 1981960 w 2095234"/>
                  <a:gd name="connsiteY3" fmla="*/ 369108 h 2561350"/>
                  <a:gd name="connsiteX4" fmla="*/ 1975328 w 2095234"/>
                  <a:gd name="connsiteY4" fmla="*/ 1096546 h 2561350"/>
                  <a:gd name="connsiteX5" fmla="*/ 1872748 w 2095234"/>
                  <a:gd name="connsiteY5" fmla="*/ 1037347 h 2561350"/>
                  <a:gd name="connsiteX6" fmla="*/ 1857106 w 2095234"/>
                  <a:gd name="connsiteY6" fmla="*/ 1520560 h 2561350"/>
                  <a:gd name="connsiteX7" fmla="*/ 2008486 w 2095234"/>
                  <a:gd name="connsiteY7" fmla="*/ 1456260 h 2561350"/>
                  <a:gd name="connsiteX8" fmla="*/ 1962066 w 2095234"/>
                  <a:gd name="connsiteY8" fmla="*/ 2180265 h 2561350"/>
                  <a:gd name="connsiteX9" fmla="*/ 1232935 w 2095234"/>
                  <a:gd name="connsiteY9" fmla="*/ 2167002 h 2561350"/>
                  <a:gd name="connsiteX10" fmla="*/ 1252808 w 2095234"/>
                  <a:gd name="connsiteY10" fmla="*/ 2275300 h 2561350"/>
                  <a:gd name="connsiteX11" fmla="*/ 802752 w 2095234"/>
                  <a:gd name="connsiteY11" fmla="*/ 2277680 h 2561350"/>
                  <a:gd name="connsiteX12" fmla="*/ 832685 w 2095234"/>
                  <a:gd name="connsiteY12" fmla="*/ 2167002 h 2561350"/>
                  <a:gd name="connsiteX13" fmla="*/ 139760 w 2095234"/>
                  <a:gd name="connsiteY13" fmla="*/ 2200159 h 2561350"/>
                  <a:gd name="connsiteX14" fmla="*/ 119866 w 2095234"/>
                  <a:gd name="connsiteY14" fmla="*/ 1497962 h 2561350"/>
                  <a:gd name="connsiteX15" fmla="*/ 281179 w 2095234"/>
                  <a:gd name="connsiteY15" fmla="*/ 1561668 h 2561350"/>
                  <a:gd name="connsiteX16" fmla="*/ 258905 w 2095234"/>
                  <a:gd name="connsiteY16" fmla="*/ 1045298 h 2561350"/>
                  <a:gd name="connsiteX17" fmla="*/ 146392 w 2095234"/>
                  <a:gd name="connsiteY17" fmla="*/ 1091040 h 2561350"/>
                  <a:gd name="connsiteX18" fmla="*/ 119866 w 2095234"/>
                  <a:gd name="connsiteY18" fmla="*/ 382371 h 2561350"/>
                  <a:gd name="connsiteX19" fmla="*/ 837656 w 2095234"/>
                  <a:gd name="connsiteY19" fmla="*/ 389002 h 2561350"/>
                  <a:gd name="connsiteX20" fmla="*/ 802752 w 2095234"/>
                  <a:gd name="connsiteY20" fmla="*/ 283670 h 2561350"/>
                  <a:gd name="connsiteX21" fmla="*/ 1038495 w 2095234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19868 w 2076607"/>
                  <a:gd name="connsiteY0" fmla="*/ 3 h 2561350"/>
                  <a:gd name="connsiteX1" fmla="*/ 1234181 w 2076607"/>
                  <a:gd name="connsiteY1" fmla="*/ 286050 h 2561350"/>
                  <a:gd name="connsiteX2" fmla="*/ 1212045 w 2076607"/>
                  <a:gd name="connsiteY2" fmla="*/ 389002 h 2561350"/>
                  <a:gd name="connsiteX3" fmla="*/ 1963333 w 2076607"/>
                  <a:gd name="connsiteY3" fmla="*/ 369108 h 2561350"/>
                  <a:gd name="connsiteX4" fmla="*/ 1956701 w 2076607"/>
                  <a:gd name="connsiteY4" fmla="*/ 1096546 h 2561350"/>
                  <a:gd name="connsiteX5" fmla="*/ 1854121 w 2076607"/>
                  <a:gd name="connsiteY5" fmla="*/ 1037347 h 2561350"/>
                  <a:gd name="connsiteX6" fmla="*/ 1838479 w 2076607"/>
                  <a:gd name="connsiteY6" fmla="*/ 1520560 h 2561350"/>
                  <a:gd name="connsiteX7" fmla="*/ 1989859 w 2076607"/>
                  <a:gd name="connsiteY7" fmla="*/ 1456260 h 2561350"/>
                  <a:gd name="connsiteX8" fmla="*/ 1943439 w 2076607"/>
                  <a:gd name="connsiteY8" fmla="*/ 2180265 h 2561350"/>
                  <a:gd name="connsiteX9" fmla="*/ 1214308 w 2076607"/>
                  <a:gd name="connsiteY9" fmla="*/ 2167002 h 2561350"/>
                  <a:gd name="connsiteX10" fmla="*/ 1234181 w 2076607"/>
                  <a:gd name="connsiteY10" fmla="*/ 2275300 h 2561350"/>
                  <a:gd name="connsiteX11" fmla="*/ 784125 w 2076607"/>
                  <a:gd name="connsiteY11" fmla="*/ 2277680 h 2561350"/>
                  <a:gd name="connsiteX12" fmla="*/ 814058 w 2076607"/>
                  <a:gd name="connsiteY12" fmla="*/ 2167002 h 2561350"/>
                  <a:gd name="connsiteX13" fmla="*/ 121133 w 2076607"/>
                  <a:gd name="connsiteY13" fmla="*/ 2200159 h 2561350"/>
                  <a:gd name="connsiteX14" fmla="*/ 101239 w 2076607"/>
                  <a:gd name="connsiteY14" fmla="*/ 1497962 h 2561350"/>
                  <a:gd name="connsiteX15" fmla="*/ 262552 w 2076607"/>
                  <a:gd name="connsiteY15" fmla="*/ 1561668 h 2561350"/>
                  <a:gd name="connsiteX16" fmla="*/ 240278 w 2076607"/>
                  <a:gd name="connsiteY16" fmla="*/ 1045298 h 2561350"/>
                  <a:gd name="connsiteX17" fmla="*/ 101239 w 2076607"/>
                  <a:gd name="connsiteY17" fmla="*/ 382371 h 2561350"/>
                  <a:gd name="connsiteX18" fmla="*/ 819029 w 2076607"/>
                  <a:gd name="connsiteY18" fmla="*/ 389002 h 2561350"/>
                  <a:gd name="connsiteX19" fmla="*/ 784125 w 2076607"/>
                  <a:gd name="connsiteY19" fmla="*/ 283670 h 2561350"/>
                  <a:gd name="connsiteX20" fmla="*/ 1019868 w 2076607"/>
                  <a:gd name="connsiteY20" fmla="*/ 3 h 2561350"/>
                  <a:gd name="connsiteX0" fmla="*/ 1019868 w 2076607"/>
                  <a:gd name="connsiteY0" fmla="*/ 3 h 2561350"/>
                  <a:gd name="connsiteX1" fmla="*/ 1234181 w 2076607"/>
                  <a:gd name="connsiteY1" fmla="*/ 286050 h 2561350"/>
                  <a:gd name="connsiteX2" fmla="*/ 1212045 w 2076607"/>
                  <a:gd name="connsiteY2" fmla="*/ 389002 h 2561350"/>
                  <a:gd name="connsiteX3" fmla="*/ 1963333 w 2076607"/>
                  <a:gd name="connsiteY3" fmla="*/ 369108 h 2561350"/>
                  <a:gd name="connsiteX4" fmla="*/ 1956701 w 2076607"/>
                  <a:gd name="connsiteY4" fmla="*/ 1096546 h 2561350"/>
                  <a:gd name="connsiteX5" fmla="*/ 1854121 w 2076607"/>
                  <a:gd name="connsiteY5" fmla="*/ 1037347 h 2561350"/>
                  <a:gd name="connsiteX6" fmla="*/ 1838479 w 2076607"/>
                  <a:gd name="connsiteY6" fmla="*/ 1520560 h 2561350"/>
                  <a:gd name="connsiteX7" fmla="*/ 1989859 w 2076607"/>
                  <a:gd name="connsiteY7" fmla="*/ 1456260 h 2561350"/>
                  <a:gd name="connsiteX8" fmla="*/ 1943439 w 2076607"/>
                  <a:gd name="connsiteY8" fmla="*/ 2180265 h 2561350"/>
                  <a:gd name="connsiteX9" fmla="*/ 1214308 w 2076607"/>
                  <a:gd name="connsiteY9" fmla="*/ 2167002 h 2561350"/>
                  <a:gd name="connsiteX10" fmla="*/ 1234181 w 2076607"/>
                  <a:gd name="connsiteY10" fmla="*/ 2275300 h 2561350"/>
                  <a:gd name="connsiteX11" fmla="*/ 784125 w 2076607"/>
                  <a:gd name="connsiteY11" fmla="*/ 2277680 h 2561350"/>
                  <a:gd name="connsiteX12" fmla="*/ 814058 w 2076607"/>
                  <a:gd name="connsiteY12" fmla="*/ 2167002 h 2561350"/>
                  <a:gd name="connsiteX13" fmla="*/ 121133 w 2076607"/>
                  <a:gd name="connsiteY13" fmla="*/ 2200159 h 2561350"/>
                  <a:gd name="connsiteX14" fmla="*/ 101239 w 2076607"/>
                  <a:gd name="connsiteY14" fmla="*/ 1497962 h 2561350"/>
                  <a:gd name="connsiteX15" fmla="*/ 262552 w 2076607"/>
                  <a:gd name="connsiteY15" fmla="*/ 1561668 h 2561350"/>
                  <a:gd name="connsiteX16" fmla="*/ 240278 w 2076607"/>
                  <a:gd name="connsiteY16" fmla="*/ 1045298 h 2561350"/>
                  <a:gd name="connsiteX17" fmla="*/ 136388 w 2076607"/>
                  <a:gd name="connsiteY17" fmla="*/ 727479 h 2561350"/>
                  <a:gd name="connsiteX18" fmla="*/ 101239 w 2076607"/>
                  <a:gd name="connsiteY18" fmla="*/ 382371 h 2561350"/>
                  <a:gd name="connsiteX19" fmla="*/ 819029 w 2076607"/>
                  <a:gd name="connsiteY19" fmla="*/ 389002 h 2561350"/>
                  <a:gd name="connsiteX20" fmla="*/ 784125 w 2076607"/>
                  <a:gd name="connsiteY20" fmla="*/ 283670 h 2561350"/>
                  <a:gd name="connsiteX21" fmla="*/ 1019868 w 2076607"/>
                  <a:gd name="connsiteY21" fmla="*/ 3 h 2561350"/>
                  <a:gd name="connsiteX0" fmla="*/ 1030195 w 2086934"/>
                  <a:gd name="connsiteY0" fmla="*/ 3 h 2561350"/>
                  <a:gd name="connsiteX1" fmla="*/ 1244508 w 2086934"/>
                  <a:gd name="connsiteY1" fmla="*/ 286050 h 2561350"/>
                  <a:gd name="connsiteX2" fmla="*/ 1222372 w 2086934"/>
                  <a:gd name="connsiteY2" fmla="*/ 389002 h 2561350"/>
                  <a:gd name="connsiteX3" fmla="*/ 1973660 w 2086934"/>
                  <a:gd name="connsiteY3" fmla="*/ 369108 h 2561350"/>
                  <a:gd name="connsiteX4" fmla="*/ 1967028 w 2086934"/>
                  <a:gd name="connsiteY4" fmla="*/ 1096546 h 2561350"/>
                  <a:gd name="connsiteX5" fmla="*/ 1864448 w 2086934"/>
                  <a:gd name="connsiteY5" fmla="*/ 1037347 h 2561350"/>
                  <a:gd name="connsiteX6" fmla="*/ 1848806 w 2086934"/>
                  <a:gd name="connsiteY6" fmla="*/ 1520560 h 2561350"/>
                  <a:gd name="connsiteX7" fmla="*/ 2000186 w 2086934"/>
                  <a:gd name="connsiteY7" fmla="*/ 1456260 h 2561350"/>
                  <a:gd name="connsiteX8" fmla="*/ 1953766 w 2086934"/>
                  <a:gd name="connsiteY8" fmla="*/ 2180265 h 2561350"/>
                  <a:gd name="connsiteX9" fmla="*/ 1224635 w 2086934"/>
                  <a:gd name="connsiteY9" fmla="*/ 2167002 h 2561350"/>
                  <a:gd name="connsiteX10" fmla="*/ 1244508 w 2086934"/>
                  <a:gd name="connsiteY10" fmla="*/ 2275300 h 2561350"/>
                  <a:gd name="connsiteX11" fmla="*/ 794452 w 2086934"/>
                  <a:gd name="connsiteY11" fmla="*/ 2277680 h 2561350"/>
                  <a:gd name="connsiteX12" fmla="*/ 824385 w 2086934"/>
                  <a:gd name="connsiteY12" fmla="*/ 2167002 h 2561350"/>
                  <a:gd name="connsiteX13" fmla="*/ 131460 w 2086934"/>
                  <a:gd name="connsiteY13" fmla="*/ 2200159 h 2561350"/>
                  <a:gd name="connsiteX14" fmla="*/ 111566 w 2086934"/>
                  <a:gd name="connsiteY14" fmla="*/ 1497962 h 2561350"/>
                  <a:gd name="connsiteX15" fmla="*/ 272879 w 2086934"/>
                  <a:gd name="connsiteY15" fmla="*/ 1561668 h 2561350"/>
                  <a:gd name="connsiteX16" fmla="*/ 250605 w 2086934"/>
                  <a:gd name="connsiteY16" fmla="*/ 1045298 h 2561350"/>
                  <a:gd name="connsiteX17" fmla="*/ 9943 w 2086934"/>
                  <a:gd name="connsiteY17" fmla="*/ 1018431 h 2561350"/>
                  <a:gd name="connsiteX18" fmla="*/ 111566 w 2086934"/>
                  <a:gd name="connsiteY18" fmla="*/ 382371 h 2561350"/>
                  <a:gd name="connsiteX19" fmla="*/ 829356 w 2086934"/>
                  <a:gd name="connsiteY19" fmla="*/ 389002 h 2561350"/>
                  <a:gd name="connsiteX20" fmla="*/ 794452 w 2086934"/>
                  <a:gd name="connsiteY20" fmla="*/ 283670 h 2561350"/>
                  <a:gd name="connsiteX21" fmla="*/ 1030195 w 2086934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270566 w 2084621"/>
                  <a:gd name="connsiteY14" fmla="*/ 1561668 h 2561350"/>
                  <a:gd name="connsiteX15" fmla="*/ 248292 w 2084621"/>
                  <a:gd name="connsiteY15" fmla="*/ 1045298 h 2561350"/>
                  <a:gd name="connsiteX16" fmla="*/ 7630 w 2084621"/>
                  <a:gd name="connsiteY16" fmla="*/ 1018431 h 2561350"/>
                  <a:gd name="connsiteX17" fmla="*/ 109253 w 2084621"/>
                  <a:gd name="connsiteY17" fmla="*/ 382371 h 2561350"/>
                  <a:gd name="connsiteX18" fmla="*/ 827043 w 2084621"/>
                  <a:gd name="connsiteY18" fmla="*/ 389002 h 2561350"/>
                  <a:gd name="connsiteX19" fmla="*/ 792139 w 2084621"/>
                  <a:gd name="connsiteY19" fmla="*/ 283670 h 2561350"/>
                  <a:gd name="connsiteX20" fmla="*/ 1027882 w 2084621"/>
                  <a:gd name="connsiteY20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76730 w 2084621"/>
                  <a:gd name="connsiteY14" fmla="*/ 1866419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33820 w 2090559"/>
                  <a:gd name="connsiteY0" fmla="*/ 3 h 2561350"/>
                  <a:gd name="connsiteX1" fmla="*/ 1248133 w 2090559"/>
                  <a:gd name="connsiteY1" fmla="*/ 286050 h 2561350"/>
                  <a:gd name="connsiteX2" fmla="*/ 1225997 w 2090559"/>
                  <a:gd name="connsiteY2" fmla="*/ 389002 h 2561350"/>
                  <a:gd name="connsiteX3" fmla="*/ 1977285 w 2090559"/>
                  <a:gd name="connsiteY3" fmla="*/ 369108 h 2561350"/>
                  <a:gd name="connsiteX4" fmla="*/ 1970653 w 2090559"/>
                  <a:gd name="connsiteY4" fmla="*/ 1096546 h 2561350"/>
                  <a:gd name="connsiteX5" fmla="*/ 1868073 w 2090559"/>
                  <a:gd name="connsiteY5" fmla="*/ 1037347 h 2561350"/>
                  <a:gd name="connsiteX6" fmla="*/ 1852431 w 2090559"/>
                  <a:gd name="connsiteY6" fmla="*/ 1520560 h 2561350"/>
                  <a:gd name="connsiteX7" fmla="*/ 2003811 w 2090559"/>
                  <a:gd name="connsiteY7" fmla="*/ 1456260 h 2561350"/>
                  <a:gd name="connsiteX8" fmla="*/ 1957391 w 2090559"/>
                  <a:gd name="connsiteY8" fmla="*/ 2180265 h 2561350"/>
                  <a:gd name="connsiteX9" fmla="*/ 1228260 w 2090559"/>
                  <a:gd name="connsiteY9" fmla="*/ 2167002 h 2561350"/>
                  <a:gd name="connsiteX10" fmla="*/ 1248133 w 2090559"/>
                  <a:gd name="connsiteY10" fmla="*/ 2275300 h 2561350"/>
                  <a:gd name="connsiteX11" fmla="*/ 798077 w 2090559"/>
                  <a:gd name="connsiteY11" fmla="*/ 2277680 h 2561350"/>
                  <a:gd name="connsiteX12" fmla="*/ 828010 w 2090559"/>
                  <a:gd name="connsiteY12" fmla="*/ 2167002 h 2561350"/>
                  <a:gd name="connsiteX13" fmla="*/ 135085 w 2090559"/>
                  <a:gd name="connsiteY13" fmla="*/ 2200159 h 2561350"/>
                  <a:gd name="connsiteX14" fmla="*/ 6108 w 2090559"/>
                  <a:gd name="connsiteY14" fmla="*/ 1657531 h 2561350"/>
                  <a:gd name="connsiteX15" fmla="*/ 276504 w 2090559"/>
                  <a:gd name="connsiteY15" fmla="*/ 1561668 h 2561350"/>
                  <a:gd name="connsiteX16" fmla="*/ 254230 w 2090559"/>
                  <a:gd name="connsiteY16" fmla="*/ 1045298 h 2561350"/>
                  <a:gd name="connsiteX17" fmla="*/ 13568 w 2090559"/>
                  <a:gd name="connsiteY17" fmla="*/ 1018431 h 2561350"/>
                  <a:gd name="connsiteX18" fmla="*/ 115191 w 2090559"/>
                  <a:gd name="connsiteY18" fmla="*/ 382371 h 2561350"/>
                  <a:gd name="connsiteX19" fmla="*/ 832981 w 2090559"/>
                  <a:gd name="connsiteY19" fmla="*/ 389002 h 2561350"/>
                  <a:gd name="connsiteX20" fmla="*/ 798077 w 2090559"/>
                  <a:gd name="connsiteY20" fmla="*/ 283670 h 2561350"/>
                  <a:gd name="connsiteX21" fmla="*/ 1033820 w 2090559"/>
                  <a:gd name="connsiteY21" fmla="*/ 3 h 2561350"/>
                  <a:gd name="connsiteX0" fmla="*/ 1032856 w 2089595"/>
                  <a:gd name="connsiteY0" fmla="*/ 3 h 2561350"/>
                  <a:gd name="connsiteX1" fmla="*/ 1247169 w 2089595"/>
                  <a:gd name="connsiteY1" fmla="*/ 286050 h 2561350"/>
                  <a:gd name="connsiteX2" fmla="*/ 1225033 w 2089595"/>
                  <a:gd name="connsiteY2" fmla="*/ 389002 h 2561350"/>
                  <a:gd name="connsiteX3" fmla="*/ 1976321 w 2089595"/>
                  <a:gd name="connsiteY3" fmla="*/ 369108 h 2561350"/>
                  <a:gd name="connsiteX4" fmla="*/ 1969689 w 2089595"/>
                  <a:gd name="connsiteY4" fmla="*/ 1096546 h 2561350"/>
                  <a:gd name="connsiteX5" fmla="*/ 1867109 w 2089595"/>
                  <a:gd name="connsiteY5" fmla="*/ 1037347 h 2561350"/>
                  <a:gd name="connsiteX6" fmla="*/ 1851467 w 2089595"/>
                  <a:gd name="connsiteY6" fmla="*/ 1520560 h 2561350"/>
                  <a:gd name="connsiteX7" fmla="*/ 2002847 w 2089595"/>
                  <a:gd name="connsiteY7" fmla="*/ 1456260 h 2561350"/>
                  <a:gd name="connsiteX8" fmla="*/ 1956427 w 2089595"/>
                  <a:gd name="connsiteY8" fmla="*/ 2180265 h 2561350"/>
                  <a:gd name="connsiteX9" fmla="*/ 1227296 w 2089595"/>
                  <a:gd name="connsiteY9" fmla="*/ 2167002 h 2561350"/>
                  <a:gd name="connsiteX10" fmla="*/ 1247169 w 2089595"/>
                  <a:gd name="connsiteY10" fmla="*/ 2275300 h 2561350"/>
                  <a:gd name="connsiteX11" fmla="*/ 797113 w 2089595"/>
                  <a:gd name="connsiteY11" fmla="*/ 2277680 h 2561350"/>
                  <a:gd name="connsiteX12" fmla="*/ 827046 w 2089595"/>
                  <a:gd name="connsiteY12" fmla="*/ 2167002 h 2561350"/>
                  <a:gd name="connsiteX13" fmla="*/ 134121 w 2089595"/>
                  <a:gd name="connsiteY13" fmla="*/ 2200159 h 2561350"/>
                  <a:gd name="connsiteX14" fmla="*/ 5144 w 2089595"/>
                  <a:gd name="connsiteY14" fmla="*/ 1657531 h 2561350"/>
                  <a:gd name="connsiteX15" fmla="*/ 275540 w 2089595"/>
                  <a:gd name="connsiteY15" fmla="*/ 1561668 h 2561350"/>
                  <a:gd name="connsiteX16" fmla="*/ 253266 w 2089595"/>
                  <a:gd name="connsiteY16" fmla="*/ 1045298 h 2561350"/>
                  <a:gd name="connsiteX17" fmla="*/ 12604 w 2089595"/>
                  <a:gd name="connsiteY17" fmla="*/ 1018431 h 2561350"/>
                  <a:gd name="connsiteX18" fmla="*/ 114227 w 2089595"/>
                  <a:gd name="connsiteY18" fmla="*/ 382371 h 2561350"/>
                  <a:gd name="connsiteX19" fmla="*/ 832017 w 2089595"/>
                  <a:gd name="connsiteY19" fmla="*/ 389002 h 2561350"/>
                  <a:gd name="connsiteX20" fmla="*/ 797113 w 2089595"/>
                  <a:gd name="connsiteY20" fmla="*/ 283670 h 2561350"/>
                  <a:gd name="connsiteX21" fmla="*/ 1032856 w 2089595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1863015 w 2081039"/>
                  <a:gd name="connsiteY4" fmla="*/ 1037347 h 2561350"/>
                  <a:gd name="connsiteX5" fmla="*/ 1847373 w 2081039"/>
                  <a:gd name="connsiteY5" fmla="*/ 1520560 h 2561350"/>
                  <a:gd name="connsiteX6" fmla="*/ 1998753 w 2081039"/>
                  <a:gd name="connsiteY6" fmla="*/ 1456260 h 2561350"/>
                  <a:gd name="connsiteX7" fmla="*/ 1952333 w 2081039"/>
                  <a:gd name="connsiteY7" fmla="*/ 2180265 h 2561350"/>
                  <a:gd name="connsiteX8" fmla="*/ 1223202 w 2081039"/>
                  <a:gd name="connsiteY8" fmla="*/ 2167002 h 2561350"/>
                  <a:gd name="connsiteX9" fmla="*/ 1243075 w 2081039"/>
                  <a:gd name="connsiteY9" fmla="*/ 2275300 h 2561350"/>
                  <a:gd name="connsiteX10" fmla="*/ 793019 w 2081039"/>
                  <a:gd name="connsiteY10" fmla="*/ 2277680 h 2561350"/>
                  <a:gd name="connsiteX11" fmla="*/ 822952 w 2081039"/>
                  <a:gd name="connsiteY11" fmla="*/ 2167002 h 2561350"/>
                  <a:gd name="connsiteX12" fmla="*/ 130027 w 2081039"/>
                  <a:gd name="connsiteY12" fmla="*/ 2200159 h 2561350"/>
                  <a:gd name="connsiteX13" fmla="*/ 1050 w 2081039"/>
                  <a:gd name="connsiteY13" fmla="*/ 1657531 h 2561350"/>
                  <a:gd name="connsiteX14" fmla="*/ 271446 w 2081039"/>
                  <a:gd name="connsiteY14" fmla="*/ 1561668 h 2561350"/>
                  <a:gd name="connsiteX15" fmla="*/ 249172 w 2081039"/>
                  <a:gd name="connsiteY15" fmla="*/ 1045298 h 2561350"/>
                  <a:gd name="connsiteX16" fmla="*/ 8510 w 2081039"/>
                  <a:gd name="connsiteY16" fmla="*/ 1018431 h 2561350"/>
                  <a:gd name="connsiteX17" fmla="*/ 110133 w 2081039"/>
                  <a:gd name="connsiteY17" fmla="*/ 382371 h 2561350"/>
                  <a:gd name="connsiteX18" fmla="*/ 827923 w 2081039"/>
                  <a:gd name="connsiteY18" fmla="*/ 389002 h 2561350"/>
                  <a:gd name="connsiteX19" fmla="*/ 793019 w 2081039"/>
                  <a:gd name="connsiteY19" fmla="*/ 283670 h 2561350"/>
                  <a:gd name="connsiteX20" fmla="*/ 1028762 w 2081039"/>
                  <a:gd name="connsiteY20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1933270 w 2081039"/>
                  <a:gd name="connsiteY4" fmla="*/ 764780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7307 w 2081039"/>
                  <a:gd name="connsiteY3" fmla="*/ 371595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7307 w 2081039"/>
                  <a:gd name="connsiteY3" fmla="*/ 371595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9793 w 2081039"/>
                  <a:gd name="connsiteY3" fmla="*/ 36164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9793 w 2081039"/>
                  <a:gd name="connsiteY3" fmla="*/ 36164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1952333 w 2072429"/>
                  <a:gd name="connsiteY7" fmla="*/ 2180265 h 2561350"/>
                  <a:gd name="connsiteX8" fmla="*/ 1223202 w 2072429"/>
                  <a:gd name="connsiteY8" fmla="*/ 2167002 h 2561350"/>
                  <a:gd name="connsiteX9" fmla="*/ 1243075 w 2072429"/>
                  <a:gd name="connsiteY9" fmla="*/ 2275300 h 2561350"/>
                  <a:gd name="connsiteX10" fmla="*/ 793019 w 2072429"/>
                  <a:gd name="connsiteY10" fmla="*/ 2277680 h 2561350"/>
                  <a:gd name="connsiteX11" fmla="*/ 822952 w 2072429"/>
                  <a:gd name="connsiteY11" fmla="*/ 2167002 h 2561350"/>
                  <a:gd name="connsiteX12" fmla="*/ 130027 w 2072429"/>
                  <a:gd name="connsiteY12" fmla="*/ 2200159 h 2561350"/>
                  <a:gd name="connsiteX13" fmla="*/ 1050 w 2072429"/>
                  <a:gd name="connsiteY13" fmla="*/ 1657531 h 2561350"/>
                  <a:gd name="connsiteX14" fmla="*/ 271446 w 2072429"/>
                  <a:gd name="connsiteY14" fmla="*/ 1561668 h 2561350"/>
                  <a:gd name="connsiteX15" fmla="*/ 249172 w 2072429"/>
                  <a:gd name="connsiteY15" fmla="*/ 1045298 h 2561350"/>
                  <a:gd name="connsiteX16" fmla="*/ 8510 w 2072429"/>
                  <a:gd name="connsiteY16" fmla="*/ 1018431 h 2561350"/>
                  <a:gd name="connsiteX17" fmla="*/ 110133 w 2072429"/>
                  <a:gd name="connsiteY17" fmla="*/ 382371 h 2561350"/>
                  <a:gd name="connsiteX18" fmla="*/ 827923 w 2072429"/>
                  <a:gd name="connsiteY18" fmla="*/ 389002 h 2561350"/>
                  <a:gd name="connsiteX19" fmla="*/ 793019 w 2072429"/>
                  <a:gd name="connsiteY19" fmla="*/ 283670 h 2561350"/>
                  <a:gd name="connsiteX20" fmla="*/ 1028762 w 2072429"/>
                  <a:gd name="connsiteY20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1890996 w 2072429"/>
                  <a:gd name="connsiteY7" fmla="*/ 1722186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47373 w 2072429"/>
                  <a:gd name="connsiteY5" fmla="*/ 1535481 h 2561350"/>
                  <a:gd name="connsiteX6" fmla="*/ 2065070 w 2072429"/>
                  <a:gd name="connsiteY6" fmla="*/ 1597847 h 2561350"/>
                  <a:gd name="connsiteX7" fmla="*/ 1952333 w 2072429"/>
                  <a:gd name="connsiteY7" fmla="*/ 2180265 h 2561350"/>
                  <a:gd name="connsiteX8" fmla="*/ 1223202 w 2072429"/>
                  <a:gd name="connsiteY8" fmla="*/ 2167002 h 2561350"/>
                  <a:gd name="connsiteX9" fmla="*/ 1243075 w 2072429"/>
                  <a:gd name="connsiteY9" fmla="*/ 2275300 h 2561350"/>
                  <a:gd name="connsiteX10" fmla="*/ 793019 w 2072429"/>
                  <a:gd name="connsiteY10" fmla="*/ 2277680 h 2561350"/>
                  <a:gd name="connsiteX11" fmla="*/ 822952 w 2072429"/>
                  <a:gd name="connsiteY11" fmla="*/ 2167002 h 2561350"/>
                  <a:gd name="connsiteX12" fmla="*/ 130027 w 2072429"/>
                  <a:gd name="connsiteY12" fmla="*/ 2200159 h 2561350"/>
                  <a:gd name="connsiteX13" fmla="*/ 1050 w 2072429"/>
                  <a:gd name="connsiteY13" fmla="*/ 1657531 h 2561350"/>
                  <a:gd name="connsiteX14" fmla="*/ 271446 w 2072429"/>
                  <a:gd name="connsiteY14" fmla="*/ 1561668 h 2561350"/>
                  <a:gd name="connsiteX15" fmla="*/ 249172 w 2072429"/>
                  <a:gd name="connsiteY15" fmla="*/ 1045298 h 2561350"/>
                  <a:gd name="connsiteX16" fmla="*/ 8510 w 2072429"/>
                  <a:gd name="connsiteY16" fmla="*/ 1018431 h 2561350"/>
                  <a:gd name="connsiteX17" fmla="*/ 110133 w 2072429"/>
                  <a:gd name="connsiteY17" fmla="*/ 382371 h 2561350"/>
                  <a:gd name="connsiteX18" fmla="*/ 827923 w 2072429"/>
                  <a:gd name="connsiteY18" fmla="*/ 389002 h 2561350"/>
                  <a:gd name="connsiteX19" fmla="*/ 793019 w 2072429"/>
                  <a:gd name="connsiteY19" fmla="*/ 283670 h 2561350"/>
                  <a:gd name="connsiteX20" fmla="*/ 1028762 w 2072429"/>
                  <a:gd name="connsiteY20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997927 w 2072429"/>
                  <a:gd name="connsiteY5" fmla="*/ 118007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1048 w 2072429"/>
                  <a:gd name="connsiteY5" fmla="*/ 1030865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1048 w 2072429"/>
                  <a:gd name="connsiteY5" fmla="*/ 1030865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069564" h="2561350">
                    <a:moveTo>
                      <a:pt x="1028762" y="3"/>
                    </a:moveTo>
                    <a:cubicBezTo>
                      <a:pt x="1197831" y="-691"/>
                      <a:pt x="1365814" y="120921"/>
                      <a:pt x="1243075" y="286050"/>
                    </a:cubicBezTo>
                    <a:cubicBezTo>
                      <a:pt x="1226965" y="315682"/>
                      <a:pt x="1215183" y="348101"/>
                      <a:pt x="1220939" y="389002"/>
                    </a:cubicBezTo>
                    <a:cubicBezTo>
                      <a:pt x="1226007" y="528261"/>
                      <a:pt x="1696102" y="461119"/>
                      <a:pt x="1959793" y="361648"/>
                    </a:cubicBezTo>
                    <a:cubicBezTo>
                      <a:pt x="2053648" y="496394"/>
                      <a:pt x="2070837" y="822506"/>
                      <a:pt x="2067556" y="961234"/>
                    </a:cubicBezTo>
                    <a:cubicBezTo>
                      <a:pt x="2071425" y="1080232"/>
                      <a:pt x="2014728" y="1106744"/>
                      <a:pt x="1881048" y="1030865"/>
                    </a:cubicBezTo>
                    <a:cubicBezTo>
                      <a:pt x="1483772" y="845572"/>
                      <a:pt x="1585020" y="1699608"/>
                      <a:pt x="1847373" y="1535481"/>
                    </a:cubicBezTo>
                    <a:cubicBezTo>
                      <a:pt x="1929125" y="1495441"/>
                      <a:pt x="2055039" y="1373504"/>
                      <a:pt x="2065070" y="1597847"/>
                    </a:cubicBezTo>
                    <a:cubicBezTo>
                      <a:pt x="2080077" y="1677957"/>
                      <a:pt x="2061145" y="2086235"/>
                      <a:pt x="1952333" y="2180265"/>
                    </a:cubicBezTo>
                    <a:cubicBezTo>
                      <a:pt x="1755709" y="2153739"/>
                      <a:pt x="1373407" y="2007849"/>
                      <a:pt x="1223202" y="2167002"/>
                    </a:cubicBezTo>
                    <a:cubicBezTo>
                      <a:pt x="1209721" y="2193452"/>
                      <a:pt x="1212523" y="2230274"/>
                      <a:pt x="1243075" y="2275300"/>
                    </a:cubicBezTo>
                    <a:cubicBezTo>
                      <a:pt x="1483581" y="2660267"/>
                      <a:pt x="581086" y="2652331"/>
                      <a:pt x="793019" y="2277680"/>
                    </a:cubicBezTo>
                    <a:cubicBezTo>
                      <a:pt x="831994" y="2223379"/>
                      <a:pt x="839802" y="2190096"/>
                      <a:pt x="822952" y="2167002"/>
                    </a:cubicBezTo>
                    <a:cubicBezTo>
                      <a:pt x="720184" y="2021111"/>
                      <a:pt x="378685" y="2147108"/>
                      <a:pt x="130027" y="2200159"/>
                    </a:cubicBezTo>
                    <a:cubicBezTo>
                      <a:pt x="37391" y="2130168"/>
                      <a:pt x="-7600" y="1771407"/>
                      <a:pt x="1050" y="1657531"/>
                    </a:cubicBezTo>
                    <a:cubicBezTo>
                      <a:pt x="24620" y="1416831"/>
                      <a:pt x="117773" y="1502066"/>
                      <a:pt x="271446" y="1561668"/>
                    </a:cubicBezTo>
                    <a:cubicBezTo>
                      <a:pt x="483628" y="1635999"/>
                      <a:pt x="591036" y="1022800"/>
                      <a:pt x="249172" y="1045298"/>
                    </a:cubicBezTo>
                    <a:cubicBezTo>
                      <a:pt x="168463" y="1050498"/>
                      <a:pt x="31683" y="1183628"/>
                      <a:pt x="8510" y="1018431"/>
                    </a:cubicBezTo>
                    <a:cubicBezTo>
                      <a:pt x="-14663" y="907943"/>
                      <a:pt x="13766" y="478572"/>
                      <a:pt x="110133" y="382371"/>
                    </a:cubicBezTo>
                    <a:cubicBezTo>
                      <a:pt x="506339" y="514999"/>
                      <a:pt x="789812" y="488473"/>
                      <a:pt x="827923" y="389002"/>
                    </a:cubicBezTo>
                    <a:cubicBezTo>
                      <a:pt x="838244" y="365427"/>
                      <a:pt x="828672" y="333342"/>
                      <a:pt x="793019" y="283670"/>
                    </a:cubicBezTo>
                    <a:cubicBezTo>
                      <a:pt x="687053" y="96344"/>
                      <a:pt x="859693" y="698"/>
                      <a:pt x="1028762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5">
                      <a:lumMod val="50000"/>
                    </a:schemeClr>
                  </a:gs>
                  <a:gs pos="100000">
                    <a:schemeClr val="accent5"/>
                  </a:gs>
                </a:gsLst>
                <a:lin ang="5400000" scaled="1"/>
                <a:tileRect/>
              </a:gradFill>
              <a:ln>
                <a:noFill/>
              </a:ln>
              <a:effectLst/>
              <a:sp3d prstMaterial="dkEdge">
                <a:bevelT w="50800" h="25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7128311" y="1097274"/>
              <a:ext cx="367037" cy="5126301"/>
              <a:chOff x="4388482" y="1097274"/>
              <a:chExt cx="367037" cy="5126301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4388482" y="1097274"/>
                <a:ext cx="36703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n-US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4388482" y="2232656"/>
                <a:ext cx="36703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388482" y="3368038"/>
                <a:ext cx="36703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388482" y="4503420"/>
                <a:ext cx="36703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4388482" y="5638800"/>
                <a:ext cx="36703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</a:p>
            </p:txBody>
          </p:sp>
        </p:grpSp>
      </p:grpSp>
      <p:sp>
        <p:nvSpPr>
          <p:cNvPr id="63" name="TextBox 62"/>
          <p:cNvSpPr txBox="1"/>
          <p:nvPr/>
        </p:nvSpPr>
        <p:spPr>
          <a:xfrm>
            <a:off x="228600" y="42814"/>
            <a:ext cx="891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Aharoni" pitchFamily="2" charset="-79"/>
                <a:cs typeface="Aharoni" pitchFamily="2" charset="-79"/>
              </a:rPr>
              <a:t>Business Puzzle List Diagram</a:t>
            </a: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695833" y="1059909"/>
            <a:ext cx="5908655" cy="765528"/>
            <a:chOff x="205963" y="1255857"/>
            <a:chExt cx="5908655" cy="765528"/>
          </a:xfrm>
        </p:grpSpPr>
        <p:sp>
          <p:nvSpPr>
            <p:cNvPr id="65" name="TextBox 64"/>
            <p:cNvSpPr txBox="1"/>
            <p:nvPr/>
          </p:nvSpPr>
          <p:spPr>
            <a:xfrm>
              <a:off x="2032470" y="1255857"/>
              <a:ext cx="209410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 smtClean="0">
                  <a:solidFill>
                    <a:schemeClr val="tx1"/>
                  </a:solidFill>
                  <a:cs typeface="Arial" pitchFamily="34" charset="0"/>
                </a:rPr>
                <a:t>Put text here</a:t>
              </a:r>
            </a:p>
            <a:p>
              <a:pPr algn="ctr"/>
              <a:endParaRPr lang="en-US" sz="2000" b="1" dirty="0"/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205963" y="1259422"/>
              <a:ext cx="5908655" cy="761963"/>
              <a:chOff x="205963" y="1259422"/>
              <a:chExt cx="5908655" cy="761963"/>
            </a:xfrm>
          </p:grpSpPr>
          <p:sp>
            <p:nvSpPr>
              <p:cNvPr id="68" name="Rounded Rectangle 67"/>
              <p:cNvSpPr/>
              <p:nvPr/>
            </p:nvSpPr>
            <p:spPr>
              <a:xfrm>
                <a:off x="344039" y="1259422"/>
                <a:ext cx="5770579" cy="761963"/>
              </a:xfrm>
              <a:prstGeom prst="roundRect">
                <a:avLst>
                  <a:gd name="adj" fmla="val 40104"/>
                </a:avLst>
              </a:prstGeom>
              <a:noFill/>
              <a:ln>
                <a:gradFill flip="none" rotWithShape="1">
                  <a:gsLst>
                    <a:gs pos="0">
                      <a:schemeClr val="accent3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1" dirty="0">
                  <a:solidFill>
                    <a:schemeClr val="tx1"/>
                  </a:solidFill>
                  <a:cs typeface="Arial" pitchFamily="34" charset="0"/>
                </a:endParaRPr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205963" y="1460468"/>
                <a:ext cx="377228" cy="373493"/>
              </a:xfrm>
              <a:prstGeom prst="ellipse">
                <a:avLst/>
              </a:prstGeom>
              <a:gradFill flip="none" rotWithShape="1">
                <a:gsLst>
                  <a:gs pos="75000">
                    <a:schemeClr val="accent3"/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7" name="Rectangle 66"/>
            <p:cNvSpPr/>
            <p:nvPr/>
          </p:nvSpPr>
          <p:spPr>
            <a:xfrm>
              <a:off x="598723" y="1625383"/>
              <a:ext cx="531268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 smtClean="0"/>
                <a:t>Download this awesome diagram.Bring your presentation to life. 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95833" y="2191524"/>
            <a:ext cx="5908655" cy="765528"/>
            <a:chOff x="205963" y="1255857"/>
            <a:chExt cx="5908655" cy="765528"/>
          </a:xfrm>
        </p:grpSpPr>
        <p:sp>
          <p:nvSpPr>
            <p:cNvPr id="71" name="TextBox 70"/>
            <p:cNvSpPr txBox="1"/>
            <p:nvPr/>
          </p:nvSpPr>
          <p:spPr>
            <a:xfrm>
              <a:off x="2032470" y="1255857"/>
              <a:ext cx="209410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 smtClean="0">
                  <a:cs typeface="Arial" pitchFamily="34" charset="0"/>
                </a:rPr>
                <a:t>Your</a:t>
              </a:r>
              <a:r>
                <a:rPr lang="en-US" sz="2200" b="1" dirty="0" smtClean="0">
                  <a:solidFill>
                    <a:schemeClr val="tx1"/>
                  </a:solidFill>
                  <a:cs typeface="Arial" pitchFamily="34" charset="0"/>
                </a:rPr>
                <a:t> text here</a:t>
              </a:r>
            </a:p>
            <a:p>
              <a:pPr algn="ctr"/>
              <a:endParaRPr lang="en-US" sz="2000" b="1" dirty="0"/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205963" y="1259422"/>
              <a:ext cx="5908655" cy="761963"/>
              <a:chOff x="205963" y="1259422"/>
              <a:chExt cx="5908655" cy="761963"/>
            </a:xfrm>
          </p:grpSpPr>
          <p:sp>
            <p:nvSpPr>
              <p:cNvPr id="74" name="Rounded Rectangle 73"/>
              <p:cNvSpPr/>
              <p:nvPr/>
            </p:nvSpPr>
            <p:spPr>
              <a:xfrm>
                <a:off x="344039" y="1259422"/>
                <a:ext cx="5770579" cy="761963"/>
              </a:xfrm>
              <a:prstGeom prst="roundRect">
                <a:avLst>
                  <a:gd name="adj" fmla="val 40104"/>
                </a:avLst>
              </a:prstGeom>
              <a:noFill/>
              <a:ln>
                <a:gradFill flip="none" rotWithShape="1">
                  <a:gsLst>
                    <a:gs pos="0">
                      <a:schemeClr val="accent3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1" dirty="0">
                  <a:solidFill>
                    <a:schemeClr val="tx1"/>
                  </a:solidFill>
                  <a:cs typeface="Arial" pitchFamily="34" charset="0"/>
                </a:endParaRPr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205963" y="1460468"/>
                <a:ext cx="377228" cy="373493"/>
              </a:xfrm>
              <a:prstGeom prst="ellipse">
                <a:avLst/>
              </a:prstGeom>
              <a:gradFill flip="none" rotWithShape="1">
                <a:gsLst>
                  <a:gs pos="75000">
                    <a:schemeClr val="accent3"/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3" name="Rectangle 72"/>
            <p:cNvSpPr/>
            <p:nvPr/>
          </p:nvSpPr>
          <p:spPr>
            <a:xfrm>
              <a:off x="598723" y="1625383"/>
              <a:ext cx="531268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 smtClean="0"/>
                <a:t>Download this awesome diagram.Bring your presentation to life. 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95833" y="3319776"/>
            <a:ext cx="5908655" cy="765528"/>
            <a:chOff x="205963" y="1255857"/>
            <a:chExt cx="5908655" cy="765528"/>
          </a:xfrm>
        </p:grpSpPr>
        <p:sp>
          <p:nvSpPr>
            <p:cNvPr id="77" name="TextBox 76"/>
            <p:cNvSpPr txBox="1"/>
            <p:nvPr/>
          </p:nvSpPr>
          <p:spPr>
            <a:xfrm>
              <a:off x="2032470" y="1255857"/>
              <a:ext cx="209410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 smtClean="0">
                  <a:solidFill>
                    <a:schemeClr val="tx1"/>
                  </a:solidFill>
                  <a:cs typeface="Arial" pitchFamily="34" charset="0"/>
                </a:rPr>
                <a:t>Put text here</a:t>
              </a:r>
            </a:p>
            <a:p>
              <a:pPr algn="ctr"/>
              <a:endParaRPr lang="en-US" sz="2000" b="1" dirty="0"/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205963" y="1259422"/>
              <a:ext cx="5908655" cy="761963"/>
              <a:chOff x="205963" y="1259422"/>
              <a:chExt cx="5908655" cy="761963"/>
            </a:xfrm>
          </p:grpSpPr>
          <p:sp>
            <p:nvSpPr>
              <p:cNvPr id="80" name="Rounded Rectangle 79"/>
              <p:cNvSpPr/>
              <p:nvPr/>
            </p:nvSpPr>
            <p:spPr>
              <a:xfrm>
                <a:off x="344039" y="1259422"/>
                <a:ext cx="5770579" cy="761963"/>
              </a:xfrm>
              <a:prstGeom prst="roundRect">
                <a:avLst>
                  <a:gd name="adj" fmla="val 40104"/>
                </a:avLst>
              </a:prstGeom>
              <a:noFill/>
              <a:ln>
                <a:gradFill flip="none" rotWithShape="1">
                  <a:gsLst>
                    <a:gs pos="0">
                      <a:schemeClr val="accent3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1" dirty="0">
                  <a:solidFill>
                    <a:schemeClr val="tx1"/>
                  </a:solidFill>
                  <a:cs typeface="Arial" pitchFamily="34" charset="0"/>
                </a:endParaRPr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205963" y="1460468"/>
                <a:ext cx="377228" cy="373493"/>
              </a:xfrm>
              <a:prstGeom prst="ellipse">
                <a:avLst/>
              </a:prstGeom>
              <a:gradFill flip="none" rotWithShape="1">
                <a:gsLst>
                  <a:gs pos="75000">
                    <a:schemeClr val="accent3"/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9" name="Rectangle 78"/>
            <p:cNvSpPr/>
            <p:nvPr/>
          </p:nvSpPr>
          <p:spPr>
            <a:xfrm>
              <a:off x="598723" y="1625383"/>
              <a:ext cx="531268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 smtClean="0"/>
                <a:t>Download this awesome diagram.Bring your presentation to life. 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695833" y="4458863"/>
            <a:ext cx="5908655" cy="765528"/>
            <a:chOff x="205963" y="1255857"/>
            <a:chExt cx="5908655" cy="765528"/>
          </a:xfrm>
        </p:grpSpPr>
        <p:sp>
          <p:nvSpPr>
            <p:cNvPr id="83" name="TextBox 82"/>
            <p:cNvSpPr txBox="1"/>
            <p:nvPr/>
          </p:nvSpPr>
          <p:spPr>
            <a:xfrm>
              <a:off x="2032470" y="1255857"/>
              <a:ext cx="209410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 smtClean="0">
                  <a:cs typeface="Arial" pitchFamily="34" charset="0"/>
                </a:rPr>
                <a:t>Your</a:t>
              </a:r>
              <a:r>
                <a:rPr lang="en-US" sz="2200" b="1" dirty="0" smtClean="0">
                  <a:solidFill>
                    <a:schemeClr val="tx1"/>
                  </a:solidFill>
                  <a:cs typeface="Arial" pitchFamily="34" charset="0"/>
                </a:rPr>
                <a:t> text here</a:t>
              </a:r>
            </a:p>
            <a:p>
              <a:pPr algn="ctr"/>
              <a:endParaRPr lang="en-US" sz="2000" b="1" dirty="0"/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205963" y="1259422"/>
              <a:ext cx="5908655" cy="761963"/>
              <a:chOff x="205963" y="1259422"/>
              <a:chExt cx="5908655" cy="761963"/>
            </a:xfrm>
          </p:grpSpPr>
          <p:sp>
            <p:nvSpPr>
              <p:cNvPr id="86" name="Rounded Rectangle 85"/>
              <p:cNvSpPr/>
              <p:nvPr/>
            </p:nvSpPr>
            <p:spPr>
              <a:xfrm>
                <a:off x="344039" y="1259422"/>
                <a:ext cx="5770579" cy="761963"/>
              </a:xfrm>
              <a:prstGeom prst="roundRect">
                <a:avLst>
                  <a:gd name="adj" fmla="val 40104"/>
                </a:avLst>
              </a:prstGeom>
              <a:noFill/>
              <a:ln>
                <a:gradFill flip="none" rotWithShape="1">
                  <a:gsLst>
                    <a:gs pos="0">
                      <a:schemeClr val="accent3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1" dirty="0">
                  <a:solidFill>
                    <a:schemeClr val="tx1"/>
                  </a:solidFill>
                  <a:cs typeface="Arial" pitchFamily="34" charset="0"/>
                </a:endParaRPr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205963" y="1460468"/>
                <a:ext cx="377228" cy="373493"/>
              </a:xfrm>
              <a:prstGeom prst="ellipse">
                <a:avLst/>
              </a:prstGeom>
              <a:gradFill flip="none" rotWithShape="1">
                <a:gsLst>
                  <a:gs pos="75000">
                    <a:schemeClr val="accent3"/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5" name="Rectangle 84"/>
            <p:cNvSpPr/>
            <p:nvPr/>
          </p:nvSpPr>
          <p:spPr>
            <a:xfrm>
              <a:off x="598723" y="1625383"/>
              <a:ext cx="531268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 smtClean="0"/>
                <a:t>Download this awesome diagram.Bring your presentation to life. 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695833" y="5588568"/>
            <a:ext cx="5908655" cy="765528"/>
            <a:chOff x="205963" y="1255857"/>
            <a:chExt cx="5908655" cy="765528"/>
          </a:xfrm>
        </p:grpSpPr>
        <p:sp>
          <p:nvSpPr>
            <p:cNvPr id="89" name="TextBox 88"/>
            <p:cNvSpPr txBox="1"/>
            <p:nvPr/>
          </p:nvSpPr>
          <p:spPr>
            <a:xfrm>
              <a:off x="2032470" y="1255857"/>
              <a:ext cx="209410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 smtClean="0">
                  <a:solidFill>
                    <a:schemeClr val="tx1"/>
                  </a:solidFill>
                  <a:cs typeface="Arial" pitchFamily="34" charset="0"/>
                </a:rPr>
                <a:t>Put text here</a:t>
              </a:r>
            </a:p>
            <a:p>
              <a:pPr algn="ctr"/>
              <a:endParaRPr lang="en-US" sz="2000" b="1" dirty="0"/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205963" y="1259422"/>
              <a:ext cx="5908655" cy="761963"/>
              <a:chOff x="205963" y="1259422"/>
              <a:chExt cx="5908655" cy="761963"/>
            </a:xfrm>
          </p:grpSpPr>
          <p:sp>
            <p:nvSpPr>
              <p:cNvPr id="92" name="Rounded Rectangle 91"/>
              <p:cNvSpPr/>
              <p:nvPr/>
            </p:nvSpPr>
            <p:spPr>
              <a:xfrm>
                <a:off x="344039" y="1259422"/>
                <a:ext cx="5770579" cy="761963"/>
              </a:xfrm>
              <a:prstGeom prst="roundRect">
                <a:avLst>
                  <a:gd name="adj" fmla="val 40104"/>
                </a:avLst>
              </a:prstGeom>
              <a:noFill/>
              <a:ln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1" dirty="0">
                  <a:solidFill>
                    <a:schemeClr val="tx1"/>
                  </a:solidFill>
                  <a:cs typeface="Arial" pitchFamily="34" charset="0"/>
                </a:endParaRPr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205963" y="1460468"/>
                <a:ext cx="377228" cy="373493"/>
              </a:xfrm>
              <a:prstGeom prst="ellipse">
                <a:avLst/>
              </a:prstGeom>
              <a:gradFill flip="none" rotWithShape="1">
                <a:gsLst>
                  <a:gs pos="75000">
                    <a:schemeClr val="accent5"/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1" name="Rectangle 90"/>
            <p:cNvSpPr/>
            <p:nvPr/>
          </p:nvSpPr>
          <p:spPr>
            <a:xfrm>
              <a:off x="598723" y="1625383"/>
              <a:ext cx="531268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 smtClean="0"/>
                <a:t>Download this awesome diagram.Bring your presentation to life.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56757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3647" t="39792" r="36000" b="32292"/>
          <a:stretch/>
        </p:blipFill>
        <p:spPr bwMode="auto">
          <a:xfrm>
            <a:off x="6842760" y="4318677"/>
            <a:ext cx="1602658" cy="2440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8940" t="33542" r="33177" b="19912"/>
          <a:stretch/>
        </p:blipFill>
        <p:spPr bwMode="auto">
          <a:xfrm>
            <a:off x="3669397" y="2531579"/>
            <a:ext cx="1846498" cy="2714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0000" t="38541" r="36118" b="23542"/>
          <a:stretch/>
        </p:blipFill>
        <p:spPr bwMode="auto">
          <a:xfrm>
            <a:off x="384442" y="1219200"/>
            <a:ext cx="1532848" cy="2364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24938"/>
            <a:ext cx="8077200" cy="83099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 smtClean="0"/>
              <a:t>All images are 100% editable in PowerPoint</a:t>
            </a:r>
          </a:p>
          <a:p>
            <a:r>
              <a:rPr lang="en-US" sz="2400" dirty="0" smtClean="0"/>
              <a:t>“Change color, size and orientation of any icon to your liking”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1800000">
            <a:off x="2812279" y="2848515"/>
            <a:ext cx="685800" cy="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rot="1800000">
            <a:off x="5586663" y="4698548"/>
            <a:ext cx="685800" cy="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4099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8940" t="33542" r="33177" b="19912"/>
          <a:stretch/>
        </p:blipFill>
        <p:spPr bwMode="auto">
          <a:xfrm>
            <a:off x="7062516" y="3022732"/>
            <a:ext cx="1846498" cy="2714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412" t="34375" r="35294" b="22292"/>
          <a:stretch/>
        </p:blipFill>
        <p:spPr bwMode="auto">
          <a:xfrm>
            <a:off x="528579" y="2212262"/>
            <a:ext cx="1744058" cy="2790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9000" y="990600"/>
            <a:ext cx="3340100" cy="292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1066800" y="1600200"/>
            <a:ext cx="649357" cy="64935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1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42137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Right click the object.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Choose Group and then Ungroup.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>
                <a:latin typeface="Calibri" charset="0"/>
                <a:cs typeface="Calibri" charset="0"/>
              </a:rPr>
              <a:t>Click beside the object and drag the arrow over it.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24400" y="990600"/>
            <a:ext cx="649357" cy="64935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2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5334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Ungrouping the object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43800" y="2438400"/>
            <a:ext cx="649357" cy="64935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3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117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9209" t="5833" r="24353" b="25000"/>
          <a:stretch/>
        </p:blipFill>
        <p:spPr bwMode="auto">
          <a:xfrm>
            <a:off x="5191214" y="1406097"/>
            <a:ext cx="3023638" cy="3241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294" t="33959" r="34118" b="21458"/>
          <a:stretch/>
        </p:blipFill>
        <p:spPr bwMode="auto">
          <a:xfrm>
            <a:off x="756590" y="2161069"/>
            <a:ext cx="1750636" cy="2656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4915417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Select the shape to change the </a:t>
            </a:r>
            <a:r>
              <a:rPr lang="en-US" dirty="0" smtClean="0"/>
              <a:t>color </a:t>
            </a:r>
            <a:r>
              <a:rPr lang="en-US" dirty="0"/>
              <a:t>and Right click the object( click any object which you want to change color)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Calibri" charset="0"/>
                <a:cs typeface="Calibri" charset="0"/>
              </a:rPr>
              <a:t>Choose Format Shape in the dialog </a:t>
            </a:r>
            <a:r>
              <a:rPr lang="en-GB" dirty="0" smtClean="0">
                <a:latin typeface="Calibri" charset="0"/>
                <a:cs typeface="Calibri" charset="0"/>
              </a:rPr>
              <a:t>box.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Calibri" charset="0"/>
                <a:cs typeface="Calibri" charset="0"/>
              </a:rPr>
              <a:t>Choose </a:t>
            </a:r>
            <a:r>
              <a:rPr lang="en-GB" dirty="0" smtClean="0">
                <a:latin typeface="Calibri" charset="0"/>
                <a:cs typeface="Calibri" charset="0"/>
              </a:rPr>
              <a:t>“Fill” </a:t>
            </a:r>
            <a:r>
              <a:rPr lang="en-GB" dirty="0">
                <a:latin typeface="Calibri" charset="0"/>
                <a:cs typeface="Calibri" charset="0"/>
              </a:rPr>
              <a:t>in the Format Shape box then </a:t>
            </a:r>
            <a:r>
              <a:rPr lang="en-GB" dirty="0" smtClean="0">
                <a:latin typeface="Calibri" charset="0"/>
                <a:cs typeface="Calibri" charset="0"/>
              </a:rPr>
              <a:t>“Solid” or “Gradient” </a:t>
            </a:r>
            <a:r>
              <a:rPr lang="en-GB" dirty="0">
                <a:latin typeface="Calibri" charset="0"/>
                <a:cs typeface="Calibri" charset="0"/>
              </a:rPr>
              <a:t>depending on the appearance of the object</a:t>
            </a:r>
            <a:r>
              <a:rPr lang="en-GB" dirty="0" smtClean="0">
                <a:latin typeface="Calibri" charset="0"/>
                <a:cs typeface="Calibri" charset="0"/>
              </a:rPr>
              <a:t>. </a:t>
            </a:r>
            <a:r>
              <a:rPr lang="en-GB" dirty="0">
                <a:latin typeface="Calibri" charset="0"/>
                <a:cs typeface="Calibri" charset="0"/>
              </a:rPr>
              <a:t>Change colour as shown in the picture</a:t>
            </a:r>
            <a:r>
              <a:rPr lang="en-GB" dirty="0" smtClean="0">
                <a:latin typeface="Calibri" charset="0"/>
                <a:cs typeface="Calibri" charset="0"/>
              </a:rPr>
              <a:t>.</a:t>
            </a:r>
            <a:endParaRPr lang="en-GB" dirty="0">
              <a:latin typeface="Calibri" charset="0"/>
              <a:cs typeface="Calibri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533400"/>
            <a:ext cx="222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Edit Color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43000" y="1600200"/>
            <a:ext cx="649357" cy="64935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1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0400" y="1532131"/>
            <a:ext cx="1710466" cy="1973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3730954" y="974864"/>
            <a:ext cx="649357" cy="64935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2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95607" y="883920"/>
            <a:ext cx="649357" cy="64935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3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4373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44">
      <a:dk1>
        <a:sysClr val="windowText" lastClr="000000"/>
      </a:dk1>
      <a:lt1>
        <a:sysClr val="window" lastClr="FFFFFF"/>
      </a:lt1>
      <a:dk2>
        <a:srgbClr val="00B0F0"/>
      </a:dk2>
      <a:lt2>
        <a:srgbClr val="0070C0"/>
      </a:lt2>
      <a:accent1>
        <a:srgbClr val="FF6600"/>
      </a:accent1>
      <a:accent2>
        <a:srgbClr val="669900"/>
      </a:accent2>
      <a:accent3>
        <a:srgbClr val="808080"/>
      </a:accent3>
      <a:accent4>
        <a:srgbClr val="BD67B9"/>
      </a:accent4>
      <a:accent5>
        <a:srgbClr val="7B57A8"/>
      </a:accent5>
      <a:accent6>
        <a:srgbClr val="437F85"/>
      </a:accent6>
      <a:hlink>
        <a:srgbClr val="B292CA"/>
      </a:hlink>
      <a:folHlink>
        <a:srgbClr val="6B56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584</Words>
  <Application>Microsoft Office PowerPoint</Application>
  <PresentationFormat>On-screen Show (4:3)</PresentationFormat>
  <Paragraphs>125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</dc:creator>
  <cp:lastModifiedBy>dd</cp:lastModifiedBy>
  <cp:revision>11</cp:revision>
  <dcterms:created xsi:type="dcterms:W3CDTF">2012-08-01T06:12:09Z</dcterms:created>
  <dcterms:modified xsi:type="dcterms:W3CDTF">2012-08-17T11:52:46Z</dcterms:modified>
</cp:coreProperties>
</file>