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Default Extension="wdp" ContentType="image/vnd.ms-photo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410" r:id="rId2"/>
    <p:sldId id="383" r:id="rId3"/>
    <p:sldId id="409" r:id="rId4"/>
    <p:sldId id="389" r:id="rId5"/>
    <p:sldId id="391" r:id="rId6"/>
    <p:sldId id="397" r:id="rId7"/>
    <p:sldId id="408" r:id="rId8"/>
    <p:sldId id="407" r:id="rId9"/>
    <p:sldId id="406" r:id="rId10"/>
    <p:sldId id="405" r:id="rId11"/>
    <p:sldId id="404" r:id="rId12"/>
    <p:sldId id="403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3.jpe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Relationship Type="http://schemas.microsoft.com/office/2007/relationships/hdphoto" Target="/ppt/media/hdphoto1.wdp" Id="rId4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2.jpe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A8A8ECD1-788F-484B-9043-D957FCFDF1FA}"/>
</file>

<file path=customXml/itemProps22.xml><?xml version="1.0" encoding="utf-8"?>
<ds:datastoreItem xmlns:ds="http://schemas.openxmlformats.org/officeDocument/2006/customXml" ds:itemID="{36D24F1A-6251-4B9A-A918-7D6F3A8F7E2A}"/>
</file>

<file path=customXml/itemProps31.xml><?xml version="1.0" encoding="utf-8"?>
<ds:datastoreItem xmlns:ds="http://schemas.openxmlformats.org/officeDocument/2006/customXml" ds:itemID="{CA0FE134-9032-4C7F-BC57-C7DE3F833363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Franklin Gothic Book</vt:lpstr>
      <vt:lpstr>Franklin Gothic Demi</vt:lpstr>
      <vt:lpstr>Custom</vt:lpstr>
      <vt:lpstr>Basic presentation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2023-12-20T08:12:12Z</dcterms:created>
  <dcterms:modified xsi:type="dcterms:W3CDTF">2024-01-01T02:51:01Z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