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handoutMasterIdLst>
    <p:handoutMasterId r:id="rId8"/>
  </p:handoutMasterIdLst>
  <p:sldIdLst>
    <p:sldId id="286" r:id="rId5"/>
    <p:sldId id="28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1959"/>
    <a:srgbClr val="313650"/>
    <a:srgbClr val="303650"/>
    <a:srgbClr val="7F6CA1"/>
    <a:srgbClr val="B093C6"/>
    <a:srgbClr val="6DC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94286" autoAdjust="0"/>
  </p:normalViewPr>
  <p:slideViewPr>
    <p:cSldViewPr snapToGrid="0" showGuides="1">
      <p:cViewPr varScale="1">
        <p:scale>
          <a:sx n="63" d="100"/>
          <a:sy n="63" d="100"/>
        </p:scale>
        <p:origin x="588" y="52"/>
      </p:cViewPr>
      <p:guideLst>
        <p:guide orient="horz" pos="1728"/>
        <p:guide pos="3840"/>
      </p:guideLst>
    </p:cSldViewPr>
  </p:slideViewPr>
  <p:outlineViewPr>
    <p:cViewPr>
      <p:scale>
        <a:sx n="33" d="100"/>
        <a:sy n="33" d="100"/>
      </p:scale>
      <p:origin x="0" y="-1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50B603-F8EF-4339-A4FB-A12D8182BA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8726F-3158-41C0-BB9F-B885853A80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51B3E-1325-48C3-8E2C-998D0099FC98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B6BB1-3FBD-4D36-9DC6-192A8F0137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B54D2-81AD-4487-9D5C-A3F7EB6448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C88DE-0065-430D-A4D0-A9AF40AB5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0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9CC4-BC6F-4E80-BC0D-03833D02DC81}" type="datetimeFigureOut">
              <a:rPr lang="en-US" noProof="0" smtClean="0"/>
              <a:t>5/18/2025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652E4-5120-44D6-918A-894636DEFCB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34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652E4-5120-44D6-918A-894636DEFCBD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4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Dark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B3CF9-F6C1-EAC2-6ED5-F21274ED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8870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4AFB-9D3B-E902-0E64-B953D0E5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804" y="1825625"/>
            <a:ext cx="10887012" cy="411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4D8918F-6808-DDE5-4A7C-495DAC24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2BAE7F7-F858-A80B-8F72-EFA0C33C1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FCCB-C668-E375-745A-4092D4DA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209677"/>
            <a:ext cx="9064752" cy="1097915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DBE-C581-DF12-8B02-1BB4FA99B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745" y="1344676"/>
            <a:ext cx="9064752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pic>
        <p:nvPicPr>
          <p:cNvPr id="158" name="Picture Placeholder 157" descr="Cloud Icon">
            <a:extLst>
              <a:ext uri="{FF2B5EF4-FFF2-40B4-BE49-F238E27FC236}">
                <a16:creationId xmlns:a16="http://schemas.microsoft.com/office/drawing/2014/main" id="{E00EE016-AD81-3104-FB78-D36E9AF9EF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6" b="96"/>
          <a:stretch/>
        </p:blipFill>
        <p:spPr>
          <a:xfrm>
            <a:off x="10487786" y="649342"/>
            <a:ext cx="822960" cy="8229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51EFE-C206-4E9F-1ECA-69B8E80477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1996440" cy="381190"/>
          </a:xfrm>
        </p:spPr>
        <p:txBody>
          <a:bodyPr/>
          <a:lstStyle/>
          <a:p>
            <a:r>
              <a:rPr lang="en-US" dirty="0"/>
              <a:t>Initiation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4798AF-C115-FD01-660C-FACB9324A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Defining the project scope, objectives, and deliverables.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EF0FB64-55E0-EC94-60C2-AF7B00F7949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0560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216" name="Picture Placeholder 215" descr="3d Glasses">
            <a:extLst>
              <a:ext uri="{FF2B5EF4-FFF2-40B4-BE49-F238E27FC236}">
                <a16:creationId xmlns:a16="http://schemas.microsoft.com/office/drawing/2014/main" id="{77F5520F-24C4-6968-9481-7307959BD532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796796" y="4513453"/>
            <a:ext cx="457200" cy="457200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D1A1A3-7B06-540A-7142-A38FDAEFF9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0560" y="4894756"/>
            <a:ext cx="893064" cy="335470"/>
          </a:xfrm>
        </p:spPr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2FED6-AAD8-5F8E-79B4-DF24A7823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3309AC-45B9-55D7-27D2-36A3565F37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778652"/>
          </a:xfrm>
        </p:spPr>
        <p:txBody>
          <a:bodyPr/>
          <a:lstStyle/>
          <a:p>
            <a:r>
              <a:rPr lang="en-US" dirty="0"/>
              <a:t>Detailed project plans created, including development of work breakdown structure.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6CF7B6D-90A6-8A59-BCF3-987FD30E7D3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2072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248" name="Picture Placeholder 247" descr="Notebook">
            <a:extLst>
              <a:ext uri="{FF2B5EF4-FFF2-40B4-BE49-F238E27FC236}">
                <a16:creationId xmlns:a16="http://schemas.microsoft.com/office/drawing/2014/main" id="{80BB589F-B280-8794-B12E-C4B4F9F40D8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20" b="1020"/>
          <a:stretch/>
        </p:blipFill>
        <p:spPr>
          <a:xfrm>
            <a:off x="4002024" y="4513453"/>
            <a:ext cx="457200" cy="4572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78764F9-E4BE-4CDA-9057-9DAC7145421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62072" y="4894756"/>
            <a:ext cx="893064" cy="335470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718A59-7FF0-150D-65DA-7E2BCFAC70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D98222-E384-9A18-1F02-89CAC7CC3B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778652"/>
          </a:xfrm>
        </p:spPr>
        <p:txBody>
          <a:bodyPr/>
          <a:lstStyle/>
          <a:p>
            <a:r>
              <a:rPr lang="en-US" dirty="0"/>
              <a:t>Project tasks are performed, and the project plan is put into action.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41E28D7-854E-501F-42D9-C642C74C2B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65776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250" name="Picture Placeholder 249" descr="Notebook Cover Icon">
            <a:extLst>
              <a:ext uri="{FF2B5EF4-FFF2-40B4-BE49-F238E27FC236}">
                <a16:creationId xmlns:a16="http://schemas.microsoft.com/office/drawing/2014/main" id="{F527D6BB-A9B3-378E-8050-7344D01546AF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020" r="1020"/>
          <a:stretch/>
        </p:blipFill>
        <p:spPr>
          <a:xfrm>
            <a:off x="6207252" y="4517172"/>
            <a:ext cx="457200" cy="45720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E03F989-54DC-067A-FE2C-CC0917539F8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65776" y="4894756"/>
            <a:ext cx="893064" cy="335470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668396-55B1-62F2-1540-284A767D70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556796"/>
            <a:ext cx="1996440" cy="381190"/>
          </a:xfrm>
        </p:spPr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796CA2-AD43-6CE8-757E-437D60714D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91012"/>
            <a:ext cx="1996440" cy="778652"/>
          </a:xfrm>
        </p:spPr>
        <p:txBody>
          <a:bodyPr/>
          <a:lstStyle/>
          <a:p>
            <a:r>
              <a:rPr lang="en-US" dirty="0"/>
              <a:t>Progress is monitored, and any deviations from the plan are identified and addressed.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82DF9C1-AC48-88A4-1DE4-5C291D78D08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57288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252" name="Picture Placeholder 251" descr="Control Icon">
            <a:extLst>
              <a:ext uri="{FF2B5EF4-FFF2-40B4-BE49-F238E27FC236}">
                <a16:creationId xmlns:a16="http://schemas.microsoft.com/office/drawing/2014/main" id="{1F80EB59-7B2B-552F-D090-B761060668A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412480" y="4517172"/>
            <a:ext cx="457200" cy="457200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0AB1ED-F5D1-D929-4FEE-C47FC6E1F39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57288" y="4894756"/>
            <a:ext cx="893064" cy="335470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43785B-1A6D-E1D6-6E52-FE4E67D01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556796"/>
            <a:ext cx="1996440" cy="381190"/>
          </a:xfrm>
        </p:spPr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4478444-AE6E-47B8-62DC-D7A1402293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2"/>
            <a:ext cx="1996440" cy="778652"/>
          </a:xfrm>
        </p:spPr>
        <p:txBody>
          <a:bodyPr/>
          <a:lstStyle/>
          <a:p>
            <a:r>
              <a:rPr lang="en-US" dirty="0"/>
              <a:t>Documenting deliverables, conducting reviews, transitioning outcomes.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B7EEEE4-EFCB-5235-DF74-74FE37B59EB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48800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254" name="Picture Placeholder 253" descr="Door opening icon">
            <a:extLst>
              <a:ext uri="{FF2B5EF4-FFF2-40B4-BE49-F238E27FC236}">
                <a16:creationId xmlns:a16="http://schemas.microsoft.com/office/drawing/2014/main" id="{745667E5-35F8-39AC-E268-62AE0F238D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599038" y="4513453"/>
            <a:ext cx="457200" cy="45720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A96CED8-CB30-2B2E-9162-1F8036EFB37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48800" y="4894756"/>
            <a:ext cx="893064" cy="335470"/>
          </a:xfrm>
        </p:spPr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79483BE1-6DA7-D003-E2C0-D63969BC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</p:spPr>
        <p:txBody>
          <a:bodyPr/>
          <a:lstStyle/>
          <a:p>
            <a:r>
              <a:rPr lang="en-US" dirty="0"/>
              <a:t>RELECLOUD / PROJECT TIMELINE</a:t>
            </a:r>
          </a:p>
        </p:txBody>
      </p:sp>
      <p:sp>
        <p:nvSpPr>
          <p:cNvPr id="465" name="Slide Number Placeholder 464">
            <a:extLst>
              <a:ext uri="{FF2B5EF4-FFF2-40B4-BE49-F238E27FC236}">
                <a16:creationId xmlns:a16="http://schemas.microsoft.com/office/drawing/2014/main" id="{F449235B-77DE-3ADB-9E4E-186CD777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819713-90D5-D6DB-A09C-7E98B2CAD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99568" y="1475740"/>
            <a:ext cx="3291058" cy="0"/>
          </a:xfrm>
          <a:prstGeom prst="line">
            <a:avLst/>
          </a:prstGeom>
          <a:ln w="28575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00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33">
            <a:extLst>
              <a:ext uri="{FF2B5EF4-FFF2-40B4-BE49-F238E27FC236}">
                <a16:creationId xmlns:a16="http://schemas.microsoft.com/office/drawing/2014/main" id="{2DEC2AB0-AD5D-23DE-B7FB-17CD20B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209677"/>
            <a:ext cx="9064752" cy="1097915"/>
          </a:xfrm>
        </p:spPr>
        <p:txBody>
          <a:bodyPr/>
          <a:lstStyle/>
          <a:p>
            <a:r>
              <a:rPr lang="en-US" dirty="0"/>
              <a:t>Project timeline  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4F33FBC-ED8B-5877-6570-004051152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745" y="1344676"/>
            <a:ext cx="9064752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pic>
        <p:nvPicPr>
          <p:cNvPr id="30" name="Picture Placeholder 157" descr="Cloud Icon">
            <a:extLst>
              <a:ext uri="{FF2B5EF4-FFF2-40B4-BE49-F238E27FC236}">
                <a16:creationId xmlns:a16="http://schemas.microsoft.com/office/drawing/2014/main" id="{413EA097-7B19-8BB7-BCF4-6FC6A0DDC3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6" b="96"/>
          <a:stretch/>
        </p:blipFill>
        <p:spPr>
          <a:xfrm>
            <a:off x="10487786" y="649342"/>
            <a:ext cx="822960" cy="822960"/>
          </a:xfrm>
        </p:spPr>
      </p:pic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DAC9834-0E75-E542-2370-0FDBC1CC55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1996440" cy="381190"/>
          </a:xfrm>
        </p:spPr>
        <p:txBody>
          <a:bodyPr/>
          <a:lstStyle/>
          <a:p>
            <a:r>
              <a:rPr lang="en-US" dirty="0"/>
              <a:t>Initiation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3AB5C4FD-1C4E-72A5-479C-56B52402F1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Defining the project scope, objectives, and deliverables.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F2A039BC-EA78-7EE5-5BCD-6445C12EFA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0560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0" name="Picture Placeholder 89" descr="3d Glasses outline">
            <a:extLst>
              <a:ext uri="{FF2B5EF4-FFF2-40B4-BE49-F238E27FC236}">
                <a16:creationId xmlns:a16="http://schemas.microsoft.com/office/drawing/2014/main" id="{A9898713-8A99-08D7-637C-53C4E2404AD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96796" y="4513453"/>
            <a:ext cx="457200" cy="457200"/>
          </a:xfrm>
        </p:spPr>
      </p:pic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063DDA4C-AD55-B53D-8A28-95C0BBBBA2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0560" y="4894756"/>
            <a:ext cx="893064" cy="335470"/>
          </a:xfrm>
        </p:spPr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7574CEC2-3920-9E1F-1DC2-7551B8D281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C759D89D-5722-47C0-8606-D901DEFAA8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778652"/>
          </a:xfrm>
        </p:spPr>
        <p:txBody>
          <a:bodyPr/>
          <a:lstStyle/>
          <a:p>
            <a:r>
              <a:rPr lang="en-US" dirty="0"/>
              <a:t>Detailed project plans created, including development of work breakdown structure.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91D5A8AA-0B24-DA3A-3D0F-D626603B9A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2072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19" name="Picture Placeholder 118" descr="Blueprint outline">
            <a:extLst>
              <a:ext uri="{FF2B5EF4-FFF2-40B4-BE49-F238E27FC236}">
                <a16:creationId xmlns:a16="http://schemas.microsoft.com/office/drawing/2014/main" id="{A934FCB9-7C01-1298-196C-DA9C13B08FA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02024" y="4513453"/>
            <a:ext cx="457200" cy="457200"/>
          </a:xfrm>
        </p:spPr>
      </p:pic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D2CCFB70-D3C5-F09B-94B6-4FABA14941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62072" y="4894756"/>
            <a:ext cx="893064" cy="335470"/>
          </a:xfrm>
        </p:spPr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EC632B1-B9E6-3EE9-91AC-C47F5219FE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CAC3E407-C96F-DE57-9910-64CBADB843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778652"/>
          </a:xfrm>
        </p:spPr>
        <p:txBody>
          <a:bodyPr/>
          <a:lstStyle/>
          <a:p>
            <a:r>
              <a:rPr lang="en-US" dirty="0"/>
              <a:t>Project tasks are performed, and the project plan is put into action.</a:t>
            </a:r>
          </a:p>
        </p:txBody>
      </p: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B65663B2-F5C5-DC40-A432-3D45450951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65776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0" name="Picture Placeholder 119" descr="Playbook outline">
            <a:extLst>
              <a:ext uri="{FF2B5EF4-FFF2-40B4-BE49-F238E27FC236}">
                <a16:creationId xmlns:a16="http://schemas.microsoft.com/office/drawing/2014/main" id="{AC7FDD67-FD6B-557E-102B-1F5EB87B3FD0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207252" y="4517172"/>
            <a:ext cx="457200" cy="457200"/>
          </a:xfrm>
        </p:spPr>
      </p:pic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C9A94E6D-A15E-3826-0843-D88B208092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65776" y="4894756"/>
            <a:ext cx="893064" cy="335470"/>
          </a:xfrm>
        </p:spPr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A1232BD9-9CC5-ECC6-760C-C0CE01229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556796"/>
            <a:ext cx="1996440" cy="381190"/>
          </a:xfrm>
        </p:spPr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CEAEE197-84A9-7E49-AC95-96B3645EA8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91012"/>
            <a:ext cx="1996440" cy="778652"/>
          </a:xfrm>
        </p:spPr>
        <p:txBody>
          <a:bodyPr/>
          <a:lstStyle/>
          <a:p>
            <a:r>
              <a:rPr lang="en-US" dirty="0"/>
              <a:t>Progress is monitored, and any deviations from the plan are identified and addressed.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A60F538F-FE8B-37AC-23F8-0921E8BA77F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57288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1" name="Picture Placeholder 120" descr="Continuous Improvement outline">
            <a:extLst>
              <a:ext uri="{FF2B5EF4-FFF2-40B4-BE49-F238E27FC236}">
                <a16:creationId xmlns:a16="http://schemas.microsoft.com/office/drawing/2014/main" id="{ECE2A6B8-4CDC-FC62-4720-88375F6083D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412480" y="4517172"/>
            <a:ext cx="457200" cy="457200"/>
          </a:xfrm>
        </p:spPr>
      </p:pic>
      <p:sp>
        <p:nvSpPr>
          <p:cNvPr id="153" name="Text Placeholder 152">
            <a:extLst>
              <a:ext uri="{FF2B5EF4-FFF2-40B4-BE49-F238E27FC236}">
                <a16:creationId xmlns:a16="http://schemas.microsoft.com/office/drawing/2014/main" id="{2E64157C-14E1-D827-6C8B-B2C68325511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57288" y="4894756"/>
            <a:ext cx="893064" cy="335470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F744DCC4-E9B7-1CE6-4798-D32E323FD0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556796"/>
            <a:ext cx="1996440" cy="381190"/>
          </a:xfrm>
        </p:spPr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5C53A9E8-67CB-044F-12C9-8C444FBC5E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2"/>
            <a:ext cx="1996440" cy="778652"/>
          </a:xfrm>
        </p:spPr>
        <p:txBody>
          <a:bodyPr/>
          <a:lstStyle/>
          <a:p>
            <a:r>
              <a:rPr lang="en-US" dirty="0"/>
              <a:t>Documenting deliverables, conducting reviews, transitioning outcomes.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15E6A12E-9690-FBD5-1CAE-8D37EC4CB35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48800" y="4505738"/>
            <a:ext cx="893064" cy="33547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22" name="Picture Placeholder 121" descr="Door Open outline">
            <a:extLst>
              <a:ext uri="{FF2B5EF4-FFF2-40B4-BE49-F238E27FC236}">
                <a16:creationId xmlns:a16="http://schemas.microsoft.com/office/drawing/2014/main" id="{D03F848E-1594-8E4D-2369-DF382495F4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599038" y="4513453"/>
            <a:ext cx="457200" cy="457200"/>
          </a:xfrm>
        </p:spPr>
      </p:pic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5D02CD86-EE72-2BC2-3E8A-CBC67F7EAC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448800" y="4894756"/>
            <a:ext cx="893064" cy="335470"/>
          </a:xfrm>
        </p:spPr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41" name="Footer Placeholder 240">
            <a:extLst>
              <a:ext uri="{FF2B5EF4-FFF2-40B4-BE49-F238E27FC236}">
                <a16:creationId xmlns:a16="http://schemas.microsoft.com/office/drawing/2014/main" id="{0E49AC42-D7D0-1DBF-DB3D-53AF3A7A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</p:spPr>
        <p:txBody>
          <a:bodyPr/>
          <a:lstStyle/>
          <a:p>
            <a:r>
              <a:rPr lang="en-US" dirty="0"/>
              <a:t>RELECLOUD / PROJECT TIMELINE</a:t>
            </a:r>
          </a:p>
        </p:txBody>
      </p:sp>
      <p:sp>
        <p:nvSpPr>
          <p:cNvPr id="304" name="Slide Number Placeholder 303">
            <a:extLst>
              <a:ext uri="{FF2B5EF4-FFF2-40B4-BE49-F238E27FC236}">
                <a16:creationId xmlns:a16="http://schemas.microsoft.com/office/drawing/2014/main" id="{F5CF2189-9396-98CA-20BE-C96BEA9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</p:spPr>
        <p:txBody>
          <a:bodyPr/>
          <a:lstStyle/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178B4CA-AAA9-04D3-7DCC-9AF67D4B6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99568" y="1475740"/>
            <a:ext cx="3291058" cy="0"/>
          </a:xfrm>
          <a:prstGeom prst="line">
            <a:avLst/>
          </a:prstGeom>
          <a:ln w="2857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19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6411243">
      <a:dk1>
        <a:srgbClr val="000000"/>
      </a:dk1>
      <a:lt1>
        <a:srgbClr val="FFFFFF"/>
      </a:lt1>
      <a:dk2>
        <a:srgbClr val="2B2E42"/>
      </a:dk2>
      <a:lt2>
        <a:srgbClr val="E7E6E6"/>
      </a:lt2>
      <a:accent1>
        <a:srgbClr val="F4CE2F"/>
      </a:accent1>
      <a:accent2>
        <a:srgbClr val="D23958"/>
      </a:accent2>
      <a:accent3>
        <a:srgbClr val="F58020"/>
      </a:accent3>
      <a:accent4>
        <a:srgbClr val="009AD5"/>
      </a:accent4>
      <a:accent5>
        <a:srgbClr val="0479CE"/>
      </a:accent5>
      <a:accent6>
        <a:srgbClr val="25C29C"/>
      </a:accent6>
      <a:hlink>
        <a:srgbClr val="0563C1"/>
      </a:hlink>
      <a:folHlink>
        <a:srgbClr val="954F72"/>
      </a:folHlink>
    </a:clrScheme>
    <a:fontScheme name="Custom 70">
      <a:majorFont>
        <a:latin typeface="Avenir Next LT Pro Demi"/>
        <a:ea typeface=""/>
        <a:cs typeface=""/>
      </a:majorFont>
      <a:minorFont>
        <a:latin typeface="Avenir Next LT Pro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3_Win32_SL_v4" id="{5E1028BC-039D-4A85-8182-5BC71B8BBFDB}" vid="{8FC0B532-47E6-48BF-A500-9A0D2EC438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A6E12E-4FF7-4C88-95F6-114C47B19E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ECE97D-60B5-4100-B9C3-EE555C5350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9B94F4B-D1AE-41B8-9990-A1308C67D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 </vt:lpstr>
      <vt:lpstr>Avenir Next LT Pro Demi</vt:lpstr>
      <vt:lpstr>Calibri</vt:lpstr>
      <vt:lpstr>Custom</vt:lpstr>
      <vt:lpstr>Project timeline</vt:lpstr>
      <vt:lpstr>Project timeline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Mahendran I</dc:creator>
  <cp:lastModifiedBy>Mahendran Irusappan</cp:lastModifiedBy>
  <cp:revision>1</cp:revision>
  <dcterms:created xsi:type="dcterms:W3CDTF">2025-05-18T05:44:22Z</dcterms:created>
  <dcterms:modified xsi:type="dcterms:W3CDTF">2025-05-18T05:50:51Z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