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8"/>
  </p:notesMasterIdLst>
  <p:handoutMasterIdLst>
    <p:handoutMasterId r:id="rId9"/>
  </p:handoutMasterIdLst>
  <p:sldIdLst>
    <p:sldId id="284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howGuides="1">
      <p:cViewPr varScale="1">
        <p:scale>
          <a:sx n="63" d="100"/>
          <a:sy n="63" d="100"/>
        </p:scale>
        <p:origin x="80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CE2FA-C1B4-CD07-A2CA-5C67D243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E6B3F-F3EF-0797-A1E2-532F776882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AA381-4AB2-4857-90ED-086C4108CF9F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1A315-E35F-17E1-49CE-91EFD5D22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1CAB4-1EDD-76A4-6F34-A2292C88B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C7FC-8AE2-486F-A5A4-E5845D7D79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12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7938-340A-4690-BED6-B4E9C4A30339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21250-A1F0-4E7C-9F1A-96E3E3FAD1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4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7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26556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69D12C-3F64-5612-65C0-30B87467635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9878" y="2585092"/>
            <a:ext cx="877824" cy="877824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1" y="4014522"/>
            <a:ext cx="1242313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1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576D8A9-A8D2-9DDC-0F30-8189EA083D2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53150" y="2585092"/>
            <a:ext cx="877824" cy="877824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70456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2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E6D2BAA-4D65-0445-B45C-617A021365A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1591" y="2585092"/>
            <a:ext cx="877824" cy="877824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24124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3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99C3FA7-D6A4-3F9C-021F-BBFE172B3AB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24388" y="2585092"/>
            <a:ext cx="877824" cy="877824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24124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3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64EC693F-BE91-85FE-44F0-EFE8F6DAC59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04180" y="2585092"/>
            <a:ext cx="877824" cy="877824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24124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29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C3D5189-674F-A21F-1398-5FCFC7F642C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47452" y="2585092"/>
            <a:ext cx="877824" cy="877824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0" y="4014522"/>
            <a:ext cx="124124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0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29910F4-ABB9-EC08-F4A5-4EA1F188DA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65893" y="2585092"/>
            <a:ext cx="877824" cy="877824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1" y="4014522"/>
            <a:ext cx="124124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1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DF1F1105-2FFE-7BE6-46FF-3A7630DE25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718690" y="2585092"/>
            <a:ext cx="877824" cy="877824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1" y="4014522"/>
            <a:ext cx="124124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1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517CA-018E-3538-2285-537DE6EF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9701" y="2331273"/>
            <a:ext cx="5587556" cy="1392649"/>
            <a:chOff x="259701" y="2331273"/>
            <a:chExt cx="5587556" cy="1392649"/>
          </a:xfrm>
        </p:grpSpPr>
        <p:sp>
          <p:nvSpPr>
            <p:cNvPr id="3" name="Freeform: Shape 2" descr="timeline ">
              <a:extLst>
                <a:ext uri="{FF2B5EF4-FFF2-40B4-BE49-F238E27FC236}">
                  <a16:creationId xmlns:a16="http://schemas.microsoft.com/office/drawing/2014/main" id="{AC2061C7-0EF4-4BE2-C9C9-6500F8654BB4}"/>
                </a:ext>
              </a:extLst>
            </p:cNvPr>
            <p:cNvSpPr/>
            <p:nvPr userDrawn="1"/>
          </p:nvSpPr>
          <p:spPr>
            <a:xfrm rot="10800000" flipV="1">
              <a:off x="340122" y="2331273"/>
              <a:ext cx="5431542" cy="1392649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66000">
                  <a:schemeClr val="accent6"/>
                </a:gs>
                <a:gs pos="42000">
                  <a:schemeClr val="accent5"/>
                </a:gs>
                <a:gs pos="8000">
                  <a:schemeClr val="accent4"/>
                </a:gs>
                <a:gs pos="9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 descr="timeline endpoints">
              <a:extLst>
                <a:ext uri="{FF2B5EF4-FFF2-40B4-BE49-F238E27FC236}">
                  <a16:creationId xmlns:a16="http://schemas.microsoft.com/office/drawing/2014/main" id="{816FAAB1-A220-A22D-D72D-5780A2066406}"/>
                </a:ext>
              </a:extLst>
            </p:cNvPr>
            <p:cNvSpPr/>
            <p:nvPr userDrawn="1"/>
          </p:nvSpPr>
          <p:spPr>
            <a:xfrm>
              <a:off x="259701" y="2929878"/>
              <a:ext cx="190273" cy="1902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8C990738-7209-3620-599F-A86F9BAE8273}"/>
                </a:ext>
              </a:extLst>
            </p:cNvPr>
            <p:cNvSpPr/>
            <p:nvPr userDrawn="1"/>
          </p:nvSpPr>
          <p:spPr>
            <a:xfrm>
              <a:off x="5666452" y="2934612"/>
              <a:ext cx="180805" cy="180805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A45EEE-7A3F-07EF-B732-92E920EAA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53949" y="2331273"/>
            <a:ext cx="5587556" cy="1392649"/>
            <a:chOff x="6353949" y="2331273"/>
            <a:chExt cx="5587556" cy="1392649"/>
          </a:xfrm>
        </p:grpSpPr>
        <p:sp>
          <p:nvSpPr>
            <p:cNvPr id="10" name="Freeform: Shape 9" descr="timeline ">
              <a:extLst>
                <a:ext uri="{FF2B5EF4-FFF2-40B4-BE49-F238E27FC236}">
                  <a16:creationId xmlns:a16="http://schemas.microsoft.com/office/drawing/2014/main" id="{D5C5C7B3-6DA0-3C02-38EE-ABFEE464A2BB}"/>
                </a:ext>
              </a:extLst>
            </p:cNvPr>
            <p:cNvSpPr/>
            <p:nvPr userDrawn="1"/>
          </p:nvSpPr>
          <p:spPr>
            <a:xfrm rot="10800000" flipV="1">
              <a:off x="6434370" y="2331273"/>
              <a:ext cx="5431542" cy="1392649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66000">
                  <a:schemeClr val="accent6"/>
                </a:gs>
                <a:gs pos="42000">
                  <a:schemeClr val="accent5"/>
                </a:gs>
                <a:gs pos="8000">
                  <a:schemeClr val="accent4"/>
                </a:gs>
                <a:gs pos="9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 descr="timeline endpoints">
              <a:extLst>
                <a:ext uri="{FF2B5EF4-FFF2-40B4-BE49-F238E27FC236}">
                  <a16:creationId xmlns:a16="http://schemas.microsoft.com/office/drawing/2014/main" id="{03982E1B-FD3A-AC57-25DA-C20832A4C22F}"/>
                </a:ext>
              </a:extLst>
            </p:cNvPr>
            <p:cNvSpPr/>
            <p:nvPr userDrawn="1"/>
          </p:nvSpPr>
          <p:spPr>
            <a:xfrm>
              <a:off x="6353949" y="2929878"/>
              <a:ext cx="190273" cy="1902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 descr="timeline endpoints">
              <a:extLst>
                <a:ext uri="{FF2B5EF4-FFF2-40B4-BE49-F238E27FC236}">
                  <a16:creationId xmlns:a16="http://schemas.microsoft.com/office/drawing/2014/main" id="{2CC14EE6-6330-4A96-A431-F23795BFEB4B}"/>
                </a:ext>
              </a:extLst>
            </p:cNvPr>
            <p:cNvSpPr/>
            <p:nvPr userDrawn="1"/>
          </p:nvSpPr>
          <p:spPr>
            <a:xfrm>
              <a:off x="11760700" y="2934612"/>
              <a:ext cx="180805" cy="180805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200"/>
            <a:ext cx="11731752" cy="96358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124243-35B7-C068-DE23-492108FA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0708" y="1496310"/>
            <a:ext cx="1170522" cy="4672600"/>
            <a:chOff x="240708" y="1496310"/>
            <a:chExt cx="1170522" cy="4672600"/>
          </a:xfrm>
        </p:grpSpPr>
        <p:sp>
          <p:nvSpPr>
            <p:cNvPr id="7" name="Freeform: Shape 6" descr="timeline ">
              <a:extLst>
                <a:ext uri="{FF2B5EF4-FFF2-40B4-BE49-F238E27FC236}">
                  <a16:creationId xmlns:a16="http://schemas.microsoft.com/office/drawing/2014/main" id="{85E97D83-32EE-1082-8AC3-2D488569095E}"/>
                </a:ext>
              </a:extLst>
            </p:cNvPr>
            <p:cNvSpPr/>
            <p:nvPr userDrawn="1"/>
          </p:nvSpPr>
          <p:spPr>
            <a:xfrm rot="16200000" flipV="1">
              <a:off x="-1456639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 descr="timeline endpoints">
              <a:extLst>
                <a:ext uri="{FF2B5EF4-FFF2-40B4-BE49-F238E27FC236}">
                  <a16:creationId xmlns:a16="http://schemas.microsoft.com/office/drawing/2014/main" id="{A68E7F3D-56B3-6400-38C6-48EA0FC2B65C}"/>
                </a:ext>
              </a:extLst>
            </p:cNvPr>
            <p:cNvSpPr/>
            <p:nvPr userDrawn="1"/>
          </p:nvSpPr>
          <p:spPr>
            <a:xfrm>
              <a:off x="74526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A3B99CA7-DB66-357F-E082-9C19B50755E6}"/>
                </a:ext>
              </a:extLst>
            </p:cNvPr>
            <p:cNvSpPr/>
            <p:nvPr userDrawn="1"/>
          </p:nvSpPr>
          <p:spPr>
            <a:xfrm>
              <a:off x="74526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EB441-7AC5-42B7-2BBE-D2AB4CEB7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335188" y="1496310"/>
            <a:ext cx="1170522" cy="4672600"/>
            <a:chOff x="4335188" y="1496310"/>
            <a:chExt cx="1170522" cy="4672600"/>
          </a:xfrm>
        </p:grpSpPr>
        <p:sp>
          <p:nvSpPr>
            <p:cNvPr id="14" name="Freeform: Shape 13" descr="timeline ">
              <a:extLst>
                <a:ext uri="{FF2B5EF4-FFF2-40B4-BE49-F238E27FC236}">
                  <a16:creationId xmlns:a16="http://schemas.microsoft.com/office/drawing/2014/main" id="{3D5A0C1A-E309-F54E-56B1-C83E716B076E}"/>
                </a:ext>
              </a:extLst>
            </p:cNvPr>
            <p:cNvSpPr/>
            <p:nvPr userDrawn="1"/>
          </p:nvSpPr>
          <p:spPr>
            <a:xfrm rot="16200000" flipV="1">
              <a:off x="263784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 descr="timeline endpoints">
              <a:extLst>
                <a:ext uri="{FF2B5EF4-FFF2-40B4-BE49-F238E27FC236}">
                  <a16:creationId xmlns:a16="http://schemas.microsoft.com/office/drawing/2014/main" id="{C320BD29-7F24-E436-41ED-2FB6B09FFA7D}"/>
                </a:ext>
              </a:extLst>
            </p:cNvPr>
            <p:cNvSpPr/>
            <p:nvPr userDrawn="1"/>
          </p:nvSpPr>
          <p:spPr>
            <a:xfrm>
              <a:off x="483974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 descr="timeline endpoints">
              <a:extLst>
                <a:ext uri="{FF2B5EF4-FFF2-40B4-BE49-F238E27FC236}">
                  <a16:creationId xmlns:a16="http://schemas.microsoft.com/office/drawing/2014/main" id="{25CD3A00-642F-F865-8DF5-9FCA90EBD24F}"/>
                </a:ext>
              </a:extLst>
            </p:cNvPr>
            <p:cNvSpPr/>
            <p:nvPr userDrawn="1"/>
          </p:nvSpPr>
          <p:spPr>
            <a:xfrm>
              <a:off x="483974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C1A445-4A1E-0E9A-C43A-7286C5F4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58548" y="1496310"/>
            <a:ext cx="1170522" cy="4672600"/>
            <a:chOff x="8358548" y="1496310"/>
            <a:chExt cx="1170522" cy="4672600"/>
          </a:xfrm>
        </p:grpSpPr>
        <p:sp>
          <p:nvSpPr>
            <p:cNvPr id="21" name="Freeform: Shape 20" descr="timeline ">
              <a:extLst>
                <a:ext uri="{FF2B5EF4-FFF2-40B4-BE49-F238E27FC236}">
                  <a16:creationId xmlns:a16="http://schemas.microsoft.com/office/drawing/2014/main" id="{4952EE22-E795-2FC7-052C-2BD82A656C94}"/>
                </a:ext>
              </a:extLst>
            </p:cNvPr>
            <p:cNvSpPr/>
            <p:nvPr userDrawn="1"/>
          </p:nvSpPr>
          <p:spPr>
            <a:xfrm rot="16200000" flipV="1">
              <a:off x="666120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 descr="timeline endpoints">
              <a:extLst>
                <a:ext uri="{FF2B5EF4-FFF2-40B4-BE49-F238E27FC236}">
                  <a16:creationId xmlns:a16="http://schemas.microsoft.com/office/drawing/2014/main" id="{8D2BA49E-8E76-1626-C082-0F0B29E6A6C1}"/>
                </a:ext>
              </a:extLst>
            </p:cNvPr>
            <p:cNvSpPr/>
            <p:nvPr userDrawn="1"/>
          </p:nvSpPr>
          <p:spPr>
            <a:xfrm>
              <a:off x="886310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 descr="timeline endpoints">
              <a:extLst>
                <a:ext uri="{FF2B5EF4-FFF2-40B4-BE49-F238E27FC236}">
                  <a16:creationId xmlns:a16="http://schemas.microsoft.com/office/drawing/2014/main" id="{870CE816-FC7D-CDF1-F5DD-D83DDC380C90}"/>
                </a:ext>
              </a:extLst>
            </p:cNvPr>
            <p:cNvSpPr/>
            <p:nvPr userDrawn="1"/>
          </p:nvSpPr>
          <p:spPr>
            <a:xfrm>
              <a:off x="886310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F44018C-13EE-748B-B820-E02F62C1B2B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7578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BAF4CB08-A110-AEA1-5307-2871FEE2CA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17578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A9174361-1319-57DB-45D4-13BE0DB182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578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5889C5B-72CA-D335-92AD-FCB9FEDAB8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7578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D7DE5D79-599D-DFB8-ABE9-922A0E8FCF9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50887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C3CA893D-4ACF-DFF1-9805-37620DBE00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550887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1547E96D-DC67-55BA-2A08-4A74F1C63C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50887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A1E7B28-3ADC-1890-14E4-6F9A13C95C0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50887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373CF34-717A-BA57-91E4-2577FD317FE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4917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411A0259-BEF2-E04F-DD42-1C1A80D357D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524917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44B6D202-4D05-9FD2-4B6F-3D8B92934EE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524917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1A4D00E5-D3FF-BC23-98FB-5B61AEFB323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524917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176055"/>
          </a:xfrm>
        </p:spPr>
        <p:txBody>
          <a:bodyPr/>
          <a:lstStyle/>
          <a:p>
            <a:r>
              <a:rPr lang="en-US" dirty="0"/>
              <a:t>Product Roadmap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13CE214-29C3-EA9D-3970-5DA5596A91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0355" y="2660943"/>
            <a:ext cx="1161288" cy="1161288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3914" y="4817717"/>
            <a:ext cx="1796396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Successful completion and finalization of our innovative product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8BC552-04A5-36FD-5758-5E17CB040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9505" y="2660943"/>
            <a:ext cx="1161288" cy="1161288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4076" y="4817717"/>
            <a:ext cx="1796396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Successful introduction of our innovative product to the market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F443B80-DE7B-85CB-3769-BFAB8DBE2E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78655" y="2660943"/>
            <a:ext cx="1161288" cy="1161288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8" y="4817717"/>
            <a:ext cx="1796396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Celebration of reaching a substantial user base, indicating growing demand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30153FE-8F5A-E903-AD9D-FAD7244E18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77805" y="2644842"/>
            <a:ext cx="1161288" cy="1161288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400" y="4817717"/>
            <a:ext cx="1796396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Formation of a strategic alliance, expanding market presence and capabilities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265567"/>
          </a:xfrm>
        </p:spPr>
        <p:txBody>
          <a:bodyPr/>
          <a:lstStyle/>
          <a:p>
            <a:r>
              <a:rPr lang="en-US" dirty="0"/>
              <a:t>Product Roadmap 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050D8B2C-5F7C-FA8E-0AA4-BB2D55751FE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09878" y="2585092"/>
            <a:ext cx="877824" cy="877824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181" y="4014522"/>
            <a:ext cx="1242313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1" y="4486178"/>
            <a:ext cx="1242313" cy="118310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Successful completion and finalization of our innovative product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12BA200-EA49-2526-8275-2C0F4FB1954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53150" y="2585092"/>
            <a:ext cx="877824" cy="877824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839103" y="4014522"/>
            <a:ext cx="1270456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2" y="4486178"/>
            <a:ext cx="1242313" cy="118310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Successful introduction of our innovative product to the market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1F8ACB0D-976A-0B22-B154-88320A646A3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1591" y="2585092"/>
            <a:ext cx="877824" cy="877824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222024" y="4014522"/>
            <a:ext cx="1241242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3" y="4486178"/>
            <a:ext cx="1242313" cy="118310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Celebration of reaching a substantial user base, indicating growing demand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3C6C5473-03B5-5240-F360-5C9549999BA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24388" y="2585092"/>
            <a:ext cx="877824" cy="877824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4944" y="4014522"/>
            <a:ext cx="1241242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3" y="4486178"/>
            <a:ext cx="1242313" cy="118310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Formation of a strategic alliance, expanding market presence and capabilities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1EE7A7F5-8246-97B7-3FE9-E842EAB458E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704180" y="2585092"/>
            <a:ext cx="877824" cy="877824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5230" y="4014522"/>
            <a:ext cx="1241242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29" y="4486178"/>
            <a:ext cx="1242313" cy="118310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Successful completion and finalization of our innovative </a:t>
            </a:r>
            <a:br>
              <a:rPr lang="en-US" dirty="0"/>
            </a:br>
            <a:r>
              <a:rPr lang="en-US" dirty="0"/>
              <a:t>product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032B5EBF-1974-0CF3-1F6E-2365EB5423F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047452" y="2585092"/>
            <a:ext cx="877824" cy="877824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38150" y="4014522"/>
            <a:ext cx="1241241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0" y="4486178"/>
            <a:ext cx="1242313" cy="118310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Successful introduction of our innovative product to the market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6581748A-8705-6ECC-294B-8F9596854B7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365893" y="2585092"/>
            <a:ext cx="877824" cy="877824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321071" y="4014522"/>
            <a:ext cx="1241241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1" y="4486178"/>
            <a:ext cx="1242313" cy="118310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Celebration of reaching a substantial user base, indicating growing demand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D1DDA847-0A52-1D22-F2D4-A83A5C8B854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718690" y="2585092"/>
            <a:ext cx="877824" cy="877824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703991" y="4014522"/>
            <a:ext cx="1241241" cy="302186"/>
          </a:xfrm>
        </p:spPr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1" y="4486178"/>
            <a:ext cx="1242313" cy="118310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Formation of a strategic alliance, expanding market presence and capabilities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63580"/>
          </a:xfrm>
        </p:spPr>
        <p:txBody>
          <a:bodyPr/>
          <a:lstStyle/>
          <a:p>
            <a:r>
              <a:rPr lang="en-US" dirty="0"/>
              <a:t> Product Roadmap 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4E241B1E-12E0-8DDA-3664-3D0E5D2CD13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17578" y="1709039"/>
            <a:ext cx="804672" cy="804672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121" name="Text Placeholder 120">
            <a:extLst>
              <a:ext uri="{FF2B5EF4-FFF2-40B4-BE49-F238E27FC236}">
                <a16:creationId xmlns:a16="http://schemas.microsoft.com/office/drawing/2014/main" id="{C7211A6B-E306-8F61-CA80-530323BDCC5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17578" y="2854501"/>
            <a:ext cx="804672" cy="804672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1F2B6308-DB40-59DC-0F3F-4D7D01F5DB0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7578" y="3988708"/>
            <a:ext cx="804672" cy="804672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312899F3-75D2-6410-A16C-9D93665244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7578" y="5122915"/>
            <a:ext cx="804672" cy="804672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0060" y="1776098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9563" y="2111375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Successful completion and </a:t>
            </a:r>
            <a:br>
              <a:rPr lang="en-US" dirty="0"/>
            </a:br>
            <a:r>
              <a:rPr lang="en-US" dirty="0"/>
              <a:t>finalization of our innovative product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80060" y="2914739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Successful introduction of our innovative product to the market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80060" y="4057987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Celebration of reaching a substantial user base, indicating growing demand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80060" y="5231920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Formation of a strategic alliance, expanding market presence and capabilities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1A524B92-701D-14AA-DC01-7940C04FA9D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550887" y="1709039"/>
            <a:ext cx="804672" cy="804672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ECD9DB94-4687-7009-B1BA-F060AB2B5D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550887" y="2854501"/>
            <a:ext cx="804672" cy="804672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3135B8EF-FDD7-00FB-1C5B-46BCE56F9B5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550887" y="3988708"/>
            <a:ext cx="804672" cy="804672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3855A3D6-97BB-6ADF-24F6-ADED230B965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50887" y="5122915"/>
            <a:ext cx="804672" cy="804672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74540" y="1776098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Successful completion and </a:t>
            </a:r>
            <a:br>
              <a:rPr lang="en-US" dirty="0"/>
            </a:br>
            <a:r>
              <a:rPr lang="en-US" dirty="0"/>
              <a:t>finalization of our innovative product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4540" y="2914739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Successful introduction of our innovative product to the market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74540" y="4057987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Celebration of reaching a substantial user base, indicating growing demand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674540" y="5231920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Formation of a strategic alliance, expanding market presence and capabilities</a:t>
            </a:r>
          </a:p>
          <a:p>
            <a:endParaRPr lang="en-US" dirty="0"/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FCA8BB43-748F-E445-EB39-132E3FDE49F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524917" y="1709039"/>
            <a:ext cx="804672" cy="804672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2FAB903D-1189-EA09-FC66-56D6C3ED12B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524917" y="2854501"/>
            <a:ext cx="804672" cy="804672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9092576A-439C-DAFE-A614-ECEF37B0E3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524917" y="3988708"/>
            <a:ext cx="804672" cy="804672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0DD5017C-98D6-7230-D3F1-310B0AADB1D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524917" y="5122915"/>
            <a:ext cx="804672" cy="804672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715D29C-523D-4B56-8B88-51546B8E2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97900" y="1776098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C02F6A7-1B9C-4603-83CA-A00989013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Successful completion and </a:t>
            </a:r>
            <a:br>
              <a:rPr lang="en-US"/>
            </a:br>
            <a:r>
              <a:rPr lang="en-US"/>
              <a:t>finalization of our innovative product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4D1AC9D-DCFD-44C8-B37A-4F9B5EF351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97900" y="2914739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8E78B09-54C4-4212-9263-67663A369E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Successful introduction of our innovative product to the market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0BEA309C-D1D3-4CA5-8614-2EB7CE8B2D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7900" y="4057987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67FBAD0-3540-4909-943F-4D466B5B29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Celebration of reaching a substantial user base, indicating growing demand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579A6772-47BE-433D-8F07-77E4A173FD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97900" y="5231920"/>
            <a:ext cx="2286000" cy="302186"/>
          </a:xfrm>
        </p:spPr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A575DF51-7C46-4E7C-A7A9-3F556E3AD8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286000" cy="7064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Formation of a strategic alliance, expanding market presence and 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product roadmap timeline_Win32_SL_v3" id="{061EDF52-E0A6-4B09-AC91-99376BDEAEBE}" vid="{EB6D99AA-2953-4511-BF11-744F79C183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813DC-D2A2-4F72-983A-E9E13A903B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184903E-651E-4677-80F3-C08997C4F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1B977E-A851-42EB-9963-5633DC09B4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Widescreen</PresentationFormat>
  <Paragraphs>80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Speak Pro</vt:lpstr>
      <vt:lpstr>Custom</vt:lpstr>
      <vt:lpstr>Product Roadmap</vt:lpstr>
      <vt:lpstr>Product Roadmap </vt:lpstr>
      <vt:lpstr> Product Roadmap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Mahendran I</dc:creator>
  <cp:lastModifiedBy>Mahendran Irusappan</cp:lastModifiedBy>
  <cp:revision>1</cp:revision>
  <dcterms:created xsi:type="dcterms:W3CDTF">2025-05-18T05:41:51Z</dcterms:created>
  <dcterms:modified xsi:type="dcterms:W3CDTF">2025-05-18T05:48:49Z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