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9144000" cy="5143500"/>
  <p:embeddedFontLst>
    <p:embeddedFont>
      <p:font typeface="CHCNIJ+PublicSans-Bold" panose="02000500000000000000" pitchFamily="2"/>
      <p:regular r:id="rId9"/>
    </p:embeddedFont>
    <p:embeddedFont>
      <p:font typeface="CSBFGQ+EBGaramond-Bold" panose="02000500000000000000" pitchFamily="2"/>
      <p:regular r:id="rId10"/>
    </p:embeddedFont>
    <p:embeddedFont>
      <p:font typeface="IDNLAK+EBGaramond-Medium" panose="02000500000000000000" pitchFamily="2"/>
      <p:regular r:id="rId11"/>
    </p:embeddedFont>
    <p:embeddedFont>
      <p:font typeface="LNEEUU+EBGaramond-Regular" panose="02000500000000000000" pitchFamily="2"/>
      <p:regular r:id="rId12"/>
    </p:embeddedFont>
    <p:embeddedFont>
      <p:font typeface="SJNKRS+ArialMT" panose="02000500000000000000" pitchFamily="2"/>
      <p:regular r:id="rId13"/>
    </p:embeddedFont>
    <p:embeddedFont>
      <p:font typeface="SLFRMA+PublicSans-BoldItalic" panose="02000500000000000000" pitchFamily="2"/>
      <p:regular r:id="rId14"/>
    </p:embeddedFont>
    <p:embeddedFont>
      <p:font typeface="WTWGOU+Arial-BoldMT" panose="02000500000000000000" pitchFamily="2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font" Target="fonts/font5.fntdata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2680" y="2692811"/>
            <a:ext cx="3182416" cy="1116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19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“</a:t>
            </a:r>
            <a:r>
              <a:rPr lang="en-US"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Workout Tracker</a:t>
            </a: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”</a:t>
            </a:r>
          </a:p>
          <a:p>
            <a:pPr marL="12" marR="0">
              <a:lnSpc>
                <a:spcPts val="2819"/>
              </a:lnSpc>
              <a:spcBef>
                <a:spcPts val="2852"/>
              </a:spcBef>
              <a:spcAft>
                <a:spcPts val="0"/>
              </a:spcAft>
            </a:pPr>
            <a:r>
              <a:rPr sz="2400" b="1" dirty="0">
                <a:solidFill>
                  <a:srgbClr val="223669"/>
                </a:solidFill>
                <a:latin typeface="CHCNIJ+PublicSans-Bold"/>
                <a:cs typeface="CHCNIJ+PublicSans-Bold"/>
              </a:rPr>
              <a:t>Task - 2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234710" y="825130"/>
            <a:ext cx="2704433" cy="2934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83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50" b="1" spc="-10" dirty="0">
                <a:solidFill>
                  <a:srgbClr val="C88C32"/>
                </a:solidFill>
                <a:latin typeface="CSBFGQ+EBGaramond-Bold"/>
                <a:cs typeface="CSBFGQ+EBGaramond-Bold"/>
              </a:rPr>
              <a:t>WORKOUT TRACKER</a:t>
            </a:r>
            <a:endParaRPr sz="1850" b="1" spc="-10" dirty="0">
              <a:solidFill>
                <a:srgbClr val="C88C32"/>
              </a:solidFill>
              <a:latin typeface="CSBFGQ+EBGaramond-Bold"/>
              <a:cs typeface="CSBFGQ+EBGaramond-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6135" y="1345039"/>
            <a:ext cx="215428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solidFill>
                  <a:srgbClr val="FFFFFF"/>
                </a:solidFill>
                <a:latin typeface="SJNKRS+ArialMT"/>
                <a:cs typeface="SJNKRS+ArialMT"/>
              </a:rPr>
              <a:t>▪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21885" y="1330153"/>
            <a:ext cx="3895500" cy="682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rgbClr val="FFFFFF"/>
                </a:solidFill>
                <a:latin typeface="IDNLAK+EBGaramond-Medium"/>
                <a:cs typeface="IDNLAK+EBGaramond-Medium"/>
              </a:rPr>
              <a:t>Wearable devices that allow people to monitor and track activities and information related to fitness, such as distance walked and calories consumed. </a:t>
            </a:r>
            <a:endParaRPr sz="1400" dirty="0">
              <a:solidFill>
                <a:srgbClr val="FFFFFF"/>
              </a:solidFill>
              <a:latin typeface="IDNLAK+EBGaramond-Medium"/>
              <a:cs typeface="IDNLAK+EBGaramond-Medi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050" y="2448880"/>
            <a:ext cx="1436143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LMS Username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04906" y="2448880"/>
            <a:ext cx="636661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Name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771000" y="2448880"/>
            <a:ext cx="646385" cy="23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64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WTWGOU+Arial-BoldMT"/>
                <a:cs typeface="WTWGOU+Arial-BoldMT"/>
              </a:rPr>
              <a:t>Batch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573300" y="837135"/>
            <a:ext cx="6374461" cy="677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Google Sans"/>
              </a:rPr>
              <a:t>In the Fitness app , </a:t>
            </a:r>
            <a:r>
              <a:rPr lang="en-US" sz="1100" b="0" i="0" dirty="0">
                <a:solidFill>
                  <a:srgbClr val="040C28"/>
                </a:solidFill>
                <a:effectLst/>
                <a:latin typeface="Google Sans"/>
              </a:rPr>
              <a:t>you can see a summary of your daily activity, trends, and awards to keep track of your progress</a:t>
            </a:r>
            <a:r>
              <a:rPr lang="en-US" sz="1100" b="0" i="0" dirty="0">
                <a:solidFill>
                  <a:srgbClr val="474747"/>
                </a:solidFill>
                <a:effectLst/>
                <a:latin typeface="Google Sans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0" i="0" dirty="0">
                <a:solidFill>
                  <a:srgbClr val="474747"/>
                </a:solidFill>
                <a:effectLst/>
                <a:latin typeface="Google Sans"/>
              </a:rPr>
              <a:t>The Trends area shows your daily data for active calories, walking and running distance, walking pace, and running pace. </a:t>
            </a:r>
            <a:endParaRPr sz="1100" dirty="0"/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920038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spc="-23" dirty="0">
                <a:solidFill>
                  <a:srgbClr val="223669"/>
                </a:solidFill>
                <a:latin typeface="CSBFGQ+EBGaramond-Bold"/>
                <a:cs typeface="CSBFGQ+EBGaramond-Bold"/>
              </a:rPr>
              <a:t>Taskꢀ-ꢀ2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73300" y="635171"/>
            <a:ext cx="2900743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CreateꢀUIꢀandꢀimplementꢀvariousꢀcomponentsꢀusingꢀreact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300" y="1523276"/>
            <a:ext cx="3581972" cy="1870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72"/>
              </a:lnSpc>
              <a:spcBef>
                <a:spcPts val="0"/>
              </a:spcBef>
              <a:spcAft>
                <a:spcPts val="0"/>
              </a:spcAft>
            </a:pPr>
            <a:r>
              <a:rPr sz="900" b="1" dirty="0">
                <a:solidFill>
                  <a:srgbClr val="0B5394"/>
                </a:solidFill>
                <a:latin typeface="CSBFGQ+EBGaramond-Bold"/>
                <a:cs typeface="CSBFGQ+EBGaramond-Bold"/>
              </a:rPr>
              <a:t>IntegrateꢀtheꢀAPIsꢀtoꢀfrontendꢀtoꢀensureꢀtheꢀdynamicꢀfeatureꢀofꢀwebsite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65443" y="3018742"/>
            <a:ext cx="2192057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sz="1400" b="1" dirty="0">
                <a:solidFill>
                  <a:srgbClr val="C88C32"/>
                </a:solidFill>
                <a:latin typeface="CHCNIJ+PublicSans-Bold"/>
                <a:cs typeface="CHCNIJ+PublicSans-Bold"/>
              </a:rPr>
              <a:t>Learning Outcome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098C6F-ADA7-A108-4229-F421BF60C5A8}"/>
              </a:ext>
            </a:extLst>
          </p:cNvPr>
          <p:cNvSpPr txBox="1"/>
          <p:nvPr/>
        </p:nvSpPr>
        <p:spPr>
          <a:xfrm>
            <a:off x="537204" y="1896619"/>
            <a:ext cx="3837214" cy="652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Tracking your workouts keeps you motivated.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Keeping track will help you set realistic goals.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Tracking workouts can lead to better results.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49405D-DB72-5FFC-7474-7EC21D719BF7}"/>
              </a:ext>
            </a:extLst>
          </p:cNvPr>
          <p:cNvSpPr txBox="1"/>
          <p:nvPr/>
        </p:nvSpPr>
        <p:spPr>
          <a:xfrm>
            <a:off x="531172" y="3308000"/>
            <a:ext cx="58782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By </a:t>
            </a:r>
            <a:r>
              <a:rPr lang="en-US" sz="1200" b="0" i="0" dirty="0" err="1">
                <a:solidFill>
                  <a:srgbClr val="1F1F1F"/>
                </a:solidFill>
                <a:effectLst/>
                <a:latin typeface="Google Sans"/>
              </a:rPr>
              <a:t>analysing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your workout data over time, you can identify which exercises are most effective for you.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Which days of the week you tend to work out the most, and other patterns that can help you </a:t>
            </a:r>
            <a:r>
              <a:rPr lang="en-US" sz="1200" b="0" i="0" dirty="0" err="1">
                <a:solidFill>
                  <a:srgbClr val="1F1F1F"/>
                </a:solidFill>
                <a:effectLst/>
                <a:latin typeface="Google Sans"/>
              </a:rPr>
              <a:t>optimise</a:t>
            </a:r>
            <a:r>
              <a:rPr lang="en-US" sz="1200" b="0" i="0" dirty="0">
                <a:solidFill>
                  <a:srgbClr val="1F1F1F"/>
                </a:solidFill>
                <a:effectLst/>
                <a:latin typeface="Google Sans"/>
              </a:rPr>
              <a:t> your training.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229" y="831630"/>
            <a:ext cx="7199485" cy="1107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The device collects data and converts it into steps, calories, sleep quality and general activity you perform through the day.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fitness tracker is a device that uses sensors to track your orientation, movement, and rotation.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204" y="264756"/>
            <a:ext cx="2309241" cy="335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223669"/>
                </a:solidFill>
                <a:latin typeface="CSBFGQ+EBGaramond-Bold"/>
                <a:cs typeface="CSBFGQ+EBGaramond-Bold"/>
              </a:rPr>
              <a:t>Step-WiseꢀDescription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7204" y="2452409"/>
            <a:ext cx="2509558" cy="2821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4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Summaryꢀofꢀyourꢀtask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143615-66EB-62F1-3633-3BB4061B4482}"/>
              </a:ext>
            </a:extLst>
          </p:cNvPr>
          <p:cNvSpPr txBox="1"/>
          <p:nvPr/>
        </p:nvSpPr>
        <p:spPr>
          <a:xfrm>
            <a:off x="560444" y="2914151"/>
            <a:ext cx="7277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In the Fitness app ,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you can see a summary of your daily activity, trends, and awards to keep track of your progress</a:t>
            </a: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The Trends area shows your daily data for active calories, walking and running distance, walking pace, and running pace.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84724" y="192514"/>
            <a:ext cx="2988868" cy="4352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2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C88C32"/>
                </a:solidFill>
                <a:latin typeface="CSBFGQ+EBGaramond-Bold"/>
                <a:cs typeface="CSBFGQ+EBGaramond-Bold"/>
              </a:rPr>
              <a:t>AssessmentꢀParameter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6C274D-5F60-D34D-15D8-53DDCC1D027E}"/>
              </a:ext>
            </a:extLst>
          </p:cNvPr>
          <p:cNvSpPr txBox="1"/>
          <p:nvPr/>
        </p:nvSpPr>
        <p:spPr>
          <a:xfrm>
            <a:off x="2286000" y="197158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FF0C85-5274-8765-B6DB-2440C0003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693965"/>
            <a:ext cx="46355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629445" y="894406"/>
            <a:ext cx="2183510" cy="306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15"/>
              </a:lnSpc>
              <a:spcBef>
                <a:spcPts val="0"/>
              </a:spcBef>
              <a:spcAft>
                <a:spcPts val="0"/>
              </a:spcAft>
            </a:pP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Submission</a:t>
            </a:r>
            <a:r>
              <a:rPr sz="1800" b="1" spc="-45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 </a:t>
            </a:r>
            <a:r>
              <a:rPr sz="1800" b="1" dirty="0">
                <a:solidFill>
                  <a:srgbClr val="FFFFFF"/>
                </a:solidFill>
                <a:latin typeface="SLFRMA+PublicSans-BoldItalic"/>
                <a:cs typeface="SLFRMA+PublicSans-BoldItalic"/>
              </a:rPr>
              <a:t>Github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73458" y="2270922"/>
            <a:ext cx="2527274" cy="205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45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>
                <a:solidFill>
                  <a:srgbClr val="BD8738"/>
                </a:solidFill>
                <a:latin typeface="SLFRMA+PublicSans-BoldItalic"/>
                <a:cs typeface="SLFRMA+PublicSans-BoldItalic"/>
              </a:rPr>
              <a:t>https:/github.</a:t>
            </a:r>
            <a:endParaRPr sz="1400" b="1" dirty="0">
              <a:solidFill>
                <a:srgbClr val="BD8738"/>
              </a:solidFill>
              <a:latin typeface="SLFRMA+PublicSans-BoldItalic"/>
              <a:cs typeface="SLFRMA+PublicSans-BoldItal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(16:9)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cp:lastModifiedBy>Mahendran K</cp:lastModifiedBy>
  <cp:revision>5</cp:revision>
  <dcterms:modified xsi:type="dcterms:W3CDTF">2023-11-21T13:09:03Z</dcterms:modified>
</cp:coreProperties>
</file>