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49" r:id="rId2"/>
  </p:sldMasterIdLst>
  <p:notesMasterIdLst>
    <p:notesMasterId r:id="rId1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EB Garamond" pitchFamily="2" charset="0"/>
      <p:regular r:id="rId11"/>
      <p:bold r:id="rId12"/>
      <p:italic r:id="rId13"/>
      <p:boldItalic r:id="rId14"/>
    </p:embeddedFont>
    <p:embeddedFont>
      <p:font typeface="EB Garamond ExtraBold" pitchFamily="2" charset="0"/>
      <p:bold r:id="rId15"/>
      <p:boldItalic r:id="rId16"/>
    </p:embeddedFont>
    <p:embeddedFont>
      <p:font typeface="EB Garamond Medium" pitchFamily="2" charset="0"/>
      <p:regular r:id="rId17"/>
      <p:bold r:id="rId18"/>
      <p:italic r:id="rId19"/>
      <p:boldItalic r:id="rId20"/>
    </p:embeddedFont>
    <p:embeddedFont>
      <p:font typeface="EB Garamond SemiBold" pitchFamily="2" charset="0"/>
      <p:regular r:id="rId21"/>
      <p:bold r:id="rId22"/>
      <p:italic r:id="rId23"/>
      <p:boldItalic r:id="rId24"/>
    </p:embeddedFont>
    <p:embeddedFont>
      <p:font typeface="Public Sans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H>
    <a:band2H>
      <a:tcTxStyle b="off" i="off"/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H>
    <a:band1V>
      <a:tcTxStyle b="off" i="off"/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V>
    <a:band2V>
      <a:tcTxStyle b="off" i="off"/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V>
    <a:lastCol>
      <a:tcTxStyle b="off" i="off"/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ff" i="off"/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ff" i="off"/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Row>
    <a:seCell>
      <a:tcTxStyle b="off" i="off"/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eCell>
    <a:swCell>
      <a:tcTxStyle b="off" i="off"/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wCell>
    <a:firstRow>
      <a:tcTxStyle b="off" i="off"/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Row>
    <a:neCell>
      <a:tcTxStyle b="off" i="off"/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eCell>
    <a:nwCell>
      <a:tcTxStyle b="off" i="off"/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font" Target="fonts/font3.fntdata" /><Relationship Id="rId18" Type="http://schemas.openxmlformats.org/officeDocument/2006/relationships/font" Target="fonts/font8.fntdata" /><Relationship Id="rId26" Type="http://schemas.openxmlformats.org/officeDocument/2006/relationships/font" Target="fonts/font16.fntdata" /><Relationship Id="rId3" Type="http://schemas.openxmlformats.org/officeDocument/2006/relationships/slide" Target="slides/slide1.xml" /><Relationship Id="rId21" Type="http://schemas.openxmlformats.org/officeDocument/2006/relationships/font" Target="fonts/font11.fntdata" /><Relationship Id="rId7" Type="http://schemas.openxmlformats.org/officeDocument/2006/relationships/slide" Target="slides/slide5.xml" /><Relationship Id="rId12" Type="http://schemas.openxmlformats.org/officeDocument/2006/relationships/font" Target="fonts/font2.fntdata" /><Relationship Id="rId17" Type="http://schemas.openxmlformats.org/officeDocument/2006/relationships/font" Target="fonts/font7.fntdata" /><Relationship Id="rId25" Type="http://schemas.openxmlformats.org/officeDocument/2006/relationships/font" Target="fonts/font15.fntdata" /><Relationship Id="rId2" Type="http://schemas.openxmlformats.org/officeDocument/2006/relationships/slideMaster" Target="slideMasters/slideMaster2.xml" /><Relationship Id="rId16" Type="http://schemas.openxmlformats.org/officeDocument/2006/relationships/font" Target="fonts/font6.fntdata" /><Relationship Id="rId20" Type="http://schemas.openxmlformats.org/officeDocument/2006/relationships/font" Target="fonts/font10.fntdata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font" Target="fonts/font1.fntdata" /><Relationship Id="rId24" Type="http://schemas.openxmlformats.org/officeDocument/2006/relationships/font" Target="fonts/font14.fntdata" /><Relationship Id="rId32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font" Target="fonts/font5.fntdata" /><Relationship Id="rId23" Type="http://schemas.openxmlformats.org/officeDocument/2006/relationships/font" Target="fonts/font13.fntdata" /><Relationship Id="rId28" Type="http://schemas.openxmlformats.org/officeDocument/2006/relationships/font" Target="fonts/font18.fntdata" /><Relationship Id="rId10" Type="http://schemas.openxmlformats.org/officeDocument/2006/relationships/notesMaster" Target="notesMasters/notesMaster1.xml" /><Relationship Id="rId19" Type="http://schemas.openxmlformats.org/officeDocument/2006/relationships/font" Target="fonts/font9.fntdata" /><Relationship Id="rId31" Type="http://schemas.openxmlformats.org/officeDocument/2006/relationships/theme" Target="theme/theme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font" Target="fonts/font4.fntdata" /><Relationship Id="rId22" Type="http://schemas.openxmlformats.org/officeDocument/2006/relationships/font" Target="fonts/font12.fntdata" /><Relationship Id="rId27" Type="http://schemas.openxmlformats.org/officeDocument/2006/relationships/font" Target="fonts/font17.fntdata" /><Relationship Id="rId3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70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0971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29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37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7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24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8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83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8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8.png" 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8.png" 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9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2.png" 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1.xml" 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eg" /><Relationship Id="rId1" Type="http://schemas.openxmlformats.org/officeDocument/2006/relationships/slideMaster" Target="../slideMasters/slideMaster1.xml" 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eg" /><Relationship Id="rId1" Type="http://schemas.openxmlformats.org/officeDocument/2006/relationships/slideMaster" Target="../slideMasters/slideMaster1.xml" 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 /><Relationship Id="rId2" Type="http://schemas.openxmlformats.org/officeDocument/2006/relationships/image" Target="../media/image35.png" /><Relationship Id="rId1" Type="http://schemas.openxmlformats.org/officeDocument/2006/relationships/slideMaster" Target="../slideMasters/slideMaster1.xml" 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Master" Target="../slideMasters/slideMaster1.xml" 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2.xml" 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6.png" 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2.xml" 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8.jpeg" /><Relationship Id="rId1" Type="http://schemas.openxmlformats.org/officeDocument/2006/relationships/slideMaster" Target="../slideMasters/slideMaster2.xml" 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9.jpeg" /><Relationship Id="rId1" Type="http://schemas.openxmlformats.org/officeDocument/2006/relationships/slideMaster" Target="../slideMasters/slideMaster2.xml" 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2.xml" 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3.jpeg" /><Relationship Id="rId1" Type="http://schemas.openxmlformats.org/officeDocument/2006/relationships/slideMaster" Target="../slideMasters/slideMaster2.xml" 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2.xml" 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Master" Target="../slideMasters/slideMaster2.xml" 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0.jpeg" /><Relationship Id="rId1" Type="http://schemas.openxmlformats.org/officeDocument/2006/relationships/slideMaster" Target="../slideMasters/slideMaster2.xml" 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Master" Target="../slideMasters/slideMaster2.xml" 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3.png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7.png" 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8.png" 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7.png" 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6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8.png" 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9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32.png" 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2.xml" 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eg" /><Relationship Id="rId1" Type="http://schemas.openxmlformats.org/officeDocument/2006/relationships/slideMaster" Target="../slideMasters/slideMaster2.xml" 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34.jpeg" /><Relationship Id="rId1" Type="http://schemas.openxmlformats.org/officeDocument/2006/relationships/slideMaster" Target="../slideMasters/slideMaster2.xml" 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 /><Relationship Id="rId2" Type="http://schemas.openxmlformats.org/officeDocument/2006/relationships/image" Target="../media/image35.png" /><Relationship Id="rId1" Type="http://schemas.openxmlformats.org/officeDocument/2006/relationships/slideMaster" Target="../slideMasters/slideMaster2.xml" 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Master" Target="../slideMasters/slideMaster2.xml" 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3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1.xml" 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1.xml" 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Master" Target="../slideMasters/slideMaster1.xml" 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6.png" 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8.jpeg" /><Relationship Id="rId1" Type="http://schemas.openxmlformats.org/officeDocument/2006/relationships/slideMaster" Target="../slideMasters/slideMaster1.xml" 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9.jpeg" /><Relationship Id="rId1" Type="http://schemas.openxmlformats.org/officeDocument/2006/relationships/slideMaster" Target="../slideMasters/slideMaster1.xml" 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0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Master" Target="../slideMasters/slideMaster1.xml" 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Google Shape;7;p214" descr="Diagram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30" name="Google Shape;8;p214"/>
          <p:cNvCxnSpPr>
            <a:cxnSpLocks/>
          </p:cNvCxnSpPr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25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3" name="Google Shape;70;p2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65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50666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67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68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91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4" name="Google Shape;1689;p31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050092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093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094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095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096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097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098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099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0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1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102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04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24" name="Google Shape;1704;p31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4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050605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06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07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08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09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10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11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12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13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14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615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8" name="Google Shape;1718;p31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39" name="Google Shape;1719;p31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40" name="Google Shape;1720;p3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54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55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56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7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6" name="Google Shape;1726;p316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07" name="Google Shape;1727;p3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0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50524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60" name="Google Shape;1730;p316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408" name="Google Shape;1731;p31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25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3" name="Google Shape;1734;p317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4" name="Google Shape;1735;p3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87" name="Google Shape;1736;p317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842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25" name="Google Shape;1738;p3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43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2" name="Google Shape;1741;p31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03" name="Google Shape;1742;p3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5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50509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59" name="Google Shape;1745;p31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404" name="Google Shape;1746;p318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10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4" name="Google Shape;1749;p319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35" name="Google Shape;1750;p3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99" name="Google Shape;1751;p319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933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6" name="Google Shape;1753;p319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3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0" name="Google Shape;1756;p3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21" name="Google Shape;1757;p3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22" name="Google Shape;1758;p320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23" name="Google Shape;1759;p320" descr="Chart  Description automatically generated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03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60" name="Google Shape;1763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61" name="Google Shape;1764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62" name="Google Shape;1765;p3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63" name="Google Shape;1766;p321" descr="A picture containing text  Description automatically generated"/>
          <p:cNvPicPr preferRelativeResize="0">
            <a:picLocks/>
          </p:cNvPicPr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89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0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6" name="Google Shape;1770;p322"/>
          <p:cNvPicPr preferRelativeResize="0">
            <a:picLocks/>
          </p:cNvPicPr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67" name="Google Shape;1771;p3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08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09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10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50111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368" name="Google Shape;78;p223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69" name="Google Shape;79;p2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12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13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14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388" name="Google Shape;1777;p3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349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389" name="Google Shape;1779;p3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7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350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1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352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53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409" name="Google Shape;1787;p324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526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410" name="Google Shape;1789;p3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3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527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28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29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30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52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53" name="Google Shape;1797;p32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54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49855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56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7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87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88" name="Google Shape;1804;p32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89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690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91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2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36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7" name="Google Shape;1811;p32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8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039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0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1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53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78" name="Google Shape;1818;p32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50254" name="Google Shape;1819;p328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33" name="Google Shape;1820;p328"/>
          <p:cNvCxnSpPr>
            <a:cxnSpLocks/>
          </p:cNvCxnSpPr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379" name="Google Shape;1821;p328" descr="A picture containing indoor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0255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6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3" name="Google Shape;1825;p329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48" name="Google Shape;1826;p32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1830;g1f5d965ad35_0_18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278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048638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31" name="Google Shape;1834;g1f5d965ad35_0_1855"/>
              <p:cNvCxnSpPr>
                <a:cxnSpLocks/>
              </p:cNvCxnSpPr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79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3145732" name="Google Shape;1836;g1f5d965ad35_0_1855"/>
              <p:cNvCxnSpPr>
                <a:cxnSpLocks/>
              </p:cNvCxnSpPr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639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7" name="Google Shape;1839;g1f5d965ad35_0_1844" descr="Diagram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87" name="Google Shape;1840;g1f5d965ad35_0_1844"/>
          <p:cNvCxnSpPr>
            <a:cxnSpLocks/>
          </p:cNvCxnSpPr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62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25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5" name="Google Shape;85;p2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2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72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2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2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3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Google Shape;1843;g1f5d965ad35_0_1848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2" name="Google Shape;1844;g1f5d965ad35_0_18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9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0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1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2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3" name="Google Shape;1850;g1f5d965ad35_0_1864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4" name="Google Shape;1851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4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45" name="Google Shape;1853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43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4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5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5" name="Google Shape;1858;g1f5d965ad35_0_1872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16" name="Google Shape;1859;g1f5d965ad35_0_187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9" name="Google Shape;1861;g1f5d965ad35_0_1875"/>
          <p:cNvPicPr preferRelativeResize="0">
            <a:picLocks/>
          </p:cNvPicPr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30" name="Google Shape;1862;g1f5d965ad35_0_187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52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3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4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5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3" name="Google Shape;1868;g1f5d965ad35_0_188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4" name="Google Shape;1869;g1f5d965ad35_0_188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65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6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7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8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10" name="Google Shape;1876;g1f5d965ad35_0_188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06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07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8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9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3" name="Google Shape;1882;g1f5d965ad35_0_189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76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77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8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9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049661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291" name="Google Shape;1890;g1f5d965ad35_0_1902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92" name="Google Shape;1891;g1f5d965ad35_0_190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6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2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4" name="Google Shape;1897;g1f5d965ad35_0_191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83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84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85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86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7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5" name="Google Shape;1905;g1f5d965ad35_0_19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25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26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27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28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9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15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83" name="Google Shape;93;p22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316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317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18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19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20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4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3" name="Google Shape;1913;g1f5d965ad35_0_19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55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956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57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58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9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7" name="Google Shape;1920;g1f5d965ad35_0_193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17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8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19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Google Shape;1925;g1f5d965ad35_0_19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63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4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65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88" name="Google Shape;1929;g1f5d965ad35_0_1939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19" name="Google Shape;1930;g1f5d965ad35_0_1939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66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3" name="Google Shape;1933;g1f5d965ad35_0_19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17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18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619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51" name="Google Shape;1937;g1f5d965ad35_0_1947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84" name="Google Shape;1938;g1f5d965ad35_0_1947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20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Google Shape;1941;g1f5d965ad35_0_19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80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81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82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72" name="Google Shape;1945;g1f5d965ad35_0_1955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07" name="Google Shape;1946;g1f5d965ad35_0_195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83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1" name="Google Shape;1949;g1f5d965ad35_0_19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2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3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44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64" name="Google Shape;1953;g1f5d965ad35_0_1963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12" name="Google Shape;1954;g1f5d965ad35_0_196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7" name="Google Shape;1957;g1f5d965ad35_0_19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14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5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6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7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8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Google Shape;1964;g1f5d965ad35_0_19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49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0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51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2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3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7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8" name="Google Shape;1972;g1f5d965ad35_0_198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549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50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51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52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53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54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55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56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57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7" name="Google Shape;1984;g1f5d965ad35_0_199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8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59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0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1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62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63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4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65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66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27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63" name="Google Shape;101;p2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28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929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30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31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32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3" name="Google Shape;1995;g1f5d965ad35_0_20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049164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165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166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167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68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9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70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8" name="Google Shape;2005;g1f5d965ad35_0_20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23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624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25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6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7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4" name="Google Shape;2012;g1f5d965ad35_0_20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41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42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43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4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5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4" name="Google Shape;2019;g1f5d965ad35_0_20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6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6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96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6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2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93" name="Google Shape;2026;g1f5d965ad35_0_203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394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395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96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7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84" name="Google Shape;2033;g1f5d965ad35_0_204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5" name="Google Shape;2034;g1f5d965ad35_0_204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6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57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8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9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1049298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299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1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492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1049300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01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02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303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304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305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1048648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49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8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8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1048650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51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52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8653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654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55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4" name="Google Shape;2064;g1f5d965ad35_0_2078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56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Google Shape;2067;g1f5d965ad35_0_208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4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6" name="Google Shape;108;p2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2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3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9" name="Google Shape;2070;g1f5d965ad35_0_2084" descr="Ic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89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0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1" name="Google Shape;2074;g1f5d965ad35_0_20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10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11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012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013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14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015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016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7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8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9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3" name="Google Shape;2086;g1f5d965ad35_0_210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6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7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48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49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0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1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2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3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4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5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5" name="Google Shape;2098;g1f5d965ad35_0_211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90" name="Google Shape;2099;g1f5d965ad35_0_2112"/>
          <p:cNvCxnSpPr>
            <a:cxnSpLocks/>
          </p:cNvCxnSpPr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4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1049088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89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91" name="Google Shape;2103;g1f5d965ad35_0_2112"/>
            <p:cNvCxnSpPr>
              <a:cxnSpLocks/>
            </p:cNvCxnSpPr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090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1049091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2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92" name="Google Shape;2108;g1f5d965ad35_0_2112"/>
            <p:cNvCxnSpPr>
              <a:cxnSpLocks/>
            </p:cNvCxnSpPr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093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94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5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6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7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8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9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6" name="Google Shape;2117;g1f5d965ad35_0_21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31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32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33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34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5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36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37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38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9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40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41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42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43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44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Google Shape;2133;g1f5d965ad35_0_21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8718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2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8719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20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21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722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3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4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5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6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27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28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29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0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2" name="Google Shape;2150;g1f5d965ad35_0_21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4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558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5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559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60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61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562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3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4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5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6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67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68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69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0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Google Shape;2167;g1f5d965ad35_0_21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6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8881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7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8882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883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884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885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6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7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8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9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90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91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92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3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0" name="Google Shape;2184;g1f5d965ad35_0_21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067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0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06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6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07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7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7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7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9" name="Google Shape;2201;g1f5d965ad35_0_22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28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53" name="Google Shape;2203;g1f5d965ad35_0_221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629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0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1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2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3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4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5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636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637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638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9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0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1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2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1" name="Google Shape;113;p22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58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9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60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900" name="Google Shape;117;p228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42" name="Google Shape;118;p228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61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1" name="Google Shape;2219;g1f5d965ad35_0_22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32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47" name="Google Shape;2221;g1f5d965ad35_0_2233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533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34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5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36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7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38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9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40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41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42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3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4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5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6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Google Shape;2237;g1f5d965ad35_0_22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02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7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348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3145752" name="Google Shape;2241;g1f5d965ad35_0_2251"/>
              <p:cNvCxnSpPr>
                <a:cxnSpLocks/>
                <a:endCxn id="1048804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80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04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3145753" name="Google Shape;2245;g1f5d965ad35_0_2251"/>
              <p:cNvCxnSpPr>
                <a:cxnSpLocks/>
                <a:endCxn id="104880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805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0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3145754" name="Google Shape;2249;g1f5d965ad35_0_2251"/>
              <p:cNvCxnSpPr>
                <a:cxnSpLocks/>
                <a:endCxn id="1048808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807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08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3145755" name="Google Shape;2253;g1f5d965ad35_0_2251"/>
              <p:cNvCxnSpPr>
                <a:cxnSpLocks/>
                <a:endCxn id="1048810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809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810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8811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2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3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4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5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6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7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8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9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0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4" name="Google Shape;2267;g1f5d965ad35_0_22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5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1049312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26" name="Google Shape;2270;g1f5d965ad35_0_2281"/>
            <p:cNvCxnSpPr>
              <a:cxnSpLocks/>
            </p:cNvCxnSpPr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6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1049313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27" name="Google Shape;2273;g1f5d965ad35_0_2281"/>
            <p:cNvCxnSpPr>
              <a:cxnSpLocks/>
            </p:cNvCxnSpPr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7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3145828" name="Google Shape;2275;g1f5d965ad35_0_2281"/>
            <p:cNvCxnSpPr>
              <a:cxnSpLocks/>
            </p:cNvCxnSpPr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14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3145829" name="Google Shape;2278;g1f5d965ad35_0_2281"/>
            <p:cNvCxnSpPr>
              <a:cxnSpLocks/>
            </p:cNvCxnSpPr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15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316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7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8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9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0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1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2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3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4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5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Google Shape;2291;g1f5d965ad35_0_23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317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8743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40" name="Google Shape;2295;g1f5d965ad35_0_2305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18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741" name="Google Shape;2297;g1f5d965ad35_0_2305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744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8745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6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7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48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6" name="Google Shape;2304;g1f5d965ad35_0_23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461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9246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815" name="Google Shape;2308;g1f5d965ad35_0_2318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62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816" name="Google Shape;2310;g1f5d965ad35_0_2318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247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248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9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0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1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9" name="Google Shape;2317;g1f5d965ad35_0_23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097310" name="Google Shape;2319;g1f5d965ad35_0_2331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732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733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734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735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736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7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8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9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0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1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Google Shape;2331;g1f5d965ad35_0_234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00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01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02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03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04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5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6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7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8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09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0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1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2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3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0" name="Google Shape;2347;g1f5d965ad35_0_23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5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698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6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699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00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01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702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3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4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5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6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07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08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09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0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8984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85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86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87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88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89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0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1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2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3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4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5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6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7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8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9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0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1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586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87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88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89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90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91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92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93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94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95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96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97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98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99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0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1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2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3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7" name="Google Shape;121;p22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20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21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22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974" name="Google Shape;125;p229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428" name="Google Shape;126;p229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23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4" name="Google Shape;2404;g1f5d965ad35_0_24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7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9171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72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73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74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75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76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77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78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79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0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1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2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Google Shape;2419;g1f5d965ad35_0_24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873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3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3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3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3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3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73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4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4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4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Google Shape;2434;g1f5d965ad35_0_24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20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1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8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449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1049222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23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10" name="Google Shape;2441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24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50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451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104922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2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11" name="Google Shape;2447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27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52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453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1049228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29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12" name="Google Shape;2453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30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54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455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1049231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32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13" name="Google Shape;2459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33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56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457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1049234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35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14" name="Google Shape;2465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3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23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Google Shape;2473;g1f5d965ad35_0_248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07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08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383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84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90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1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5" name="Google Shape;2481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11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85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86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912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13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6" name="Google Shape;2487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14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87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88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915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16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7" name="Google Shape;2493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17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89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90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918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19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8" name="Google Shape;2499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2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9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9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921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22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9" name="Google Shape;2505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23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924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5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6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7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8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6" name="Google Shape;2513;g1f5d965ad35_0_25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98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9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00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401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02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03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04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05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06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07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08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09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0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1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2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3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4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5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6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Google Shape;2534;g1f5d965ad35_0_25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9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0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61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62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63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64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65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66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67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68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69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70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1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2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3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4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5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6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7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5" name="Google Shape;2555;g1f5d965ad35_0_256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69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0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861" name="Google Shape;2558;g1f5d965ad35_0_2569"/>
          <p:cNvCxnSpPr>
            <a:cxnSpLocks/>
            <a:stCxn id="1049671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671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72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73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74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75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76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77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78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9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80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81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82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83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84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5" name="Google Shape;2574;g1f5d965ad35_0_25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64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65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771" name="Google Shape;2577;g1f5d965ad35_0_2588"/>
          <p:cNvCxnSpPr>
            <a:cxnSpLocks/>
            <a:stCxn id="1048966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8966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967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968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969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970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971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972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973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4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5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6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7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8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9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7" name="Google Shape;2593;g1f5d965ad35_0_26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57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8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2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865" name="Google Shape;2597;g1f5d965ad35_0_2607"/>
            <p:cNvCxnSpPr>
              <a:cxnSpLocks/>
              <a:stCxn id="1049759" idx="6"/>
              <a:endCxn id="104976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6" name="Google Shape;2600;g1f5d965ad35_0_2607"/>
            <p:cNvCxnSpPr>
              <a:cxnSpLocks/>
              <a:stCxn id="1049759" idx="6"/>
              <a:endCxn id="1049769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7" name="Google Shape;2602;g1f5d965ad35_0_2607"/>
            <p:cNvCxnSpPr>
              <a:cxnSpLocks/>
              <a:stCxn id="1049759" idx="6"/>
              <a:endCxn id="1049772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8" name="Google Shape;2604;g1f5d965ad35_0_2607"/>
            <p:cNvCxnSpPr>
              <a:cxnSpLocks/>
              <a:stCxn id="1049759" idx="6"/>
              <a:endCxn id="1049781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9" name="Google Shape;2606;g1f5d965ad35_0_2607"/>
            <p:cNvCxnSpPr>
              <a:cxnSpLocks/>
              <a:stCxn id="1049759" idx="6"/>
              <a:endCxn id="1049778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0" name="Google Shape;2608;g1f5d965ad35_0_2607"/>
            <p:cNvCxnSpPr>
              <a:cxnSpLocks/>
              <a:stCxn id="1049759" idx="6"/>
              <a:endCxn id="1049775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1" name="Google Shape;2610;g1f5d965ad35_0_2607"/>
            <p:cNvCxnSpPr>
              <a:cxnSpLocks/>
              <a:stCxn id="1049759" idx="6"/>
              <a:endCxn id="1049766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03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9759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760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761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62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63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64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65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66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67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68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69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2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3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4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5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6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7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8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79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80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81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82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3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4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5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6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7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8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9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8" name="Google Shape;2637;g1f5d965ad35_0_26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19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20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793" name="Google Shape;2641;g1f5d965ad35_0_2651"/>
            <p:cNvCxnSpPr>
              <a:cxnSpLocks/>
              <a:stCxn id="1049121" idx="6"/>
              <a:endCxn id="1049125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4" name="Google Shape;2644;g1f5d965ad35_0_2651"/>
            <p:cNvCxnSpPr>
              <a:cxnSpLocks/>
              <a:stCxn id="1049121" idx="6"/>
              <a:endCxn id="104913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5" name="Google Shape;2646;g1f5d965ad35_0_2651"/>
            <p:cNvCxnSpPr>
              <a:cxnSpLocks/>
              <a:stCxn id="1049121" idx="6"/>
              <a:endCxn id="1049134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6" name="Google Shape;2648;g1f5d965ad35_0_2651"/>
            <p:cNvCxnSpPr>
              <a:cxnSpLocks/>
              <a:stCxn id="1049121" idx="6"/>
              <a:endCxn id="1049143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7" name="Google Shape;2650;g1f5d965ad35_0_2651"/>
            <p:cNvCxnSpPr>
              <a:cxnSpLocks/>
              <a:stCxn id="1049121" idx="6"/>
              <a:endCxn id="1049140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8" name="Google Shape;2652;g1f5d965ad35_0_2651"/>
            <p:cNvCxnSpPr>
              <a:cxnSpLocks/>
              <a:stCxn id="1049121" idx="6"/>
              <a:endCxn id="1049137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9" name="Google Shape;2654;g1f5d965ad35_0_2651"/>
            <p:cNvCxnSpPr>
              <a:cxnSpLocks/>
              <a:stCxn id="1049121" idx="6"/>
              <a:endCxn id="1049128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30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9121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22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123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24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25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26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27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28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29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30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31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32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33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34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35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36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37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3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3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40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41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42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43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44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5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6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7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8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9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0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1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Google Shape;129;p2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75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76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77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901" name="Google Shape;133;p230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45" name="Google Shape;134;p23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78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5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57" name="Google Shape;2682;g1f5d965ad35_0_269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46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47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4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31" name="Google Shape;2686;g1f5d965ad35_0_2695"/>
            <p:cNvCxnSpPr>
              <a:cxnSpLocks/>
              <a:stCxn id="1049348" idx="6"/>
              <a:endCxn id="1049349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32" name="Google Shape;2689;g1f5d965ad35_0_2695"/>
            <p:cNvCxnSpPr>
              <a:cxnSpLocks/>
              <a:stCxn id="1049348" idx="6"/>
              <a:endCxn id="1049351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33" name="Google Shape;2691;g1f5d965ad35_0_2695"/>
            <p:cNvCxnSpPr>
              <a:cxnSpLocks/>
              <a:stCxn id="1049348" idx="6"/>
              <a:endCxn id="1049357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34" name="Google Shape;2693;g1f5d965ad35_0_2695"/>
            <p:cNvCxnSpPr>
              <a:cxnSpLocks/>
              <a:stCxn id="1049348" idx="6"/>
              <a:endCxn id="1049361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35" name="Google Shape;2695;g1f5d965ad35_0_2695"/>
            <p:cNvCxnSpPr>
              <a:cxnSpLocks/>
              <a:stCxn id="1049348" idx="6"/>
              <a:endCxn id="1049355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36" name="Google Shape;2697;g1f5d965ad35_0_2695"/>
            <p:cNvCxnSpPr>
              <a:cxnSpLocks/>
              <a:stCxn id="1049348" idx="6"/>
              <a:endCxn id="1049353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37" name="Google Shape;2699;g1f5d965ad35_0_2695"/>
            <p:cNvCxnSpPr>
              <a:cxnSpLocks/>
              <a:endCxn id="1049359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48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505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506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349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0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7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351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2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8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353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4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9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355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6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357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8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1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359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60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2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361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62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49363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4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5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6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7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8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9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0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173" name="Google Shape;2726;g1f5d965ad35_0_27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84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5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4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733" name="Google Shape;2730;g1f5d965ad35_0_2739"/>
            <p:cNvCxnSpPr>
              <a:cxnSpLocks/>
              <a:stCxn id="1048686" idx="6"/>
              <a:endCxn id="1048687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4" name="Google Shape;2733;g1f5d965ad35_0_2739"/>
            <p:cNvCxnSpPr>
              <a:cxnSpLocks/>
              <a:stCxn id="1048686" idx="6"/>
              <a:endCxn id="1048689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5" name="Google Shape;2735;g1f5d965ad35_0_2739"/>
            <p:cNvCxnSpPr>
              <a:cxnSpLocks/>
              <a:stCxn id="1048686" idx="6"/>
              <a:endCxn id="1048695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6" name="Google Shape;2737;g1f5d965ad35_0_2739"/>
            <p:cNvCxnSpPr>
              <a:cxnSpLocks/>
              <a:stCxn id="1048686" idx="6"/>
              <a:endCxn id="1048699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7" name="Google Shape;2739;g1f5d965ad35_0_2739"/>
            <p:cNvCxnSpPr>
              <a:cxnSpLocks/>
              <a:stCxn id="1048686" idx="6"/>
              <a:endCxn id="1048693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8" name="Google Shape;2741;g1f5d965ad35_0_2739"/>
            <p:cNvCxnSpPr>
              <a:cxnSpLocks/>
              <a:stCxn id="1048686" idx="6"/>
              <a:endCxn id="1048691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9" name="Google Shape;2743;g1f5d965ad35_0_2739"/>
            <p:cNvCxnSpPr>
              <a:cxnSpLocks/>
              <a:endCxn id="1048697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86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9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9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8687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88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7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8689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90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8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8691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92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9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8693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94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0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8695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96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1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8697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98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2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8699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00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48701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2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3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4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5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6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7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8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8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21" name="Google Shape;2770;g1f5d965ad35_0_27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99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00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0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73" name="Google Shape;2774;g1f5d965ad35_0_2783"/>
            <p:cNvCxnSpPr>
              <a:cxnSpLocks/>
              <a:stCxn id="1049801" idx="6"/>
              <a:endCxn id="104980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4" name="Google Shape;2777;g1f5d965ad35_0_2783"/>
            <p:cNvCxnSpPr>
              <a:cxnSpLocks/>
              <a:stCxn id="1049801" idx="6"/>
              <a:endCxn id="104980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5" name="Google Shape;2779;g1f5d965ad35_0_2783"/>
            <p:cNvCxnSpPr>
              <a:cxnSpLocks/>
              <a:stCxn id="1049801" idx="6"/>
              <a:endCxn id="104981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6" name="Google Shape;2781;g1f5d965ad35_0_2783"/>
            <p:cNvCxnSpPr>
              <a:cxnSpLocks/>
              <a:stCxn id="1049801" idx="6"/>
              <a:endCxn id="104981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7" name="Google Shape;2783;g1f5d965ad35_0_2783"/>
            <p:cNvCxnSpPr>
              <a:cxnSpLocks/>
              <a:stCxn id="1049801" idx="6"/>
              <a:endCxn id="1049808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8" name="Google Shape;2785;g1f5d965ad35_0_2783"/>
            <p:cNvCxnSpPr>
              <a:cxnSpLocks/>
              <a:stCxn id="1049801" idx="6"/>
              <a:endCxn id="104980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9" name="Google Shape;2787;g1f5d965ad35_0_2783"/>
            <p:cNvCxnSpPr>
              <a:cxnSpLocks/>
              <a:endCxn id="1049812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1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11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612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802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03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3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804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05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80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07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5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808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09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6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81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11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7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812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13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8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814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15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49816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7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8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9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0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1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2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3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5" name="Google Shape;2813;g1f5d965ad35_0_28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83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4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9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01" name="Google Shape;2817;g1f5d965ad35_0_2827"/>
            <p:cNvCxnSpPr>
              <a:cxnSpLocks/>
              <a:stCxn id="1049185" idx="6"/>
              <a:endCxn id="1049186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2" name="Google Shape;2820;g1f5d965ad35_0_2827"/>
            <p:cNvCxnSpPr>
              <a:cxnSpLocks/>
              <a:stCxn id="1049185" idx="6"/>
              <a:endCxn id="104918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3" name="Google Shape;2822;g1f5d965ad35_0_2827"/>
            <p:cNvCxnSpPr>
              <a:cxnSpLocks/>
              <a:stCxn id="1049185" idx="6"/>
              <a:endCxn id="1049190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4" name="Google Shape;2824;g1f5d965ad35_0_2827"/>
            <p:cNvCxnSpPr>
              <a:cxnSpLocks/>
              <a:stCxn id="1049185" idx="6"/>
              <a:endCxn id="1049192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5" name="Google Shape;2826;g1f5d965ad35_0_2827"/>
            <p:cNvCxnSpPr>
              <a:cxnSpLocks/>
              <a:stCxn id="1049185" idx="6"/>
              <a:endCxn id="1049189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6" name="Google Shape;2828;g1f5d965ad35_0_2827"/>
            <p:cNvCxnSpPr>
              <a:cxnSpLocks/>
              <a:stCxn id="1049185" idx="6"/>
              <a:endCxn id="1049188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7" name="Google Shape;2830;g1f5d965ad35_0_2827"/>
            <p:cNvCxnSpPr>
              <a:cxnSpLocks/>
              <a:endCxn id="104919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85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6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7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8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9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0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2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93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4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5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6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7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8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9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0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0" name="Google Shape;2841;g1f5d965ad35_0_28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43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4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5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54" name="Google Shape;2845;g1f5d965ad35_0_2855"/>
            <p:cNvCxnSpPr>
              <a:cxnSpLocks/>
              <a:stCxn id="1049645" idx="6"/>
              <a:endCxn id="1049646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5" name="Google Shape;2848;g1f5d965ad35_0_2855"/>
            <p:cNvCxnSpPr>
              <a:cxnSpLocks/>
              <a:stCxn id="1049645" idx="6"/>
              <a:endCxn id="104964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6" name="Google Shape;2850;g1f5d965ad35_0_2855"/>
            <p:cNvCxnSpPr>
              <a:cxnSpLocks/>
              <a:stCxn id="1049645" idx="6"/>
              <a:endCxn id="1049650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7" name="Google Shape;2852;g1f5d965ad35_0_2855"/>
            <p:cNvCxnSpPr>
              <a:cxnSpLocks/>
              <a:stCxn id="1049645" idx="6"/>
              <a:endCxn id="1049652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8" name="Google Shape;2854;g1f5d965ad35_0_2855"/>
            <p:cNvCxnSpPr>
              <a:cxnSpLocks/>
              <a:stCxn id="1049645" idx="6"/>
              <a:endCxn id="1049649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9" name="Google Shape;2856;g1f5d965ad35_0_2855"/>
            <p:cNvCxnSpPr>
              <a:cxnSpLocks/>
              <a:stCxn id="1049645" idx="6"/>
              <a:endCxn id="1049648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0" name="Google Shape;2858;g1f5d965ad35_0_2855"/>
            <p:cNvCxnSpPr>
              <a:cxnSpLocks/>
              <a:endCxn id="104965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45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6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7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8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9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0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1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2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53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4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5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6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7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8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9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0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2" name="Google Shape;2869;g1f5d965ad35_0_28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2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778" name="Google Shape;2873;g1f5d965ad35_0_2883"/>
            <p:cNvCxnSpPr>
              <a:cxnSpLocks/>
              <a:stCxn id="1049022" idx="6"/>
              <a:endCxn id="1049023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9" name="Google Shape;2876;g1f5d965ad35_0_2883"/>
            <p:cNvCxnSpPr>
              <a:cxnSpLocks/>
              <a:stCxn id="1049022" idx="6"/>
              <a:endCxn id="1049024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0" name="Google Shape;2878;g1f5d965ad35_0_2883"/>
            <p:cNvCxnSpPr>
              <a:cxnSpLocks/>
              <a:stCxn id="1049022" idx="6"/>
              <a:endCxn id="1049027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1" name="Google Shape;2880;g1f5d965ad35_0_2883"/>
            <p:cNvCxnSpPr>
              <a:cxnSpLocks/>
              <a:stCxn id="1049022" idx="6"/>
              <a:endCxn id="1049029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2" name="Google Shape;2882;g1f5d965ad35_0_2883"/>
            <p:cNvCxnSpPr>
              <a:cxnSpLocks/>
              <a:stCxn id="1049022" idx="6"/>
              <a:endCxn id="1049026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3" name="Google Shape;2884;g1f5d965ad35_0_2883"/>
            <p:cNvCxnSpPr>
              <a:cxnSpLocks/>
              <a:stCxn id="1049022" idx="6"/>
              <a:endCxn id="104902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4" name="Google Shape;2886;g1f5d965ad35_0_2883"/>
            <p:cNvCxnSpPr>
              <a:cxnSpLocks/>
              <a:endCxn id="1049028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22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23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24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2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26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27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28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29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30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1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2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3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4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5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6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7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Google Shape;2897;g1f5d965ad35_0_29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33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34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6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097202" name="Google Shape;2901;g1f5d965ad35_0_2911" descr="Icon  Description automatically generated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7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1048935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36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37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38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39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40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41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42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98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1048943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44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945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6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7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8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9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0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1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2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3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Google Shape;2924;g1f5d965ad35_0_293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20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1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3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1049422" name="Google Shape;2928;g1f5d965ad35_0_2938" descr="A picture containing icon  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423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24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25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26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27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28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29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0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431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32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33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34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35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36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37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38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39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Google Shape;2947;g1f5d965ad35_0_29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21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2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3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54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55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82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2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6" name="Google Shape;2955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25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6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57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826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27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7" name="Google Shape;2961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28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8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59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829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30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8" name="Google Shape;2967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31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0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61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832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33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9" name="Google Shape;2973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3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3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62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63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64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839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0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0" name="Google Shape;2984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41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5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66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842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3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1" name="Google Shape;2990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44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7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68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845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6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2" name="Google Shape;2996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4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9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70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848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9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3" name="Google Shape;3002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50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1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72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851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52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4" name="Google Shape;3008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53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54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5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6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7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8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Google Shape;3016;g1f5d965ad35_0_30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6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7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5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466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467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258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9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7" name="Google Shape;3024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0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8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469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261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2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8" name="Google Shape;3030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3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70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471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26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9" name="Google Shape;3036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6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72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473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267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8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20" name="Google Shape;3042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9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70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1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2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3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74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475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476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274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5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21" name="Google Shape;3053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76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77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478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27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22" name="Google Shape;3059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79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79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480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280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1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23" name="Google Shape;3065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2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81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482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283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4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24" name="Google Shape;3071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5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8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48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286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7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25" name="Google Shape;3077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8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5" name="Google Shape;137;p2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16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7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18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973" name="Google Shape;141;p231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426" name="Google Shape;142;p23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19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0" name="Google Shape;3085;g1f5d965ad35_0_30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94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5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1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532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533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496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97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8" name="Google Shape;3093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98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4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535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499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00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9" name="Google Shape;3099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01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6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537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502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03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0" name="Google Shape;3105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04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8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539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505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06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1" name="Google Shape;3111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07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508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9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0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1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40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541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542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512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13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2" name="Google Shape;3122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14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43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544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515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16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3" name="Google Shape;3128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17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45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546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518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19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4" name="Google Shape;3134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20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47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548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521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22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5" name="Google Shape;3140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23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49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550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952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2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6" name="Google Shape;3146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26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527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8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9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0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1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Google Shape;3154;g1f5d965ad35_0_316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60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61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25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6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762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3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2" name="Google Shape;316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64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7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8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765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6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3" name="Google Shape;316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67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9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30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768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9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4" name="Google Shape;317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70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1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32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771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72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5" name="Google Shape;318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73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3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34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77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7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6" name="Google Shape;318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76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77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8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9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80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81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35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36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37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782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3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7" name="Google Shape;319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4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8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39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785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6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8" name="Google Shape;320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7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0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41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78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9" name="Google Shape;321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0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4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791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2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0" name="Google Shape;321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3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4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45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1048794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5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1" name="Google Shape;322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6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97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8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9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00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01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9" name="Google Shape;3230;g1f5d965ad35_0_324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0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1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5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526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527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1049442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43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44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45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46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528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1049447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48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49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0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1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529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1049452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53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54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55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56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57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58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59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0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1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2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3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4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5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6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7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8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9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0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1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2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3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4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5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6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7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8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9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0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1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2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3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84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85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86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87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88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89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0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1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2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3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8" name="Google Shape;3291;g1f5d965ad35_0_33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87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88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Google Shape;3295;g1f5d965ad35_0_3309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213" name="Google Shape;3296;g1f5d965ad35_0_33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785" name="Google Shape;3298;g1f5d965ad35_0_3309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3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4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5" name="Google Shape;3302;g1f5d965ad35_0_3316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320" name="Google Shape;3303;g1f5d965ad35_0_33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72" name="Google Shape;3305;g1f5d965ad35_0_3316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79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9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1" name="Google Shape;3309;g1f5d965ad35_0_3323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236" name="Google Shape;3310;g1f5d965ad35_0_33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08" name="Google Shape;3312;g1f5d965ad35_0_3323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202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203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6" name="Google Shape;3316;g1f5d965ad35_0_33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255" name="Google Shape;3317;g1f5d965ad35_0_33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145830" name="Google Shape;3319;g1f5d965ad35_0_3330"/>
            <p:cNvCxnSpPr>
              <a:cxnSpLocks/>
            </p:cNvCxnSpPr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27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50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1049328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29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30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74" name="Google Shape;3327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75" name="Google Shape;3328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76" name="Google Shape;3329;g1f5d965ad35_0_334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1048709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06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1048710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711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12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74" name="Google Shape;3338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5" name="Google Shape;3339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76" name="Google Shape;3340;g1f5d965ad35_0_33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0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1049580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561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1049581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82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583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Google Shape;11;p215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5" name="Google Shape;12;p2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0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1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2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33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7" name="Google Shape;145;p23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69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70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50771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72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73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51" name="Google Shape;3349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52" name="Google Shape;3350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53" name="Google Shape;3351;g1f5d965ad35_0_336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7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1049294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88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104929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9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68" name="Google Shape;3360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69" name="Google Shape;3361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70" name="Google Shape;3362;g1f5d965ad35_0_337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7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68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69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90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8670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1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2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3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8674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5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6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7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78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39" name="Google Shape;3379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40" name="Google Shape;3380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41" name="Google Shape;3381;g1f5d965ad35_0_33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08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09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10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4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211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2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3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4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46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215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6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7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8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219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301" name="Google Shape;3398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02" name="Google Shape;3399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03" name="Google Shape;3400;g1f5d965ad35_0_34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1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1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1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89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714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15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16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17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590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718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19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20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21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22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6" name="Google Shape;3416;g1f5d965ad35_0_34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264" name="Google Shape;3417;g1f5d965ad35_0_34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77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8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9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9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930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9" name="Google Shape;3424;g1f5d965ad35_0_343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00" name="Google Shape;3425;g1f5d965ad35_0_343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4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8931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770" name="Google Shape;3428;g1f5d965ad35_0_3436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8932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4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05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80" name="Google Shape;3433;g1f5d965ad35_0_344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06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07" name="Google Shape;3435;g1f5d965ad35_0_344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608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50" name="Google Shape;3438;g1f5d965ad35_0_3445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60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05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16" name="Google Shape;3443;g1f5d965ad35_0_34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86" name="Google Shape;3444;g1f5d965ad35_0_3455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53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4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55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1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2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3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4" name="Google Shape;3452;g1f5d965ad35_0_346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695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6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62" name="Google Shape;3455;g1f5d965ad35_0_3463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697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6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57" name="Google Shape;3459;g1f5d965ad35_0_347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158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9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00" name="Google Shape;3462;g1f5d965ad35_0_3472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160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9" name="Google Shape;152;p2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98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9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00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01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2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1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2" name="Google Shape;3466;g1f5d965ad35_0_347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573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4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48" name="Google Shape;3469;g1f5d965ad35_0_3479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575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Google Shape;3472;g1f5d965ad35_0_34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78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79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0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191" name="Google Shape;3476;g1f5d965ad35_0_348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2" name="Google Shape;3478;g1f5d965ad35_0_34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73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74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5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263" name="Google Shape;3482;g1f5d965ad35_0_349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6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15" name="Google Shape;3485;g1f5d965ad35_0_34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47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48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49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0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1" name="Google Shape;3491;g1f5d965ad35_0_35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2" name="Google Shape;3492;g1f5d965ad35_0_350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16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8" name="Google Shape;3496;g1f5d965ad35_0_35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09" name="Google Shape;3497;g1f5d965ad35_0_3509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03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73" name="Google Shape;3499;g1f5d965ad35_0_3509"/>
          <p:cNvCxnSpPr>
            <a:cxnSpLocks/>
          </p:cNvCxnSpPr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774" name="Google Shape;3500;g1f5d965ad35_0_3509"/>
          <p:cNvCxnSpPr>
            <a:cxnSpLocks/>
          </p:cNvCxnSpPr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75" name="Google Shape;3501;g1f5d965ad35_0_3509"/>
          <p:cNvCxnSpPr>
            <a:cxnSpLocks/>
          </p:cNvCxnSpPr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76" name="Google Shape;3502;g1f5d965ad35_0_3509"/>
          <p:cNvCxnSpPr>
            <a:cxnSpLocks/>
          </p:cNvCxnSpPr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77" name="Google Shape;3503;g1f5d965ad35_0_3509"/>
          <p:cNvCxnSpPr>
            <a:cxnSpLocks/>
          </p:cNvCxnSpPr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5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96" name="Google Shape;3507;g1f5d965ad35_0_35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7" name="Google Shape;3508;g1f5d965ad35_0_3520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86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0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65" name="Google Shape;3512;g1f5d965ad35_0_352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1049381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2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3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4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5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6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7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8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9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90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391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4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93" name="Google Shape;3527;g1f5d965ad35_0_354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1048895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896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897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898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899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00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01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02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03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04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905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7" name="Google Shape;3541;g1f5d965ad35_0_355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8" name="Google Shape;3542;g1f5d965ad35_0_355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9" name="Google Shape;3543;g1f5d965ad35_0_35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2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53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54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5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7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80" name="Google Shape;160;p23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8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98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8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8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4998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8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4998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6" name="Google Shape;3549;g1f5d965ad35_0_3563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07" name="Google Shape;3550;g1f5d965ad35_0_35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4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9730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63" name="Google Shape;3553;g1f5d965ad35_0_3563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08" name="Google Shape;3554;g1f5d965ad35_0_3563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31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1" name="Google Shape;3557;g1f5d965ad35_0_3571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22" name="Google Shape;3558;g1f5d965ad35_0_35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89" name="Google Shape;3559;g1f5d965ad35_0_3571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8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23" name="Google Shape;3561;g1f5d965ad35_0_3571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81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5" name="Google Shape;3564;g1f5d965ad35_0_357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6" name="Google Shape;3565;g1f5d965ad35_0_35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1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9621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52" name="Google Shape;3568;g1f5d965ad35_0_357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287" name="Google Shape;3569;g1f5d965ad35_0_3578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22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7" name="Google Shape;3572;g1f5d965ad35_0_3586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78" name="Google Shape;3573;g1f5d965ad35_0_35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49" name="Google Shape;3574;g1f5d965ad35_0_3586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584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79" name="Google Shape;3576;g1f5d965ad35_0_358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5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Google Shape;3579;g1f5d965ad35_0_359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5" name="Google Shape;3580;g1f5d965ad35_0_359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6" name="Google Shape;3581;g1f5d965ad35_0_3593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7" name="Google Shape;3582;g1f5d965ad35_0_3593" descr="Chart  Description automatically generated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06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58" name="Google Shape;3586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59" name="Google Shape;3587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60" name="Google Shape;3588;g1f5d965ad35_0_35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1" name="Google Shape;3589;g1f5d965ad35_0_3599" descr="A picture containing text  Description automatically generated"/>
          <p:cNvPicPr preferRelativeResize="0">
            <a:picLocks/>
          </p:cNvPicPr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71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2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1" name="Google Shape;3593;g1f5d965ad35_0_3607"/>
          <p:cNvPicPr preferRelativeResize="0">
            <a:picLocks/>
          </p:cNvPicPr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32" name="Google Shape;3594;g1f5d965ad35_0_36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61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62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3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318" name="Google Shape;3600;g1f5d965ad35_0_361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790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319" name="Google Shape;3602;g1f5d965ad35_0_361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6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791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92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93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4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177" name="Google Shape;3610;g1f5d965ad35_0_36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713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178" name="Google Shape;3612;g1f5d965ad35_0_36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87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7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6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07" name="Google Shape;3620;g1f5d965ad35_0_363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308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09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10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1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54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5" name="Google Shape;172;p23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6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657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58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59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0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61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62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3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64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7" name="Google Shape;3627;g1f5d965ad35_0_36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5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5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06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0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11" name="Google Shape;3634;g1f5d965ad35_0_364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612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613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14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15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4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37" name="Google Shape;3641;g1f5d965ad35_0_3654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49205" name="Google Shape;3642;g1f5d965ad35_0_365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45809" name="Google Shape;3643;g1f5d965ad35_0_3654"/>
          <p:cNvCxnSpPr>
            <a:cxnSpLocks/>
          </p:cNvCxnSpPr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238" name="Google Shape;3644;g1f5d965ad35_0_3654" descr="A picture containing indoor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206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7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4" name="Google Shape;3648;g1f5d965ad35_0_3662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23" name="Google Shape;3649;g1f5d965ad35_0_366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6" name="Google Shape;183;p23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3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049844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845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846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847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49848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49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0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1" name="Google Shape;193;p23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31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532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3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34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35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1" name="Google Shape;200;p23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367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368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50369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70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71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0" name="Google Shape;207;p2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20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921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922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3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0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204" name="Google Shape;214;p2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20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0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0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0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35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51" name="Google Shape;221;p24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52" name="Google Shape;222;p24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36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837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8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9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18;p2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145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1048619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28" name="Google Shape;22;p216"/>
              <p:cNvCxnSpPr>
                <a:cxnSpLocks/>
              </p:cNvCxnSpPr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6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3145729" name="Google Shape;24;p216"/>
              <p:cNvCxnSpPr>
                <a:cxnSpLocks/>
              </p:cNvCxnSpPr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620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1050374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375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5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776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376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77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78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379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380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381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1050840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41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01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902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842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43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44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845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846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847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7" name="Google Shape;252;p24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51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2" name="Google Shape;255;p24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3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6" name="Google Shape;258;p246" descr="Ic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08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9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7" name="Google Shape;262;p2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85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86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87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88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89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90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91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2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3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4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5" name="Google Shape;274;p2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62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63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64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65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66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67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68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69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0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1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0" name="Google Shape;286;p24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910" name="Google Shape;287;p249"/>
          <p:cNvCxnSpPr>
            <a:cxnSpLocks/>
          </p:cNvCxnSpPr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02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1050115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16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11" name="Google Shape;291;p249"/>
            <p:cNvCxnSpPr>
              <a:cxnSpLocks/>
            </p:cNvCxnSpPr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117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70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1050118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19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12" name="Google Shape;296;p249"/>
            <p:cNvCxnSpPr>
              <a:cxnSpLocks/>
            </p:cNvCxnSpPr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120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121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22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23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24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25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26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8" name="Google Shape;305;p25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74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75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76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77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78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79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80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81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82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3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84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85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86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87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0" name="Google Shape;321;p2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9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354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0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35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5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5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35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5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6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6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6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36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36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36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6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24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61" name="Google Shape;28;p3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62" name="Google Shape;29;p311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25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6015" name="Google Shape;31;p311"/>
          <p:cNvCxnSpPr>
            <a:cxnSpLocks/>
          </p:cNvCxnSpPr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6016" name="Google Shape;32;p311"/>
          <p:cNvCxnSpPr>
            <a:cxnSpLocks/>
          </p:cNvCxnSpPr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6017" name="Google Shape;33;p311"/>
          <p:cNvCxnSpPr>
            <a:cxnSpLocks/>
          </p:cNvCxnSpPr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6018" name="Google Shape;34;p311"/>
          <p:cNvCxnSpPr>
            <a:cxnSpLocks/>
          </p:cNvCxnSpPr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6019" name="Google Shape;35;p311"/>
          <p:cNvCxnSpPr>
            <a:cxnSpLocks/>
          </p:cNvCxnSpPr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92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6" name="Google Shape;338;p25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7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072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8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073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74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75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076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7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8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9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80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81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82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83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84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5" name="Google Shape;355;p25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7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511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512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513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514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515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16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17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18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19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0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1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2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3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Google Shape;372;p25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1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49962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2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49963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964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965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966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7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8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9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70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971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972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973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74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1" name="Google Shape;389;p2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62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35" name="Google Shape;391;p25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263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264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5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266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7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268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9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270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271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272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3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4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5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6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4" name="Google Shape;407;p25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33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6020" name="Google Shape;409;p256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934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35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36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37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38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39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40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941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942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943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44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45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46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47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3" name="Google Shape;425;p25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64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709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710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3145920" name="Google Shape;429;p257"/>
              <p:cNvCxnSpPr>
                <a:cxnSpLocks/>
                <a:endCxn id="1050166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165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166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1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3145921" name="Google Shape;433;p257"/>
              <p:cNvCxnSpPr>
                <a:cxnSpLocks/>
                <a:endCxn id="1050168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167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168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2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3145922" name="Google Shape;437;p257"/>
              <p:cNvCxnSpPr>
                <a:cxnSpLocks/>
                <a:endCxn id="1050170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16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170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3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3145923" name="Google Shape;441;p257"/>
              <p:cNvCxnSpPr>
                <a:cxnSpLocks/>
                <a:endCxn id="105017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171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17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173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4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5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6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7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8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9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80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81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82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0" name="Google Shape;455;p25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4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1050821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6000" name="Google Shape;458;p258"/>
            <p:cNvCxnSpPr>
              <a:cxnSpLocks/>
            </p:cNvCxnSpPr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95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1050822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6001" name="Google Shape;461;p258"/>
            <p:cNvCxnSpPr>
              <a:cxnSpLocks/>
            </p:cNvCxnSpPr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96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3146002" name="Google Shape;463;p258"/>
            <p:cNvCxnSpPr>
              <a:cxnSpLocks/>
            </p:cNvCxnSpPr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823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7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3146003" name="Google Shape;466;p258"/>
            <p:cNvCxnSpPr>
              <a:cxnSpLocks/>
            </p:cNvCxnSpPr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824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825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6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7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8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9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0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1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2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3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4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6" name="Google Shape;479;p25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72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221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924" name="Google Shape;483;p259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22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925" name="Google Shape;485;p259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222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223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224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225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226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6" name="Google Shape;492;p26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5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826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579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970" name="Google Shape;496;p260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2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971" name="Google Shape;498;p260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580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581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2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3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4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3" name="Google Shape;505;p2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4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2097354" name="Google Shape;507;p261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052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053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054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055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056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57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58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59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60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61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38;p217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Google Shape;39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76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54" name="Google Shape;41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77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79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9" name="Google Shape;519;p26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05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06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07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08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09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10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11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12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13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914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915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916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917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18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4" name="Google Shape;535;p2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9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543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0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544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545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546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547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48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49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0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1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52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53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54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5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990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1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2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3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4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95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96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97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98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99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0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1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2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3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4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5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6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7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50669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0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1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2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3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74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75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76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77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78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79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80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81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82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83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84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85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86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5" name="Google Shape;592;p26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8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50209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10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11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12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13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14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15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16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17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18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19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20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1" name="Google Shape;607;p26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2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507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7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7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7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7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7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7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5" name="Google Shape;622;p26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00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1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0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781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402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03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53" name="Google Shape;629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404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782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783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405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06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54" name="Google Shape;635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407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784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785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408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09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55" name="Google Shape;641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410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786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787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411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12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56" name="Google Shape;647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413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788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789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414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15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57" name="Google Shape;653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416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417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8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9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20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21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5" name="Google Shape;661;p26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48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49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6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937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38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950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51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21" name="Google Shape;669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952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39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40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95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5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22" name="Google Shape;675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955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41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42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956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57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23" name="Google Shape;681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958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4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4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959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60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24" name="Google Shape;687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961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45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46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962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63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25" name="Google Shape;693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96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96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8" name="Google Shape;701;p27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86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7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88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89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90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91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92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93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94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95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96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97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8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9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00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01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02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03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04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7" name="Google Shape;722;p2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35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6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37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938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9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0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1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2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3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4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5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6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47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48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49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0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1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2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3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46;p218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6" name="Google Shape;47;p2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7" name="Google Shape;743;p27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333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34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945" name="Google Shape;746;p272"/>
          <p:cNvCxnSpPr>
            <a:cxnSpLocks/>
            <a:stCxn id="1050335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335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36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37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38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39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40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41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42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3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4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5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6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7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8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9" name="Google Shape;762;p27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04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05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6014" name="Google Shape;765;p273"/>
          <p:cNvCxnSpPr>
            <a:cxnSpLocks/>
            <a:stCxn id="105090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90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0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0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0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1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1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1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1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1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1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1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1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1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1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1" name="Google Shape;781;p27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27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28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5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913" name="Google Shape;785;p274"/>
            <p:cNvCxnSpPr>
              <a:cxnSpLocks/>
              <a:stCxn id="1050129" idx="6"/>
              <a:endCxn id="1050133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4" name="Google Shape;788;p274"/>
            <p:cNvCxnSpPr>
              <a:cxnSpLocks/>
              <a:stCxn id="1050129" idx="6"/>
              <a:endCxn id="105013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5" name="Google Shape;790;p274"/>
            <p:cNvCxnSpPr>
              <a:cxnSpLocks/>
              <a:stCxn id="1050129" idx="6"/>
              <a:endCxn id="1050142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6" name="Google Shape;792;p274"/>
            <p:cNvCxnSpPr>
              <a:cxnSpLocks/>
              <a:stCxn id="1050129" idx="6"/>
              <a:endCxn id="1050151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7" name="Google Shape;794;p274"/>
            <p:cNvCxnSpPr>
              <a:cxnSpLocks/>
              <a:stCxn id="1050129" idx="6"/>
              <a:endCxn id="1050148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8" name="Google Shape;796;p274"/>
            <p:cNvCxnSpPr>
              <a:cxnSpLocks/>
              <a:stCxn id="1050129" idx="6"/>
              <a:endCxn id="1050145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9" name="Google Shape;798;p274"/>
            <p:cNvCxnSpPr>
              <a:cxnSpLocks/>
              <a:stCxn id="1050129" idx="6"/>
              <a:endCxn id="1050136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06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50129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130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131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32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33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3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3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36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37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38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3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40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41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42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43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44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45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46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47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48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49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50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151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152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3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4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5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6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7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8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9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9" name="Google Shape;825;p27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88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89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1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993" name="Google Shape;829;p275"/>
            <p:cNvCxnSpPr>
              <a:cxnSpLocks/>
              <a:stCxn id="1050790" idx="6"/>
              <a:endCxn id="1050794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94" name="Google Shape;832;p275"/>
            <p:cNvCxnSpPr>
              <a:cxnSpLocks/>
              <a:stCxn id="1050790" idx="6"/>
              <a:endCxn id="1050800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95" name="Google Shape;834;p275"/>
            <p:cNvCxnSpPr>
              <a:cxnSpLocks/>
              <a:stCxn id="1050790" idx="6"/>
              <a:endCxn id="1050803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96" name="Google Shape;836;p275"/>
            <p:cNvCxnSpPr>
              <a:cxnSpLocks/>
              <a:stCxn id="1050790" idx="6"/>
              <a:endCxn id="1050812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97" name="Google Shape;838;p275"/>
            <p:cNvCxnSpPr>
              <a:cxnSpLocks/>
              <a:stCxn id="1050790" idx="6"/>
              <a:endCxn id="105080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98" name="Google Shape;840;p275"/>
            <p:cNvCxnSpPr>
              <a:cxnSpLocks/>
              <a:stCxn id="1050790" idx="6"/>
              <a:endCxn id="1050806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99" name="Google Shape;842;p275"/>
            <p:cNvCxnSpPr>
              <a:cxnSpLocks/>
              <a:stCxn id="1050790" idx="6"/>
              <a:endCxn id="1050797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92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5079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91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792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793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794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795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796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797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798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799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00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01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02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03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0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0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06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07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08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0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10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11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12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813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14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15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16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17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18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19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0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27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77" name="Google Shape;870;p27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28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29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4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926" name="Google Shape;874;p276"/>
            <p:cNvCxnSpPr>
              <a:cxnSpLocks/>
              <a:stCxn id="1050230" idx="6"/>
              <a:endCxn id="1050231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27" name="Google Shape;877;p276"/>
            <p:cNvCxnSpPr>
              <a:cxnSpLocks/>
              <a:stCxn id="1050230" idx="6"/>
              <a:endCxn id="1050233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28" name="Google Shape;879;p276"/>
            <p:cNvCxnSpPr>
              <a:cxnSpLocks/>
              <a:stCxn id="1050230" idx="6"/>
              <a:endCxn id="1050239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29" name="Google Shape;881;p276"/>
            <p:cNvCxnSpPr>
              <a:cxnSpLocks/>
              <a:stCxn id="1050230" idx="6"/>
              <a:endCxn id="1050243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0" name="Google Shape;883;p276"/>
            <p:cNvCxnSpPr>
              <a:cxnSpLocks/>
              <a:stCxn id="1050230" idx="6"/>
              <a:endCxn id="1050237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1" name="Google Shape;885;p276"/>
            <p:cNvCxnSpPr>
              <a:cxnSpLocks/>
              <a:stCxn id="1050230" idx="6"/>
              <a:endCxn id="1050235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2" name="Google Shape;887;p276"/>
            <p:cNvCxnSpPr>
              <a:cxnSpLocks/>
              <a:endCxn id="1050241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30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25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726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231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2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7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233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4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8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235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6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9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237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8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0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239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40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1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241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42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243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44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245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6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7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8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9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0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1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2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10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47" name="Google Shape;914;p27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11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2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902" name="Google Shape;918;p277"/>
            <p:cNvCxnSpPr>
              <a:cxnSpLocks/>
              <a:stCxn id="1050013" idx="6"/>
              <a:endCxn id="105001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3" name="Google Shape;921;p277"/>
            <p:cNvCxnSpPr>
              <a:cxnSpLocks/>
              <a:stCxn id="1050013" idx="6"/>
              <a:endCxn id="105001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4" name="Google Shape;923;p277"/>
            <p:cNvCxnSpPr>
              <a:cxnSpLocks/>
              <a:stCxn id="1050013" idx="6"/>
              <a:endCxn id="1050022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5" name="Google Shape;925;p277"/>
            <p:cNvCxnSpPr>
              <a:cxnSpLocks/>
              <a:stCxn id="1050013" idx="6"/>
              <a:endCxn id="10500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6" name="Google Shape;927;p277"/>
            <p:cNvCxnSpPr>
              <a:cxnSpLocks/>
              <a:stCxn id="1050013" idx="6"/>
              <a:endCxn id="1050020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7" name="Google Shape;929;p277"/>
            <p:cNvCxnSpPr>
              <a:cxnSpLocks/>
              <a:stCxn id="1050013" idx="6"/>
              <a:endCxn id="1050018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8" name="Google Shape;931;p277"/>
            <p:cNvCxnSpPr>
              <a:cxnSpLocks/>
              <a:endCxn id="1050024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013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70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671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014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1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2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016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1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3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018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1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4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020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2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5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022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2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6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024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2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7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0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2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02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8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32" name="Google Shape;958;p2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2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3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975" name="Google Shape;962;p278"/>
            <p:cNvCxnSpPr>
              <a:cxnSpLocks/>
              <a:stCxn id="1050631" idx="6"/>
              <a:endCxn id="1050632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76" name="Google Shape;965;p278"/>
            <p:cNvCxnSpPr>
              <a:cxnSpLocks/>
              <a:stCxn id="1050631" idx="6"/>
              <a:endCxn id="1050634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77" name="Google Shape;967;p278"/>
            <p:cNvCxnSpPr>
              <a:cxnSpLocks/>
              <a:stCxn id="1050631" idx="6"/>
              <a:endCxn id="105064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78" name="Google Shape;969;p278"/>
            <p:cNvCxnSpPr>
              <a:cxnSpLocks/>
              <a:stCxn id="1050631" idx="6"/>
              <a:endCxn id="1050644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79" name="Google Shape;971;p278"/>
            <p:cNvCxnSpPr>
              <a:cxnSpLocks/>
              <a:stCxn id="1050631" idx="6"/>
              <a:endCxn id="105063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0" name="Google Shape;973;p278"/>
            <p:cNvCxnSpPr>
              <a:cxnSpLocks/>
              <a:stCxn id="1050631" idx="6"/>
              <a:endCxn id="105063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1" name="Google Shape;975;p278"/>
            <p:cNvCxnSpPr>
              <a:cxnSpLocks/>
              <a:endCxn id="105064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31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43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44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632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633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45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634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635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46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636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637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47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638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639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48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640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641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49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642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643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5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644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645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646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7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8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9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50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51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52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53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2" name="Google Shape;1001;p27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24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5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0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880" name="Google Shape;1005;p279"/>
            <p:cNvCxnSpPr>
              <a:cxnSpLocks/>
              <a:stCxn id="1049826" idx="6"/>
              <a:endCxn id="104982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1" name="Google Shape;1008;p279"/>
            <p:cNvCxnSpPr>
              <a:cxnSpLocks/>
              <a:stCxn id="1049826" idx="6"/>
              <a:endCxn id="1049828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2" name="Google Shape;1010;p279"/>
            <p:cNvCxnSpPr>
              <a:cxnSpLocks/>
              <a:stCxn id="1049826" idx="6"/>
              <a:endCxn id="104983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3" name="Google Shape;1012;p279"/>
            <p:cNvCxnSpPr>
              <a:cxnSpLocks/>
              <a:stCxn id="1049826" idx="6"/>
              <a:endCxn id="104983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4" name="Google Shape;1014;p279"/>
            <p:cNvCxnSpPr>
              <a:cxnSpLocks/>
              <a:stCxn id="1049826" idx="6"/>
              <a:endCxn id="1049830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5" name="Google Shape;1016;p279"/>
            <p:cNvCxnSpPr>
              <a:cxnSpLocks/>
              <a:stCxn id="1049826" idx="6"/>
              <a:endCxn id="1049829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6" name="Google Shape;1018;p279"/>
            <p:cNvCxnSpPr>
              <a:cxnSpLocks/>
              <a:endCxn id="1049832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2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2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28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29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30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3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32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3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34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5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6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7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8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9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40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41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5" name="Google Shape;1029;p28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56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7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62" name="Google Shape;1033;p280"/>
            <p:cNvCxnSpPr>
              <a:cxnSpLocks/>
              <a:stCxn id="1050558" idx="6"/>
              <a:endCxn id="1050559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63" name="Google Shape;1036;p280"/>
            <p:cNvCxnSpPr>
              <a:cxnSpLocks/>
              <a:stCxn id="1050558" idx="6"/>
              <a:endCxn id="1050560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64" name="Google Shape;1038;p280"/>
            <p:cNvCxnSpPr>
              <a:cxnSpLocks/>
              <a:stCxn id="1050558" idx="6"/>
              <a:endCxn id="1050563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65" name="Google Shape;1040;p280"/>
            <p:cNvCxnSpPr>
              <a:cxnSpLocks/>
              <a:stCxn id="1050558" idx="6"/>
              <a:endCxn id="1050565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66" name="Google Shape;1042;p280"/>
            <p:cNvCxnSpPr>
              <a:cxnSpLocks/>
              <a:stCxn id="1050558" idx="6"/>
              <a:endCxn id="105056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67" name="Google Shape;1044;p280"/>
            <p:cNvCxnSpPr>
              <a:cxnSpLocks/>
              <a:stCxn id="1050558" idx="6"/>
              <a:endCxn id="1050561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68" name="Google Shape;1046;p280"/>
            <p:cNvCxnSpPr>
              <a:cxnSpLocks/>
              <a:endCxn id="105056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558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59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0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1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2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3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4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5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66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67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68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69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0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1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2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3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4" name="Google Shape;1057;p2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382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3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8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46" name="Google Shape;1061;p281"/>
            <p:cNvCxnSpPr>
              <a:cxnSpLocks/>
              <a:stCxn id="1050384" idx="6"/>
              <a:endCxn id="105038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7" name="Google Shape;1064;p281"/>
            <p:cNvCxnSpPr>
              <a:cxnSpLocks/>
              <a:stCxn id="1050384" idx="6"/>
              <a:endCxn id="1050386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8" name="Google Shape;1066;p281"/>
            <p:cNvCxnSpPr>
              <a:cxnSpLocks/>
              <a:stCxn id="1050384" idx="6"/>
              <a:endCxn id="105038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9" name="Google Shape;1068;p281"/>
            <p:cNvCxnSpPr>
              <a:cxnSpLocks/>
              <a:stCxn id="1050384" idx="6"/>
              <a:endCxn id="105039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0" name="Google Shape;1070;p281"/>
            <p:cNvCxnSpPr>
              <a:cxnSpLocks/>
              <a:stCxn id="1050384" idx="6"/>
              <a:endCxn id="1050388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1" name="Google Shape;1072;p281"/>
            <p:cNvCxnSpPr>
              <a:cxnSpLocks/>
              <a:stCxn id="1050384" idx="6"/>
              <a:endCxn id="105038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2" name="Google Shape;1074;p281"/>
            <p:cNvCxnSpPr>
              <a:cxnSpLocks/>
              <a:endCxn id="1050390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384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85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86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87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88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89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90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91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392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3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4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5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6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7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8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9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8" name="Google Shape;49;p219"/>
          <p:cNvPicPr preferRelativeResize="0">
            <a:picLocks/>
          </p:cNvPicPr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49" name="Google Shape;50;p2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42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3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4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5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1085;p28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2097159" name="Google Shape;1089;p282" descr="Icon  Description automatically generated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48588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89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0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1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2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3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4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5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48596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7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598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99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0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1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2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3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4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5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6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4" name="Google Shape;1112;p2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8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8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050185" name="Google Shape;1116;p283" descr="A picture containing icon  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86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87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88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89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90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91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92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93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194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95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96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97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98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99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00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01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02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6" name="Google Shape;1135;p28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31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32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86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87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33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34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84" name="Google Shape;1143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35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71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872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36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37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85" name="Google Shape;1149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38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73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874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39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40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86" name="Google Shape;1155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41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75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876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42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43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87" name="Google Shape;1161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44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745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6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7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8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7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87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7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49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50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88" name="Google Shape;1172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51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0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1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52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53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89" name="Google Shape;1178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54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2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3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55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56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0" name="Google Shape;1184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57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4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5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5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5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1" name="Google Shape;1190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60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6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7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61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62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2" name="Google Shape;1196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63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764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5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6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7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8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2" name="Google Shape;1204;p28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77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8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9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40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41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79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80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6" name="Google Shape;1212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81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2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43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82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83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7" name="Google Shape;1218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84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4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45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85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86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8" name="Google Shape;1224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87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4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8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8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9" name="Google Shape;1230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90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91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2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3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4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48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49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0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95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6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40" name="Google Shape;1241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97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1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2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98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9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41" name="Google Shape;1247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300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3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4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30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42" name="Google Shape;1253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303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304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5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43" name="Google Shape;1259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306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7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8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307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8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44" name="Google Shape;1265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309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310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11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12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13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14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8" name="Google Shape;1273;p2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66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67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0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911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912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68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9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5" name="Google Shape;1281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70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1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91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71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72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6" name="Google Shape;1287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73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15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916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74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75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7" name="Google Shape;1293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76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17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918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7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7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8" name="Google Shape;1299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79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80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1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2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3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919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920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21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84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85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9" name="Google Shape;1310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86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2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2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87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88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10" name="Google Shape;1316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89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24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25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9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9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11" name="Google Shape;1322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92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26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27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93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94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12" name="Google Shape;1328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95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28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29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96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97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13" name="Google Shape;1334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98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99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00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01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02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03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8" name="Google Shape;1342;p28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58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9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7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628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29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860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61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88" name="Google Shape;135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862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30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31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863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64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89" name="Google Shape;135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865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32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33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866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67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90" name="Google Shape;136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868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3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3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869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70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91" name="Google Shape;136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871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36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37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8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92" name="Google Shape;137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874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875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6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7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8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9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38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639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40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880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81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93" name="Google Shape;138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882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41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42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883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84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94" name="Google Shape;139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885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43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44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88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8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95" name="Google Shape;139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888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45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46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889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90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96" name="Google Shape;140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891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47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48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892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893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97" name="Google Shape;141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894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895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96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97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98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99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7" name="Google Shape;1418;p2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32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3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4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795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796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05043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797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050439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0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1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2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3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798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050444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45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46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47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48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49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50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51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52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53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54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55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56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57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58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59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60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61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62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63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64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65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66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67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68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69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70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71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72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73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74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475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76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7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8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9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0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1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2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3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4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5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3" name="Google Shape;1479;p28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31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2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5" name="Google Shape;1483;p29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8" name="Google Shape;1484;p29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0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972" name="Google Shape;1486;p290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596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97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49" name="Google Shape;1490;p291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52" name="Google Shape;1491;p29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909" name="Google Shape;1493;p291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050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51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6" name="Google Shape;56;p2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37" name="Google Shape;57;p2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96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7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8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9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21" name="Google Shape;1497;p292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42" name="Google Shape;1498;p2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4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983" name="Google Shape;1500;p292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722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723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57" name="Google Shape;1504;p293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0" name="Google Shape;1505;p29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3145934" name="Google Shape;1507;p293"/>
            <p:cNvCxnSpPr>
              <a:cxnSpLocks/>
            </p:cNvCxnSpPr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5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736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050259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0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61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29" name="Google Shape;1515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30" name="Google Shape;1516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31" name="Google Shape;1517;p29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9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624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4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625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626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627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7" name="Google Shape;1526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58" name="Google Shape;1527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59" name="Google Shape;1528;p29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1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085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92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086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087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88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99" name="Google Shape;1537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00" name="Google Shape;1538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01" name="Google Shape;1539;p29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2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505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03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506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507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508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30" name="Google Shape;1548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31" name="Google Shape;1549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32" name="Google Shape;1550;p29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9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920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921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53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49922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23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24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25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54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49926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27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28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29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30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84" name="Google Shape;1567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85" name="Google Shape;1568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86" name="Google Shape;1569;p2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321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22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23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762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32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2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2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2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763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328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29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30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31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332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55" name="Google Shape;1586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56" name="Google Shape;1587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57" name="Google Shape;1588;p2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54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855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856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907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857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58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59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60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908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861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62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63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864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865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60" name="Google Shape;1604;p30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72" name="Google Shape;1605;p30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61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62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3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0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38" name="Google Shape;1612;p30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39" name="Google Shape;1613;p30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9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702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82" name="Google Shape;1616;p301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703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4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0" name="Google Shape;64;p2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0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5070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7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38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3" name="Google Shape;1621;p30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39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0" name="Google Shape;1623;p30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7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541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61" name="Google Shape;1626;p302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542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4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85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54" name="Google Shape;1631;p30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6004" name="Google Shape;1632;p303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851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52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050853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22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23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24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25" name="Google Shape;1640;p30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26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27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958" name="Google Shape;1643;p304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428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00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01" name="Google Shape;1647;p30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02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3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98" name="Google Shape;1650;p305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904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74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75" name="Google Shape;1654;p30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76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7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969" name="Google Shape;1657;p306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7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0" name="Google Shape;1660;p3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46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7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8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351" name="Google Shape;1664;p30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4" name="Google Shape;1666;p30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93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94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5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435" name="Google Shape;1670;p30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3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65" name="Google Shape;1673;p3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0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0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0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0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3" name="Google Shape;1679;p31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44" name="Google Shape;1680;p3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24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72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92" name="Google Shape;1684;p31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93" name="Google Shape;1685;p312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373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 /><Relationship Id="rId117" Type="http://schemas.openxmlformats.org/officeDocument/2006/relationships/slideLayout" Target="../slideLayouts/slideLayout117.xml" /><Relationship Id="rId21" Type="http://schemas.openxmlformats.org/officeDocument/2006/relationships/slideLayout" Target="../slideLayouts/slideLayout21.xml" /><Relationship Id="rId42" Type="http://schemas.openxmlformats.org/officeDocument/2006/relationships/slideLayout" Target="../slideLayouts/slideLayout42.xml" /><Relationship Id="rId47" Type="http://schemas.openxmlformats.org/officeDocument/2006/relationships/slideLayout" Target="../slideLayouts/slideLayout47.xml" /><Relationship Id="rId63" Type="http://schemas.openxmlformats.org/officeDocument/2006/relationships/slideLayout" Target="../slideLayouts/slideLayout63.xml" /><Relationship Id="rId68" Type="http://schemas.openxmlformats.org/officeDocument/2006/relationships/slideLayout" Target="../slideLayouts/slideLayout68.xml" /><Relationship Id="rId84" Type="http://schemas.openxmlformats.org/officeDocument/2006/relationships/slideLayout" Target="../slideLayouts/slideLayout84.xml" /><Relationship Id="rId89" Type="http://schemas.openxmlformats.org/officeDocument/2006/relationships/slideLayout" Target="../slideLayouts/slideLayout89.xml" /><Relationship Id="rId112" Type="http://schemas.openxmlformats.org/officeDocument/2006/relationships/slideLayout" Target="../slideLayouts/slideLayout112.xml" /><Relationship Id="rId16" Type="http://schemas.openxmlformats.org/officeDocument/2006/relationships/slideLayout" Target="../slideLayouts/slideLayout16.xml" /><Relationship Id="rId107" Type="http://schemas.openxmlformats.org/officeDocument/2006/relationships/slideLayout" Target="../slideLayouts/slideLayout107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slideLayout" Target="../slideLayouts/slideLayout32.xml" /><Relationship Id="rId37" Type="http://schemas.openxmlformats.org/officeDocument/2006/relationships/slideLayout" Target="../slideLayouts/slideLayout37.xml" /><Relationship Id="rId40" Type="http://schemas.openxmlformats.org/officeDocument/2006/relationships/slideLayout" Target="../slideLayouts/slideLayout40.xml" /><Relationship Id="rId45" Type="http://schemas.openxmlformats.org/officeDocument/2006/relationships/slideLayout" Target="../slideLayouts/slideLayout45.xml" /><Relationship Id="rId53" Type="http://schemas.openxmlformats.org/officeDocument/2006/relationships/slideLayout" Target="../slideLayouts/slideLayout53.xml" /><Relationship Id="rId58" Type="http://schemas.openxmlformats.org/officeDocument/2006/relationships/slideLayout" Target="../slideLayouts/slideLayout58.xml" /><Relationship Id="rId66" Type="http://schemas.openxmlformats.org/officeDocument/2006/relationships/slideLayout" Target="../slideLayouts/slideLayout66.xml" /><Relationship Id="rId74" Type="http://schemas.openxmlformats.org/officeDocument/2006/relationships/slideLayout" Target="../slideLayouts/slideLayout74.xml" /><Relationship Id="rId79" Type="http://schemas.openxmlformats.org/officeDocument/2006/relationships/slideLayout" Target="../slideLayouts/slideLayout79.xml" /><Relationship Id="rId87" Type="http://schemas.openxmlformats.org/officeDocument/2006/relationships/slideLayout" Target="../slideLayouts/slideLayout87.xml" /><Relationship Id="rId102" Type="http://schemas.openxmlformats.org/officeDocument/2006/relationships/slideLayout" Target="../slideLayouts/slideLayout102.xml" /><Relationship Id="rId110" Type="http://schemas.openxmlformats.org/officeDocument/2006/relationships/slideLayout" Target="../slideLayouts/slideLayout110.xml" /><Relationship Id="rId115" Type="http://schemas.openxmlformats.org/officeDocument/2006/relationships/slideLayout" Target="../slideLayouts/slideLayout115.xml" /><Relationship Id="rId5" Type="http://schemas.openxmlformats.org/officeDocument/2006/relationships/slideLayout" Target="../slideLayouts/slideLayout5.xml" /><Relationship Id="rId61" Type="http://schemas.openxmlformats.org/officeDocument/2006/relationships/slideLayout" Target="../slideLayouts/slideLayout61.xml" /><Relationship Id="rId82" Type="http://schemas.openxmlformats.org/officeDocument/2006/relationships/slideLayout" Target="../slideLayouts/slideLayout82.xml" /><Relationship Id="rId90" Type="http://schemas.openxmlformats.org/officeDocument/2006/relationships/slideLayout" Target="../slideLayouts/slideLayout90.xml" /><Relationship Id="rId95" Type="http://schemas.openxmlformats.org/officeDocument/2006/relationships/slideLayout" Target="../slideLayouts/slideLayout95.xml" /><Relationship Id="rId19" Type="http://schemas.openxmlformats.org/officeDocument/2006/relationships/slideLayout" Target="../slideLayouts/slideLayout1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Relationship Id="rId35" Type="http://schemas.openxmlformats.org/officeDocument/2006/relationships/slideLayout" Target="../slideLayouts/slideLayout35.xml" /><Relationship Id="rId43" Type="http://schemas.openxmlformats.org/officeDocument/2006/relationships/slideLayout" Target="../slideLayouts/slideLayout43.xml" /><Relationship Id="rId48" Type="http://schemas.openxmlformats.org/officeDocument/2006/relationships/slideLayout" Target="../slideLayouts/slideLayout48.xml" /><Relationship Id="rId56" Type="http://schemas.openxmlformats.org/officeDocument/2006/relationships/slideLayout" Target="../slideLayouts/slideLayout56.xml" /><Relationship Id="rId64" Type="http://schemas.openxmlformats.org/officeDocument/2006/relationships/slideLayout" Target="../slideLayouts/slideLayout64.xml" /><Relationship Id="rId69" Type="http://schemas.openxmlformats.org/officeDocument/2006/relationships/slideLayout" Target="../slideLayouts/slideLayout69.xml" /><Relationship Id="rId77" Type="http://schemas.openxmlformats.org/officeDocument/2006/relationships/slideLayout" Target="../slideLayouts/slideLayout77.xml" /><Relationship Id="rId100" Type="http://schemas.openxmlformats.org/officeDocument/2006/relationships/slideLayout" Target="../slideLayouts/slideLayout100.xml" /><Relationship Id="rId105" Type="http://schemas.openxmlformats.org/officeDocument/2006/relationships/slideLayout" Target="../slideLayouts/slideLayout105.xml" /><Relationship Id="rId113" Type="http://schemas.openxmlformats.org/officeDocument/2006/relationships/slideLayout" Target="../slideLayouts/slideLayout113.xml" /><Relationship Id="rId118" Type="http://schemas.openxmlformats.org/officeDocument/2006/relationships/theme" Target="../theme/theme1.xml" /><Relationship Id="rId8" Type="http://schemas.openxmlformats.org/officeDocument/2006/relationships/slideLayout" Target="../slideLayouts/slideLayout8.xml" /><Relationship Id="rId51" Type="http://schemas.openxmlformats.org/officeDocument/2006/relationships/slideLayout" Target="../slideLayouts/slideLayout51.xml" /><Relationship Id="rId72" Type="http://schemas.openxmlformats.org/officeDocument/2006/relationships/slideLayout" Target="../slideLayouts/slideLayout72.xml" /><Relationship Id="rId80" Type="http://schemas.openxmlformats.org/officeDocument/2006/relationships/slideLayout" Target="../slideLayouts/slideLayout80.xml" /><Relationship Id="rId85" Type="http://schemas.openxmlformats.org/officeDocument/2006/relationships/slideLayout" Target="../slideLayouts/slideLayout85.xml" /><Relationship Id="rId93" Type="http://schemas.openxmlformats.org/officeDocument/2006/relationships/slideLayout" Target="../slideLayouts/slideLayout93.xml" /><Relationship Id="rId98" Type="http://schemas.openxmlformats.org/officeDocument/2006/relationships/slideLayout" Target="../slideLayouts/slideLayout98.xml" /><Relationship Id="rId3" Type="http://schemas.openxmlformats.org/officeDocument/2006/relationships/slideLayout" Target="../slideLayouts/slideLayout3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33" Type="http://schemas.openxmlformats.org/officeDocument/2006/relationships/slideLayout" Target="../slideLayouts/slideLayout33.xml" /><Relationship Id="rId38" Type="http://schemas.openxmlformats.org/officeDocument/2006/relationships/slideLayout" Target="../slideLayouts/slideLayout38.xml" /><Relationship Id="rId46" Type="http://schemas.openxmlformats.org/officeDocument/2006/relationships/slideLayout" Target="../slideLayouts/slideLayout46.xml" /><Relationship Id="rId59" Type="http://schemas.openxmlformats.org/officeDocument/2006/relationships/slideLayout" Target="../slideLayouts/slideLayout59.xml" /><Relationship Id="rId67" Type="http://schemas.openxmlformats.org/officeDocument/2006/relationships/slideLayout" Target="../slideLayouts/slideLayout67.xml" /><Relationship Id="rId103" Type="http://schemas.openxmlformats.org/officeDocument/2006/relationships/slideLayout" Target="../slideLayouts/slideLayout103.xml" /><Relationship Id="rId108" Type="http://schemas.openxmlformats.org/officeDocument/2006/relationships/slideLayout" Target="../slideLayouts/slideLayout108.xml" /><Relationship Id="rId116" Type="http://schemas.openxmlformats.org/officeDocument/2006/relationships/slideLayout" Target="../slideLayouts/slideLayout116.xml" /><Relationship Id="rId20" Type="http://schemas.openxmlformats.org/officeDocument/2006/relationships/slideLayout" Target="../slideLayouts/slideLayout20.xml" /><Relationship Id="rId41" Type="http://schemas.openxmlformats.org/officeDocument/2006/relationships/slideLayout" Target="../slideLayouts/slideLayout41.xml" /><Relationship Id="rId54" Type="http://schemas.openxmlformats.org/officeDocument/2006/relationships/slideLayout" Target="../slideLayouts/slideLayout54.xml" /><Relationship Id="rId62" Type="http://schemas.openxmlformats.org/officeDocument/2006/relationships/slideLayout" Target="../slideLayouts/slideLayout62.xml" /><Relationship Id="rId70" Type="http://schemas.openxmlformats.org/officeDocument/2006/relationships/slideLayout" Target="../slideLayouts/slideLayout70.xml" /><Relationship Id="rId75" Type="http://schemas.openxmlformats.org/officeDocument/2006/relationships/slideLayout" Target="../slideLayouts/slideLayout75.xml" /><Relationship Id="rId83" Type="http://schemas.openxmlformats.org/officeDocument/2006/relationships/slideLayout" Target="../slideLayouts/slideLayout83.xml" /><Relationship Id="rId88" Type="http://schemas.openxmlformats.org/officeDocument/2006/relationships/slideLayout" Target="../slideLayouts/slideLayout88.xml" /><Relationship Id="rId91" Type="http://schemas.openxmlformats.org/officeDocument/2006/relationships/slideLayout" Target="../slideLayouts/slideLayout91.xml" /><Relationship Id="rId96" Type="http://schemas.openxmlformats.org/officeDocument/2006/relationships/slideLayout" Target="../slideLayouts/slideLayout96.xml" /><Relationship Id="rId111" Type="http://schemas.openxmlformats.org/officeDocument/2006/relationships/slideLayout" Target="../slideLayouts/slideLayout11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36" Type="http://schemas.openxmlformats.org/officeDocument/2006/relationships/slideLayout" Target="../slideLayouts/slideLayout36.xml" /><Relationship Id="rId49" Type="http://schemas.openxmlformats.org/officeDocument/2006/relationships/slideLayout" Target="../slideLayouts/slideLayout49.xml" /><Relationship Id="rId57" Type="http://schemas.openxmlformats.org/officeDocument/2006/relationships/slideLayout" Target="../slideLayouts/slideLayout57.xml" /><Relationship Id="rId106" Type="http://schemas.openxmlformats.org/officeDocument/2006/relationships/slideLayout" Target="../slideLayouts/slideLayout106.xml" /><Relationship Id="rId114" Type="http://schemas.openxmlformats.org/officeDocument/2006/relationships/slideLayout" Target="../slideLayouts/slideLayout114.xml" /><Relationship Id="rId10" Type="http://schemas.openxmlformats.org/officeDocument/2006/relationships/slideLayout" Target="../slideLayouts/slideLayout10.xml" /><Relationship Id="rId31" Type="http://schemas.openxmlformats.org/officeDocument/2006/relationships/slideLayout" Target="../slideLayouts/slideLayout31.xml" /><Relationship Id="rId44" Type="http://schemas.openxmlformats.org/officeDocument/2006/relationships/slideLayout" Target="../slideLayouts/slideLayout44.xml" /><Relationship Id="rId52" Type="http://schemas.openxmlformats.org/officeDocument/2006/relationships/slideLayout" Target="../slideLayouts/slideLayout52.xml" /><Relationship Id="rId60" Type="http://schemas.openxmlformats.org/officeDocument/2006/relationships/slideLayout" Target="../slideLayouts/slideLayout60.xml" /><Relationship Id="rId65" Type="http://schemas.openxmlformats.org/officeDocument/2006/relationships/slideLayout" Target="../slideLayouts/slideLayout65.xml" /><Relationship Id="rId73" Type="http://schemas.openxmlformats.org/officeDocument/2006/relationships/slideLayout" Target="../slideLayouts/slideLayout73.xml" /><Relationship Id="rId78" Type="http://schemas.openxmlformats.org/officeDocument/2006/relationships/slideLayout" Target="../slideLayouts/slideLayout78.xml" /><Relationship Id="rId81" Type="http://schemas.openxmlformats.org/officeDocument/2006/relationships/slideLayout" Target="../slideLayouts/slideLayout81.xml" /><Relationship Id="rId86" Type="http://schemas.openxmlformats.org/officeDocument/2006/relationships/slideLayout" Target="../slideLayouts/slideLayout86.xml" /><Relationship Id="rId94" Type="http://schemas.openxmlformats.org/officeDocument/2006/relationships/slideLayout" Target="../slideLayouts/slideLayout94.xml" /><Relationship Id="rId99" Type="http://schemas.openxmlformats.org/officeDocument/2006/relationships/slideLayout" Target="../slideLayouts/slideLayout99.xml" /><Relationship Id="rId101" Type="http://schemas.openxmlformats.org/officeDocument/2006/relationships/slideLayout" Target="../slideLayouts/slideLayout10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9" Type="http://schemas.openxmlformats.org/officeDocument/2006/relationships/slideLayout" Target="../slideLayouts/slideLayout39.xml" /><Relationship Id="rId109" Type="http://schemas.openxmlformats.org/officeDocument/2006/relationships/slideLayout" Target="../slideLayouts/slideLayout109.xml" /><Relationship Id="rId34" Type="http://schemas.openxmlformats.org/officeDocument/2006/relationships/slideLayout" Target="../slideLayouts/slideLayout34.xml" /><Relationship Id="rId50" Type="http://schemas.openxmlformats.org/officeDocument/2006/relationships/slideLayout" Target="../slideLayouts/slideLayout50.xml" /><Relationship Id="rId55" Type="http://schemas.openxmlformats.org/officeDocument/2006/relationships/slideLayout" Target="../slideLayouts/slideLayout55.xml" /><Relationship Id="rId76" Type="http://schemas.openxmlformats.org/officeDocument/2006/relationships/slideLayout" Target="../slideLayouts/slideLayout76.xml" /><Relationship Id="rId97" Type="http://schemas.openxmlformats.org/officeDocument/2006/relationships/slideLayout" Target="../slideLayouts/slideLayout97.xml" /><Relationship Id="rId104" Type="http://schemas.openxmlformats.org/officeDocument/2006/relationships/slideLayout" Target="../slideLayouts/slideLayout104.xml" /><Relationship Id="rId7" Type="http://schemas.openxmlformats.org/officeDocument/2006/relationships/slideLayout" Target="../slideLayouts/slideLayout7.xml" /><Relationship Id="rId71" Type="http://schemas.openxmlformats.org/officeDocument/2006/relationships/slideLayout" Target="../slideLayouts/slideLayout71.xml" /><Relationship Id="rId92" Type="http://schemas.openxmlformats.org/officeDocument/2006/relationships/slideLayout" Target="../slideLayouts/slideLayout92.xml" /><Relationship Id="rId2" Type="http://schemas.openxmlformats.org/officeDocument/2006/relationships/slideLayout" Target="../slideLayouts/slideLayout2.xml" /><Relationship Id="rId29" Type="http://schemas.openxmlformats.org/officeDocument/2006/relationships/slideLayout" Target="../slideLayouts/slideLayout29.xml" 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 /><Relationship Id="rId117" Type="http://schemas.openxmlformats.org/officeDocument/2006/relationships/slideLayout" Target="../slideLayouts/slideLayout234.xml" /><Relationship Id="rId21" Type="http://schemas.openxmlformats.org/officeDocument/2006/relationships/slideLayout" Target="../slideLayouts/slideLayout138.xml" /><Relationship Id="rId42" Type="http://schemas.openxmlformats.org/officeDocument/2006/relationships/slideLayout" Target="../slideLayouts/slideLayout159.xml" /><Relationship Id="rId47" Type="http://schemas.openxmlformats.org/officeDocument/2006/relationships/slideLayout" Target="../slideLayouts/slideLayout164.xml" /><Relationship Id="rId63" Type="http://schemas.openxmlformats.org/officeDocument/2006/relationships/slideLayout" Target="../slideLayouts/slideLayout180.xml" /><Relationship Id="rId68" Type="http://schemas.openxmlformats.org/officeDocument/2006/relationships/slideLayout" Target="../slideLayouts/slideLayout185.xml" /><Relationship Id="rId84" Type="http://schemas.openxmlformats.org/officeDocument/2006/relationships/slideLayout" Target="../slideLayouts/slideLayout201.xml" /><Relationship Id="rId89" Type="http://schemas.openxmlformats.org/officeDocument/2006/relationships/slideLayout" Target="../slideLayouts/slideLayout206.xml" /><Relationship Id="rId112" Type="http://schemas.openxmlformats.org/officeDocument/2006/relationships/slideLayout" Target="../slideLayouts/slideLayout229.xml" /><Relationship Id="rId16" Type="http://schemas.openxmlformats.org/officeDocument/2006/relationships/slideLayout" Target="../slideLayouts/slideLayout133.xml" /><Relationship Id="rId107" Type="http://schemas.openxmlformats.org/officeDocument/2006/relationships/slideLayout" Target="../slideLayouts/slideLayout224.xml" /><Relationship Id="rId11" Type="http://schemas.openxmlformats.org/officeDocument/2006/relationships/slideLayout" Target="../slideLayouts/slideLayout128.xml" /><Relationship Id="rId24" Type="http://schemas.openxmlformats.org/officeDocument/2006/relationships/slideLayout" Target="../slideLayouts/slideLayout141.xml" /><Relationship Id="rId32" Type="http://schemas.openxmlformats.org/officeDocument/2006/relationships/slideLayout" Target="../slideLayouts/slideLayout149.xml" /><Relationship Id="rId37" Type="http://schemas.openxmlformats.org/officeDocument/2006/relationships/slideLayout" Target="../slideLayouts/slideLayout154.xml" /><Relationship Id="rId40" Type="http://schemas.openxmlformats.org/officeDocument/2006/relationships/slideLayout" Target="../slideLayouts/slideLayout157.xml" /><Relationship Id="rId45" Type="http://schemas.openxmlformats.org/officeDocument/2006/relationships/slideLayout" Target="../slideLayouts/slideLayout162.xml" /><Relationship Id="rId53" Type="http://schemas.openxmlformats.org/officeDocument/2006/relationships/slideLayout" Target="../slideLayouts/slideLayout170.xml" /><Relationship Id="rId58" Type="http://schemas.openxmlformats.org/officeDocument/2006/relationships/slideLayout" Target="../slideLayouts/slideLayout175.xml" /><Relationship Id="rId66" Type="http://schemas.openxmlformats.org/officeDocument/2006/relationships/slideLayout" Target="../slideLayouts/slideLayout183.xml" /><Relationship Id="rId74" Type="http://schemas.openxmlformats.org/officeDocument/2006/relationships/slideLayout" Target="../slideLayouts/slideLayout191.xml" /><Relationship Id="rId79" Type="http://schemas.openxmlformats.org/officeDocument/2006/relationships/slideLayout" Target="../slideLayouts/slideLayout196.xml" /><Relationship Id="rId87" Type="http://schemas.openxmlformats.org/officeDocument/2006/relationships/slideLayout" Target="../slideLayouts/slideLayout204.xml" /><Relationship Id="rId102" Type="http://schemas.openxmlformats.org/officeDocument/2006/relationships/slideLayout" Target="../slideLayouts/slideLayout219.xml" /><Relationship Id="rId110" Type="http://schemas.openxmlformats.org/officeDocument/2006/relationships/slideLayout" Target="../slideLayouts/slideLayout227.xml" /><Relationship Id="rId115" Type="http://schemas.openxmlformats.org/officeDocument/2006/relationships/slideLayout" Target="../slideLayouts/slideLayout232.xml" /><Relationship Id="rId5" Type="http://schemas.openxmlformats.org/officeDocument/2006/relationships/slideLayout" Target="../slideLayouts/slideLayout122.xml" /><Relationship Id="rId61" Type="http://schemas.openxmlformats.org/officeDocument/2006/relationships/slideLayout" Target="../slideLayouts/slideLayout178.xml" /><Relationship Id="rId82" Type="http://schemas.openxmlformats.org/officeDocument/2006/relationships/slideLayout" Target="../slideLayouts/slideLayout199.xml" /><Relationship Id="rId90" Type="http://schemas.openxmlformats.org/officeDocument/2006/relationships/slideLayout" Target="../slideLayouts/slideLayout207.xml" /><Relationship Id="rId95" Type="http://schemas.openxmlformats.org/officeDocument/2006/relationships/slideLayout" Target="../slideLayouts/slideLayout212.xml" /><Relationship Id="rId19" Type="http://schemas.openxmlformats.org/officeDocument/2006/relationships/slideLayout" Target="../slideLayouts/slideLayout136.xml" /><Relationship Id="rId14" Type="http://schemas.openxmlformats.org/officeDocument/2006/relationships/slideLayout" Target="../slideLayouts/slideLayout131.xml" /><Relationship Id="rId22" Type="http://schemas.openxmlformats.org/officeDocument/2006/relationships/slideLayout" Target="../slideLayouts/slideLayout139.xml" /><Relationship Id="rId27" Type="http://schemas.openxmlformats.org/officeDocument/2006/relationships/slideLayout" Target="../slideLayouts/slideLayout144.xml" /><Relationship Id="rId30" Type="http://schemas.openxmlformats.org/officeDocument/2006/relationships/slideLayout" Target="../slideLayouts/slideLayout147.xml" /><Relationship Id="rId35" Type="http://schemas.openxmlformats.org/officeDocument/2006/relationships/slideLayout" Target="../slideLayouts/slideLayout152.xml" /><Relationship Id="rId43" Type="http://schemas.openxmlformats.org/officeDocument/2006/relationships/slideLayout" Target="../slideLayouts/slideLayout160.xml" /><Relationship Id="rId48" Type="http://schemas.openxmlformats.org/officeDocument/2006/relationships/slideLayout" Target="../slideLayouts/slideLayout165.xml" /><Relationship Id="rId56" Type="http://schemas.openxmlformats.org/officeDocument/2006/relationships/slideLayout" Target="../slideLayouts/slideLayout173.xml" /><Relationship Id="rId64" Type="http://schemas.openxmlformats.org/officeDocument/2006/relationships/slideLayout" Target="../slideLayouts/slideLayout181.xml" /><Relationship Id="rId69" Type="http://schemas.openxmlformats.org/officeDocument/2006/relationships/slideLayout" Target="../slideLayouts/slideLayout186.xml" /><Relationship Id="rId77" Type="http://schemas.openxmlformats.org/officeDocument/2006/relationships/slideLayout" Target="../slideLayouts/slideLayout194.xml" /><Relationship Id="rId100" Type="http://schemas.openxmlformats.org/officeDocument/2006/relationships/slideLayout" Target="../slideLayouts/slideLayout217.xml" /><Relationship Id="rId105" Type="http://schemas.openxmlformats.org/officeDocument/2006/relationships/slideLayout" Target="../slideLayouts/slideLayout222.xml" /><Relationship Id="rId113" Type="http://schemas.openxmlformats.org/officeDocument/2006/relationships/slideLayout" Target="../slideLayouts/slideLayout230.xml" /><Relationship Id="rId118" Type="http://schemas.openxmlformats.org/officeDocument/2006/relationships/theme" Target="../theme/theme2.xml" /><Relationship Id="rId8" Type="http://schemas.openxmlformats.org/officeDocument/2006/relationships/slideLayout" Target="../slideLayouts/slideLayout125.xml" /><Relationship Id="rId51" Type="http://schemas.openxmlformats.org/officeDocument/2006/relationships/slideLayout" Target="../slideLayouts/slideLayout168.xml" /><Relationship Id="rId72" Type="http://schemas.openxmlformats.org/officeDocument/2006/relationships/slideLayout" Target="../slideLayouts/slideLayout189.xml" /><Relationship Id="rId80" Type="http://schemas.openxmlformats.org/officeDocument/2006/relationships/slideLayout" Target="../slideLayouts/slideLayout197.xml" /><Relationship Id="rId85" Type="http://schemas.openxmlformats.org/officeDocument/2006/relationships/slideLayout" Target="../slideLayouts/slideLayout202.xml" /><Relationship Id="rId93" Type="http://schemas.openxmlformats.org/officeDocument/2006/relationships/slideLayout" Target="../slideLayouts/slideLayout210.xml" /><Relationship Id="rId98" Type="http://schemas.openxmlformats.org/officeDocument/2006/relationships/slideLayout" Target="../slideLayouts/slideLayout215.xml" /><Relationship Id="rId3" Type="http://schemas.openxmlformats.org/officeDocument/2006/relationships/slideLayout" Target="../slideLayouts/slideLayout120.xml" /><Relationship Id="rId12" Type="http://schemas.openxmlformats.org/officeDocument/2006/relationships/slideLayout" Target="../slideLayouts/slideLayout129.xml" /><Relationship Id="rId17" Type="http://schemas.openxmlformats.org/officeDocument/2006/relationships/slideLayout" Target="../slideLayouts/slideLayout134.xml" /><Relationship Id="rId25" Type="http://schemas.openxmlformats.org/officeDocument/2006/relationships/slideLayout" Target="../slideLayouts/slideLayout142.xml" /><Relationship Id="rId33" Type="http://schemas.openxmlformats.org/officeDocument/2006/relationships/slideLayout" Target="../slideLayouts/slideLayout150.xml" /><Relationship Id="rId38" Type="http://schemas.openxmlformats.org/officeDocument/2006/relationships/slideLayout" Target="../slideLayouts/slideLayout155.xml" /><Relationship Id="rId46" Type="http://schemas.openxmlformats.org/officeDocument/2006/relationships/slideLayout" Target="../slideLayouts/slideLayout163.xml" /><Relationship Id="rId59" Type="http://schemas.openxmlformats.org/officeDocument/2006/relationships/slideLayout" Target="../slideLayouts/slideLayout176.xml" /><Relationship Id="rId67" Type="http://schemas.openxmlformats.org/officeDocument/2006/relationships/slideLayout" Target="../slideLayouts/slideLayout184.xml" /><Relationship Id="rId103" Type="http://schemas.openxmlformats.org/officeDocument/2006/relationships/slideLayout" Target="../slideLayouts/slideLayout220.xml" /><Relationship Id="rId108" Type="http://schemas.openxmlformats.org/officeDocument/2006/relationships/slideLayout" Target="../slideLayouts/slideLayout225.xml" /><Relationship Id="rId116" Type="http://schemas.openxmlformats.org/officeDocument/2006/relationships/slideLayout" Target="../slideLayouts/slideLayout233.xml" /><Relationship Id="rId20" Type="http://schemas.openxmlformats.org/officeDocument/2006/relationships/slideLayout" Target="../slideLayouts/slideLayout137.xml" /><Relationship Id="rId41" Type="http://schemas.openxmlformats.org/officeDocument/2006/relationships/slideLayout" Target="../slideLayouts/slideLayout158.xml" /><Relationship Id="rId54" Type="http://schemas.openxmlformats.org/officeDocument/2006/relationships/slideLayout" Target="../slideLayouts/slideLayout171.xml" /><Relationship Id="rId62" Type="http://schemas.openxmlformats.org/officeDocument/2006/relationships/slideLayout" Target="../slideLayouts/slideLayout179.xml" /><Relationship Id="rId70" Type="http://schemas.openxmlformats.org/officeDocument/2006/relationships/slideLayout" Target="../slideLayouts/slideLayout187.xml" /><Relationship Id="rId75" Type="http://schemas.openxmlformats.org/officeDocument/2006/relationships/slideLayout" Target="../slideLayouts/slideLayout192.xml" /><Relationship Id="rId83" Type="http://schemas.openxmlformats.org/officeDocument/2006/relationships/slideLayout" Target="../slideLayouts/slideLayout200.xml" /><Relationship Id="rId88" Type="http://schemas.openxmlformats.org/officeDocument/2006/relationships/slideLayout" Target="../slideLayouts/slideLayout205.xml" /><Relationship Id="rId91" Type="http://schemas.openxmlformats.org/officeDocument/2006/relationships/slideLayout" Target="../slideLayouts/slideLayout208.xml" /><Relationship Id="rId96" Type="http://schemas.openxmlformats.org/officeDocument/2006/relationships/slideLayout" Target="../slideLayouts/slideLayout213.xml" /><Relationship Id="rId111" Type="http://schemas.openxmlformats.org/officeDocument/2006/relationships/slideLayout" Target="../slideLayouts/slideLayout228.xml" /><Relationship Id="rId1" Type="http://schemas.openxmlformats.org/officeDocument/2006/relationships/slideLayout" Target="../slideLayouts/slideLayout118.xml" /><Relationship Id="rId6" Type="http://schemas.openxmlformats.org/officeDocument/2006/relationships/slideLayout" Target="../slideLayouts/slideLayout123.xml" /><Relationship Id="rId15" Type="http://schemas.openxmlformats.org/officeDocument/2006/relationships/slideLayout" Target="../slideLayouts/slideLayout132.xml" /><Relationship Id="rId23" Type="http://schemas.openxmlformats.org/officeDocument/2006/relationships/slideLayout" Target="../slideLayouts/slideLayout140.xml" /><Relationship Id="rId28" Type="http://schemas.openxmlformats.org/officeDocument/2006/relationships/slideLayout" Target="../slideLayouts/slideLayout145.xml" /><Relationship Id="rId36" Type="http://schemas.openxmlformats.org/officeDocument/2006/relationships/slideLayout" Target="../slideLayouts/slideLayout153.xml" /><Relationship Id="rId49" Type="http://schemas.openxmlformats.org/officeDocument/2006/relationships/slideLayout" Target="../slideLayouts/slideLayout166.xml" /><Relationship Id="rId57" Type="http://schemas.openxmlformats.org/officeDocument/2006/relationships/slideLayout" Target="../slideLayouts/slideLayout174.xml" /><Relationship Id="rId106" Type="http://schemas.openxmlformats.org/officeDocument/2006/relationships/slideLayout" Target="../slideLayouts/slideLayout223.xml" /><Relationship Id="rId114" Type="http://schemas.openxmlformats.org/officeDocument/2006/relationships/slideLayout" Target="../slideLayouts/slideLayout231.xml" /><Relationship Id="rId10" Type="http://schemas.openxmlformats.org/officeDocument/2006/relationships/slideLayout" Target="../slideLayouts/slideLayout127.xml" /><Relationship Id="rId31" Type="http://schemas.openxmlformats.org/officeDocument/2006/relationships/slideLayout" Target="../slideLayouts/slideLayout148.xml" /><Relationship Id="rId44" Type="http://schemas.openxmlformats.org/officeDocument/2006/relationships/slideLayout" Target="../slideLayouts/slideLayout161.xml" /><Relationship Id="rId52" Type="http://schemas.openxmlformats.org/officeDocument/2006/relationships/slideLayout" Target="../slideLayouts/slideLayout169.xml" /><Relationship Id="rId60" Type="http://schemas.openxmlformats.org/officeDocument/2006/relationships/slideLayout" Target="../slideLayouts/slideLayout177.xml" /><Relationship Id="rId65" Type="http://schemas.openxmlformats.org/officeDocument/2006/relationships/slideLayout" Target="../slideLayouts/slideLayout182.xml" /><Relationship Id="rId73" Type="http://schemas.openxmlformats.org/officeDocument/2006/relationships/slideLayout" Target="../slideLayouts/slideLayout190.xml" /><Relationship Id="rId78" Type="http://schemas.openxmlformats.org/officeDocument/2006/relationships/slideLayout" Target="../slideLayouts/slideLayout195.xml" /><Relationship Id="rId81" Type="http://schemas.openxmlformats.org/officeDocument/2006/relationships/slideLayout" Target="../slideLayouts/slideLayout198.xml" /><Relationship Id="rId86" Type="http://schemas.openxmlformats.org/officeDocument/2006/relationships/slideLayout" Target="../slideLayouts/slideLayout203.xml" /><Relationship Id="rId94" Type="http://schemas.openxmlformats.org/officeDocument/2006/relationships/slideLayout" Target="../slideLayouts/slideLayout211.xml" /><Relationship Id="rId99" Type="http://schemas.openxmlformats.org/officeDocument/2006/relationships/slideLayout" Target="../slideLayouts/slideLayout216.xml" /><Relationship Id="rId101" Type="http://schemas.openxmlformats.org/officeDocument/2006/relationships/slideLayout" Target="../slideLayouts/slideLayout218.xml" /><Relationship Id="rId4" Type="http://schemas.openxmlformats.org/officeDocument/2006/relationships/slideLayout" Target="../slideLayouts/slideLayout121.xml" /><Relationship Id="rId9" Type="http://schemas.openxmlformats.org/officeDocument/2006/relationships/slideLayout" Target="../slideLayouts/slideLayout126.xml" /><Relationship Id="rId13" Type="http://schemas.openxmlformats.org/officeDocument/2006/relationships/slideLayout" Target="../slideLayouts/slideLayout130.xml" /><Relationship Id="rId18" Type="http://schemas.openxmlformats.org/officeDocument/2006/relationships/slideLayout" Target="../slideLayouts/slideLayout135.xml" /><Relationship Id="rId39" Type="http://schemas.openxmlformats.org/officeDocument/2006/relationships/slideLayout" Target="../slideLayouts/slideLayout156.xml" /><Relationship Id="rId109" Type="http://schemas.openxmlformats.org/officeDocument/2006/relationships/slideLayout" Target="../slideLayouts/slideLayout226.xml" /><Relationship Id="rId34" Type="http://schemas.openxmlformats.org/officeDocument/2006/relationships/slideLayout" Target="../slideLayouts/slideLayout151.xml" /><Relationship Id="rId50" Type="http://schemas.openxmlformats.org/officeDocument/2006/relationships/slideLayout" Target="../slideLayouts/slideLayout167.xml" /><Relationship Id="rId55" Type="http://schemas.openxmlformats.org/officeDocument/2006/relationships/slideLayout" Target="../slideLayouts/slideLayout172.xml" /><Relationship Id="rId76" Type="http://schemas.openxmlformats.org/officeDocument/2006/relationships/slideLayout" Target="../slideLayouts/slideLayout193.xml" /><Relationship Id="rId97" Type="http://schemas.openxmlformats.org/officeDocument/2006/relationships/slideLayout" Target="../slideLayouts/slideLayout214.xml" /><Relationship Id="rId104" Type="http://schemas.openxmlformats.org/officeDocument/2006/relationships/slideLayout" Target="../slideLayouts/slideLayout221.xml" /><Relationship Id="rId7" Type="http://schemas.openxmlformats.org/officeDocument/2006/relationships/slideLayout" Target="../slideLayouts/slideLayout124.xml" /><Relationship Id="rId71" Type="http://schemas.openxmlformats.org/officeDocument/2006/relationships/slideLayout" Target="../slideLayouts/slideLayout188.xml" /><Relationship Id="rId92" Type="http://schemas.openxmlformats.org/officeDocument/2006/relationships/slideLayout" Target="../slideLayouts/slideLayout209.xml" /><Relationship Id="rId2" Type="http://schemas.openxmlformats.org/officeDocument/2006/relationships/slideLayout" Target="../slideLayouts/slideLayout119.xml" /><Relationship Id="rId29" Type="http://schemas.openxmlformats.org/officeDocument/2006/relationships/slideLayout" Target="../slideLayouts/slideLayout14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22" r:id="rId73"/>
    <p:sldLayoutId id="2147483723" r:id="rId74"/>
    <p:sldLayoutId id="2147483724" r:id="rId75"/>
    <p:sldLayoutId id="2147483725" r:id="rId76"/>
    <p:sldLayoutId id="2147483726" r:id="rId77"/>
    <p:sldLayoutId id="2147483727" r:id="rId78"/>
    <p:sldLayoutId id="2147483728" r:id="rId79"/>
    <p:sldLayoutId id="2147483729" r:id="rId80"/>
    <p:sldLayoutId id="2147483730" r:id="rId81"/>
    <p:sldLayoutId id="2147483731" r:id="rId82"/>
    <p:sldLayoutId id="2147483732" r:id="rId83"/>
    <p:sldLayoutId id="2147483733" r:id="rId84"/>
    <p:sldLayoutId id="2147483734" r:id="rId85"/>
    <p:sldLayoutId id="2147483735" r:id="rId86"/>
    <p:sldLayoutId id="2147483736" r:id="rId87"/>
    <p:sldLayoutId id="2147483737" r:id="rId88"/>
    <p:sldLayoutId id="2147483738" r:id="rId89"/>
    <p:sldLayoutId id="2147483739" r:id="rId90"/>
    <p:sldLayoutId id="2147483740" r:id="rId91"/>
    <p:sldLayoutId id="2147483741" r:id="rId92"/>
    <p:sldLayoutId id="2147483742" r:id="rId93"/>
    <p:sldLayoutId id="2147483743" r:id="rId94"/>
    <p:sldLayoutId id="2147483744" r:id="rId95"/>
    <p:sldLayoutId id="2147483745" r:id="rId96"/>
    <p:sldLayoutId id="2147483746" r:id="rId97"/>
    <p:sldLayoutId id="2147483747" r:id="rId98"/>
    <p:sldLayoutId id="2147483748" r:id="rId99"/>
    <p:sldLayoutId id="2147483749" r:id="rId100"/>
    <p:sldLayoutId id="2147483750" r:id="rId101"/>
    <p:sldLayoutId id="2147483751" r:id="rId102"/>
    <p:sldLayoutId id="2147483752" r:id="rId103"/>
    <p:sldLayoutId id="2147483753" r:id="rId104"/>
    <p:sldLayoutId id="2147483754" r:id="rId105"/>
    <p:sldLayoutId id="2147483755" r:id="rId106"/>
    <p:sldLayoutId id="2147483756" r:id="rId107"/>
    <p:sldLayoutId id="2147483757" r:id="rId108"/>
    <p:sldLayoutId id="2147483758" r:id="rId109"/>
    <p:sldLayoutId id="2147483759" r:id="rId110"/>
    <p:sldLayoutId id="2147483760" r:id="rId111"/>
    <p:sldLayoutId id="2147483761" r:id="rId112"/>
    <p:sldLayoutId id="2147483762" r:id="rId113"/>
    <p:sldLayoutId id="2147483763" r:id="rId114"/>
    <p:sldLayoutId id="2147483764" r:id="rId115"/>
    <p:sldLayoutId id="2147483765" r:id="rId116"/>
    <p:sldLayoutId id="2147483766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18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0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</a:p>
        </p:txBody>
      </p:sp>
      <p:sp>
        <p:nvSpPr>
          <p:cNvPr id="1048627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</a:p>
        </p:txBody>
      </p:sp>
      <p:pic>
        <p:nvPicPr>
          <p:cNvPr id="2097163" name="Google Shape;3657;p209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-43430" t="2430" r="43429" b="-242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Your Project Name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5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</a:pP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Your Project Introduction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097166" name="Google Shape;3664;p2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4304" name="Google Shape;3665;p210"/>
          <p:cNvGraphicFramePr>
            <a:graphicFrameLocks/>
          </p:cNvGraphicFramePr>
          <p:nvPr/>
        </p:nvGraphicFramePr>
        <p:xfrm>
          <a:off x="144700" y="23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{8645CD8B-8379-4346-B697-FF005FB4B97D}</a:tableStyleId>
              </a:tblPr>
              <a:tblGrid>
                <a:gridCol w="173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4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4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4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4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04864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97161" name="Google Shape;3681;g2139e008f02_0_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0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0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6" name="Google Shape;3696;g2139c03855d_0_1867"/>
          <p:cNvSpPr txBox="1"/>
          <p:nvPr/>
        </p:nvSpPr>
        <p:spPr>
          <a:xfrm>
            <a:off x="193300" y="125175"/>
            <a:ext cx="3126300" cy="8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1048581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b="0" i="0" dirty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https://github.com/mahendran121/NM-SPCET-CSE-GROUP06.git</a:t>
            </a:r>
            <a:endParaRPr b="0" i="0" dirty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3707;p2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Simple Light</vt:lpstr>
      <vt:lpstr>Simple Light</vt:lpstr>
      <vt:lpstr>PowerPoint Presentation</vt:lpstr>
      <vt:lpstr>Your Project Name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Mahendran K</cp:lastModifiedBy>
  <cp:revision>1</cp:revision>
  <dcterms:created xsi:type="dcterms:W3CDTF">2020-08-13T00:21:46Z</dcterms:created>
  <dcterms:modified xsi:type="dcterms:W3CDTF">2023-11-21T13:03:54Z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1cf43d037e174ac4867648219a54dd3c</vt:lpwstr>
  </property>
</Properties>
</file>