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10E4-B9AC-320E-850D-B36284DF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23941-F7D0-8448-0447-950B31DB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43BF-1C62-E480-6AB1-9F0BA38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A056-213E-04E3-877D-BBFF599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FC29-55EA-3755-C540-5206AEC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8F49-48F6-225F-C9D8-31FC3416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A2BF-6042-6EFA-CEE8-7BEA3036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6B74-DF8F-EC35-5B82-534CC7AD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8BD9-6486-DB49-3B96-E43569C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4349-EF39-6221-D2ED-0FB42294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80E7-00E3-8652-B697-86BC5669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3F3C2-8A8E-D73D-7A55-B73AB94C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AB1E-8C62-5341-FCCD-C9560F2D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9B14-5C89-03DD-87EC-F30B72C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0DB9-4F1D-1CA9-49CF-2A2820C5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95EF-B029-BA87-4684-DB087784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0137-C4A2-D298-1177-3A5511E7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BD5B-6599-F25D-CE37-93CF6BF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4AE8-2B4D-6860-B353-587F7CE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D25-18D6-ADA4-F9FA-AFF2A4A9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2D77-236D-294F-4EC3-53AEF948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6F59-A836-F292-8594-4F3C1C85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44D1-F88C-CEDC-6C90-7533DEFE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648F-A0AA-0357-0656-0FC28C4D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E042-504C-96DE-28EF-57C1AE6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799B-9F13-39E5-30BF-9070126F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0934-B5E9-B6AF-D25D-9C1C60B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32C1F-2E60-3570-ABE3-61FFD2B6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CC83-4AF3-8AFE-BF90-B274FC9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4355-D0B5-DC08-C3B5-5A2B7D82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ABAD-4415-D959-1EA1-39691E2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2FAB-27CD-2679-4962-F89D177E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A7B5-CF32-1DF7-04F4-041BC709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0F68-E465-755F-74D3-707C233A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2F5A9-3DEE-CA66-D8E6-415D8C6A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E48EE-6D1C-752E-BCF4-1C1A00831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DBA9-6DD7-2D14-B005-083D245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9BB4-0066-D0F7-EE96-472BB5F8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C17A2-FFD4-DC60-D289-E33BFFFC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6947-CF08-5F29-1254-CD01145C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40F7-C696-3E0D-1E93-B1EEC373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39D7D-6428-19D6-F4CA-0DDA17E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9501-B73D-73C4-2FD9-4228C5CC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D3E1A-5E87-5D57-C1AB-9E19655A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D3C12-A14B-139A-8E5A-14714567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B1DE-78E4-004E-1778-09147E52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00FF-E263-0349-5517-43483739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6FDB-18E0-2EDD-28D8-0AEF5E7A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A588B-63C2-85E3-7AF6-E310183D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1AE3-9214-1283-6C04-67C1C633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01C32-DE47-896E-1FB1-577592E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348A-2B54-1EB5-9125-5D6E5EE0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80A-2C36-CF64-087E-CBFB6702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ED30D-6924-98B8-EC24-EE65DCA7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CBB5E-AD78-50C5-4B7F-1BCC966E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ED66-F5F5-C3FA-354F-F53F2B9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C49CC-6F65-6EAE-8A34-8C3952E2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81F0-074E-2950-B7FB-F41BB55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2D6B8-C08B-65E4-C245-64C8D8FB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C793-73E1-8F20-4775-5C537FB3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FC00-8530-0750-4088-DF58DB37B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25D34-EDA0-634E-B10C-B9134F2229C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E842-8F8C-4B3A-E6AF-F052DE4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1D67-4AB6-60A7-927E-C72C063F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C21DF-862C-EA4A-B882-58C77CE4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2CD2-8B80-384E-F51E-176BC408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041400"/>
            <a:ext cx="11183007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Baby Cry Detection and Classification</a:t>
            </a:r>
            <a:br>
              <a:rPr lang="en-IN" sz="3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A6832-D155-DCC4-0AC1-66E596213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Mahendran R V, 12</a:t>
            </a:r>
            <a:r>
              <a:rPr lang="en-US" baseline="30000" dirty="0">
                <a:solidFill>
                  <a:srgbClr val="002060"/>
                </a:solidFill>
              </a:rPr>
              <a:t>th</a:t>
            </a:r>
            <a:r>
              <a:rPr lang="en-US" dirty="0">
                <a:solidFill>
                  <a:srgbClr val="002060"/>
                </a:solidFill>
              </a:rPr>
              <a:t> April 2025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0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DB41-E40B-B57C-CC89-EC4B5216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Problem Statement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B956-EBC0-F0AC-E7DA-81396195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Parents often struggle to understand why a baby is crying.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Reasons could include hunger, pain, tiredness, or discomfort.</a:t>
            </a:r>
          </a:p>
          <a:p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Machine learning can help classify cry reasons from sound.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9D06-4346-6A33-0CBF-8131885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Use Case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D7F9-BB41-4A66-71DB-F22EA323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Baby monitors with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Parenting mobile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Hospitals/NICUs for early detection</a:t>
            </a:r>
          </a:p>
          <a:p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Smart IoT cribs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3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F99-CAAE-2254-D309-79CCA861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Dataset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6324-EB6F-FF55-FFC1-FAD536D6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Download: </a:t>
            </a:r>
            <a:r>
              <a:rPr lang="en-IN" b="0" i="0" u="sng" dirty="0">
                <a:solidFill>
                  <a:srgbClr val="00206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</a:t>
            </a: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 Extract it into a folder named: </a:t>
            </a:r>
            <a:r>
              <a:rPr lang="en-IN" b="0" i="0" dirty="0" err="1">
                <a:solidFill>
                  <a:srgbClr val="002060"/>
                </a:solidFill>
                <a:effectLst/>
                <a:latin typeface="-apple-system"/>
              </a:rPr>
              <a:t>baby_cry_dataset</a:t>
            </a: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/</a:t>
            </a:r>
          </a:p>
          <a:p>
            <a:pPr algn="l">
              <a:buNone/>
            </a:pP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or using this script </a:t>
            </a:r>
            <a:r>
              <a:rPr lang="en-IN" b="0" i="0" dirty="0" err="1">
                <a:solidFill>
                  <a:srgbClr val="002060"/>
                </a:solidFill>
                <a:effectLst/>
                <a:latin typeface="-apple-system"/>
              </a:rPr>
              <a:t>generate_dummy_baby_cries.py</a:t>
            </a: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, generate the dummy samples</a:t>
            </a:r>
          </a:p>
          <a:p>
            <a:pPr algn="l">
              <a:buNone/>
            </a:pP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or You can source these free sound clips from:</a:t>
            </a:r>
          </a:p>
          <a:p>
            <a:pPr algn="l"/>
            <a:r>
              <a:rPr lang="en-IN" b="0" i="0" dirty="0" err="1">
                <a:solidFill>
                  <a:srgbClr val="002060"/>
                </a:solidFill>
                <a:effectLst/>
                <a:latin typeface="-apple-system"/>
              </a:rPr>
              <a:t>Freesound.org</a:t>
            </a:r>
            <a:r>
              <a:rPr lang="en-IN" b="0" i="0" dirty="0">
                <a:solidFill>
                  <a:srgbClr val="002060"/>
                </a:solidFill>
                <a:effectLst/>
                <a:latin typeface="-apple-system"/>
              </a:rPr>
              <a:t> → search "baby cry", "baby hungry", etc.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FB1F-79DF-1BFC-C3CD-0B553317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Feature Extraction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296-6FDD-2AC3-AE99-2B6C00C0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Used </a:t>
            </a:r>
            <a:r>
              <a:rPr lang="en-IN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librosa</a:t>
            </a: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 to extract </a:t>
            </a:r>
            <a:r>
              <a:rPr lang="en-IN" b="1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MFCC</a:t>
            </a: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Converted 5-second audio clips into numeric feature vectors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2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406-DFE3-6144-7027-81D8499D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Model &amp; Evaluation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5140-4D4D-03A5-56C5-BB11ADA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Trained a </a:t>
            </a:r>
            <a:r>
              <a:rPr lang="en-IN" b="1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Random Forest Classifier</a:t>
            </a:r>
            <a:endParaRPr lang="en-IN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Evaluated using accuracy and classification report</a:t>
            </a:r>
          </a:p>
          <a:p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High precision and recall for all classes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9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927C-A9CE-7404-D076-1339C08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Sample Output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AA63-B3F6-9659-3BB1-9DD1AA49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Output: Labels such as "Pain" or "Hungry"</a:t>
            </a:r>
          </a:p>
          <a:p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Real-time application potential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76E7-CAFA-C503-9AEC-561543FF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Benefits &amp; Future Work</a:t>
            </a:r>
            <a:br>
              <a:rPr lang="en-IN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5040-753C-CBB9-7F74-A0A4D027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Faster, more accurate response to baby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Reduces stress for new parents</a:t>
            </a:r>
          </a:p>
          <a:p>
            <a:r>
              <a:rPr lang="en-IN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Future: </a:t>
            </a:r>
            <a:r>
              <a:rPr lang="en-IN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Real-time monitoring</a:t>
            </a:r>
            <a:endParaRPr lang="en-IN" dirty="0">
              <a:solidFill>
                <a:srgbClr val="00206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C7F9-DAF5-E350-0D30-0A80AF1F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848" y="2953407"/>
            <a:ext cx="8967952" cy="32235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	Thank you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9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Helvetica Neue</vt:lpstr>
      <vt:lpstr>Menlo</vt:lpstr>
      <vt:lpstr>Office Theme</vt:lpstr>
      <vt:lpstr>Baby Cry Detection and Classification </vt:lpstr>
      <vt:lpstr>Problem Statement </vt:lpstr>
      <vt:lpstr>Use Case </vt:lpstr>
      <vt:lpstr>Dataset </vt:lpstr>
      <vt:lpstr>Feature Extraction </vt:lpstr>
      <vt:lpstr>Model &amp; Evaluation </vt:lpstr>
      <vt:lpstr>Sample Output </vt:lpstr>
      <vt:lpstr>Benefits &amp; 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Mahendran Rajendran Vanitha</dc:creator>
  <cp:lastModifiedBy>Mahendran Rajendran Vanitha</cp:lastModifiedBy>
  <cp:revision>4</cp:revision>
  <dcterms:created xsi:type="dcterms:W3CDTF">2025-04-10T15:30:22Z</dcterms:created>
  <dcterms:modified xsi:type="dcterms:W3CDTF">2025-04-10T15:43:18Z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44e15f-f7a6-4542-a3ad-1fe1916a0503_Enabled">
    <vt:lpwstr>true</vt:lpwstr>
  </property>
  <property fmtid="{D5CDD505-2E9C-101B-9397-08002B2CF9AE}" pid="3" name="MSIP_Label_e044e15f-f7a6-4542-a3ad-1fe1916a0503_SetDate">
    <vt:lpwstr>2025-04-10T15:30:50Z</vt:lpwstr>
  </property>
  <property fmtid="{D5CDD505-2E9C-101B-9397-08002B2CF9AE}" pid="4" name="MSIP_Label_e044e15f-f7a6-4542-a3ad-1fe1916a0503_Method">
    <vt:lpwstr>Standard</vt:lpwstr>
  </property>
  <property fmtid="{D5CDD505-2E9C-101B-9397-08002B2CF9AE}" pid="5" name="MSIP_Label_e044e15f-f7a6-4542-a3ad-1fe1916a0503_Name">
    <vt:lpwstr>Internal</vt:lpwstr>
  </property>
  <property fmtid="{D5CDD505-2E9C-101B-9397-08002B2CF9AE}" pid="6" name="MSIP_Label_e044e15f-f7a6-4542-a3ad-1fe1916a0503_SiteId">
    <vt:lpwstr>1b212e38-787d-48cb-83bb-5e4302f225e4</vt:lpwstr>
  </property>
  <property fmtid="{D5CDD505-2E9C-101B-9397-08002B2CF9AE}" pid="7" name="MSIP_Label_e044e15f-f7a6-4542-a3ad-1fe1916a0503_ActionId">
    <vt:lpwstr>af9151c0-6937-4e75-9b79-1257e95b8009</vt:lpwstr>
  </property>
  <property fmtid="{D5CDD505-2E9C-101B-9397-08002B2CF9AE}" pid="8" name="MSIP_Label_e044e15f-f7a6-4542-a3ad-1fe1916a0503_ContentBits">
    <vt:lpwstr>0</vt:lpwstr>
  </property>
  <property fmtid="{D5CDD505-2E9C-101B-9397-08002B2CF9AE}" pid="9" name="MSIP_Label_e044e15f-f7a6-4542-a3ad-1fe1916a0503_Tag">
    <vt:lpwstr>50, 3, 0, 1</vt:lpwstr>
  </property>
</Properties>
</file>