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10058400"/>
  <p:notesSz cx="121920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756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5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143" y="1375659"/>
            <a:ext cx="10553712" cy="3014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5109" y="6472551"/>
            <a:ext cx="2038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0" y="2352659"/>
            <a:ext cx="7344409" cy="3534410"/>
          </a:xfrm>
          <a:custGeom>
            <a:avLst/>
            <a:gdLst/>
            <a:ahLst/>
            <a:cxnLst/>
            <a:rect l="l" t="t" r="r" b="b"/>
            <a:pathLst>
              <a:path w="7344409" h="3534410">
                <a:moveTo>
                  <a:pt x="0" y="3533790"/>
                </a:moveTo>
                <a:lnTo>
                  <a:pt x="7343790" y="3533790"/>
                </a:lnTo>
                <a:lnTo>
                  <a:pt x="7343790" y="0"/>
                </a:lnTo>
                <a:lnTo>
                  <a:pt x="0" y="0"/>
                </a:lnTo>
                <a:lnTo>
                  <a:pt x="0" y="353379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03144" y="3223812"/>
            <a:ext cx="4483100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10"/>
              </a:lnSpc>
            </a:pPr>
            <a:r>
              <a:rPr sz="4200" b="0" spc="-8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4200" b="0" spc="-27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200" b="0" spc="-30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200" b="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0" spc="-5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4200" b="0" spc="1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2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200" b="0" spc="2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200" b="0" spc="2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200" b="0" spc="-27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200" b="0" spc="-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200" b="0" spc="1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200" b="0" spc="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200">
              <a:latin typeface="Calibri Light"/>
              <a:cs typeface="Calibri Light"/>
            </a:endParaRPr>
          </a:p>
          <a:p>
            <a:pPr marL="12700">
              <a:lnSpc>
                <a:spcPts val="4810"/>
              </a:lnSpc>
            </a:pPr>
            <a:r>
              <a:rPr sz="4200" b="0" spc="-3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200" b="0" spc="-6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200" b="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200" b="0" spc="20" dirty="0">
                <a:solidFill>
                  <a:srgbClr val="FFFFFF"/>
                </a:solidFill>
                <a:latin typeface="Calibri Light"/>
                <a:cs typeface="Calibri Light"/>
              </a:rPr>
              <a:t>J</a:t>
            </a:r>
            <a:r>
              <a:rPr sz="42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200" b="0" spc="-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0" spc="2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144" y="4377981"/>
            <a:ext cx="507746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0" spc="-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200" b="0" spc="15" dirty="0">
                <a:solidFill>
                  <a:srgbClr val="FFFFFF"/>
                </a:solidFill>
                <a:latin typeface="Calibri Light"/>
                <a:cs typeface="Calibri Light"/>
              </a:rPr>
              <a:t>OO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K</a:t>
            </a:r>
            <a:r>
              <a:rPr sz="4200" b="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0" spc="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200" b="0" spc="-5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4200" b="0" spc="1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4200" b="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0" spc="-8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4200" b="0" spc="-27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200" b="0" spc="-30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200" b="0" spc="2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SE</a:t>
            </a:r>
            <a:r>
              <a:rPr sz="420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endParaRPr sz="4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400" y="1657350"/>
            <a:ext cx="819150" cy="4229100"/>
          </a:xfrm>
          <a:custGeom>
            <a:avLst/>
            <a:gdLst/>
            <a:ahLst/>
            <a:cxnLst/>
            <a:rect l="l" t="t" r="r" b="b"/>
            <a:pathLst>
              <a:path w="819150" h="4229100">
                <a:moveTo>
                  <a:pt x="819149" y="0"/>
                </a:moveTo>
                <a:lnTo>
                  <a:pt x="0" y="752337"/>
                </a:lnTo>
                <a:lnTo>
                  <a:pt x="0" y="4229099"/>
                </a:lnTo>
                <a:lnTo>
                  <a:pt x="819149" y="3478279"/>
                </a:lnTo>
                <a:lnTo>
                  <a:pt x="81914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4750" y="1314450"/>
            <a:ext cx="685800" cy="3819525"/>
          </a:xfrm>
          <a:custGeom>
            <a:avLst/>
            <a:gdLst/>
            <a:ahLst/>
            <a:cxnLst/>
            <a:rect l="l" t="t" r="r" b="b"/>
            <a:pathLst>
              <a:path w="685800" h="3819525">
                <a:moveTo>
                  <a:pt x="0" y="0"/>
                </a:moveTo>
                <a:lnTo>
                  <a:pt x="0" y="3507354"/>
                </a:lnTo>
                <a:lnTo>
                  <a:pt x="685799" y="3819524"/>
                </a:lnTo>
                <a:lnTo>
                  <a:pt x="685799" y="312176"/>
                </a:lnTo>
                <a:lnTo>
                  <a:pt x="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750" y="1123950"/>
            <a:ext cx="353060" cy="3705225"/>
          </a:xfrm>
          <a:custGeom>
            <a:avLst/>
            <a:gdLst/>
            <a:ahLst/>
            <a:cxnLst/>
            <a:rect l="l" t="t" r="r" b="b"/>
            <a:pathLst>
              <a:path w="353060" h="3705225">
                <a:moveTo>
                  <a:pt x="352440" y="0"/>
                </a:moveTo>
                <a:lnTo>
                  <a:pt x="0" y="174376"/>
                </a:lnTo>
                <a:lnTo>
                  <a:pt x="0" y="3705224"/>
                </a:lnTo>
                <a:lnTo>
                  <a:pt x="352440" y="3529202"/>
                </a:lnTo>
                <a:lnTo>
                  <a:pt x="35244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100" y="1123950"/>
            <a:ext cx="3267710" cy="3505200"/>
          </a:xfrm>
          <a:custGeom>
            <a:avLst/>
            <a:gdLst/>
            <a:ahLst/>
            <a:cxnLst/>
            <a:rect l="l" t="t" r="r" b="b"/>
            <a:pathLst>
              <a:path w="3267710" h="3505200">
                <a:moveTo>
                  <a:pt x="0" y="3505199"/>
                </a:moveTo>
                <a:lnTo>
                  <a:pt x="3267090" y="3505199"/>
                </a:lnTo>
                <a:lnTo>
                  <a:pt x="3267090" y="0"/>
                </a:lnTo>
                <a:lnTo>
                  <a:pt x="0" y="0"/>
                </a:lnTo>
                <a:lnTo>
                  <a:pt x="0" y="3505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103" y="1917375"/>
            <a:ext cx="2821940" cy="1982470"/>
          </a:xfrm>
          <a:custGeom>
            <a:avLst/>
            <a:gdLst/>
            <a:ahLst/>
            <a:cxnLst/>
            <a:rect l="l" t="t" r="r" b="b"/>
            <a:pathLst>
              <a:path w="2821940" h="1982470">
                <a:moveTo>
                  <a:pt x="259579" y="708507"/>
                </a:moveTo>
                <a:lnTo>
                  <a:pt x="0" y="955852"/>
                </a:lnTo>
                <a:lnTo>
                  <a:pt x="998625" y="1981968"/>
                </a:lnTo>
                <a:lnTo>
                  <a:pt x="1261265" y="1737664"/>
                </a:lnTo>
                <a:lnTo>
                  <a:pt x="1534745" y="1478097"/>
                </a:lnTo>
                <a:lnTo>
                  <a:pt x="1010841" y="1478097"/>
                </a:lnTo>
                <a:lnTo>
                  <a:pt x="259579" y="708507"/>
                </a:lnTo>
                <a:close/>
              </a:path>
              <a:path w="2821940" h="1982470">
                <a:moveTo>
                  <a:pt x="2574450" y="0"/>
                </a:moveTo>
                <a:lnTo>
                  <a:pt x="1010841" y="1478097"/>
                </a:lnTo>
                <a:lnTo>
                  <a:pt x="1534745" y="1478097"/>
                </a:lnTo>
                <a:lnTo>
                  <a:pt x="2821795" y="256519"/>
                </a:lnTo>
                <a:lnTo>
                  <a:pt x="25744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399" y="1895856"/>
            <a:ext cx="2865755" cy="2025014"/>
          </a:xfrm>
          <a:custGeom>
            <a:avLst/>
            <a:gdLst/>
            <a:ahLst/>
            <a:cxnLst/>
            <a:rect l="l" t="t" r="r" b="b"/>
            <a:pathLst>
              <a:path w="2865754" h="2025014">
                <a:moveTo>
                  <a:pt x="281677" y="708538"/>
                </a:moveTo>
                <a:lnTo>
                  <a:pt x="0" y="976975"/>
                </a:lnTo>
                <a:lnTo>
                  <a:pt x="1019805" y="2024822"/>
                </a:lnTo>
                <a:lnTo>
                  <a:pt x="1054209" y="1992818"/>
                </a:lnTo>
                <a:lnTo>
                  <a:pt x="1031284" y="1992818"/>
                </a:lnTo>
                <a:lnTo>
                  <a:pt x="1009948" y="1992297"/>
                </a:lnTo>
                <a:lnTo>
                  <a:pt x="1020880" y="1982128"/>
                </a:lnTo>
                <a:lnTo>
                  <a:pt x="53797" y="988435"/>
                </a:lnTo>
                <a:lnTo>
                  <a:pt x="32241" y="988435"/>
                </a:lnTo>
                <a:lnTo>
                  <a:pt x="32647" y="966703"/>
                </a:lnTo>
                <a:lnTo>
                  <a:pt x="55043" y="966703"/>
                </a:lnTo>
                <a:lnTo>
                  <a:pt x="280876" y="751461"/>
                </a:lnTo>
                <a:lnTo>
                  <a:pt x="270366" y="740694"/>
                </a:lnTo>
                <a:lnTo>
                  <a:pt x="313066" y="740694"/>
                </a:lnTo>
                <a:lnTo>
                  <a:pt x="281677" y="708538"/>
                </a:lnTo>
                <a:close/>
              </a:path>
              <a:path w="2865754" h="2025014">
                <a:moveTo>
                  <a:pt x="1020880" y="1982128"/>
                </a:moveTo>
                <a:lnTo>
                  <a:pt x="1009948" y="1992297"/>
                </a:lnTo>
                <a:lnTo>
                  <a:pt x="1031284" y="1992818"/>
                </a:lnTo>
                <a:lnTo>
                  <a:pt x="1020880" y="1982128"/>
                </a:lnTo>
                <a:close/>
              </a:path>
              <a:path w="2865754" h="2025014">
                <a:moveTo>
                  <a:pt x="1272588" y="1747967"/>
                </a:moveTo>
                <a:lnTo>
                  <a:pt x="1020880" y="1982128"/>
                </a:lnTo>
                <a:lnTo>
                  <a:pt x="1031284" y="1992818"/>
                </a:lnTo>
                <a:lnTo>
                  <a:pt x="1054209" y="1992818"/>
                </a:lnTo>
                <a:lnTo>
                  <a:pt x="1293434" y="1770278"/>
                </a:lnTo>
                <a:lnTo>
                  <a:pt x="1316781" y="1748119"/>
                </a:lnTo>
                <a:lnTo>
                  <a:pt x="1272469" y="1748119"/>
                </a:lnTo>
                <a:lnTo>
                  <a:pt x="1272588" y="1747967"/>
                </a:lnTo>
                <a:close/>
              </a:path>
              <a:path w="2865754" h="2025014">
                <a:moveTo>
                  <a:pt x="2821864" y="277557"/>
                </a:moveTo>
                <a:lnTo>
                  <a:pt x="1272469" y="1748119"/>
                </a:lnTo>
                <a:lnTo>
                  <a:pt x="1316781" y="1748119"/>
                </a:lnTo>
                <a:lnTo>
                  <a:pt x="2854541" y="288615"/>
                </a:lnTo>
                <a:lnTo>
                  <a:pt x="2832527" y="288615"/>
                </a:lnTo>
                <a:lnTo>
                  <a:pt x="2821864" y="277557"/>
                </a:lnTo>
                <a:close/>
              </a:path>
              <a:path w="2865754" h="2025014">
                <a:moveTo>
                  <a:pt x="313066" y="740694"/>
                </a:moveTo>
                <a:lnTo>
                  <a:pt x="270366" y="740694"/>
                </a:lnTo>
                <a:lnTo>
                  <a:pt x="291821" y="741029"/>
                </a:lnTo>
                <a:lnTo>
                  <a:pt x="280876" y="751461"/>
                </a:lnTo>
                <a:lnTo>
                  <a:pt x="1032104" y="1521012"/>
                </a:lnTo>
                <a:lnTo>
                  <a:pt x="1066025" y="1488947"/>
                </a:lnTo>
                <a:lnTo>
                  <a:pt x="1043464" y="1488947"/>
                </a:lnTo>
                <a:lnTo>
                  <a:pt x="1022043" y="1488490"/>
                </a:lnTo>
                <a:lnTo>
                  <a:pt x="1032951" y="1478178"/>
                </a:lnTo>
                <a:lnTo>
                  <a:pt x="313066" y="740694"/>
                </a:lnTo>
                <a:close/>
              </a:path>
              <a:path w="2865754" h="2025014">
                <a:moveTo>
                  <a:pt x="1032951" y="1478178"/>
                </a:moveTo>
                <a:lnTo>
                  <a:pt x="1022043" y="1488490"/>
                </a:lnTo>
                <a:lnTo>
                  <a:pt x="1043464" y="1488947"/>
                </a:lnTo>
                <a:lnTo>
                  <a:pt x="1032951" y="1478178"/>
                </a:lnTo>
                <a:close/>
              </a:path>
              <a:path w="2865754" h="2025014">
                <a:moveTo>
                  <a:pt x="2596642" y="0"/>
                </a:moveTo>
                <a:lnTo>
                  <a:pt x="1032951" y="1478178"/>
                </a:lnTo>
                <a:lnTo>
                  <a:pt x="1043464" y="1488947"/>
                </a:lnTo>
                <a:lnTo>
                  <a:pt x="1066025" y="1488947"/>
                </a:lnTo>
                <a:lnTo>
                  <a:pt x="2595675" y="43007"/>
                </a:lnTo>
                <a:lnTo>
                  <a:pt x="2585151" y="32095"/>
                </a:lnTo>
                <a:lnTo>
                  <a:pt x="2627586" y="32095"/>
                </a:lnTo>
                <a:lnTo>
                  <a:pt x="2596642" y="0"/>
                </a:lnTo>
                <a:close/>
              </a:path>
              <a:path w="2865754" h="2025014">
                <a:moveTo>
                  <a:pt x="32647" y="966703"/>
                </a:moveTo>
                <a:lnTo>
                  <a:pt x="32241" y="988435"/>
                </a:lnTo>
                <a:lnTo>
                  <a:pt x="43424" y="977777"/>
                </a:lnTo>
                <a:lnTo>
                  <a:pt x="32647" y="966703"/>
                </a:lnTo>
                <a:close/>
              </a:path>
              <a:path w="2865754" h="2025014">
                <a:moveTo>
                  <a:pt x="43424" y="977777"/>
                </a:moveTo>
                <a:lnTo>
                  <a:pt x="32241" y="988435"/>
                </a:lnTo>
                <a:lnTo>
                  <a:pt x="53797" y="988435"/>
                </a:lnTo>
                <a:lnTo>
                  <a:pt x="43424" y="977777"/>
                </a:lnTo>
                <a:close/>
              </a:path>
              <a:path w="2865754" h="2025014">
                <a:moveTo>
                  <a:pt x="55043" y="966703"/>
                </a:moveTo>
                <a:lnTo>
                  <a:pt x="32647" y="966703"/>
                </a:lnTo>
                <a:lnTo>
                  <a:pt x="43424" y="977777"/>
                </a:lnTo>
                <a:lnTo>
                  <a:pt x="55043" y="966703"/>
                </a:lnTo>
                <a:close/>
              </a:path>
              <a:path w="2865754" h="2025014">
                <a:moveTo>
                  <a:pt x="270366" y="740694"/>
                </a:moveTo>
                <a:lnTo>
                  <a:pt x="280876" y="751461"/>
                </a:lnTo>
                <a:lnTo>
                  <a:pt x="291821" y="741029"/>
                </a:lnTo>
                <a:lnTo>
                  <a:pt x="270366" y="740694"/>
                </a:lnTo>
                <a:close/>
              </a:path>
              <a:path w="2865754" h="2025014">
                <a:moveTo>
                  <a:pt x="2833015" y="266974"/>
                </a:moveTo>
                <a:lnTo>
                  <a:pt x="2821864" y="277557"/>
                </a:lnTo>
                <a:lnTo>
                  <a:pt x="2832527" y="288615"/>
                </a:lnTo>
                <a:lnTo>
                  <a:pt x="2833015" y="266974"/>
                </a:lnTo>
                <a:close/>
              </a:path>
              <a:path w="2865754" h="2025014">
                <a:moveTo>
                  <a:pt x="2854034" y="266974"/>
                </a:moveTo>
                <a:lnTo>
                  <a:pt x="2833015" y="266974"/>
                </a:lnTo>
                <a:lnTo>
                  <a:pt x="2832527" y="288615"/>
                </a:lnTo>
                <a:lnTo>
                  <a:pt x="2854541" y="288615"/>
                </a:lnTo>
                <a:lnTo>
                  <a:pt x="2865171" y="278526"/>
                </a:lnTo>
                <a:lnTo>
                  <a:pt x="2854034" y="266974"/>
                </a:lnTo>
                <a:close/>
              </a:path>
              <a:path w="2865754" h="2025014">
                <a:moveTo>
                  <a:pt x="2627586" y="32095"/>
                </a:moveTo>
                <a:lnTo>
                  <a:pt x="2585151" y="32095"/>
                </a:lnTo>
                <a:lnTo>
                  <a:pt x="2606670" y="32613"/>
                </a:lnTo>
                <a:lnTo>
                  <a:pt x="2595675" y="43007"/>
                </a:lnTo>
                <a:lnTo>
                  <a:pt x="2821864" y="277557"/>
                </a:lnTo>
                <a:lnTo>
                  <a:pt x="2833015" y="266974"/>
                </a:lnTo>
                <a:lnTo>
                  <a:pt x="2854034" y="266974"/>
                </a:lnTo>
                <a:lnTo>
                  <a:pt x="2627586" y="32095"/>
                </a:lnTo>
                <a:close/>
              </a:path>
              <a:path w="2865754" h="2025014">
                <a:moveTo>
                  <a:pt x="2585151" y="32095"/>
                </a:moveTo>
                <a:lnTo>
                  <a:pt x="2595675" y="43007"/>
                </a:lnTo>
                <a:lnTo>
                  <a:pt x="2606670" y="32613"/>
                </a:lnTo>
                <a:lnTo>
                  <a:pt x="2585151" y="320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3442" y="1648693"/>
            <a:ext cx="3726179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8175">
              <a:lnSpc>
                <a:spcPts val="1730"/>
              </a:lnSpc>
            </a:pPr>
            <a:r>
              <a:rPr sz="1550" b="0" spc="-20" dirty="0">
                <a:latin typeface="Calibri Light"/>
                <a:cs typeface="Calibri Light"/>
              </a:rPr>
              <a:t>(</a:t>
            </a:r>
            <a:r>
              <a:rPr sz="1550" b="0" spc="30" dirty="0">
                <a:latin typeface="Calibri Light"/>
                <a:cs typeface="Calibri Light"/>
              </a:rPr>
              <a:t>10</a:t>
            </a:r>
            <a:r>
              <a:rPr sz="1550" b="0" dirty="0">
                <a:latin typeface="Calibri Light"/>
                <a:cs typeface="Calibri Light"/>
              </a:rPr>
              <a:t>)</a:t>
            </a:r>
            <a:r>
              <a:rPr sz="1550" b="0" spc="-35" dirty="0">
                <a:latin typeface="Times New Roman"/>
                <a:cs typeface="Times New Roman"/>
              </a:rPr>
              <a:t> </a:t>
            </a:r>
            <a:r>
              <a:rPr sz="1550" b="0" dirty="0">
                <a:latin typeface="Calibri Light"/>
                <a:cs typeface="Calibri Light"/>
              </a:rPr>
              <a:t>H</a:t>
            </a:r>
            <a:r>
              <a:rPr sz="1550" b="0" spc="5" dirty="0">
                <a:latin typeface="Calibri Light"/>
                <a:cs typeface="Calibri Light"/>
              </a:rPr>
              <a:t>ow</a:t>
            </a:r>
            <a:r>
              <a:rPr sz="1550" b="0" spc="1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a</a:t>
            </a:r>
            <a:r>
              <a:rPr sz="1550" b="0" spc="-15" dirty="0">
                <a:latin typeface="Calibri Light"/>
                <a:cs typeface="Calibri Light"/>
              </a:rPr>
              <a:t>v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10" dirty="0">
                <a:latin typeface="Calibri Light"/>
                <a:cs typeface="Calibri Light"/>
              </a:rPr>
              <a:t>a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-40" dirty="0">
                <a:latin typeface="Times New Roman"/>
                <a:cs typeface="Times New Roman"/>
              </a:rPr>
              <a:t> 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10" dirty="0">
                <a:latin typeface="Calibri Light"/>
                <a:cs typeface="Calibri Light"/>
              </a:rPr>
              <a:t>at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10" dirty="0">
                <a:latin typeface="Calibri Light"/>
                <a:cs typeface="Calibri Light"/>
              </a:rPr>
              <a:t>n</a:t>
            </a:r>
            <a:r>
              <a:rPr sz="1550" b="0" spc="5" dirty="0">
                <a:latin typeface="Calibri Light"/>
                <a:cs typeface="Calibri Light"/>
              </a:rPr>
              <a:t>g</a:t>
            </a:r>
            <a:r>
              <a:rPr sz="1550" b="0" spc="-5" dirty="0">
                <a:latin typeface="Times New Roman"/>
                <a:cs typeface="Times New Roman"/>
              </a:rPr>
              <a:t> 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spc="-2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d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-20" dirty="0">
                <a:latin typeface="Calibri Light"/>
                <a:cs typeface="Calibri Light"/>
              </a:rPr>
              <a:t>f</a:t>
            </a:r>
            <a:r>
              <a:rPr sz="1550" b="0" spc="-95" dirty="0">
                <a:latin typeface="Calibri Light"/>
                <a:cs typeface="Calibri Light"/>
              </a:rPr>
              <a:t>f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5" dirty="0">
                <a:latin typeface="Calibri Light"/>
                <a:cs typeface="Calibri Light"/>
              </a:rPr>
              <a:t>d</a:t>
            </a:r>
            <a:r>
              <a:rPr sz="1550" b="0" spc="70" dirty="0">
                <a:latin typeface="Times New Roman"/>
                <a:cs typeface="Times New Roman"/>
              </a:rPr>
              <a:t> </a:t>
            </a:r>
            <a:r>
              <a:rPr sz="1550" b="0" spc="-95" dirty="0">
                <a:latin typeface="Calibri Light"/>
                <a:cs typeface="Calibri Light"/>
              </a:rPr>
              <a:t>f</a:t>
            </a:r>
            <a:r>
              <a:rPr sz="1550" b="0" spc="5" dirty="0">
                <a:latin typeface="Calibri Light"/>
                <a:cs typeface="Calibri Light"/>
              </a:rPr>
              <a:t>or</a:t>
            </a:r>
            <a:r>
              <a:rPr sz="1550" b="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d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-20" dirty="0">
                <a:latin typeface="Calibri Light"/>
                <a:cs typeface="Calibri Light"/>
              </a:rPr>
              <a:t>f</a:t>
            </a:r>
            <a:r>
              <a:rPr sz="1550" b="0" spc="-95" dirty="0">
                <a:latin typeface="Calibri Light"/>
                <a:cs typeface="Calibri Light"/>
              </a:rPr>
              <a:t>f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10" dirty="0">
                <a:latin typeface="Calibri Light"/>
                <a:cs typeface="Calibri Light"/>
              </a:rPr>
              <a:t>n</a:t>
            </a:r>
            <a:r>
              <a:rPr sz="1550" b="0" spc="5" dirty="0">
                <a:latin typeface="Calibri Light"/>
                <a:cs typeface="Calibri Light"/>
              </a:rPr>
              <a:t>t</a:t>
            </a:r>
            <a:r>
              <a:rPr sz="1550" b="0" spc="7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pub</a:t>
            </a:r>
            <a:r>
              <a:rPr sz="1550" b="0" spc="25" dirty="0">
                <a:latin typeface="Calibri Light"/>
                <a:cs typeface="Calibri Light"/>
              </a:rPr>
              <a:t>li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</a:pPr>
            <a:r>
              <a:rPr sz="1550" b="0" spc="-10" dirty="0">
                <a:latin typeface="Calibri Light"/>
                <a:cs typeface="Calibri Light"/>
              </a:rPr>
              <a:t>T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3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a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35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229</a:t>
            </a:r>
            <a:r>
              <a:rPr sz="1550" b="0" spc="5" dirty="0">
                <a:latin typeface="Calibri Light"/>
                <a:cs typeface="Calibri Light"/>
              </a:rPr>
              <a:t>0</a:t>
            </a:r>
            <a:r>
              <a:rPr sz="1550" b="0" spc="-6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pub</a:t>
            </a:r>
            <a:r>
              <a:rPr sz="1550" b="0" spc="25" dirty="0">
                <a:latin typeface="Calibri Light"/>
                <a:cs typeface="Calibri Light"/>
              </a:rPr>
              <a:t>li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spc="5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pub</a:t>
            </a:r>
            <a:r>
              <a:rPr sz="1550" b="0" spc="25" dirty="0">
                <a:latin typeface="Calibri Light"/>
                <a:cs typeface="Calibri Light"/>
              </a:rPr>
              <a:t>li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5" dirty="0">
                <a:latin typeface="Calibri Light"/>
                <a:cs typeface="Calibri Light"/>
              </a:rPr>
              <a:t>d</a:t>
            </a:r>
            <a:r>
              <a:rPr sz="1550" b="0" spc="7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th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b</a:t>
            </a:r>
            <a:r>
              <a:rPr sz="1550" b="0" spc="5" dirty="0">
                <a:latin typeface="Calibri Light"/>
                <a:cs typeface="Calibri Light"/>
              </a:rPr>
              <a:t>oo</a:t>
            </a:r>
            <a:r>
              <a:rPr sz="1550" b="0" spc="-15" dirty="0">
                <a:latin typeface="Calibri Light"/>
                <a:cs typeface="Calibri Light"/>
              </a:rPr>
              <a:t>k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spc="55" dirty="0">
                <a:latin typeface="Times New Roman"/>
                <a:cs typeface="Times New Roman"/>
              </a:rPr>
              <a:t> </a:t>
            </a:r>
            <a:r>
              <a:rPr sz="1550" b="0" dirty="0">
                <a:latin typeface="Calibri Light"/>
                <a:cs typeface="Calibri Light"/>
              </a:rPr>
              <a:t>.</a:t>
            </a:r>
            <a:r>
              <a:rPr sz="1550" b="0" spc="-25" dirty="0">
                <a:latin typeface="Times New Roman"/>
                <a:cs typeface="Times New Roman"/>
              </a:rPr>
              <a:t> </a:t>
            </a:r>
            <a:r>
              <a:rPr sz="1550" b="0" spc="25" dirty="0">
                <a:latin typeface="Calibri Light"/>
                <a:cs typeface="Calibri Light"/>
              </a:rPr>
              <a:t>O</a:t>
            </a:r>
            <a:r>
              <a:rPr sz="1550" b="0" spc="10" dirty="0">
                <a:latin typeface="Calibri Light"/>
                <a:cs typeface="Calibri Light"/>
              </a:rPr>
              <a:t>u</a:t>
            </a:r>
            <a:r>
              <a:rPr sz="1550" b="0" spc="5" dirty="0">
                <a:latin typeface="Calibri Light"/>
                <a:cs typeface="Calibri Light"/>
              </a:rPr>
              <a:t>t</a:t>
            </a:r>
            <a:r>
              <a:rPr sz="1550" b="0" spc="-10" dirty="0">
                <a:latin typeface="Times New Roman"/>
                <a:cs typeface="Times New Roman"/>
              </a:rPr>
              <a:t> </a:t>
            </a:r>
            <a:r>
              <a:rPr sz="1550" b="0" spc="5" dirty="0">
                <a:latin typeface="Calibri Light"/>
                <a:cs typeface="Calibri Light"/>
              </a:rPr>
              <a:t>of</a:t>
            </a:r>
            <a:r>
              <a:rPr sz="1550" b="0" spc="-35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229</a:t>
            </a:r>
            <a:r>
              <a:rPr sz="1550" b="0" spc="5" dirty="0">
                <a:latin typeface="Calibri Light"/>
                <a:cs typeface="Calibri Light"/>
              </a:rPr>
              <a:t>0</a:t>
            </a:r>
            <a:r>
              <a:rPr sz="1550" b="0" spc="-6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pub</a:t>
            </a:r>
            <a:r>
              <a:rPr sz="1550" b="0" spc="25" dirty="0">
                <a:latin typeface="Calibri Light"/>
                <a:cs typeface="Calibri Light"/>
              </a:rPr>
              <a:t>li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spc="55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4</a:t>
            </a:r>
            <a:r>
              <a:rPr sz="1550" b="0" spc="5" dirty="0">
                <a:latin typeface="Calibri Light"/>
                <a:cs typeface="Calibri Light"/>
              </a:rPr>
              <a:t>7</a:t>
            </a:r>
            <a:r>
              <a:rPr sz="1550" b="0" spc="1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pub</a:t>
            </a:r>
            <a:r>
              <a:rPr sz="1550" b="0" spc="25" dirty="0">
                <a:latin typeface="Calibri Light"/>
                <a:cs typeface="Calibri Light"/>
              </a:rPr>
              <a:t>li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dirty="0">
                <a:latin typeface="Times New Roman"/>
                <a:cs typeface="Times New Roman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5" dirty="0">
                <a:latin typeface="Calibri Light"/>
                <a:cs typeface="Calibri Light"/>
              </a:rPr>
              <a:t>ot</a:t>
            </a:r>
            <a:r>
              <a:rPr sz="1550" b="0" spc="-1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a</a:t>
            </a:r>
            <a:r>
              <a:rPr sz="1550" b="0" spc="-15" dirty="0">
                <a:latin typeface="Calibri Light"/>
                <a:cs typeface="Calibri Light"/>
              </a:rPr>
              <a:t>v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10" dirty="0">
                <a:latin typeface="Calibri Light"/>
                <a:cs typeface="Calibri Light"/>
              </a:rPr>
              <a:t>a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-40" dirty="0">
                <a:latin typeface="Times New Roman"/>
                <a:cs typeface="Times New Roman"/>
              </a:rPr>
              <a:t> 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10" dirty="0">
                <a:latin typeface="Calibri Light"/>
                <a:cs typeface="Calibri Light"/>
              </a:rPr>
              <a:t>at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10" dirty="0">
                <a:latin typeface="Calibri Light"/>
                <a:cs typeface="Calibri Light"/>
              </a:rPr>
              <a:t>n</a:t>
            </a:r>
            <a:r>
              <a:rPr sz="1550" b="0" spc="5" dirty="0">
                <a:latin typeface="Calibri Light"/>
                <a:cs typeface="Calibri Light"/>
              </a:rPr>
              <a:t>g</a:t>
            </a:r>
            <a:r>
              <a:rPr sz="1550" b="0" spc="-5" dirty="0">
                <a:latin typeface="Times New Roman"/>
                <a:cs typeface="Times New Roman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10" dirty="0">
                <a:latin typeface="Calibri Light"/>
                <a:cs typeface="Calibri Light"/>
              </a:rPr>
              <a:t>at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5" dirty="0">
                <a:latin typeface="Calibri Light"/>
                <a:cs typeface="Calibri Light"/>
              </a:rPr>
              <a:t>r</a:t>
            </a:r>
            <a:r>
              <a:rPr sz="1550" b="0" spc="-3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tha</a:t>
            </a:r>
            <a:r>
              <a:rPr sz="1550" b="0" spc="5" dirty="0">
                <a:latin typeface="Calibri Light"/>
                <a:cs typeface="Calibri Light"/>
              </a:rPr>
              <a:t>n</a:t>
            </a:r>
            <a:r>
              <a:rPr sz="1550" b="0" spc="70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4</a:t>
            </a:r>
            <a:r>
              <a:rPr sz="1550" b="0" spc="-10" dirty="0">
                <a:latin typeface="Calibri Light"/>
                <a:cs typeface="Calibri Light"/>
              </a:rPr>
              <a:t>.</a:t>
            </a:r>
            <a:r>
              <a:rPr sz="1550" b="0" spc="5" dirty="0">
                <a:latin typeface="Calibri Light"/>
                <a:cs typeface="Calibri Light"/>
              </a:rPr>
              <a:t>5</a:t>
            </a:r>
            <a:r>
              <a:rPr sz="1550" b="0" spc="-65" dirty="0">
                <a:latin typeface="Times New Roman"/>
                <a:cs typeface="Times New Roman"/>
              </a:rPr>
              <a:t> </a:t>
            </a:r>
            <a:r>
              <a:rPr sz="1550" b="0" dirty="0">
                <a:latin typeface="Calibri Light"/>
                <a:cs typeface="Calibri Light"/>
              </a:rPr>
              <a:t>,</a:t>
            </a:r>
            <a:r>
              <a:rPr sz="1550" b="0" spc="-25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219</a:t>
            </a:r>
            <a:r>
              <a:rPr sz="1550" b="0" spc="5" dirty="0">
                <a:latin typeface="Calibri Light"/>
                <a:cs typeface="Calibri Light"/>
              </a:rPr>
              <a:t>0</a:t>
            </a:r>
            <a:r>
              <a:rPr sz="1550" b="0" spc="-65" dirty="0">
                <a:latin typeface="Times New Roman"/>
                <a:cs typeface="Times New Roman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5" dirty="0">
                <a:latin typeface="Calibri Light"/>
                <a:cs typeface="Calibri Light"/>
              </a:rPr>
              <a:t>ot</a:t>
            </a:r>
            <a:r>
              <a:rPr sz="1550" b="0" dirty="0">
                <a:latin typeface="Times New Roman"/>
                <a:cs typeface="Times New Roman"/>
              </a:rPr>
              <a:t> 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5" dirty="0">
                <a:latin typeface="Calibri Light"/>
                <a:cs typeface="Calibri Light"/>
              </a:rPr>
              <a:t>n</a:t>
            </a:r>
            <a:r>
              <a:rPr sz="1550" b="0" spc="-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th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-40" dirty="0">
                <a:latin typeface="Times New Roman"/>
                <a:cs typeface="Times New Roman"/>
              </a:rPr>
              <a:t> 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10" dirty="0">
                <a:latin typeface="Calibri Light"/>
                <a:cs typeface="Calibri Light"/>
              </a:rPr>
              <a:t>an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-40" dirty="0">
                <a:latin typeface="Times New Roman"/>
                <a:cs typeface="Times New Roman"/>
              </a:rPr>
              <a:t> </a:t>
            </a:r>
            <a:r>
              <a:rPr sz="1550" b="0" spc="-20" dirty="0">
                <a:latin typeface="Calibri Light"/>
                <a:cs typeface="Calibri Light"/>
              </a:rPr>
              <a:t>[</a:t>
            </a:r>
            <a:r>
              <a:rPr sz="1550" b="0" spc="30" dirty="0">
                <a:latin typeface="Calibri Light"/>
                <a:cs typeface="Calibri Light"/>
              </a:rPr>
              <a:t>3</a:t>
            </a:r>
            <a:r>
              <a:rPr sz="1550" b="0" spc="-10" dirty="0">
                <a:latin typeface="Calibri Light"/>
                <a:cs typeface="Calibri Light"/>
              </a:rPr>
              <a:t>.</a:t>
            </a:r>
            <a:r>
              <a:rPr sz="1550" b="0" spc="30" dirty="0">
                <a:latin typeface="Calibri Light"/>
                <a:cs typeface="Calibri Light"/>
              </a:rPr>
              <a:t>5</a:t>
            </a:r>
            <a:r>
              <a:rPr sz="1550" b="0" spc="-10" dirty="0">
                <a:latin typeface="Calibri Light"/>
                <a:cs typeface="Calibri Light"/>
              </a:rPr>
              <a:t>,</a:t>
            </a:r>
            <a:r>
              <a:rPr sz="1550" b="0" spc="30" dirty="0">
                <a:latin typeface="Calibri Light"/>
                <a:cs typeface="Calibri Light"/>
              </a:rPr>
              <a:t>4</a:t>
            </a:r>
            <a:r>
              <a:rPr sz="1550" b="0" spc="-10" dirty="0">
                <a:latin typeface="Calibri Light"/>
                <a:cs typeface="Calibri Light"/>
              </a:rPr>
              <a:t>.</a:t>
            </a:r>
            <a:r>
              <a:rPr sz="1550" b="0" spc="30" dirty="0">
                <a:latin typeface="Calibri Light"/>
                <a:cs typeface="Calibri Light"/>
              </a:rPr>
              <a:t>5</a:t>
            </a:r>
            <a:r>
              <a:rPr sz="1550" b="0" dirty="0">
                <a:latin typeface="Calibri Light"/>
                <a:cs typeface="Calibri Light"/>
              </a:rPr>
              <a:t>]</a:t>
            </a:r>
            <a:r>
              <a:rPr sz="1550" b="0" spc="45" dirty="0">
                <a:latin typeface="Times New Roman"/>
                <a:cs typeface="Times New Roman"/>
              </a:rPr>
              <a:t> </a:t>
            </a:r>
            <a:r>
              <a:rPr sz="1550" b="0" dirty="0">
                <a:latin typeface="Calibri Light"/>
                <a:cs typeface="Calibri Light"/>
              </a:rPr>
              <a:t>,</a:t>
            </a:r>
            <a:r>
              <a:rPr sz="1550" b="0" spc="-2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an</a:t>
            </a:r>
            <a:r>
              <a:rPr sz="1550" b="0" spc="5" dirty="0">
                <a:latin typeface="Calibri Light"/>
                <a:cs typeface="Calibri Light"/>
              </a:rPr>
              <a:t>d</a:t>
            </a:r>
            <a:r>
              <a:rPr sz="1550" b="0" spc="-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th</a:t>
            </a:r>
            <a:r>
              <a:rPr sz="1550" b="0" spc="5" dirty="0">
                <a:latin typeface="Calibri Light"/>
                <a:cs typeface="Calibri Light"/>
              </a:rPr>
              <a:t>e</a:t>
            </a:r>
            <a:r>
              <a:rPr sz="1550" b="0" spc="-40" dirty="0">
                <a:latin typeface="Times New Roman"/>
                <a:cs typeface="Times New Roman"/>
              </a:rPr>
              <a:t> 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35" dirty="0">
                <a:latin typeface="Calibri Light"/>
                <a:cs typeface="Calibri Light"/>
              </a:rPr>
              <a:t>m</a:t>
            </a:r>
            <a:r>
              <a:rPr sz="1550" b="0" spc="10" dirty="0">
                <a:latin typeface="Calibri Light"/>
                <a:cs typeface="Calibri Light"/>
              </a:rPr>
              <a:t>a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10" dirty="0">
                <a:latin typeface="Calibri Light"/>
                <a:cs typeface="Calibri Light"/>
              </a:rPr>
              <a:t>n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10" dirty="0">
                <a:latin typeface="Calibri Light"/>
                <a:cs typeface="Calibri Light"/>
              </a:rPr>
              <a:t>n</a:t>
            </a:r>
            <a:r>
              <a:rPr sz="1550" b="0" spc="5" dirty="0">
                <a:latin typeface="Calibri Light"/>
                <a:cs typeface="Calibri Light"/>
              </a:rPr>
              <a:t>g</a:t>
            </a:r>
            <a:r>
              <a:rPr sz="1550" b="0" spc="-5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13</a:t>
            </a:r>
            <a:r>
              <a:rPr sz="1550" b="0" spc="5" dirty="0">
                <a:latin typeface="Calibri Light"/>
                <a:cs typeface="Calibri Light"/>
              </a:rPr>
              <a:t>4</a:t>
            </a:r>
            <a:r>
              <a:rPr sz="1550" b="0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pub</a:t>
            </a:r>
            <a:r>
              <a:rPr sz="1550" b="0" spc="25" dirty="0">
                <a:latin typeface="Calibri Light"/>
                <a:cs typeface="Calibri Light"/>
              </a:rPr>
              <a:t>li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10" dirty="0">
                <a:latin typeface="Calibri Light"/>
                <a:cs typeface="Calibri Light"/>
              </a:rPr>
              <a:t>h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spc="55" dirty="0">
                <a:latin typeface="Times New Roman"/>
                <a:cs typeface="Times New Roman"/>
              </a:rPr>
              <a:t> </a:t>
            </a:r>
            <a:r>
              <a:rPr sz="1550" b="0" spc="15" dirty="0">
                <a:latin typeface="Calibri Light"/>
                <a:cs typeface="Calibri Light"/>
              </a:rPr>
              <a:t>g</a:t>
            </a:r>
            <a:r>
              <a:rPr sz="1550" b="0" spc="5" dirty="0">
                <a:latin typeface="Calibri Light"/>
                <a:cs typeface="Calibri Light"/>
              </a:rPr>
              <a:t>ot</a:t>
            </a:r>
            <a:r>
              <a:rPr sz="1550" b="0" spc="-10" dirty="0">
                <a:latin typeface="Times New Roman"/>
                <a:cs typeface="Times New Roman"/>
              </a:rPr>
              <a:t> </a:t>
            </a:r>
            <a:r>
              <a:rPr sz="1550" b="0" spc="-15" dirty="0">
                <a:latin typeface="Calibri Light"/>
                <a:cs typeface="Calibri Light"/>
              </a:rPr>
              <a:t>r</a:t>
            </a:r>
            <a:r>
              <a:rPr sz="1550" b="0" spc="10" dirty="0">
                <a:latin typeface="Calibri Light"/>
                <a:cs typeface="Calibri Light"/>
              </a:rPr>
              <a:t>at</a:t>
            </a:r>
            <a:r>
              <a:rPr sz="1550" b="0" spc="25" dirty="0">
                <a:latin typeface="Calibri Light"/>
                <a:cs typeface="Calibri Light"/>
              </a:rPr>
              <a:t>i</a:t>
            </a:r>
            <a:r>
              <a:rPr sz="1550" b="0" spc="10" dirty="0">
                <a:latin typeface="Calibri Light"/>
                <a:cs typeface="Calibri Light"/>
              </a:rPr>
              <a:t>n</a:t>
            </a:r>
            <a:r>
              <a:rPr sz="1550" b="0" spc="5" dirty="0">
                <a:latin typeface="Calibri Light"/>
                <a:cs typeface="Calibri Light"/>
              </a:rPr>
              <a:t>g</a:t>
            </a:r>
            <a:r>
              <a:rPr sz="1550" b="0" spc="-80" dirty="0">
                <a:latin typeface="Times New Roman"/>
                <a:cs typeface="Times New Roman"/>
              </a:rPr>
              <a:t> </a:t>
            </a:r>
            <a:r>
              <a:rPr sz="1550" b="0" spc="25" dirty="0">
                <a:latin typeface="Calibri Light"/>
                <a:cs typeface="Calibri Light"/>
              </a:rPr>
              <a:t>l</a:t>
            </a:r>
            <a:r>
              <a:rPr sz="1550" b="0" spc="-25" dirty="0">
                <a:latin typeface="Calibri Light"/>
                <a:cs typeface="Calibri Light"/>
              </a:rPr>
              <a:t>e</a:t>
            </a:r>
            <a:r>
              <a:rPr sz="1550" b="0" spc="-5" dirty="0">
                <a:latin typeface="Calibri Light"/>
                <a:cs typeface="Calibri Light"/>
              </a:rPr>
              <a:t>s</a:t>
            </a:r>
            <a:r>
              <a:rPr sz="1550" b="0" spc="5" dirty="0">
                <a:latin typeface="Calibri Light"/>
                <a:cs typeface="Calibri Light"/>
              </a:rPr>
              <a:t>s</a:t>
            </a:r>
            <a:r>
              <a:rPr sz="1550" b="0" spc="55" dirty="0">
                <a:latin typeface="Times New Roman"/>
                <a:cs typeface="Times New Roman"/>
              </a:rPr>
              <a:t> </a:t>
            </a:r>
            <a:r>
              <a:rPr sz="1550" b="0" spc="10" dirty="0">
                <a:latin typeface="Calibri Light"/>
                <a:cs typeface="Calibri Light"/>
              </a:rPr>
              <a:t>tha</a:t>
            </a:r>
            <a:r>
              <a:rPr sz="1550" b="0" spc="5" dirty="0">
                <a:latin typeface="Calibri Light"/>
                <a:cs typeface="Calibri Light"/>
              </a:rPr>
              <a:t>n</a:t>
            </a:r>
            <a:r>
              <a:rPr sz="1550" b="0" spc="-5" dirty="0">
                <a:latin typeface="Times New Roman"/>
                <a:cs typeface="Times New Roman"/>
              </a:rPr>
              <a:t> </a:t>
            </a:r>
            <a:r>
              <a:rPr sz="1550" b="0" spc="30" dirty="0">
                <a:latin typeface="Calibri Light"/>
                <a:cs typeface="Calibri Light"/>
              </a:rPr>
              <a:t>3</a:t>
            </a:r>
            <a:r>
              <a:rPr sz="1550" b="0" spc="-10" dirty="0">
                <a:latin typeface="Calibri Light"/>
                <a:cs typeface="Calibri Light"/>
              </a:rPr>
              <a:t>.</a:t>
            </a:r>
            <a:r>
              <a:rPr sz="1550" b="0" spc="30" dirty="0">
                <a:latin typeface="Calibri Light"/>
                <a:cs typeface="Calibri Light"/>
              </a:rPr>
              <a:t>5</a:t>
            </a:r>
            <a:r>
              <a:rPr sz="1550" b="0" dirty="0">
                <a:latin typeface="Calibri Light"/>
                <a:cs typeface="Calibri Light"/>
              </a:rPr>
              <a:t>.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43904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28634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0" y="142874"/>
                </a:moveTo>
                <a:lnTo>
                  <a:pt x="704849" y="142874"/>
                </a:lnTo>
                <a:lnTo>
                  <a:pt x="704849" y="0"/>
                </a:lnTo>
                <a:lnTo>
                  <a:pt x="0" y="0"/>
                </a:lnTo>
                <a:lnTo>
                  <a:pt x="0" y="142874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4552950"/>
            <a:ext cx="3981450" cy="0"/>
          </a:xfrm>
          <a:custGeom>
            <a:avLst/>
            <a:gdLst/>
            <a:ahLst/>
            <a:cxnLst/>
            <a:rect l="l" t="t" r="r" b="b"/>
            <a:pathLst>
              <a:path w="3981450">
                <a:moveTo>
                  <a:pt x="0" y="0"/>
                </a:moveTo>
                <a:lnTo>
                  <a:pt x="3981449" y="0"/>
                </a:lnTo>
              </a:path>
            </a:pathLst>
          </a:custGeom>
          <a:ln w="20319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07809" y="6472551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1" y="925190"/>
            <a:ext cx="439483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80"/>
              </a:lnSpc>
              <a:tabLst>
                <a:tab pos="3568065" algn="l"/>
              </a:tabLst>
            </a:pPr>
            <a:r>
              <a:rPr sz="2750" b="0" spc="5" dirty="0">
                <a:solidFill>
                  <a:srgbClr val="006FC0"/>
                </a:solidFill>
                <a:latin typeface="Calibri Light"/>
                <a:cs typeface="Calibri Light"/>
              </a:rPr>
              <a:t>(</a:t>
            </a:r>
            <a:r>
              <a:rPr sz="2750" b="0" spc="20" dirty="0">
                <a:solidFill>
                  <a:srgbClr val="006FC0"/>
                </a:solidFill>
                <a:latin typeface="Calibri Light"/>
                <a:cs typeface="Calibri Light"/>
              </a:rPr>
              <a:t>11</a:t>
            </a:r>
            <a:r>
              <a:rPr sz="2750" b="0" spc="5" dirty="0">
                <a:solidFill>
                  <a:srgbClr val="006FC0"/>
                </a:solidFill>
                <a:latin typeface="Calibri Light"/>
                <a:cs typeface="Calibri Light"/>
              </a:rPr>
              <a:t>)</a:t>
            </a:r>
            <a:r>
              <a:rPr sz="2750" b="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50" b="0" spc="-55" dirty="0">
                <a:solidFill>
                  <a:srgbClr val="006FC0"/>
                </a:solidFill>
                <a:latin typeface="Calibri Light"/>
                <a:cs typeface="Calibri Light"/>
              </a:rPr>
              <a:t>A</a:t>
            </a:r>
            <a:r>
              <a:rPr sz="2750" b="0" spc="-10" dirty="0">
                <a:solidFill>
                  <a:srgbClr val="006FC0"/>
                </a:solidFill>
                <a:latin typeface="Calibri Light"/>
                <a:cs typeface="Calibri Light"/>
              </a:rPr>
              <a:t>ve</a:t>
            </a:r>
            <a:r>
              <a:rPr sz="2750" b="0" spc="-50" dirty="0">
                <a:solidFill>
                  <a:srgbClr val="006FC0"/>
                </a:solidFill>
                <a:latin typeface="Calibri Light"/>
                <a:cs typeface="Calibri Light"/>
              </a:rPr>
              <a:t>r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a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g</a:t>
            </a:r>
            <a:r>
              <a:rPr sz="2750" b="0" spc="10" dirty="0">
                <a:solidFill>
                  <a:srgbClr val="006FC0"/>
                </a:solidFill>
                <a:latin typeface="Calibri Light"/>
                <a:cs typeface="Calibri Light"/>
              </a:rPr>
              <a:t>e</a:t>
            </a:r>
            <a:r>
              <a:rPr sz="2750" b="0" spc="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nu</a:t>
            </a:r>
            <a:r>
              <a:rPr sz="2750" b="0" spc="-5" dirty="0">
                <a:solidFill>
                  <a:srgbClr val="006FC0"/>
                </a:solidFill>
                <a:latin typeface="Calibri Light"/>
                <a:cs typeface="Calibri Light"/>
              </a:rPr>
              <a:t>m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b</a:t>
            </a:r>
            <a:r>
              <a:rPr sz="2750" b="0" spc="-10" dirty="0">
                <a:solidFill>
                  <a:srgbClr val="006FC0"/>
                </a:solidFill>
                <a:latin typeface="Calibri Light"/>
                <a:cs typeface="Calibri Light"/>
              </a:rPr>
              <a:t>e</a:t>
            </a:r>
            <a:r>
              <a:rPr sz="2750" b="0" spc="5" dirty="0">
                <a:solidFill>
                  <a:srgbClr val="006FC0"/>
                </a:solidFill>
                <a:latin typeface="Calibri Light"/>
                <a:cs typeface="Calibri Light"/>
              </a:rPr>
              <a:t>r</a:t>
            </a:r>
            <a:r>
              <a:rPr sz="2750" b="0" spc="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o</a:t>
            </a:r>
            <a:r>
              <a:rPr sz="2750" b="0" spc="5" dirty="0">
                <a:solidFill>
                  <a:srgbClr val="006FC0"/>
                </a:solidFill>
                <a:latin typeface="Calibri Light"/>
                <a:cs typeface="Calibri Light"/>
              </a:rPr>
              <a:t>f</a:t>
            </a:r>
            <a:r>
              <a:rPr sz="2750" b="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p</a:t>
            </a:r>
            <a:r>
              <a:rPr sz="2750" b="0" spc="-25" dirty="0">
                <a:solidFill>
                  <a:srgbClr val="006FC0"/>
                </a:solidFill>
                <a:latin typeface="Calibri Light"/>
                <a:cs typeface="Calibri Light"/>
              </a:rPr>
              <a:t>a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g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e</a:t>
            </a:r>
            <a:r>
              <a:rPr sz="2750" b="0" spc="10" dirty="0">
                <a:solidFill>
                  <a:srgbClr val="006FC0"/>
                </a:solidFill>
                <a:latin typeface="Calibri Light"/>
                <a:cs typeface="Calibri Light"/>
              </a:rPr>
              <a:t>s</a:t>
            </a:r>
            <a:r>
              <a:rPr sz="2750" b="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50" b="0" spc="-75" dirty="0">
                <a:solidFill>
                  <a:srgbClr val="006FC0"/>
                </a:solidFill>
                <a:latin typeface="Calibri Light"/>
                <a:cs typeface="Calibri Light"/>
              </a:rPr>
              <a:t>f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o</a:t>
            </a:r>
            <a:r>
              <a:rPr sz="2750" b="0" spc="5" dirty="0">
                <a:solidFill>
                  <a:srgbClr val="006FC0"/>
                </a:solidFill>
                <a:latin typeface="Calibri Light"/>
                <a:cs typeface="Calibri Light"/>
              </a:rPr>
              <a:t>r</a:t>
            </a:r>
            <a:r>
              <a:rPr sz="2750" b="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d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i</a:t>
            </a:r>
            <a:r>
              <a:rPr sz="2750" b="0" spc="-75" dirty="0">
                <a:solidFill>
                  <a:srgbClr val="006FC0"/>
                </a:solidFill>
                <a:latin typeface="Calibri Light"/>
                <a:cs typeface="Calibri Light"/>
              </a:rPr>
              <a:t>ff</a:t>
            </a:r>
            <a:r>
              <a:rPr sz="2750" b="0" spc="-10" dirty="0">
                <a:solidFill>
                  <a:srgbClr val="006FC0"/>
                </a:solidFill>
                <a:latin typeface="Calibri Light"/>
                <a:cs typeface="Calibri Light"/>
              </a:rPr>
              <a:t>e</a:t>
            </a:r>
            <a:r>
              <a:rPr sz="2750" b="0" spc="-50" dirty="0">
                <a:solidFill>
                  <a:srgbClr val="006FC0"/>
                </a:solidFill>
                <a:latin typeface="Calibri Light"/>
                <a:cs typeface="Calibri Light"/>
              </a:rPr>
              <a:t>r</a:t>
            </a:r>
            <a:r>
              <a:rPr sz="2750" b="0" spc="-10" dirty="0">
                <a:solidFill>
                  <a:srgbClr val="006FC0"/>
                </a:solidFill>
                <a:latin typeface="Calibri Light"/>
                <a:cs typeface="Calibri Light"/>
              </a:rPr>
              <a:t>e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n</a:t>
            </a:r>
            <a:r>
              <a:rPr sz="2750" b="0" dirty="0">
                <a:solidFill>
                  <a:srgbClr val="006FC0"/>
                </a:solidFill>
                <a:latin typeface="Calibri Light"/>
                <a:cs typeface="Calibri Light"/>
              </a:rPr>
              <a:t>t</a:t>
            </a:r>
            <a:r>
              <a:rPr sz="2750" b="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l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an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g</a:t>
            </a:r>
            <a:r>
              <a:rPr sz="2750" b="0" spc="-20" dirty="0">
                <a:solidFill>
                  <a:srgbClr val="006FC0"/>
                </a:solidFill>
                <a:latin typeface="Calibri Light"/>
                <a:cs typeface="Calibri Light"/>
              </a:rPr>
              <a:t>ua</a:t>
            </a:r>
            <a:r>
              <a:rPr sz="2750" b="0" spc="-15" dirty="0">
                <a:solidFill>
                  <a:srgbClr val="006FC0"/>
                </a:solidFill>
                <a:latin typeface="Calibri Light"/>
                <a:cs typeface="Calibri Light"/>
              </a:rPr>
              <a:t>g</a:t>
            </a:r>
            <a:r>
              <a:rPr sz="2750" b="0" spc="-10" dirty="0">
                <a:solidFill>
                  <a:srgbClr val="006FC0"/>
                </a:solidFill>
                <a:latin typeface="Calibri Light"/>
                <a:cs typeface="Calibri Light"/>
              </a:rPr>
              <a:t>e</a:t>
            </a:r>
            <a:r>
              <a:rPr sz="2750" b="0" spc="10" dirty="0">
                <a:solidFill>
                  <a:srgbClr val="006FC0"/>
                </a:solidFill>
                <a:latin typeface="Calibri Light"/>
                <a:cs typeface="Calibri Light"/>
              </a:rPr>
              <a:t>s</a:t>
            </a:r>
            <a:endParaRPr sz="27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1" y="2096310"/>
            <a:ext cx="4283075" cy="249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8895" indent="-228600">
              <a:lnSpc>
                <a:spcPct val="89600"/>
              </a:lnSpc>
              <a:buFont typeface="Arial"/>
              <a:buChar char="•"/>
              <a:tabLst>
                <a:tab pos="241935" algn="l"/>
              </a:tabLst>
            </a:pP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‘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’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oo</a:t>
            </a:r>
            <a:r>
              <a:rPr sz="1800" dirty="0">
                <a:latin typeface="Calibri"/>
                <a:cs typeface="Calibri"/>
              </a:rPr>
              <a:t>ks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5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35" dirty="0">
                <a:latin typeface="Calibri"/>
                <a:cs typeface="Calibri"/>
              </a:rPr>
              <a:t> l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30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25" dirty="0">
                <a:latin typeface="Calibri"/>
                <a:cs typeface="Calibri"/>
              </a:rPr>
              <a:t> p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2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oo</a:t>
            </a:r>
            <a:r>
              <a:rPr sz="1800" dirty="0">
                <a:latin typeface="Calibri"/>
                <a:cs typeface="Calibri"/>
              </a:rPr>
              <a:t>ks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 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x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241300" marR="5080">
              <a:lnSpc>
                <a:spcPts val="1950"/>
              </a:lnSpc>
              <a:spcBef>
                <a:spcPts val="30"/>
              </a:spcBef>
            </a:pP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110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al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b</a:t>
            </a:r>
            <a:r>
              <a:rPr sz="1800" spc="20" dirty="0">
                <a:latin typeface="Calibri"/>
                <a:cs typeface="Calibri"/>
              </a:rPr>
              <a:t>oo</a:t>
            </a:r>
            <a:r>
              <a:rPr sz="1800" dirty="0">
                <a:latin typeface="Calibri"/>
                <a:cs typeface="Calibri"/>
              </a:rPr>
              <a:t>ks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241300" marR="50165">
              <a:lnSpc>
                <a:spcPts val="195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la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“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15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25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50" y="571484"/>
            <a:ext cx="5152887" cy="528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124575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090" y="0"/>
                </a:lnTo>
              </a:path>
            </a:pathLst>
          </a:custGeom>
          <a:ln w="20319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610552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1999" y="0"/>
                </a:lnTo>
              </a:path>
            </a:pathLst>
          </a:custGeom>
          <a:ln w="58419">
            <a:solidFill>
              <a:srgbClr val="ED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0"/>
            <a:ext cx="4686300" cy="6858000"/>
          </a:xfrm>
          <a:custGeom>
            <a:avLst/>
            <a:gdLst/>
            <a:ahLst/>
            <a:cxnLst/>
            <a:rect l="l" t="t" r="r" b="b"/>
            <a:pathLst>
              <a:path w="4686300" h="6858000">
                <a:moveTo>
                  <a:pt x="0" y="6857999"/>
                </a:moveTo>
                <a:lnTo>
                  <a:pt x="4686299" y="6857999"/>
                </a:lnTo>
                <a:lnTo>
                  <a:pt x="46862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6654" y="468608"/>
            <a:ext cx="3188335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1300"/>
              </a:lnSpc>
            </a:pPr>
            <a:r>
              <a:rPr sz="3050" b="0" spc="-20" dirty="0">
                <a:latin typeface="Calibri Light"/>
                <a:cs typeface="Calibri Light"/>
              </a:rPr>
              <a:t>(</a:t>
            </a:r>
            <a:r>
              <a:rPr sz="3050" b="0" spc="15" dirty="0">
                <a:latin typeface="Calibri Light"/>
                <a:cs typeface="Calibri Light"/>
              </a:rPr>
              <a:t>12</a:t>
            </a:r>
            <a:r>
              <a:rPr sz="3050" b="0" dirty="0">
                <a:latin typeface="Calibri Light"/>
                <a:cs typeface="Calibri Light"/>
              </a:rPr>
              <a:t>)</a:t>
            </a:r>
            <a:r>
              <a:rPr sz="3050" b="0" spc="-30" dirty="0">
                <a:latin typeface="Times New Roman"/>
                <a:cs typeface="Times New Roman"/>
              </a:rPr>
              <a:t> </a:t>
            </a:r>
            <a:r>
              <a:rPr sz="3050" b="0" spc="-15" dirty="0">
                <a:latin typeface="Calibri Light"/>
                <a:cs typeface="Calibri Light"/>
              </a:rPr>
              <a:t>N</a:t>
            </a:r>
            <a:r>
              <a:rPr sz="3050" b="0" spc="-25" dirty="0">
                <a:latin typeface="Calibri Light"/>
                <a:cs typeface="Calibri Light"/>
              </a:rPr>
              <a:t>u</a:t>
            </a:r>
            <a:r>
              <a:rPr sz="3050" b="0" spc="-35" dirty="0">
                <a:latin typeface="Calibri Light"/>
                <a:cs typeface="Calibri Light"/>
              </a:rPr>
              <a:t>m</a:t>
            </a:r>
            <a:r>
              <a:rPr sz="3050" b="0" spc="-25" dirty="0">
                <a:latin typeface="Calibri Light"/>
                <a:cs typeface="Calibri Light"/>
              </a:rPr>
              <a:t>b</a:t>
            </a:r>
            <a:r>
              <a:rPr sz="3050" b="0" spc="-20" dirty="0">
                <a:latin typeface="Calibri Light"/>
                <a:cs typeface="Calibri Light"/>
              </a:rPr>
              <a:t>e</a:t>
            </a:r>
            <a:r>
              <a:rPr sz="3050" b="0" dirty="0">
                <a:latin typeface="Calibri Light"/>
                <a:cs typeface="Calibri Light"/>
              </a:rPr>
              <a:t>r</a:t>
            </a:r>
            <a:r>
              <a:rPr sz="3050" b="0" spc="125" dirty="0">
                <a:latin typeface="Times New Roman"/>
                <a:cs typeface="Times New Roman"/>
              </a:rPr>
              <a:t> </a:t>
            </a:r>
            <a:r>
              <a:rPr sz="3050" b="0" spc="-30" dirty="0">
                <a:latin typeface="Calibri Light"/>
                <a:cs typeface="Calibri Light"/>
              </a:rPr>
              <a:t>o</a:t>
            </a:r>
            <a:r>
              <a:rPr sz="3050" b="0" dirty="0">
                <a:latin typeface="Calibri Light"/>
                <a:cs typeface="Calibri Light"/>
              </a:rPr>
              <a:t>f</a:t>
            </a:r>
            <a:r>
              <a:rPr sz="3050" b="0" dirty="0">
                <a:latin typeface="Times New Roman"/>
                <a:cs typeface="Times New Roman"/>
              </a:rPr>
              <a:t> </a:t>
            </a:r>
            <a:r>
              <a:rPr sz="3050" b="0" spc="-90" dirty="0">
                <a:latin typeface="Calibri Light"/>
                <a:cs typeface="Calibri Light"/>
              </a:rPr>
              <a:t>r</a:t>
            </a:r>
            <a:r>
              <a:rPr sz="3050" b="0" spc="-5" dirty="0">
                <a:latin typeface="Calibri Light"/>
                <a:cs typeface="Calibri Light"/>
              </a:rPr>
              <a:t>e</a:t>
            </a:r>
            <a:r>
              <a:rPr sz="3050" b="0" dirty="0">
                <a:latin typeface="Calibri Light"/>
                <a:cs typeface="Calibri Light"/>
              </a:rPr>
              <a:t>vi</a:t>
            </a:r>
            <a:r>
              <a:rPr sz="3050" b="0" spc="-25" dirty="0">
                <a:latin typeface="Calibri Light"/>
                <a:cs typeface="Calibri Light"/>
              </a:rPr>
              <a:t>e</a:t>
            </a:r>
            <a:r>
              <a:rPr sz="3050" b="0" spc="20" dirty="0">
                <a:latin typeface="Calibri Light"/>
                <a:cs typeface="Calibri Light"/>
              </a:rPr>
              <a:t>w</a:t>
            </a:r>
            <a:r>
              <a:rPr sz="3050" b="0" dirty="0">
                <a:latin typeface="Calibri Light"/>
                <a:cs typeface="Calibri Light"/>
              </a:rPr>
              <a:t>s</a:t>
            </a:r>
            <a:r>
              <a:rPr sz="3050" b="0" spc="-10" dirty="0">
                <a:latin typeface="Times New Roman"/>
                <a:cs typeface="Times New Roman"/>
              </a:rPr>
              <a:t> </a:t>
            </a:r>
            <a:r>
              <a:rPr sz="3050" b="0" spc="-95" dirty="0">
                <a:latin typeface="Calibri Light"/>
                <a:cs typeface="Calibri Light"/>
              </a:rPr>
              <a:t>f</a:t>
            </a:r>
            <a:r>
              <a:rPr sz="3050" b="0" spc="-15" dirty="0">
                <a:latin typeface="Calibri Light"/>
                <a:cs typeface="Calibri Light"/>
              </a:rPr>
              <a:t>o</a:t>
            </a:r>
            <a:r>
              <a:rPr sz="3050" b="0" dirty="0">
                <a:latin typeface="Calibri Light"/>
                <a:cs typeface="Calibri Light"/>
              </a:rPr>
              <a:t>r</a:t>
            </a:r>
            <a:r>
              <a:rPr sz="3050" b="0" spc="50" dirty="0">
                <a:latin typeface="Times New Roman"/>
                <a:cs typeface="Times New Roman"/>
              </a:rPr>
              <a:t> </a:t>
            </a:r>
            <a:r>
              <a:rPr sz="3050" b="0" spc="-25" dirty="0">
                <a:latin typeface="Calibri Light"/>
                <a:cs typeface="Calibri Light"/>
              </a:rPr>
              <a:t>d</a:t>
            </a:r>
            <a:r>
              <a:rPr sz="3050" b="0" dirty="0">
                <a:latin typeface="Calibri Light"/>
                <a:cs typeface="Calibri Light"/>
              </a:rPr>
              <a:t>i</a:t>
            </a:r>
            <a:r>
              <a:rPr sz="3050" b="0" spc="-95" dirty="0">
                <a:latin typeface="Calibri Light"/>
                <a:cs typeface="Calibri Light"/>
              </a:rPr>
              <a:t>ff</a:t>
            </a:r>
            <a:r>
              <a:rPr sz="3050" b="0" spc="-5" dirty="0">
                <a:latin typeface="Calibri Light"/>
                <a:cs typeface="Calibri Light"/>
              </a:rPr>
              <a:t>e</a:t>
            </a:r>
            <a:r>
              <a:rPr sz="3050" b="0" spc="-90" dirty="0">
                <a:latin typeface="Calibri Light"/>
                <a:cs typeface="Calibri Light"/>
              </a:rPr>
              <a:t>r</a:t>
            </a:r>
            <a:r>
              <a:rPr sz="3050" b="0" spc="-5" dirty="0">
                <a:latin typeface="Calibri Light"/>
                <a:cs typeface="Calibri Light"/>
              </a:rPr>
              <a:t>e</a:t>
            </a:r>
            <a:r>
              <a:rPr sz="3050" b="0" spc="-25" dirty="0">
                <a:latin typeface="Calibri Light"/>
                <a:cs typeface="Calibri Light"/>
              </a:rPr>
              <a:t>n</a:t>
            </a:r>
            <a:r>
              <a:rPr sz="3050" b="0" dirty="0">
                <a:latin typeface="Calibri Light"/>
                <a:cs typeface="Calibri Light"/>
              </a:rPr>
              <a:t>t</a:t>
            </a:r>
            <a:r>
              <a:rPr sz="3050" b="0" dirty="0">
                <a:latin typeface="Times New Roman"/>
                <a:cs typeface="Times New Roman"/>
              </a:rPr>
              <a:t> </a:t>
            </a:r>
            <a:r>
              <a:rPr sz="3050" b="0" dirty="0">
                <a:latin typeface="Calibri Light"/>
                <a:cs typeface="Calibri Light"/>
              </a:rPr>
              <a:t>l</a:t>
            </a:r>
            <a:r>
              <a:rPr sz="3050" b="0" spc="-30" dirty="0">
                <a:latin typeface="Calibri Light"/>
                <a:cs typeface="Calibri Light"/>
              </a:rPr>
              <a:t>a</a:t>
            </a:r>
            <a:r>
              <a:rPr sz="3050" b="0" spc="-25" dirty="0">
                <a:latin typeface="Calibri Light"/>
                <a:cs typeface="Calibri Light"/>
              </a:rPr>
              <a:t>n</a:t>
            </a:r>
            <a:r>
              <a:rPr sz="3050" b="0" spc="-20" dirty="0">
                <a:latin typeface="Calibri Light"/>
                <a:cs typeface="Calibri Light"/>
              </a:rPr>
              <a:t>g</a:t>
            </a:r>
            <a:r>
              <a:rPr sz="3050" b="0" spc="-25" dirty="0">
                <a:latin typeface="Calibri Light"/>
                <a:cs typeface="Calibri Light"/>
              </a:rPr>
              <a:t>ua</a:t>
            </a:r>
            <a:r>
              <a:rPr sz="3050" b="0" spc="-20" dirty="0">
                <a:latin typeface="Calibri Light"/>
                <a:cs typeface="Calibri Light"/>
              </a:rPr>
              <a:t>g</a:t>
            </a:r>
            <a:r>
              <a:rPr sz="3050" b="0" spc="-5" dirty="0">
                <a:latin typeface="Calibri Light"/>
                <a:cs typeface="Calibri Light"/>
              </a:rPr>
              <a:t>e</a:t>
            </a:r>
            <a:r>
              <a:rPr sz="3050" b="0" dirty="0">
                <a:latin typeface="Calibri Light"/>
                <a:cs typeface="Calibri Light"/>
              </a:rPr>
              <a:t>s</a:t>
            </a:r>
            <a:endParaRPr sz="305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49842" y="4760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8392" y="4760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49209" y="75245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69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7759" y="75245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69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49207" y="6096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2" y="0"/>
                </a:moveTo>
                <a:lnTo>
                  <a:pt x="20951" y="1191"/>
                </a:lnTo>
                <a:lnTo>
                  <a:pt x="10127" y="8036"/>
                </a:lnTo>
                <a:lnTo>
                  <a:pt x="2717" y="19902"/>
                </a:lnTo>
                <a:lnTo>
                  <a:pt x="0" y="35575"/>
                </a:lnTo>
                <a:lnTo>
                  <a:pt x="2988" y="47695"/>
                </a:lnTo>
                <a:lnTo>
                  <a:pt x="10450" y="57276"/>
                </a:lnTo>
                <a:lnTo>
                  <a:pt x="22443" y="63168"/>
                </a:lnTo>
                <a:lnTo>
                  <a:pt x="39022" y="64218"/>
                </a:lnTo>
                <a:lnTo>
                  <a:pt x="48328" y="56381"/>
                </a:lnTo>
                <a:lnTo>
                  <a:pt x="54482" y="43579"/>
                </a:lnTo>
                <a:lnTo>
                  <a:pt x="56437" y="26257"/>
                </a:lnTo>
                <a:lnTo>
                  <a:pt x="50995" y="12805"/>
                </a:lnTo>
                <a:lnTo>
                  <a:pt x="41200" y="3485"/>
                </a:lnTo>
                <a:lnTo>
                  <a:pt x="28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77757" y="6096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2" y="0"/>
                </a:moveTo>
                <a:lnTo>
                  <a:pt x="20951" y="1191"/>
                </a:lnTo>
                <a:lnTo>
                  <a:pt x="10127" y="8036"/>
                </a:lnTo>
                <a:lnTo>
                  <a:pt x="2717" y="19902"/>
                </a:lnTo>
                <a:lnTo>
                  <a:pt x="0" y="35575"/>
                </a:lnTo>
                <a:lnTo>
                  <a:pt x="2988" y="47695"/>
                </a:lnTo>
                <a:lnTo>
                  <a:pt x="10450" y="57276"/>
                </a:lnTo>
                <a:lnTo>
                  <a:pt x="22443" y="63168"/>
                </a:lnTo>
                <a:lnTo>
                  <a:pt x="39022" y="64218"/>
                </a:lnTo>
                <a:lnTo>
                  <a:pt x="48328" y="56381"/>
                </a:lnTo>
                <a:lnTo>
                  <a:pt x="54482" y="43579"/>
                </a:lnTo>
                <a:lnTo>
                  <a:pt x="56437" y="26257"/>
                </a:lnTo>
                <a:lnTo>
                  <a:pt x="50995" y="12805"/>
                </a:lnTo>
                <a:lnTo>
                  <a:pt x="41200" y="3485"/>
                </a:lnTo>
                <a:lnTo>
                  <a:pt x="28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49209" y="46670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77759" y="46670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49842" y="33335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78392" y="33335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49847" y="1905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2" y="0"/>
                </a:moveTo>
                <a:lnTo>
                  <a:pt x="20441" y="1003"/>
                </a:lnTo>
                <a:lnTo>
                  <a:pt x="9607" y="7199"/>
                </a:lnTo>
                <a:lnTo>
                  <a:pt x="2335" y="18637"/>
                </a:lnTo>
                <a:lnTo>
                  <a:pt x="0" y="34842"/>
                </a:lnTo>
                <a:lnTo>
                  <a:pt x="5826" y="46262"/>
                </a:lnTo>
                <a:lnTo>
                  <a:pt x="16933" y="54056"/>
                </a:lnTo>
                <a:lnTo>
                  <a:pt x="32589" y="56754"/>
                </a:lnTo>
                <a:lnTo>
                  <a:pt x="44771" y="51410"/>
                </a:lnTo>
                <a:lnTo>
                  <a:pt x="53219" y="40735"/>
                </a:lnTo>
                <a:lnTo>
                  <a:pt x="56318" y="25891"/>
                </a:lnTo>
                <a:lnTo>
                  <a:pt x="51638" y="12741"/>
                </a:lnTo>
                <a:lnTo>
                  <a:pt x="41535" y="3493"/>
                </a:lnTo>
                <a:lnTo>
                  <a:pt x="278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78397" y="1905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2" y="0"/>
                </a:moveTo>
                <a:lnTo>
                  <a:pt x="20441" y="1003"/>
                </a:lnTo>
                <a:lnTo>
                  <a:pt x="9607" y="7199"/>
                </a:lnTo>
                <a:lnTo>
                  <a:pt x="2335" y="18637"/>
                </a:lnTo>
                <a:lnTo>
                  <a:pt x="0" y="34842"/>
                </a:lnTo>
                <a:lnTo>
                  <a:pt x="5826" y="46262"/>
                </a:lnTo>
                <a:lnTo>
                  <a:pt x="16933" y="54056"/>
                </a:lnTo>
                <a:lnTo>
                  <a:pt x="32589" y="56754"/>
                </a:lnTo>
                <a:lnTo>
                  <a:pt x="44771" y="51410"/>
                </a:lnTo>
                <a:lnTo>
                  <a:pt x="53219" y="40735"/>
                </a:lnTo>
                <a:lnTo>
                  <a:pt x="56318" y="25891"/>
                </a:lnTo>
                <a:lnTo>
                  <a:pt x="51638" y="12741"/>
                </a:lnTo>
                <a:lnTo>
                  <a:pt x="41535" y="3493"/>
                </a:lnTo>
                <a:lnTo>
                  <a:pt x="278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250" y="2095484"/>
            <a:ext cx="4419600" cy="4067810"/>
          </a:xfrm>
          <a:custGeom>
            <a:avLst/>
            <a:gdLst/>
            <a:ahLst/>
            <a:cxnLst/>
            <a:rect l="l" t="t" r="r" b="b"/>
            <a:pathLst>
              <a:path w="4419600" h="4067810">
                <a:moveTo>
                  <a:pt x="0" y="4067190"/>
                </a:moveTo>
                <a:lnTo>
                  <a:pt x="4419599" y="4067190"/>
                </a:lnTo>
                <a:lnTo>
                  <a:pt x="4419599" y="0"/>
                </a:lnTo>
                <a:lnTo>
                  <a:pt x="0" y="0"/>
                </a:lnTo>
                <a:lnTo>
                  <a:pt x="0" y="406719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604" y="477202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604" y="462915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604" y="44862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968" y="50482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604" y="49149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68" y="4333875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968" y="53340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68" y="5191125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4604" y="39243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3968" y="40576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604" y="421005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68" y="54864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4605" y="56388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967" y="59245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7" y="0"/>
                </a:moveTo>
                <a:lnTo>
                  <a:pt x="20911" y="1200"/>
                </a:lnTo>
                <a:lnTo>
                  <a:pt x="10101" y="8038"/>
                </a:lnTo>
                <a:lnTo>
                  <a:pt x="2708" y="19907"/>
                </a:lnTo>
                <a:lnTo>
                  <a:pt x="0" y="35632"/>
                </a:lnTo>
                <a:lnTo>
                  <a:pt x="2987" y="47746"/>
                </a:lnTo>
                <a:lnTo>
                  <a:pt x="10451" y="57313"/>
                </a:lnTo>
                <a:lnTo>
                  <a:pt x="22454" y="63189"/>
                </a:lnTo>
                <a:lnTo>
                  <a:pt x="39060" y="64232"/>
                </a:lnTo>
                <a:lnTo>
                  <a:pt x="48354" y="56400"/>
                </a:lnTo>
                <a:lnTo>
                  <a:pt x="54489" y="43593"/>
                </a:lnTo>
                <a:lnTo>
                  <a:pt x="56434" y="26239"/>
                </a:lnTo>
                <a:lnTo>
                  <a:pt x="51000" y="12767"/>
                </a:lnTo>
                <a:lnTo>
                  <a:pt x="41217" y="3468"/>
                </a:lnTo>
                <a:lnTo>
                  <a:pt x="285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967" y="5781675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7" y="0"/>
                </a:moveTo>
                <a:lnTo>
                  <a:pt x="20911" y="1200"/>
                </a:lnTo>
                <a:lnTo>
                  <a:pt x="10101" y="8038"/>
                </a:lnTo>
                <a:lnTo>
                  <a:pt x="2708" y="19907"/>
                </a:lnTo>
                <a:lnTo>
                  <a:pt x="0" y="35632"/>
                </a:lnTo>
                <a:lnTo>
                  <a:pt x="2987" y="47746"/>
                </a:lnTo>
                <a:lnTo>
                  <a:pt x="10451" y="57313"/>
                </a:lnTo>
                <a:lnTo>
                  <a:pt x="22454" y="63189"/>
                </a:lnTo>
                <a:lnTo>
                  <a:pt x="39060" y="64232"/>
                </a:lnTo>
                <a:lnTo>
                  <a:pt x="48354" y="56400"/>
                </a:lnTo>
                <a:lnTo>
                  <a:pt x="54489" y="43593"/>
                </a:lnTo>
                <a:lnTo>
                  <a:pt x="56434" y="26239"/>
                </a:lnTo>
                <a:lnTo>
                  <a:pt x="51000" y="12767"/>
                </a:lnTo>
                <a:lnTo>
                  <a:pt x="41217" y="3468"/>
                </a:lnTo>
                <a:lnTo>
                  <a:pt x="285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14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99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389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75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65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43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33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55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967" y="60769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7" y="0"/>
                </a:moveTo>
                <a:lnTo>
                  <a:pt x="20911" y="1200"/>
                </a:lnTo>
                <a:lnTo>
                  <a:pt x="10101" y="8038"/>
                </a:lnTo>
                <a:lnTo>
                  <a:pt x="2708" y="19907"/>
                </a:lnTo>
                <a:lnTo>
                  <a:pt x="0" y="35632"/>
                </a:lnTo>
                <a:lnTo>
                  <a:pt x="2987" y="47746"/>
                </a:lnTo>
                <a:lnTo>
                  <a:pt x="10451" y="57313"/>
                </a:lnTo>
                <a:lnTo>
                  <a:pt x="22454" y="63189"/>
                </a:lnTo>
                <a:lnTo>
                  <a:pt x="39060" y="64232"/>
                </a:lnTo>
                <a:lnTo>
                  <a:pt x="48354" y="56400"/>
                </a:lnTo>
                <a:lnTo>
                  <a:pt x="54489" y="43593"/>
                </a:lnTo>
                <a:lnTo>
                  <a:pt x="56434" y="26239"/>
                </a:lnTo>
                <a:lnTo>
                  <a:pt x="51000" y="12767"/>
                </a:lnTo>
                <a:lnTo>
                  <a:pt x="41217" y="3468"/>
                </a:lnTo>
                <a:lnTo>
                  <a:pt x="285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676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6159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0509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296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14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104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89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80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65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4234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533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55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46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57609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7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010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9534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77621" y="2823385"/>
            <a:ext cx="3528695" cy="224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88700"/>
              </a:lnSpc>
              <a:buClr>
                <a:srgbClr val="FFFFFF"/>
              </a:buClr>
              <a:buFont typeface="Arial"/>
              <a:buChar char="•"/>
              <a:tabLst>
                <a:tab pos="241935" algn="l"/>
              </a:tabLst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55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41300" marR="36830">
              <a:lnSpc>
                <a:spcPts val="1950"/>
              </a:lnSpc>
              <a:spcBef>
                <a:spcPts val="30"/>
              </a:spcBef>
            </a:pP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241300" marR="135255" algn="just">
              <a:lnSpc>
                <a:spcPts val="195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ks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53100" y="885825"/>
            <a:ext cx="5771906" cy="525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75" y="600007"/>
            <a:ext cx="4662556" cy="5634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339" y="642920"/>
            <a:ext cx="4525010" cy="5496560"/>
          </a:xfrm>
          <a:custGeom>
            <a:avLst/>
            <a:gdLst/>
            <a:ahLst/>
            <a:cxnLst/>
            <a:rect l="l" t="t" r="r" b="b"/>
            <a:pathLst>
              <a:path w="4525010" h="5496560">
                <a:moveTo>
                  <a:pt x="0" y="5495940"/>
                </a:moveTo>
                <a:lnTo>
                  <a:pt x="4524390" y="5495940"/>
                </a:lnTo>
                <a:lnTo>
                  <a:pt x="4524390" y="0"/>
                </a:lnTo>
                <a:lnTo>
                  <a:pt x="0" y="0"/>
                </a:lnTo>
                <a:lnTo>
                  <a:pt x="0" y="5495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" y="2185987"/>
            <a:ext cx="3686810" cy="0"/>
          </a:xfrm>
          <a:custGeom>
            <a:avLst/>
            <a:gdLst/>
            <a:ahLst/>
            <a:cxnLst/>
            <a:rect l="l" t="t" r="r" b="b"/>
            <a:pathLst>
              <a:path w="3686810">
                <a:moveTo>
                  <a:pt x="0" y="0"/>
                </a:moveTo>
                <a:lnTo>
                  <a:pt x="3686190" y="0"/>
                </a:lnTo>
              </a:path>
            </a:pathLst>
          </a:custGeom>
          <a:ln w="10794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638159"/>
            <a:ext cx="2895599" cy="2686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63000" y="638159"/>
            <a:ext cx="2905124" cy="2686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0690" y="3438525"/>
            <a:ext cx="2905094" cy="2686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3438525"/>
            <a:ext cx="2905124" cy="2686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8137" y="638158"/>
          <a:ext cx="4610735" cy="550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DEDEDE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EDEDE"/>
                      </a:solidFill>
                      <a:prstDash val="solid"/>
                    </a:lnL>
                    <a:lnR w="9524">
                      <a:solidFill>
                        <a:srgbClr val="DEDEDE"/>
                      </a:solidFill>
                      <a:prstDash val="solid"/>
                    </a:lnR>
                    <a:lnT w="9524">
                      <a:solidFill>
                        <a:srgbClr val="DEDED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DEDEDE"/>
                      </a:solidFill>
                      <a:prstDash val="solid"/>
                    </a:lnR>
                    <a:solidFill>
                      <a:srgbClr val="ED7C30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DEDEDE"/>
                      </a:solidFill>
                      <a:prstDash val="solid"/>
                    </a:lnL>
                    <a:solidFill>
                      <a:srgbClr val="ED7C30"/>
                    </a:solidFill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ts val="2755"/>
                        </a:lnSpc>
                      </a:pPr>
                      <a:r>
                        <a:rPr sz="2400" b="0" spc="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(</a:t>
                      </a:r>
                      <a:r>
                        <a:rPr sz="2400" b="0" spc="-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13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)</a:t>
                      </a:r>
                      <a:r>
                        <a:rPr sz="2400" b="0" spc="-1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-3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D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nd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nc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y</a:t>
                      </a:r>
                      <a:r>
                        <a:rPr sz="2400" b="0" spc="-16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2400" b="0" spc="-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w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  <a:p>
                      <a:pPr marL="453390">
                        <a:lnSpc>
                          <a:spcPts val="2590"/>
                        </a:lnSpc>
                      </a:pPr>
                      <a:r>
                        <a:rPr sz="2400" b="0" spc="-3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2400" b="0" spc="-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m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b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spc="-8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2400" b="0" spc="-1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ag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2400" b="0" spc="-1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400" b="0" spc="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d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  <a:p>
                      <a:pPr marL="453390">
                        <a:lnSpc>
                          <a:spcPts val="1770"/>
                        </a:lnSpc>
                      </a:pPr>
                      <a:r>
                        <a:rPr sz="2400" b="0" spc="-8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v</a:t>
                      </a:r>
                      <a:r>
                        <a:rPr sz="2400" b="0" spc="-1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w</a:t>
                      </a:r>
                      <a:r>
                        <a:rPr sz="2400" b="0" spc="-10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400" b="0" spc="-8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400" b="0" spc="-3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m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2400" b="0" spc="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-8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s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R w="9524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910">
                <a:tc>
                  <a:txBody>
                    <a:bodyPr/>
                    <a:lstStyle/>
                    <a:p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R w="9524">
                      <a:solidFill>
                        <a:srgbClr val="DEDEDE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39775" marR="596900" indent="-228600">
                        <a:lnSpc>
                          <a:spcPct val="90900"/>
                        </a:lnSpc>
                        <a:buFont typeface="Arial"/>
                        <a:buChar char="•"/>
                        <a:tabLst>
                          <a:tab pos="740410" algn="l"/>
                        </a:tabLst>
                      </a:pPr>
                      <a:r>
                        <a:rPr sz="1700" spc="3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ewe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boo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7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ew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ry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1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DEDEDE"/>
                      </a:solidFill>
                      <a:prstDash val="solid"/>
                    </a:lnL>
                    <a:lnR w="9524">
                      <a:solidFill>
                        <a:srgbClr val="DEDEDE"/>
                      </a:solidFill>
                      <a:prstDash val="solid"/>
                    </a:lnR>
                    <a:lnB w="9524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5705475"/>
            <a:ext cx="257175" cy="152400"/>
          </a:xfrm>
          <a:custGeom>
            <a:avLst/>
            <a:gdLst/>
            <a:ahLst/>
            <a:cxnLst/>
            <a:rect l="l" t="t" r="r" b="b"/>
            <a:pathLst>
              <a:path w="257175" h="152400">
                <a:moveTo>
                  <a:pt x="0" y="152399"/>
                </a:moveTo>
                <a:lnTo>
                  <a:pt x="257174" y="152399"/>
                </a:lnTo>
                <a:lnTo>
                  <a:pt x="257174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" y="0"/>
            <a:ext cx="533400" cy="5610225"/>
          </a:xfrm>
          <a:custGeom>
            <a:avLst/>
            <a:gdLst/>
            <a:ahLst/>
            <a:cxnLst/>
            <a:rect l="l" t="t" r="r" b="b"/>
            <a:pathLst>
              <a:path w="533400" h="5610225">
                <a:moveTo>
                  <a:pt x="0" y="5610240"/>
                </a:moveTo>
                <a:lnTo>
                  <a:pt x="533399" y="5610240"/>
                </a:lnTo>
                <a:lnTo>
                  <a:pt x="533399" y="15"/>
                </a:lnTo>
                <a:lnTo>
                  <a:pt x="0" y="15"/>
                </a:lnTo>
                <a:lnTo>
                  <a:pt x="0" y="5610240"/>
                </a:lnTo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625" y="485721"/>
            <a:ext cx="11406256" cy="6157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025" y="514334"/>
            <a:ext cx="11106150" cy="5858510"/>
          </a:xfrm>
          <a:custGeom>
            <a:avLst/>
            <a:gdLst/>
            <a:ahLst/>
            <a:cxnLst/>
            <a:rect l="l" t="t" r="r" b="b"/>
            <a:pathLst>
              <a:path w="11106150" h="5858510">
                <a:moveTo>
                  <a:pt x="0" y="5857890"/>
                </a:moveTo>
                <a:lnTo>
                  <a:pt x="11106149" y="5857890"/>
                </a:lnTo>
                <a:lnTo>
                  <a:pt x="11106149" y="0"/>
                </a:lnTo>
                <a:lnTo>
                  <a:pt x="0" y="0"/>
                </a:lnTo>
                <a:lnTo>
                  <a:pt x="0" y="58578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>
              <a:lnSpc>
                <a:spcPts val="2820"/>
              </a:lnSpc>
            </a:pPr>
            <a:r>
              <a:rPr sz="2450" spc="10" dirty="0">
                <a:solidFill>
                  <a:srgbClr val="000000"/>
                </a:solidFill>
              </a:rPr>
              <a:t>(</a:t>
            </a:r>
            <a:r>
              <a:rPr sz="2450" spc="25" dirty="0">
                <a:solidFill>
                  <a:srgbClr val="000000"/>
                </a:solidFill>
              </a:rPr>
              <a:t>14</a:t>
            </a:r>
            <a:r>
              <a:rPr sz="2450" spc="5" dirty="0">
                <a:solidFill>
                  <a:srgbClr val="000000"/>
                </a:solidFill>
              </a:rPr>
              <a:t>)</a:t>
            </a:r>
            <a:r>
              <a:rPr sz="245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25" dirty="0">
                <a:solidFill>
                  <a:srgbClr val="000000"/>
                </a:solidFill>
              </a:rPr>
              <a:t>C</a:t>
            </a:r>
            <a:r>
              <a:rPr sz="2450" spc="-10" dirty="0">
                <a:solidFill>
                  <a:srgbClr val="000000"/>
                </a:solidFill>
              </a:rPr>
              <a:t>o</a:t>
            </a:r>
            <a:r>
              <a:rPr sz="2450" spc="15" dirty="0">
                <a:solidFill>
                  <a:srgbClr val="000000"/>
                </a:solidFill>
              </a:rPr>
              <a:t>m</a:t>
            </a:r>
            <a:r>
              <a:rPr sz="2450" spc="-10" dirty="0">
                <a:solidFill>
                  <a:srgbClr val="000000"/>
                </a:solidFill>
              </a:rPr>
              <a:t>p</a:t>
            </a:r>
            <a:r>
              <a:rPr sz="2450" spc="40" dirty="0">
                <a:solidFill>
                  <a:srgbClr val="000000"/>
                </a:solidFill>
              </a:rPr>
              <a:t>a</a:t>
            </a:r>
            <a:r>
              <a:rPr sz="2450" spc="-25" dirty="0">
                <a:solidFill>
                  <a:srgbClr val="000000"/>
                </a:solidFill>
              </a:rPr>
              <a:t>ri</a:t>
            </a:r>
            <a:r>
              <a:rPr sz="2450" spc="20" dirty="0">
                <a:solidFill>
                  <a:srgbClr val="000000"/>
                </a:solidFill>
              </a:rPr>
              <a:t>s</a:t>
            </a:r>
            <a:r>
              <a:rPr sz="2450" spc="-10" dirty="0">
                <a:solidFill>
                  <a:srgbClr val="000000"/>
                </a:solidFill>
              </a:rPr>
              <a:t>o</a:t>
            </a:r>
            <a:r>
              <a:rPr sz="2450" spc="10" dirty="0">
                <a:solidFill>
                  <a:srgbClr val="000000"/>
                </a:solidFill>
              </a:rPr>
              <a:t>n</a:t>
            </a:r>
            <a:r>
              <a:rPr sz="245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000000"/>
                </a:solidFill>
              </a:rPr>
              <a:t>b</a:t>
            </a:r>
            <a:r>
              <a:rPr sz="2450" spc="-15" dirty="0">
                <a:solidFill>
                  <a:srgbClr val="000000"/>
                </a:solidFill>
              </a:rPr>
              <a:t>e</a:t>
            </a:r>
            <a:r>
              <a:rPr sz="2450" spc="10" dirty="0">
                <a:solidFill>
                  <a:srgbClr val="000000"/>
                </a:solidFill>
              </a:rPr>
              <a:t>t</a:t>
            </a:r>
            <a:r>
              <a:rPr sz="2450" spc="15" dirty="0">
                <a:solidFill>
                  <a:srgbClr val="000000"/>
                </a:solidFill>
              </a:rPr>
              <a:t>w</a:t>
            </a:r>
            <a:r>
              <a:rPr sz="2450" spc="-20" dirty="0">
                <a:solidFill>
                  <a:srgbClr val="000000"/>
                </a:solidFill>
              </a:rPr>
              <a:t>e</a:t>
            </a:r>
            <a:r>
              <a:rPr sz="2450" spc="-15" dirty="0">
                <a:solidFill>
                  <a:srgbClr val="000000"/>
                </a:solidFill>
              </a:rPr>
              <a:t>e</a:t>
            </a:r>
            <a:r>
              <a:rPr sz="2450" spc="10" dirty="0">
                <a:solidFill>
                  <a:srgbClr val="000000"/>
                </a:solidFill>
              </a:rPr>
              <a:t>n</a:t>
            </a:r>
            <a:r>
              <a:rPr sz="245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000000"/>
                </a:solidFill>
              </a:rPr>
              <a:t>t</a:t>
            </a:r>
            <a:r>
              <a:rPr sz="2450" spc="-10" dirty="0">
                <a:solidFill>
                  <a:srgbClr val="000000"/>
                </a:solidFill>
              </a:rPr>
              <a:t>o</a:t>
            </a:r>
            <a:r>
              <a:rPr sz="2450" spc="10" dirty="0">
                <a:solidFill>
                  <a:srgbClr val="000000"/>
                </a:solidFill>
              </a:rPr>
              <a:t>p</a:t>
            </a:r>
            <a:r>
              <a:rPr sz="245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000000"/>
                </a:solidFill>
              </a:rPr>
              <a:t>t</a:t>
            </a:r>
            <a:r>
              <a:rPr sz="2450" spc="-5" dirty="0">
                <a:solidFill>
                  <a:srgbClr val="000000"/>
                </a:solidFill>
              </a:rPr>
              <a:t>h</a:t>
            </a:r>
            <a:r>
              <a:rPr sz="2450" spc="-25" dirty="0">
                <a:solidFill>
                  <a:srgbClr val="000000"/>
                </a:solidFill>
              </a:rPr>
              <a:t>r</a:t>
            </a:r>
            <a:r>
              <a:rPr sz="2450" spc="-15" dirty="0">
                <a:solidFill>
                  <a:srgbClr val="000000"/>
                </a:solidFill>
              </a:rPr>
              <a:t>e</a:t>
            </a:r>
            <a:r>
              <a:rPr sz="2450" spc="10" dirty="0">
                <a:solidFill>
                  <a:srgbClr val="000000"/>
                </a:solidFill>
              </a:rPr>
              <a:t>e</a:t>
            </a:r>
            <a:endParaRPr sz="2450">
              <a:latin typeface="Times New Roman"/>
              <a:cs typeface="Times New Roman"/>
            </a:endParaRPr>
          </a:p>
          <a:p>
            <a:pPr marL="330200">
              <a:lnSpc>
                <a:spcPts val="2820"/>
              </a:lnSpc>
            </a:pPr>
            <a:r>
              <a:rPr sz="2450" spc="40" dirty="0">
                <a:solidFill>
                  <a:srgbClr val="000000"/>
                </a:solidFill>
              </a:rPr>
              <a:t>a</a:t>
            </a:r>
            <a:r>
              <a:rPr sz="2450" spc="-5" dirty="0">
                <a:solidFill>
                  <a:srgbClr val="000000"/>
                </a:solidFill>
              </a:rPr>
              <a:t>u</a:t>
            </a:r>
            <a:r>
              <a:rPr sz="2450" spc="10" dirty="0">
                <a:solidFill>
                  <a:srgbClr val="000000"/>
                </a:solidFill>
              </a:rPr>
              <a:t>t</a:t>
            </a:r>
            <a:r>
              <a:rPr sz="2450" spc="-5" dirty="0">
                <a:solidFill>
                  <a:srgbClr val="000000"/>
                </a:solidFill>
              </a:rPr>
              <a:t>h</a:t>
            </a:r>
            <a:r>
              <a:rPr sz="2450" spc="-10" dirty="0">
                <a:solidFill>
                  <a:srgbClr val="000000"/>
                </a:solidFill>
              </a:rPr>
              <a:t>o</a:t>
            </a:r>
            <a:r>
              <a:rPr sz="2450" spc="-105" dirty="0">
                <a:solidFill>
                  <a:srgbClr val="000000"/>
                </a:solidFill>
              </a:rPr>
              <a:t>r</a:t>
            </a:r>
            <a:r>
              <a:rPr sz="2450" spc="5" dirty="0">
                <a:solidFill>
                  <a:srgbClr val="000000"/>
                </a:solidFill>
              </a:rPr>
              <a:t>s</a:t>
            </a:r>
            <a:r>
              <a:rPr sz="245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000000"/>
                </a:solidFill>
              </a:rPr>
              <a:t>h</a:t>
            </a:r>
            <a:r>
              <a:rPr sz="2450" spc="-35" dirty="0">
                <a:solidFill>
                  <a:srgbClr val="000000"/>
                </a:solidFill>
              </a:rPr>
              <a:t>a</a:t>
            </a:r>
            <a:r>
              <a:rPr sz="2450" spc="40" dirty="0">
                <a:solidFill>
                  <a:srgbClr val="000000"/>
                </a:solidFill>
              </a:rPr>
              <a:t>v</a:t>
            </a:r>
            <a:r>
              <a:rPr sz="2450" spc="-20" dirty="0">
                <a:solidFill>
                  <a:srgbClr val="000000"/>
                </a:solidFill>
              </a:rPr>
              <a:t>i</a:t>
            </a:r>
            <a:r>
              <a:rPr sz="2450" spc="-5" dirty="0">
                <a:solidFill>
                  <a:srgbClr val="000000"/>
                </a:solidFill>
              </a:rPr>
              <a:t>n</a:t>
            </a:r>
            <a:r>
              <a:rPr sz="2450" spc="10" dirty="0">
                <a:solidFill>
                  <a:srgbClr val="000000"/>
                </a:solidFill>
              </a:rPr>
              <a:t>g</a:t>
            </a:r>
            <a:r>
              <a:rPr sz="24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000000"/>
                </a:solidFill>
              </a:rPr>
              <a:t>m</a:t>
            </a:r>
            <a:r>
              <a:rPr sz="2450" spc="-10" dirty="0">
                <a:solidFill>
                  <a:srgbClr val="000000"/>
                </a:solidFill>
              </a:rPr>
              <a:t>o</a:t>
            </a:r>
            <a:r>
              <a:rPr sz="2450" spc="15" dirty="0">
                <a:solidFill>
                  <a:srgbClr val="000000"/>
                </a:solidFill>
              </a:rPr>
              <a:t>s</a:t>
            </a:r>
            <a:r>
              <a:rPr sz="2450" spc="5" dirty="0">
                <a:solidFill>
                  <a:srgbClr val="000000"/>
                </a:solidFill>
              </a:rPr>
              <a:t>t</a:t>
            </a:r>
            <a:r>
              <a:rPr sz="245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000000"/>
                </a:solidFill>
              </a:rPr>
              <a:t>nu</a:t>
            </a:r>
            <a:r>
              <a:rPr sz="2450" spc="5" dirty="0">
                <a:solidFill>
                  <a:srgbClr val="000000"/>
                </a:solidFill>
              </a:rPr>
              <a:t>m</a:t>
            </a:r>
            <a:r>
              <a:rPr sz="2450" spc="-5" dirty="0">
                <a:solidFill>
                  <a:srgbClr val="000000"/>
                </a:solidFill>
              </a:rPr>
              <a:t>b</a:t>
            </a:r>
            <a:r>
              <a:rPr sz="2450" spc="-20" dirty="0">
                <a:solidFill>
                  <a:srgbClr val="000000"/>
                </a:solidFill>
              </a:rPr>
              <a:t>e</a:t>
            </a:r>
            <a:r>
              <a:rPr sz="2450" spc="5" dirty="0">
                <a:solidFill>
                  <a:srgbClr val="000000"/>
                </a:solidFill>
              </a:rPr>
              <a:t>r</a:t>
            </a:r>
            <a:r>
              <a:rPr sz="245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o</a:t>
            </a:r>
            <a:r>
              <a:rPr sz="2450" spc="5" dirty="0">
                <a:solidFill>
                  <a:srgbClr val="000000"/>
                </a:solidFill>
              </a:rPr>
              <a:t>f</a:t>
            </a:r>
            <a:r>
              <a:rPr sz="245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000000"/>
                </a:solidFill>
              </a:rPr>
              <a:t>b</a:t>
            </a:r>
            <a:r>
              <a:rPr sz="2450" spc="-10" dirty="0">
                <a:solidFill>
                  <a:srgbClr val="000000"/>
                </a:solidFill>
              </a:rPr>
              <a:t>oo</a:t>
            </a:r>
            <a:r>
              <a:rPr sz="2450" spc="40" dirty="0">
                <a:solidFill>
                  <a:srgbClr val="000000"/>
                </a:solidFill>
              </a:rPr>
              <a:t>k</a:t>
            </a:r>
            <a:r>
              <a:rPr sz="2450" spc="5" dirty="0">
                <a:solidFill>
                  <a:srgbClr val="000000"/>
                </a:solidFill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275" y="2281222"/>
            <a:ext cx="4933950" cy="0"/>
          </a:xfrm>
          <a:custGeom>
            <a:avLst/>
            <a:gdLst/>
            <a:ahLst/>
            <a:cxnLst/>
            <a:rect l="l" t="t" r="r" b="b"/>
            <a:pathLst>
              <a:path w="4933950">
                <a:moveTo>
                  <a:pt x="0" y="0"/>
                </a:moveTo>
                <a:lnTo>
                  <a:pt x="4933949" y="0"/>
                </a:lnTo>
              </a:path>
            </a:pathLst>
          </a:custGeom>
          <a:ln w="2984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5384" y="2818137"/>
            <a:ext cx="4824095" cy="3026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32410" indent="-228600" algn="just">
              <a:lnSpc>
                <a:spcPct val="892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ll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bu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Calibri"/>
                <a:cs typeface="Calibri"/>
              </a:rPr>
              <a:t>3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908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x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cre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ecre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Calibri"/>
                <a:cs typeface="Calibri"/>
              </a:rPr>
              <a:t>J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2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2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-95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illi</a:t>
            </a:r>
            <a:r>
              <a:rPr sz="2000" spc="10" dirty="0">
                <a:latin typeface="Calibri"/>
                <a:cs typeface="Calibri"/>
              </a:rPr>
              <a:t>am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90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cre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ph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149860" indent="-228600">
              <a:lnSpc>
                <a:spcPts val="218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3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re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25" dirty="0">
                <a:latin typeface="Calibri"/>
                <a:cs typeface="Calibri"/>
              </a:rPr>
              <a:t>ee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25</a:t>
            </a:r>
            <a:r>
              <a:rPr sz="2000" spc="10" dirty="0">
                <a:latin typeface="Calibri"/>
                <a:cs typeface="Calibri"/>
              </a:rPr>
              <a:t>0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750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3740" y="800084"/>
            <a:ext cx="2114549" cy="195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0200" y="800084"/>
            <a:ext cx="2114549" cy="195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0450" y="2943240"/>
            <a:ext cx="3467099" cy="3209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386" y="4463032"/>
            <a:ext cx="3827779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1100"/>
              </a:lnSpc>
            </a:pPr>
            <a:r>
              <a:rPr sz="3950" b="0" dirty="0">
                <a:latin typeface="Calibri Light"/>
                <a:cs typeface="Calibri Light"/>
              </a:rPr>
              <a:t>(</a:t>
            </a:r>
            <a:r>
              <a:rPr sz="3950" b="0" spc="15" dirty="0">
                <a:latin typeface="Calibri Light"/>
                <a:cs typeface="Calibri Light"/>
              </a:rPr>
              <a:t>1</a:t>
            </a:r>
            <a:r>
              <a:rPr sz="3950" b="0" dirty="0">
                <a:latin typeface="Calibri Light"/>
                <a:cs typeface="Calibri Light"/>
              </a:rPr>
              <a:t>5)</a:t>
            </a:r>
            <a:r>
              <a:rPr sz="3950" b="0" spc="-75" dirty="0">
                <a:latin typeface="Times New Roman"/>
                <a:cs typeface="Times New Roman"/>
              </a:rPr>
              <a:t> </a:t>
            </a:r>
            <a:r>
              <a:rPr sz="3950" b="0" spc="-30" dirty="0">
                <a:latin typeface="Calibri Light"/>
                <a:cs typeface="Calibri Light"/>
              </a:rPr>
              <a:t>C</a:t>
            </a:r>
            <a:r>
              <a:rPr sz="3950" b="0" spc="20" dirty="0">
                <a:latin typeface="Calibri Light"/>
                <a:cs typeface="Calibri Light"/>
              </a:rPr>
              <a:t>o</a:t>
            </a:r>
            <a:r>
              <a:rPr sz="3950" b="0" dirty="0">
                <a:latin typeface="Calibri Light"/>
                <a:cs typeface="Calibri Light"/>
              </a:rPr>
              <a:t>m</a:t>
            </a:r>
            <a:r>
              <a:rPr sz="3950" b="0" spc="30" dirty="0">
                <a:latin typeface="Calibri Light"/>
                <a:cs typeface="Calibri Light"/>
              </a:rPr>
              <a:t>p</a:t>
            </a:r>
            <a:r>
              <a:rPr sz="3950" b="0" dirty="0">
                <a:latin typeface="Calibri Light"/>
                <a:cs typeface="Calibri Light"/>
              </a:rPr>
              <a:t>a</a:t>
            </a:r>
            <a:r>
              <a:rPr sz="3950" b="0" spc="-20" dirty="0">
                <a:latin typeface="Calibri Light"/>
                <a:cs typeface="Calibri Light"/>
              </a:rPr>
              <a:t>r</a:t>
            </a:r>
            <a:r>
              <a:rPr sz="3950" b="0" spc="15" dirty="0">
                <a:latin typeface="Calibri Light"/>
                <a:cs typeface="Calibri Light"/>
              </a:rPr>
              <a:t>i</a:t>
            </a:r>
            <a:r>
              <a:rPr sz="3950" b="0" spc="30" dirty="0">
                <a:latin typeface="Calibri Light"/>
                <a:cs typeface="Calibri Light"/>
              </a:rPr>
              <a:t>s</a:t>
            </a:r>
            <a:r>
              <a:rPr sz="3950" b="0" spc="20" dirty="0">
                <a:latin typeface="Calibri Light"/>
                <a:cs typeface="Calibri Light"/>
              </a:rPr>
              <a:t>o</a:t>
            </a:r>
            <a:r>
              <a:rPr sz="3950" b="0" dirty="0">
                <a:latin typeface="Calibri Light"/>
                <a:cs typeface="Calibri Light"/>
              </a:rPr>
              <a:t>n</a:t>
            </a:r>
            <a:r>
              <a:rPr sz="3950" b="0" dirty="0">
                <a:latin typeface="Times New Roman"/>
                <a:cs typeface="Times New Roman"/>
              </a:rPr>
              <a:t> </a:t>
            </a:r>
            <a:r>
              <a:rPr sz="3950" b="0" spc="25" dirty="0">
                <a:latin typeface="Calibri Light"/>
                <a:cs typeface="Calibri Light"/>
              </a:rPr>
              <a:t>b</a:t>
            </a:r>
            <a:r>
              <a:rPr sz="3950" b="0" spc="-20" dirty="0">
                <a:latin typeface="Calibri Light"/>
                <a:cs typeface="Calibri Light"/>
              </a:rPr>
              <a:t>e</a:t>
            </a:r>
            <a:r>
              <a:rPr sz="3950" b="0" spc="-35" dirty="0">
                <a:latin typeface="Calibri Light"/>
                <a:cs typeface="Calibri Light"/>
              </a:rPr>
              <a:t>t</a:t>
            </a:r>
            <a:r>
              <a:rPr sz="3950" b="0" spc="-80" dirty="0">
                <a:latin typeface="Calibri Light"/>
                <a:cs typeface="Calibri Light"/>
              </a:rPr>
              <a:t>w</a:t>
            </a:r>
            <a:r>
              <a:rPr sz="3950" b="0" spc="-20" dirty="0">
                <a:latin typeface="Calibri Light"/>
                <a:cs typeface="Calibri Light"/>
              </a:rPr>
              <a:t>ee</a:t>
            </a:r>
            <a:r>
              <a:rPr sz="3950" b="0" dirty="0">
                <a:latin typeface="Calibri Light"/>
                <a:cs typeface="Calibri Light"/>
              </a:rPr>
              <a:t>n</a:t>
            </a:r>
            <a:r>
              <a:rPr sz="3950" b="0" spc="10" dirty="0">
                <a:latin typeface="Times New Roman"/>
                <a:cs typeface="Times New Roman"/>
              </a:rPr>
              <a:t> </a:t>
            </a:r>
            <a:r>
              <a:rPr sz="3950" b="0" spc="-110" dirty="0">
                <a:latin typeface="Calibri Light"/>
                <a:cs typeface="Calibri Light"/>
              </a:rPr>
              <a:t>t</a:t>
            </a:r>
            <a:r>
              <a:rPr sz="3950" b="0" spc="20" dirty="0">
                <a:latin typeface="Calibri Light"/>
                <a:cs typeface="Calibri Light"/>
              </a:rPr>
              <a:t>o</a:t>
            </a:r>
            <a:r>
              <a:rPr sz="3950" b="0" dirty="0">
                <a:latin typeface="Calibri Light"/>
                <a:cs typeface="Calibri Light"/>
              </a:rPr>
              <a:t>p</a:t>
            </a:r>
            <a:r>
              <a:rPr sz="3950" b="0" spc="10" dirty="0">
                <a:latin typeface="Times New Roman"/>
                <a:cs typeface="Times New Roman"/>
              </a:rPr>
              <a:t> </a:t>
            </a:r>
            <a:r>
              <a:rPr sz="3950" b="0" spc="-35" dirty="0">
                <a:latin typeface="Calibri Light"/>
                <a:cs typeface="Calibri Light"/>
              </a:rPr>
              <a:t>t</a:t>
            </a:r>
            <a:r>
              <a:rPr sz="3950" b="0" spc="25" dirty="0">
                <a:latin typeface="Calibri Light"/>
                <a:cs typeface="Calibri Light"/>
              </a:rPr>
              <a:t>h</a:t>
            </a:r>
            <a:r>
              <a:rPr sz="3950" b="0" spc="-100" dirty="0">
                <a:latin typeface="Calibri Light"/>
                <a:cs typeface="Calibri Light"/>
              </a:rPr>
              <a:t>r</a:t>
            </a:r>
            <a:r>
              <a:rPr sz="3950" b="0" spc="-20" dirty="0">
                <a:latin typeface="Calibri Light"/>
                <a:cs typeface="Calibri Light"/>
              </a:rPr>
              <a:t>e</a:t>
            </a:r>
            <a:r>
              <a:rPr sz="3950" b="0" dirty="0">
                <a:latin typeface="Calibri Light"/>
                <a:cs typeface="Calibri Light"/>
              </a:rPr>
              <a:t>e</a:t>
            </a:r>
            <a:r>
              <a:rPr sz="3950" b="0" dirty="0">
                <a:latin typeface="Times New Roman"/>
                <a:cs typeface="Times New Roman"/>
              </a:rPr>
              <a:t> </a:t>
            </a:r>
            <a:r>
              <a:rPr sz="3950" b="0" spc="25" dirty="0">
                <a:latin typeface="Calibri Light"/>
                <a:cs typeface="Calibri Light"/>
              </a:rPr>
              <a:t>pub</a:t>
            </a:r>
            <a:r>
              <a:rPr sz="3950" b="0" spc="15" dirty="0">
                <a:latin typeface="Calibri Light"/>
                <a:cs typeface="Calibri Light"/>
              </a:rPr>
              <a:t>li</a:t>
            </a:r>
            <a:r>
              <a:rPr sz="3950" b="0" spc="30" dirty="0">
                <a:latin typeface="Calibri Light"/>
                <a:cs typeface="Calibri Light"/>
              </a:rPr>
              <a:t>s</a:t>
            </a:r>
            <a:r>
              <a:rPr sz="3950" b="0" spc="25" dirty="0">
                <a:latin typeface="Calibri Light"/>
                <a:cs typeface="Calibri Light"/>
              </a:rPr>
              <a:t>h</a:t>
            </a:r>
            <a:r>
              <a:rPr sz="3950" b="0" spc="-15" dirty="0">
                <a:latin typeface="Calibri Light"/>
                <a:cs typeface="Calibri Light"/>
              </a:rPr>
              <a:t>e</a:t>
            </a:r>
            <a:r>
              <a:rPr sz="3950" b="0" spc="-100" dirty="0">
                <a:latin typeface="Calibri Light"/>
                <a:cs typeface="Calibri Light"/>
              </a:rPr>
              <a:t>r</a:t>
            </a:r>
            <a:r>
              <a:rPr sz="3950" b="0" dirty="0">
                <a:latin typeface="Calibri Light"/>
                <a:cs typeface="Calibri Light"/>
              </a:rPr>
              <a:t>s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95350"/>
            <a:ext cx="723900" cy="5067300"/>
          </a:xfrm>
          <a:custGeom>
            <a:avLst/>
            <a:gdLst/>
            <a:ahLst/>
            <a:cxnLst/>
            <a:rect l="l" t="t" r="r" b="b"/>
            <a:pathLst>
              <a:path w="723900" h="5067300">
                <a:moveTo>
                  <a:pt x="0" y="5067299"/>
                </a:moveTo>
                <a:lnTo>
                  <a:pt x="723899" y="5067299"/>
                </a:lnTo>
                <a:lnTo>
                  <a:pt x="723899" y="0"/>
                </a:lnTo>
                <a:lnTo>
                  <a:pt x="0" y="0"/>
                </a:lnTo>
                <a:lnTo>
                  <a:pt x="0" y="5067299"/>
                </a:lnTo>
                <a:close/>
              </a:path>
            </a:pathLst>
          </a:custGeom>
          <a:solidFill>
            <a:srgbClr val="4C5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4900" y="1171575"/>
            <a:ext cx="3686159" cy="346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2550" y="942975"/>
            <a:ext cx="3200399" cy="2971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8690" y="1162034"/>
            <a:ext cx="3686159" cy="3476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933450"/>
            <a:ext cx="3219449" cy="2981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4350" y="1171575"/>
            <a:ext cx="3676650" cy="3467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72490" y="942975"/>
            <a:ext cx="3209939" cy="2971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1389" y="4287906"/>
            <a:ext cx="498348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nu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6501389" y="4580431"/>
            <a:ext cx="4379595" cy="160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lo</a:t>
            </a:r>
            <a:r>
              <a:rPr sz="2000" spc="10" dirty="0">
                <a:latin typeface="Calibri"/>
                <a:cs typeface="Calibri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Calibri"/>
                <a:cs typeface="Calibri"/>
              </a:rPr>
              <a:t>4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pub</a:t>
            </a:r>
            <a:r>
              <a:rPr sz="2000" spc="-20" dirty="0">
                <a:latin typeface="Calibri"/>
                <a:cs typeface="Calibri"/>
              </a:rPr>
              <a:t>li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50"/>
              </a:lnSpc>
              <a:spcBef>
                <a:spcPts val="75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3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att</a:t>
            </a:r>
            <a:r>
              <a:rPr sz="2000" spc="-30" dirty="0">
                <a:latin typeface="Calibri"/>
                <a:cs typeface="Calibri"/>
              </a:rPr>
              <a:t>er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50"/>
              </a:lnSpc>
            </a:pPr>
            <a:r>
              <a:rPr sz="2000" spc="-15" dirty="0">
                <a:latin typeface="Calibri"/>
                <a:cs typeface="Calibri"/>
              </a:rPr>
              <a:t>dif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30" dirty="0">
                <a:latin typeface="Calibri"/>
                <a:cs typeface="Calibri"/>
              </a:rPr>
              <a:t>ere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nu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50"/>
              </a:lnSpc>
              <a:spcBef>
                <a:spcPts val="83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tal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50"/>
              </a:lnSpc>
            </a:pP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ecre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publi</a:t>
            </a:r>
            <a:r>
              <a:rPr sz="2000" spc="3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C7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256" y="1806094"/>
            <a:ext cx="2359025" cy="295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100"/>
              </a:lnSpc>
            </a:pPr>
            <a:r>
              <a:rPr sz="3600" b="0" spc="-30" dirty="0">
                <a:solidFill>
                  <a:srgbClr val="2C2C2C"/>
                </a:solidFill>
                <a:latin typeface="Calibri Light"/>
                <a:cs typeface="Calibri Light"/>
              </a:rPr>
              <a:t>(16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)</a:t>
            </a:r>
            <a:r>
              <a:rPr sz="3600" b="0" spc="-35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spc="20" dirty="0">
                <a:solidFill>
                  <a:srgbClr val="2C2C2C"/>
                </a:solidFill>
                <a:latin typeface="Calibri Light"/>
                <a:cs typeface="Calibri Light"/>
              </a:rPr>
              <a:t>B</a:t>
            </a:r>
            <a:r>
              <a:rPr sz="3600" b="0" spc="-5" dirty="0">
                <a:solidFill>
                  <a:srgbClr val="2C2C2C"/>
                </a:solidFill>
                <a:latin typeface="Calibri Light"/>
                <a:cs typeface="Calibri Light"/>
              </a:rPr>
              <a:t>oo</a:t>
            </a:r>
            <a:r>
              <a:rPr sz="3600" b="0" spc="-25" dirty="0">
                <a:solidFill>
                  <a:srgbClr val="2C2C2C"/>
                </a:solidFill>
                <a:latin typeface="Calibri Light"/>
                <a:cs typeface="Calibri Light"/>
              </a:rPr>
              <a:t>k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s</a:t>
            </a:r>
            <a:r>
              <a:rPr sz="3600" b="0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pub</a:t>
            </a:r>
            <a:r>
              <a:rPr sz="3600" b="0" spc="25" dirty="0">
                <a:solidFill>
                  <a:srgbClr val="2C2C2C"/>
                </a:solidFill>
                <a:latin typeface="Calibri Light"/>
                <a:cs typeface="Calibri Light"/>
              </a:rPr>
              <a:t>lis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h</a:t>
            </a:r>
            <a:r>
              <a:rPr sz="3600" b="0" spc="10" dirty="0">
                <a:solidFill>
                  <a:srgbClr val="2C2C2C"/>
                </a:solidFill>
                <a:latin typeface="Calibri Light"/>
                <a:cs typeface="Calibri Light"/>
              </a:rPr>
              <a:t>e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d</a:t>
            </a:r>
            <a:r>
              <a:rPr sz="3600" b="0" spc="-225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by</a:t>
            </a:r>
            <a:r>
              <a:rPr sz="3600" b="0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spc="10" dirty="0">
                <a:solidFill>
                  <a:srgbClr val="2C2C2C"/>
                </a:solidFill>
                <a:latin typeface="Calibri Light"/>
                <a:cs typeface="Calibri Light"/>
              </a:rPr>
              <a:t>t</a:t>
            </a:r>
            <a:r>
              <a:rPr sz="3600" b="0" spc="-5" dirty="0">
                <a:solidFill>
                  <a:srgbClr val="2C2C2C"/>
                </a:solidFill>
                <a:latin typeface="Calibri Light"/>
                <a:cs typeface="Calibri Light"/>
              </a:rPr>
              <a:t>op</a:t>
            </a:r>
            <a:r>
              <a:rPr sz="3600" b="0" spc="-5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pub</a:t>
            </a:r>
            <a:r>
              <a:rPr sz="3600" b="0" spc="25" dirty="0">
                <a:solidFill>
                  <a:srgbClr val="2C2C2C"/>
                </a:solidFill>
                <a:latin typeface="Calibri Light"/>
                <a:cs typeface="Calibri Light"/>
              </a:rPr>
              <a:t>lis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h</a:t>
            </a:r>
            <a:r>
              <a:rPr sz="3600" b="0" spc="10" dirty="0">
                <a:solidFill>
                  <a:srgbClr val="2C2C2C"/>
                </a:solidFill>
                <a:latin typeface="Calibri Light"/>
                <a:cs typeface="Calibri Light"/>
              </a:rPr>
              <a:t>e</a:t>
            </a:r>
            <a:r>
              <a:rPr sz="3600" b="0" spc="-45" dirty="0">
                <a:solidFill>
                  <a:srgbClr val="2C2C2C"/>
                </a:solidFill>
                <a:latin typeface="Calibri Light"/>
                <a:cs typeface="Calibri Light"/>
              </a:rPr>
              <a:t>r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s</a:t>
            </a:r>
            <a:r>
              <a:rPr sz="3600" b="0" spc="-280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spc="25" dirty="0">
                <a:solidFill>
                  <a:srgbClr val="2C2C2C"/>
                </a:solidFill>
                <a:latin typeface="Calibri Light"/>
                <a:cs typeface="Calibri Light"/>
              </a:rPr>
              <a:t>i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n</a:t>
            </a:r>
            <a:r>
              <a:rPr sz="3600" b="0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d</a:t>
            </a:r>
            <a:r>
              <a:rPr sz="3600" b="0" spc="25" dirty="0">
                <a:solidFill>
                  <a:srgbClr val="2C2C2C"/>
                </a:solidFill>
                <a:latin typeface="Calibri Light"/>
                <a:cs typeface="Calibri Light"/>
              </a:rPr>
              <a:t>i</a:t>
            </a:r>
            <a:r>
              <a:rPr sz="3600" b="0" spc="-105" dirty="0">
                <a:solidFill>
                  <a:srgbClr val="2C2C2C"/>
                </a:solidFill>
                <a:latin typeface="Calibri Light"/>
                <a:cs typeface="Calibri Light"/>
              </a:rPr>
              <a:t>ff</a:t>
            </a:r>
            <a:r>
              <a:rPr sz="3600" b="0" spc="10" dirty="0">
                <a:solidFill>
                  <a:srgbClr val="2C2C2C"/>
                </a:solidFill>
                <a:latin typeface="Calibri Light"/>
                <a:cs typeface="Calibri Light"/>
              </a:rPr>
              <a:t>e</a:t>
            </a:r>
            <a:r>
              <a:rPr sz="3600" b="0" spc="-45" dirty="0">
                <a:solidFill>
                  <a:srgbClr val="2C2C2C"/>
                </a:solidFill>
                <a:latin typeface="Calibri Light"/>
                <a:cs typeface="Calibri Light"/>
              </a:rPr>
              <a:t>r</a:t>
            </a:r>
            <a:r>
              <a:rPr sz="3600" b="0" spc="10" dirty="0">
                <a:solidFill>
                  <a:srgbClr val="2C2C2C"/>
                </a:solidFill>
                <a:latin typeface="Calibri Light"/>
                <a:cs typeface="Calibri Light"/>
              </a:rPr>
              <a:t>e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nt</a:t>
            </a:r>
            <a:r>
              <a:rPr sz="3600" b="0" dirty="0">
                <a:solidFill>
                  <a:srgbClr val="2C2C2C"/>
                </a:solidFill>
                <a:latin typeface="Times New Roman"/>
                <a:cs typeface="Times New Roman"/>
              </a:rPr>
              <a:t> </a:t>
            </a:r>
            <a:r>
              <a:rPr sz="3600" b="0" spc="25" dirty="0">
                <a:solidFill>
                  <a:srgbClr val="2C2C2C"/>
                </a:solidFill>
                <a:latin typeface="Calibri Light"/>
                <a:cs typeface="Calibri Light"/>
              </a:rPr>
              <a:t>la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n</a:t>
            </a:r>
            <a:r>
              <a:rPr sz="3600" b="0" spc="30" dirty="0">
                <a:solidFill>
                  <a:srgbClr val="2C2C2C"/>
                </a:solidFill>
                <a:latin typeface="Calibri Light"/>
                <a:cs typeface="Calibri Light"/>
              </a:rPr>
              <a:t>g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u</a:t>
            </a:r>
            <a:r>
              <a:rPr sz="3600" b="0" spc="25" dirty="0">
                <a:solidFill>
                  <a:srgbClr val="2C2C2C"/>
                </a:solidFill>
                <a:latin typeface="Calibri Light"/>
                <a:cs typeface="Calibri Light"/>
              </a:rPr>
              <a:t>a</a:t>
            </a:r>
            <a:r>
              <a:rPr sz="3600" b="0" spc="30" dirty="0">
                <a:solidFill>
                  <a:srgbClr val="2C2C2C"/>
                </a:solidFill>
                <a:latin typeface="Calibri Light"/>
                <a:cs typeface="Calibri Light"/>
              </a:rPr>
              <a:t>g</a:t>
            </a:r>
            <a:r>
              <a:rPr sz="3600" b="0" spc="10" dirty="0">
                <a:solidFill>
                  <a:srgbClr val="2C2C2C"/>
                </a:solidFill>
                <a:latin typeface="Calibri Light"/>
                <a:cs typeface="Calibri Light"/>
              </a:rPr>
              <a:t>e</a:t>
            </a:r>
            <a:r>
              <a:rPr sz="3600" b="0" dirty="0">
                <a:solidFill>
                  <a:srgbClr val="2C2C2C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4740" y="438079"/>
            <a:ext cx="8263006" cy="5862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6215" y="490520"/>
            <a:ext cx="8125459" cy="5725160"/>
          </a:xfrm>
          <a:custGeom>
            <a:avLst/>
            <a:gdLst/>
            <a:ahLst/>
            <a:cxnLst/>
            <a:rect l="l" t="t" r="r" b="b"/>
            <a:pathLst>
              <a:path w="8125459" h="5725160">
                <a:moveTo>
                  <a:pt x="0" y="5724540"/>
                </a:moveTo>
                <a:lnTo>
                  <a:pt x="8124840" y="5724540"/>
                </a:lnTo>
                <a:lnTo>
                  <a:pt x="8124840" y="0"/>
                </a:lnTo>
                <a:lnTo>
                  <a:pt x="0" y="0"/>
                </a:lnTo>
                <a:lnTo>
                  <a:pt x="0" y="5724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6215" y="490520"/>
            <a:ext cx="8125459" cy="5725160"/>
          </a:xfrm>
          <a:custGeom>
            <a:avLst/>
            <a:gdLst/>
            <a:ahLst/>
            <a:cxnLst/>
            <a:rect l="l" t="t" r="r" b="b"/>
            <a:pathLst>
              <a:path w="8125459" h="5725160">
                <a:moveTo>
                  <a:pt x="0" y="5724540"/>
                </a:moveTo>
                <a:lnTo>
                  <a:pt x="8124840" y="5724540"/>
                </a:lnTo>
                <a:lnTo>
                  <a:pt x="8124840" y="0"/>
                </a:lnTo>
                <a:lnTo>
                  <a:pt x="0" y="0"/>
                </a:lnTo>
                <a:lnTo>
                  <a:pt x="0" y="5724540"/>
                </a:lnTo>
                <a:close/>
              </a:path>
            </a:pathLst>
          </a:custGeom>
          <a:ln w="9524">
            <a:solidFill>
              <a:srgbClr val="C7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7190" y="942959"/>
            <a:ext cx="7162799" cy="481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9310" cy="6858000"/>
          </a:xfrm>
          <a:custGeom>
            <a:avLst/>
            <a:gdLst/>
            <a:ahLst/>
            <a:cxnLst/>
            <a:rect l="l" t="t" r="r" b="b"/>
            <a:pathLst>
              <a:path w="4639310" h="6858000">
                <a:moveTo>
                  <a:pt x="0" y="6857999"/>
                </a:moveTo>
                <a:lnTo>
                  <a:pt x="4638690" y="6857999"/>
                </a:lnTo>
                <a:lnTo>
                  <a:pt x="463869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345" y="914141"/>
            <a:ext cx="312102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750" b="0" spc="-5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ve</a:t>
            </a:r>
            <a:r>
              <a:rPr sz="2750" b="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750" b="0" spc="-2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2750" b="0" spc="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750" b="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750" b="0" spc="-2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2750" b="0" spc="1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2750" b="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-8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750" b="0" spc="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endParaRPr sz="2750">
              <a:latin typeface="Calibri Light"/>
              <a:cs typeface="Calibri Light"/>
            </a:endParaRPr>
          </a:p>
          <a:p>
            <a:pPr marL="12700">
              <a:lnSpc>
                <a:spcPts val="3190"/>
              </a:lnSpc>
            </a:pP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2750" b="0" spc="-80" dirty="0">
                <a:solidFill>
                  <a:srgbClr val="FFFFFF"/>
                </a:solidFill>
                <a:latin typeface="Calibri Light"/>
                <a:cs typeface="Calibri Light"/>
              </a:rPr>
              <a:t>ff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750" b="0" spc="-6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27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2750" b="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750" b="0" spc="-3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2750" b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2750" b="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2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un</a:t>
            </a:r>
            <a:r>
              <a:rPr sz="27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endParaRPr sz="27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45" y="1686548"/>
            <a:ext cx="327596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0" spc="-2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2750" b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275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-21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2750" b="0" spc="-9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750" b="0" spc="-3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27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275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evie</a:t>
            </a:r>
            <a:r>
              <a:rPr sz="2750" b="0" spc="15" dirty="0">
                <a:solidFill>
                  <a:srgbClr val="FFFFFF"/>
                </a:solidFill>
                <a:latin typeface="Calibri Light"/>
                <a:cs typeface="Calibri Light"/>
              </a:rPr>
              <a:t>ws</a:t>
            </a:r>
            <a:r>
              <a:rPr sz="275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b="0" spc="2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2750" b="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750" b="0" spc="-20" dirty="0">
                <a:solidFill>
                  <a:srgbClr val="FFFFFF"/>
                </a:solidFill>
                <a:latin typeface="Calibri Light"/>
                <a:cs typeface="Calibri Light"/>
              </a:rPr>
              <a:t>un</a:t>
            </a:r>
            <a:r>
              <a:rPr sz="27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endParaRPr sz="275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345" y="2480227"/>
            <a:ext cx="3218815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10540" indent="-228600">
              <a:lnSpc>
                <a:spcPts val="195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.5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90500"/>
              </a:lnSpc>
              <a:spcBef>
                <a:spcPts val="94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8690" y="0"/>
            <a:ext cx="7553325" cy="6858000"/>
          </a:xfrm>
          <a:custGeom>
            <a:avLst/>
            <a:gdLst/>
            <a:ahLst/>
            <a:cxnLst/>
            <a:rect l="l" t="t" r="r" b="b"/>
            <a:pathLst>
              <a:path w="7553325" h="6858000">
                <a:moveTo>
                  <a:pt x="0" y="6857999"/>
                </a:moveTo>
                <a:lnTo>
                  <a:pt x="7553309" y="6857999"/>
                </a:lnTo>
                <a:lnTo>
                  <a:pt x="755330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6850" y="638175"/>
            <a:ext cx="6276989" cy="5581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8840" marR="5080">
              <a:lnSpc>
                <a:spcPct val="91600"/>
              </a:lnSpc>
            </a:pPr>
            <a:r>
              <a:rPr spc="10" dirty="0"/>
              <a:t>D</a:t>
            </a:r>
            <a:r>
              <a:rPr spc="-20" dirty="0"/>
              <a:t>e</a:t>
            </a:r>
            <a:r>
              <a:rPr spc="-35" dirty="0"/>
              <a:t>p</a:t>
            </a:r>
            <a:r>
              <a:rPr spc="-20" dirty="0"/>
              <a:t>e</a:t>
            </a:r>
            <a:r>
              <a:rPr spc="-35" dirty="0"/>
              <a:t>nd</a:t>
            </a:r>
            <a:r>
              <a:rPr spc="-20" dirty="0"/>
              <a:t>e</a:t>
            </a:r>
            <a:r>
              <a:rPr spc="-35" dirty="0"/>
              <a:t>n</a:t>
            </a:r>
            <a:r>
              <a:rPr spc="-5" dirty="0"/>
              <a:t>c</a:t>
            </a:r>
            <a:r>
              <a:rPr spc="15" dirty="0"/>
              <a:t>i</a:t>
            </a:r>
            <a:r>
              <a:rPr spc="-20" dirty="0"/>
              <a:t>e</a:t>
            </a:r>
            <a:r>
              <a:rPr dirty="0"/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25" dirty="0"/>
              <a:t>o</a:t>
            </a:r>
            <a:r>
              <a:rPr dirty="0"/>
              <a:t>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70" dirty="0"/>
              <a:t>r</a:t>
            </a:r>
            <a:r>
              <a:rPr spc="-20" dirty="0"/>
              <a:t>e</a:t>
            </a:r>
            <a:r>
              <a:rPr spc="25" dirty="0"/>
              <a:t>v</a:t>
            </a:r>
            <a:r>
              <a:rPr spc="5" dirty="0"/>
              <a:t>i</a:t>
            </a:r>
            <a:r>
              <a:rPr spc="-20" dirty="0"/>
              <a:t>e</a:t>
            </a:r>
            <a:r>
              <a:rPr dirty="0"/>
              <a:t>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-35" dirty="0"/>
              <a:t>nd</a:t>
            </a:r>
            <a:r>
              <a:rPr spc="-95" dirty="0"/>
              <a:t>e</a:t>
            </a:r>
            <a:r>
              <a:rPr dirty="0"/>
              <a:t>x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0" dirty="0"/>
              <a:t>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5" dirty="0"/>
              <a:t>a</a:t>
            </a:r>
            <a:r>
              <a:rPr spc="25" dirty="0"/>
              <a:t>v</a:t>
            </a:r>
            <a:r>
              <a:rPr spc="-20" dirty="0"/>
              <a:t>e</a:t>
            </a:r>
            <a:r>
              <a:rPr spc="-70" dirty="0"/>
              <a:t>r</a:t>
            </a:r>
            <a:r>
              <a:rPr dirty="0"/>
              <a:t>age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80" dirty="0"/>
              <a:t>r</a:t>
            </a:r>
            <a:r>
              <a:rPr dirty="0"/>
              <a:t>a</a:t>
            </a:r>
            <a:r>
              <a:rPr spc="-20" dirty="0"/>
              <a:t>t</a:t>
            </a:r>
            <a:r>
              <a:rPr spc="5" dirty="0"/>
              <a:t>i</a:t>
            </a:r>
            <a:r>
              <a:rPr spc="-35" dirty="0"/>
              <a:t>n</a:t>
            </a:r>
            <a:r>
              <a:rPr dirty="0"/>
              <a:t>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5" dirty="0"/>
              <a:t>f</a:t>
            </a:r>
            <a:r>
              <a:rPr spc="25" dirty="0"/>
              <a:t>o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5" dirty="0"/>
              <a:t>d</a:t>
            </a:r>
            <a:r>
              <a:rPr spc="5" dirty="0"/>
              <a:t>i</a:t>
            </a:r>
            <a:r>
              <a:rPr spc="-55" dirty="0"/>
              <a:t>ff</a:t>
            </a:r>
            <a:r>
              <a:rPr spc="-20" dirty="0"/>
              <a:t>e</a:t>
            </a:r>
            <a:r>
              <a:rPr spc="-70" dirty="0"/>
              <a:t>r</a:t>
            </a:r>
            <a:r>
              <a:rPr spc="-20" dirty="0"/>
              <a:t>e</a:t>
            </a:r>
            <a:r>
              <a:rPr spc="-35" dirty="0"/>
              <a:t>n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" dirty="0"/>
              <a:t>l</a:t>
            </a:r>
            <a:r>
              <a:rPr dirty="0"/>
              <a:t>a</a:t>
            </a:r>
            <a:r>
              <a:rPr spc="-50" dirty="0"/>
              <a:t>n</a:t>
            </a:r>
            <a:r>
              <a:rPr dirty="0"/>
              <a:t>g</a:t>
            </a:r>
            <a:r>
              <a:rPr spc="-40" dirty="0"/>
              <a:t>u</a:t>
            </a:r>
            <a:r>
              <a:rPr dirty="0"/>
              <a:t>ag</a:t>
            </a:r>
            <a:r>
              <a:rPr spc="-30" dirty="0"/>
              <a:t>e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0" dirty="0"/>
              <a:t>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5" dirty="0"/>
              <a:t>e</a:t>
            </a:r>
            <a:r>
              <a:rPr spc="30" dirty="0"/>
              <a:t>x</a:t>
            </a:r>
            <a:r>
              <a:rPr dirty="0"/>
              <a:t>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70" dirty="0"/>
              <a:t>r</a:t>
            </a:r>
            <a:r>
              <a:rPr spc="-20" dirty="0"/>
              <a:t>e</a:t>
            </a:r>
            <a:r>
              <a:rPr spc="25" dirty="0"/>
              <a:t>v</a:t>
            </a:r>
            <a:r>
              <a:rPr spc="5" dirty="0"/>
              <a:t>i</a:t>
            </a:r>
            <a:r>
              <a:rPr spc="-20" dirty="0"/>
              <a:t>e</a:t>
            </a:r>
            <a:r>
              <a:rPr dirty="0"/>
              <a:t>w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30" dirty="0"/>
              <a:t>o</a:t>
            </a:r>
            <a:r>
              <a:rPr spc="-35" dirty="0"/>
              <a:t>un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5296" y="4643134"/>
            <a:ext cx="3404235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400"/>
              </a:lnSpc>
            </a:pPr>
            <a:r>
              <a:rPr sz="2400" spc="-1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ex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een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spc="15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gu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1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oes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562850" cy="6858000"/>
          </a:xfrm>
          <a:custGeom>
            <a:avLst/>
            <a:gdLst/>
            <a:ahLst/>
            <a:cxnLst/>
            <a:rect l="l" t="t" r="r" b="b"/>
            <a:pathLst>
              <a:path w="7562850" h="6858000">
                <a:moveTo>
                  <a:pt x="0" y="6857999"/>
                </a:moveTo>
                <a:lnTo>
                  <a:pt x="7562849" y="6857999"/>
                </a:lnTo>
                <a:lnTo>
                  <a:pt x="756284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C7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025" y="590495"/>
            <a:ext cx="6405615" cy="5719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464" y="642936"/>
            <a:ext cx="6267450" cy="5581650"/>
          </a:xfrm>
          <a:custGeom>
            <a:avLst/>
            <a:gdLst/>
            <a:ahLst/>
            <a:cxnLst/>
            <a:rect l="l" t="t" r="r" b="b"/>
            <a:pathLst>
              <a:path w="6267450" h="5581650">
                <a:moveTo>
                  <a:pt x="0" y="5581649"/>
                </a:moveTo>
                <a:lnTo>
                  <a:pt x="6267449" y="5581649"/>
                </a:lnTo>
                <a:lnTo>
                  <a:pt x="6267449" y="0"/>
                </a:lnTo>
                <a:lnTo>
                  <a:pt x="0" y="0"/>
                </a:lnTo>
                <a:lnTo>
                  <a:pt x="0" y="5581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464" y="642936"/>
            <a:ext cx="6267450" cy="5581650"/>
          </a:xfrm>
          <a:custGeom>
            <a:avLst/>
            <a:gdLst/>
            <a:ahLst/>
            <a:cxnLst/>
            <a:rect l="l" t="t" r="r" b="b"/>
            <a:pathLst>
              <a:path w="6267450" h="5581650">
                <a:moveTo>
                  <a:pt x="0" y="5581649"/>
                </a:moveTo>
                <a:lnTo>
                  <a:pt x="6267449" y="5581649"/>
                </a:lnTo>
                <a:lnTo>
                  <a:pt x="6267449" y="0"/>
                </a:lnTo>
                <a:lnTo>
                  <a:pt x="0" y="0"/>
                </a:lnTo>
                <a:lnTo>
                  <a:pt x="0" y="5581649"/>
                </a:lnTo>
                <a:close/>
              </a:path>
            </a:pathLst>
          </a:custGeom>
          <a:ln w="9524">
            <a:solidFill>
              <a:srgbClr val="C7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150" y="800100"/>
            <a:ext cx="5933937" cy="5257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9139" y="1850132"/>
            <a:ext cx="3768725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1500"/>
              </a:lnSpc>
            </a:pPr>
            <a:r>
              <a:rPr sz="3350" b="0" spc="-2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nd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spc="-5" dirty="0">
                <a:solidFill>
                  <a:srgbClr val="FFFFFF"/>
                </a:solidFill>
                <a:latin typeface="Calibri Light"/>
                <a:cs typeface="Calibri Light"/>
              </a:rPr>
              <a:t>ci</a:t>
            </a:r>
            <a:r>
              <a:rPr sz="3350" b="0" spc="-2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350" b="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350" b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spc="1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gs</a:t>
            </a:r>
            <a:r>
              <a:rPr sz="3350" b="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350" b="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un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5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350" b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spc="1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ge</a:t>
            </a:r>
            <a:r>
              <a:rPr sz="3350" b="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spc="1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350" b="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114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50" b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50" b="0" spc="-11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350" b="0" spc="-114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5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350" b="0" spc="-1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350" b="0" spc="-2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350" b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350" b="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1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50" b="0" spc="-9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15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5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50" b="0" spc="-2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spc="1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50" b="0" spc="-1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3350" b="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b="0" spc="-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350" b="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50" b="0" spc="-30" dirty="0">
                <a:solidFill>
                  <a:srgbClr val="FFFFFF"/>
                </a:solidFill>
                <a:latin typeface="Calibri Light"/>
                <a:cs typeface="Calibri Light"/>
              </a:rPr>
              <a:t>un</a:t>
            </a:r>
            <a:r>
              <a:rPr sz="335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endParaRPr sz="335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192009" cy="6858000"/>
          </a:xfrm>
          <a:custGeom>
            <a:avLst/>
            <a:gdLst/>
            <a:ahLst/>
            <a:cxnLst/>
            <a:rect l="l" t="t" r="r" b="b"/>
            <a:pathLst>
              <a:path w="7192009" h="6858000">
                <a:moveTo>
                  <a:pt x="7082667" y="0"/>
                </a:moveTo>
                <a:lnTo>
                  <a:pt x="0" y="0"/>
                </a:lnTo>
                <a:lnTo>
                  <a:pt x="0" y="6857999"/>
                </a:lnTo>
                <a:lnTo>
                  <a:pt x="4850891" y="6857999"/>
                </a:lnTo>
                <a:lnTo>
                  <a:pt x="4999603" y="6712660"/>
                </a:lnTo>
                <a:lnTo>
                  <a:pt x="5199198" y="6498359"/>
                </a:lnTo>
                <a:lnTo>
                  <a:pt x="5390724" y="6276679"/>
                </a:lnTo>
                <a:lnTo>
                  <a:pt x="5573949" y="6047856"/>
                </a:lnTo>
                <a:lnTo>
                  <a:pt x="5748637" y="5812122"/>
                </a:lnTo>
                <a:lnTo>
                  <a:pt x="5914554" y="5569714"/>
                </a:lnTo>
                <a:lnTo>
                  <a:pt x="6071466" y="5320866"/>
                </a:lnTo>
                <a:lnTo>
                  <a:pt x="6219138" y="5065812"/>
                </a:lnTo>
                <a:lnTo>
                  <a:pt x="6357336" y="4804786"/>
                </a:lnTo>
                <a:lnTo>
                  <a:pt x="6485825" y="4538024"/>
                </a:lnTo>
                <a:lnTo>
                  <a:pt x="6604371" y="4265760"/>
                </a:lnTo>
                <a:lnTo>
                  <a:pt x="6712740" y="3988228"/>
                </a:lnTo>
                <a:lnTo>
                  <a:pt x="6810697" y="3705664"/>
                </a:lnTo>
                <a:lnTo>
                  <a:pt x="6898007" y="3418301"/>
                </a:lnTo>
                <a:lnTo>
                  <a:pt x="6974437" y="3126374"/>
                </a:lnTo>
                <a:lnTo>
                  <a:pt x="7039751" y="2830118"/>
                </a:lnTo>
                <a:lnTo>
                  <a:pt x="7093716" y="2529767"/>
                </a:lnTo>
                <a:lnTo>
                  <a:pt x="7136096" y="2225556"/>
                </a:lnTo>
                <a:lnTo>
                  <a:pt x="7166659" y="1917719"/>
                </a:lnTo>
                <a:lnTo>
                  <a:pt x="7185168" y="1606492"/>
                </a:lnTo>
                <a:lnTo>
                  <a:pt x="7191390" y="1292108"/>
                </a:lnTo>
                <a:lnTo>
                  <a:pt x="7191187" y="1235348"/>
                </a:lnTo>
                <a:lnTo>
                  <a:pt x="7190580" y="1178685"/>
                </a:lnTo>
                <a:lnTo>
                  <a:pt x="7189570" y="1122120"/>
                </a:lnTo>
                <a:lnTo>
                  <a:pt x="7188158" y="1065654"/>
                </a:lnTo>
                <a:lnTo>
                  <a:pt x="7186347" y="1009289"/>
                </a:lnTo>
                <a:lnTo>
                  <a:pt x="7184138" y="953025"/>
                </a:lnTo>
                <a:lnTo>
                  <a:pt x="7181532" y="896865"/>
                </a:lnTo>
                <a:lnTo>
                  <a:pt x="7178530" y="840809"/>
                </a:lnTo>
                <a:lnTo>
                  <a:pt x="7175136" y="784859"/>
                </a:lnTo>
                <a:lnTo>
                  <a:pt x="7171349" y="729016"/>
                </a:lnTo>
                <a:lnTo>
                  <a:pt x="7167172" y="673282"/>
                </a:lnTo>
                <a:lnTo>
                  <a:pt x="7162606" y="617658"/>
                </a:lnTo>
                <a:lnTo>
                  <a:pt x="7157652" y="562145"/>
                </a:lnTo>
                <a:lnTo>
                  <a:pt x="7152313" y="506745"/>
                </a:lnTo>
                <a:lnTo>
                  <a:pt x="7146590" y="451458"/>
                </a:lnTo>
                <a:lnTo>
                  <a:pt x="7140484" y="396287"/>
                </a:lnTo>
                <a:lnTo>
                  <a:pt x="7133996" y="341233"/>
                </a:lnTo>
                <a:lnTo>
                  <a:pt x="7127130" y="286297"/>
                </a:lnTo>
                <a:lnTo>
                  <a:pt x="7119885" y="231480"/>
                </a:lnTo>
                <a:lnTo>
                  <a:pt x="7112264" y="176783"/>
                </a:lnTo>
                <a:lnTo>
                  <a:pt x="7082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029449" cy="6857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7740" y="0"/>
            <a:ext cx="7534275" cy="6858000"/>
          </a:xfrm>
          <a:custGeom>
            <a:avLst/>
            <a:gdLst/>
            <a:ahLst/>
            <a:cxnLst/>
            <a:rect l="l" t="t" r="r" b="b"/>
            <a:pathLst>
              <a:path w="7534275" h="6858000">
                <a:moveTo>
                  <a:pt x="0" y="6857999"/>
                </a:moveTo>
                <a:lnTo>
                  <a:pt x="7534259" y="6857999"/>
                </a:lnTo>
                <a:lnTo>
                  <a:pt x="753425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902" rIns="0" bIns="0" rtlCol="0">
            <a:spAutoFit/>
          </a:bodyPr>
          <a:lstStyle/>
          <a:p>
            <a:pPr marL="4465955" marR="5080">
              <a:lnSpc>
                <a:spcPts val="5860"/>
              </a:lnSpc>
            </a:pPr>
            <a:r>
              <a:rPr sz="5400" spc="-5" dirty="0">
                <a:solidFill>
                  <a:srgbClr val="FFFFFF"/>
                </a:solidFill>
              </a:rPr>
              <a:t>Vi</a:t>
            </a:r>
            <a:r>
              <a:rPr sz="5400" spc="20" dirty="0">
                <a:solidFill>
                  <a:srgbClr val="FFFFFF"/>
                </a:solidFill>
              </a:rPr>
              <a:t>s</a:t>
            </a:r>
            <a:r>
              <a:rPr sz="5400" spc="-30" dirty="0">
                <a:solidFill>
                  <a:srgbClr val="FFFFFF"/>
                </a:solidFill>
              </a:rPr>
              <a:t>u</a:t>
            </a:r>
            <a:r>
              <a:rPr sz="5400" dirty="0">
                <a:solidFill>
                  <a:srgbClr val="FFFFFF"/>
                </a:solidFill>
              </a:rPr>
              <a:t>al</a:t>
            </a:r>
            <a:r>
              <a:rPr sz="5400" spc="15" dirty="0">
                <a:solidFill>
                  <a:srgbClr val="FFFFFF"/>
                </a:solidFill>
              </a:rPr>
              <a:t>i</a:t>
            </a:r>
            <a:r>
              <a:rPr sz="5400" spc="-25" dirty="0">
                <a:solidFill>
                  <a:srgbClr val="FFFFFF"/>
                </a:solidFill>
              </a:rPr>
              <a:t>z</a:t>
            </a:r>
            <a:r>
              <a:rPr sz="5400" dirty="0">
                <a:solidFill>
                  <a:srgbClr val="FFFFFF"/>
                </a:solidFill>
              </a:rPr>
              <a:t>i</a:t>
            </a:r>
            <a:r>
              <a:rPr sz="5400" spc="-25" dirty="0">
                <a:solidFill>
                  <a:srgbClr val="FFFFFF"/>
                </a:solidFill>
              </a:rPr>
              <a:t>n</a:t>
            </a:r>
            <a:r>
              <a:rPr sz="5400" dirty="0">
                <a:solidFill>
                  <a:srgbClr val="FFFFFF"/>
                </a:solidFill>
              </a:rPr>
              <a:t>g</a:t>
            </a:r>
            <a:r>
              <a:rPr sz="5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25" dirty="0">
                <a:solidFill>
                  <a:srgbClr val="FFFFFF"/>
                </a:solidFill>
              </a:rPr>
              <a:t>Boo</a:t>
            </a:r>
            <a:r>
              <a:rPr sz="5400" dirty="0">
                <a:solidFill>
                  <a:srgbClr val="FFFFFF"/>
                </a:solidFill>
              </a:rPr>
              <a:t>k</a:t>
            </a:r>
            <a:r>
              <a:rPr sz="5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-100" dirty="0">
                <a:solidFill>
                  <a:srgbClr val="FFFFFF"/>
                </a:solidFill>
              </a:rPr>
              <a:t>R</a:t>
            </a:r>
            <a:r>
              <a:rPr sz="5400" spc="25" dirty="0">
                <a:solidFill>
                  <a:srgbClr val="FFFFFF"/>
                </a:solidFill>
              </a:rPr>
              <a:t>e</a:t>
            </a:r>
            <a:r>
              <a:rPr sz="5400" spc="15" dirty="0">
                <a:solidFill>
                  <a:srgbClr val="FFFFFF"/>
                </a:solidFill>
              </a:rPr>
              <a:t>v</a:t>
            </a:r>
            <a:r>
              <a:rPr sz="5400" dirty="0">
                <a:solidFill>
                  <a:srgbClr val="FFFFFF"/>
                </a:solidFill>
              </a:rPr>
              <a:t>i</a:t>
            </a:r>
            <a:r>
              <a:rPr sz="5400" spc="30" dirty="0">
                <a:solidFill>
                  <a:srgbClr val="FFFFFF"/>
                </a:solidFill>
              </a:rPr>
              <a:t>e</a:t>
            </a:r>
            <a:r>
              <a:rPr sz="5400" dirty="0">
                <a:solidFill>
                  <a:srgbClr val="FFFFFF"/>
                </a:solidFill>
              </a:rPr>
              <a:t>w</a:t>
            </a:r>
            <a:r>
              <a:rPr sz="5400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15" dirty="0">
                <a:solidFill>
                  <a:srgbClr val="FFFFFF"/>
                </a:solidFill>
              </a:rPr>
              <a:t>D</a:t>
            </a:r>
            <a:r>
              <a:rPr sz="5400" spc="-70" dirty="0">
                <a:solidFill>
                  <a:srgbClr val="FFFFFF"/>
                </a:solidFill>
              </a:rPr>
              <a:t>a</a:t>
            </a:r>
            <a:r>
              <a:rPr sz="5400" spc="-55" dirty="0">
                <a:solidFill>
                  <a:srgbClr val="FFFFFF"/>
                </a:solidFill>
              </a:rPr>
              <a:t>t</a:t>
            </a:r>
            <a:r>
              <a:rPr sz="5400" dirty="0">
                <a:solidFill>
                  <a:srgbClr val="FFFFFF"/>
                </a:solidFill>
              </a:rPr>
              <a:t>as</a:t>
            </a:r>
            <a:r>
              <a:rPr sz="5400" spc="40" dirty="0">
                <a:solidFill>
                  <a:srgbClr val="FFFFFF"/>
                </a:solidFill>
              </a:rPr>
              <a:t>e</a:t>
            </a:r>
            <a:r>
              <a:rPr sz="5400" dirty="0">
                <a:solidFill>
                  <a:srgbClr val="FFFFFF"/>
                </a:solidFill>
              </a:rPr>
              <a:t>t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409" y="4174035"/>
            <a:ext cx="529145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1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954" y="2761000"/>
            <a:ext cx="968405" cy="130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645615"/>
            <a:ext cx="250761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25" dirty="0">
                <a:latin typeface="Calibri Light"/>
                <a:cs typeface="Calibri Light"/>
              </a:rPr>
              <a:t>C</a:t>
            </a:r>
            <a:r>
              <a:rPr sz="4400" b="0" spc="10" dirty="0">
                <a:latin typeface="Calibri Light"/>
                <a:cs typeface="Calibri Light"/>
              </a:rPr>
              <a:t>o</a:t>
            </a:r>
            <a:r>
              <a:rPr sz="4400" b="0" spc="15" dirty="0">
                <a:latin typeface="Calibri Light"/>
                <a:cs typeface="Calibri Light"/>
              </a:rPr>
              <a:t>n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spc="-15" dirty="0">
                <a:latin typeface="Calibri Light"/>
                <a:cs typeface="Calibri Light"/>
              </a:rPr>
              <a:t>l</a:t>
            </a:r>
            <a:r>
              <a:rPr sz="4400" b="0" spc="15" dirty="0">
                <a:latin typeface="Calibri Light"/>
                <a:cs typeface="Calibri Light"/>
              </a:rPr>
              <a:t>u</a:t>
            </a:r>
            <a:r>
              <a:rPr sz="4400" b="0" dirty="0">
                <a:latin typeface="Calibri Light"/>
                <a:cs typeface="Calibri Light"/>
              </a:rPr>
              <a:t>si</a:t>
            </a:r>
            <a:r>
              <a:rPr sz="4400" b="0" spc="15" dirty="0">
                <a:latin typeface="Calibri Light"/>
                <a:cs typeface="Calibri Light"/>
              </a:rPr>
              <a:t>o</a:t>
            </a:r>
            <a:r>
              <a:rPr sz="4400" b="0" dirty="0"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6775" y="1647825"/>
            <a:ext cx="10449560" cy="0"/>
          </a:xfrm>
          <a:custGeom>
            <a:avLst/>
            <a:gdLst/>
            <a:ahLst/>
            <a:cxnLst/>
            <a:rect l="l" t="t" r="r" b="b"/>
            <a:pathLst>
              <a:path w="10449560">
                <a:moveTo>
                  <a:pt x="0" y="0"/>
                </a:moveTo>
                <a:lnTo>
                  <a:pt x="10448940" y="0"/>
                </a:lnTo>
              </a:path>
            </a:pathLst>
          </a:custGeom>
          <a:ln w="20319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533509"/>
            <a:ext cx="1876425" cy="114300"/>
          </a:xfrm>
          <a:custGeom>
            <a:avLst/>
            <a:gdLst/>
            <a:ahLst/>
            <a:cxnLst/>
            <a:rect l="l" t="t" r="r" b="b"/>
            <a:pathLst>
              <a:path w="1876425" h="114300">
                <a:moveTo>
                  <a:pt x="0" y="114299"/>
                </a:moveTo>
                <a:lnTo>
                  <a:pt x="1876424" y="114299"/>
                </a:lnTo>
                <a:lnTo>
                  <a:pt x="1876424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7750" y="2400300"/>
            <a:ext cx="1343025" cy="1333500"/>
          </a:xfrm>
          <a:custGeom>
            <a:avLst/>
            <a:gdLst/>
            <a:ahLst/>
            <a:cxnLst/>
            <a:rect l="l" t="t" r="r" b="b"/>
            <a:pathLst>
              <a:path w="1343025" h="1333500">
                <a:moveTo>
                  <a:pt x="671571" y="0"/>
                </a:moveTo>
                <a:lnTo>
                  <a:pt x="616483" y="2210"/>
                </a:lnTo>
                <a:lnTo>
                  <a:pt x="562623" y="8728"/>
                </a:lnTo>
                <a:lnTo>
                  <a:pt x="510164" y="19381"/>
                </a:lnTo>
                <a:lnTo>
                  <a:pt x="459278" y="33997"/>
                </a:lnTo>
                <a:lnTo>
                  <a:pt x="410138" y="52406"/>
                </a:lnTo>
                <a:lnTo>
                  <a:pt x="362917" y="74434"/>
                </a:lnTo>
                <a:lnTo>
                  <a:pt x="317788" y="99910"/>
                </a:lnTo>
                <a:lnTo>
                  <a:pt x="274922" y="128663"/>
                </a:lnTo>
                <a:lnTo>
                  <a:pt x="234493" y="160521"/>
                </a:lnTo>
                <a:lnTo>
                  <a:pt x="196674" y="195312"/>
                </a:lnTo>
                <a:lnTo>
                  <a:pt x="161637" y="232863"/>
                </a:lnTo>
                <a:lnTo>
                  <a:pt x="129555" y="273005"/>
                </a:lnTo>
                <a:lnTo>
                  <a:pt x="100601" y="315564"/>
                </a:lnTo>
                <a:lnTo>
                  <a:pt x="74947" y="360369"/>
                </a:lnTo>
                <a:lnTo>
                  <a:pt x="52766" y="407249"/>
                </a:lnTo>
                <a:lnTo>
                  <a:pt x="34231" y="456031"/>
                </a:lnTo>
                <a:lnTo>
                  <a:pt x="19513" y="506544"/>
                </a:lnTo>
                <a:lnTo>
                  <a:pt x="8788" y="558616"/>
                </a:lnTo>
                <a:lnTo>
                  <a:pt x="2225" y="612075"/>
                </a:lnTo>
                <a:lnTo>
                  <a:pt x="0" y="666749"/>
                </a:lnTo>
                <a:lnTo>
                  <a:pt x="2225" y="721424"/>
                </a:lnTo>
                <a:lnTo>
                  <a:pt x="8788" y="774883"/>
                </a:lnTo>
                <a:lnTo>
                  <a:pt x="19513" y="826955"/>
                </a:lnTo>
                <a:lnTo>
                  <a:pt x="34231" y="877468"/>
                </a:lnTo>
                <a:lnTo>
                  <a:pt x="52766" y="926250"/>
                </a:lnTo>
                <a:lnTo>
                  <a:pt x="74947" y="973130"/>
                </a:lnTo>
                <a:lnTo>
                  <a:pt x="100601" y="1017935"/>
                </a:lnTo>
                <a:lnTo>
                  <a:pt x="129555" y="1060494"/>
                </a:lnTo>
                <a:lnTo>
                  <a:pt x="161637" y="1100635"/>
                </a:lnTo>
                <a:lnTo>
                  <a:pt x="196674" y="1138187"/>
                </a:lnTo>
                <a:lnTo>
                  <a:pt x="234493" y="1172978"/>
                </a:lnTo>
                <a:lnTo>
                  <a:pt x="274922" y="1204836"/>
                </a:lnTo>
                <a:lnTo>
                  <a:pt x="317788" y="1233589"/>
                </a:lnTo>
                <a:lnTo>
                  <a:pt x="362917" y="1259065"/>
                </a:lnTo>
                <a:lnTo>
                  <a:pt x="410138" y="1281093"/>
                </a:lnTo>
                <a:lnTo>
                  <a:pt x="459278" y="1299502"/>
                </a:lnTo>
                <a:lnTo>
                  <a:pt x="510164" y="1314118"/>
                </a:lnTo>
                <a:lnTo>
                  <a:pt x="562623" y="1324771"/>
                </a:lnTo>
                <a:lnTo>
                  <a:pt x="616483" y="1331289"/>
                </a:lnTo>
                <a:lnTo>
                  <a:pt x="671571" y="1333499"/>
                </a:lnTo>
                <a:lnTo>
                  <a:pt x="726642" y="1331289"/>
                </a:lnTo>
                <a:lnTo>
                  <a:pt x="780487" y="1324771"/>
                </a:lnTo>
                <a:lnTo>
                  <a:pt x="832933" y="1314118"/>
                </a:lnTo>
                <a:lnTo>
                  <a:pt x="883807" y="1299502"/>
                </a:lnTo>
                <a:lnTo>
                  <a:pt x="932936" y="1281093"/>
                </a:lnTo>
                <a:lnTo>
                  <a:pt x="980148" y="1259065"/>
                </a:lnTo>
                <a:lnTo>
                  <a:pt x="1025269" y="1233589"/>
                </a:lnTo>
                <a:lnTo>
                  <a:pt x="1068128" y="1204836"/>
                </a:lnTo>
                <a:lnTo>
                  <a:pt x="1108550" y="1172978"/>
                </a:lnTo>
                <a:lnTo>
                  <a:pt x="1146364" y="1138187"/>
                </a:lnTo>
                <a:lnTo>
                  <a:pt x="1181397" y="1100635"/>
                </a:lnTo>
                <a:lnTo>
                  <a:pt x="1213476" y="1060494"/>
                </a:lnTo>
                <a:lnTo>
                  <a:pt x="1242428" y="1017935"/>
                </a:lnTo>
                <a:lnTo>
                  <a:pt x="1268080" y="973130"/>
                </a:lnTo>
                <a:lnTo>
                  <a:pt x="1290260" y="926250"/>
                </a:lnTo>
                <a:lnTo>
                  <a:pt x="1308794" y="877468"/>
                </a:lnTo>
                <a:lnTo>
                  <a:pt x="1323511" y="826955"/>
                </a:lnTo>
                <a:lnTo>
                  <a:pt x="1334237" y="774883"/>
                </a:lnTo>
                <a:lnTo>
                  <a:pt x="1340799" y="721424"/>
                </a:lnTo>
                <a:lnTo>
                  <a:pt x="1343024" y="666749"/>
                </a:lnTo>
                <a:lnTo>
                  <a:pt x="1340799" y="612075"/>
                </a:lnTo>
                <a:lnTo>
                  <a:pt x="1334237" y="558616"/>
                </a:lnTo>
                <a:lnTo>
                  <a:pt x="1323511" y="506544"/>
                </a:lnTo>
                <a:lnTo>
                  <a:pt x="1308794" y="456031"/>
                </a:lnTo>
                <a:lnTo>
                  <a:pt x="1290260" y="407249"/>
                </a:lnTo>
                <a:lnTo>
                  <a:pt x="1268080" y="360369"/>
                </a:lnTo>
                <a:lnTo>
                  <a:pt x="1242428" y="315564"/>
                </a:lnTo>
                <a:lnTo>
                  <a:pt x="1213476" y="273005"/>
                </a:lnTo>
                <a:lnTo>
                  <a:pt x="1181397" y="232863"/>
                </a:lnTo>
                <a:lnTo>
                  <a:pt x="1146364" y="195312"/>
                </a:lnTo>
                <a:lnTo>
                  <a:pt x="1108550" y="160521"/>
                </a:lnTo>
                <a:lnTo>
                  <a:pt x="1068128" y="128663"/>
                </a:lnTo>
                <a:lnTo>
                  <a:pt x="1025269" y="99910"/>
                </a:lnTo>
                <a:lnTo>
                  <a:pt x="980148" y="74434"/>
                </a:lnTo>
                <a:lnTo>
                  <a:pt x="932936" y="52406"/>
                </a:lnTo>
                <a:lnTo>
                  <a:pt x="883807" y="33997"/>
                </a:lnTo>
                <a:lnTo>
                  <a:pt x="832933" y="19381"/>
                </a:lnTo>
                <a:lnTo>
                  <a:pt x="780487" y="8728"/>
                </a:lnTo>
                <a:lnTo>
                  <a:pt x="726642" y="2210"/>
                </a:lnTo>
                <a:lnTo>
                  <a:pt x="671571" y="0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0527" y="2747467"/>
            <a:ext cx="678180" cy="640715"/>
          </a:xfrm>
          <a:custGeom>
            <a:avLst/>
            <a:gdLst/>
            <a:ahLst/>
            <a:cxnLst/>
            <a:rect l="l" t="t" r="r" b="b"/>
            <a:pathLst>
              <a:path w="678180" h="640714">
                <a:moveTo>
                  <a:pt x="397681" y="0"/>
                </a:moveTo>
                <a:lnTo>
                  <a:pt x="57259" y="120792"/>
                </a:lnTo>
                <a:lnTo>
                  <a:pt x="28411" y="161222"/>
                </a:lnTo>
                <a:lnTo>
                  <a:pt x="23971" y="202906"/>
                </a:lnTo>
                <a:lnTo>
                  <a:pt x="23862" y="216742"/>
                </a:lnTo>
                <a:lnTo>
                  <a:pt x="24409" y="229872"/>
                </a:lnTo>
                <a:lnTo>
                  <a:pt x="25919" y="242465"/>
                </a:lnTo>
                <a:lnTo>
                  <a:pt x="17958" y="252990"/>
                </a:lnTo>
                <a:lnTo>
                  <a:pt x="4059" y="289190"/>
                </a:lnTo>
                <a:lnTo>
                  <a:pt x="172" y="328242"/>
                </a:lnTo>
                <a:lnTo>
                  <a:pt x="0" y="340985"/>
                </a:lnTo>
                <a:lnTo>
                  <a:pt x="509" y="356516"/>
                </a:lnTo>
                <a:lnTo>
                  <a:pt x="9158" y="395453"/>
                </a:lnTo>
                <a:lnTo>
                  <a:pt x="22039" y="414544"/>
                </a:lnTo>
                <a:lnTo>
                  <a:pt x="21175" y="425994"/>
                </a:lnTo>
                <a:lnTo>
                  <a:pt x="21311" y="438104"/>
                </a:lnTo>
                <a:lnTo>
                  <a:pt x="21865" y="451021"/>
                </a:lnTo>
                <a:lnTo>
                  <a:pt x="22257" y="464888"/>
                </a:lnTo>
                <a:lnTo>
                  <a:pt x="28022" y="508455"/>
                </a:lnTo>
                <a:lnTo>
                  <a:pt x="60080" y="546156"/>
                </a:lnTo>
                <a:lnTo>
                  <a:pt x="284741" y="640140"/>
                </a:lnTo>
                <a:lnTo>
                  <a:pt x="409424" y="587806"/>
                </a:lnTo>
                <a:lnTo>
                  <a:pt x="286335" y="587806"/>
                </a:lnTo>
                <a:lnTo>
                  <a:pt x="64425" y="499231"/>
                </a:lnTo>
                <a:lnTo>
                  <a:pt x="64425" y="436443"/>
                </a:lnTo>
                <a:lnTo>
                  <a:pt x="187718" y="436443"/>
                </a:lnTo>
                <a:lnTo>
                  <a:pt x="42949" y="378470"/>
                </a:lnTo>
                <a:lnTo>
                  <a:pt x="42949" y="305988"/>
                </a:lnTo>
                <a:lnTo>
                  <a:pt x="207503" y="305988"/>
                </a:lnTo>
                <a:lnTo>
                  <a:pt x="66809" y="249631"/>
                </a:lnTo>
                <a:lnTo>
                  <a:pt x="66809" y="177149"/>
                </a:lnTo>
                <a:lnTo>
                  <a:pt x="502831" y="177149"/>
                </a:lnTo>
                <a:lnTo>
                  <a:pt x="605281" y="135300"/>
                </a:lnTo>
                <a:lnTo>
                  <a:pt x="636306" y="135300"/>
                </a:lnTo>
                <a:lnTo>
                  <a:pt x="636306" y="122407"/>
                </a:lnTo>
                <a:lnTo>
                  <a:pt x="677671" y="104698"/>
                </a:lnTo>
                <a:lnTo>
                  <a:pt x="397681" y="0"/>
                </a:lnTo>
                <a:close/>
              </a:path>
              <a:path w="678180" h="640714">
                <a:moveTo>
                  <a:pt x="634712" y="381670"/>
                </a:moveTo>
                <a:lnTo>
                  <a:pt x="604494" y="381670"/>
                </a:lnTo>
                <a:lnTo>
                  <a:pt x="603696" y="454944"/>
                </a:lnTo>
                <a:lnTo>
                  <a:pt x="286335" y="587806"/>
                </a:lnTo>
                <a:lnTo>
                  <a:pt x="409424" y="587806"/>
                </a:lnTo>
                <a:lnTo>
                  <a:pt x="676073" y="475884"/>
                </a:lnTo>
                <a:lnTo>
                  <a:pt x="634712" y="460583"/>
                </a:lnTo>
                <a:lnTo>
                  <a:pt x="634712" y="381670"/>
                </a:lnTo>
                <a:close/>
              </a:path>
              <a:path w="678180" h="640714">
                <a:moveTo>
                  <a:pt x="187718" y="436443"/>
                </a:moveTo>
                <a:lnTo>
                  <a:pt x="64425" y="436443"/>
                </a:lnTo>
                <a:lnTo>
                  <a:pt x="262475" y="518556"/>
                </a:lnTo>
                <a:lnTo>
                  <a:pt x="391256" y="467014"/>
                </a:lnTo>
                <a:lnTo>
                  <a:pt x="264060" y="467014"/>
                </a:lnTo>
                <a:lnTo>
                  <a:pt x="187718" y="436443"/>
                </a:lnTo>
                <a:close/>
              </a:path>
              <a:path w="678180" h="640714">
                <a:moveTo>
                  <a:pt x="612446" y="265724"/>
                </a:moveTo>
                <a:lnTo>
                  <a:pt x="582216" y="265724"/>
                </a:lnTo>
                <a:lnTo>
                  <a:pt x="582216" y="334182"/>
                </a:lnTo>
                <a:lnTo>
                  <a:pt x="581421" y="334182"/>
                </a:lnTo>
                <a:lnTo>
                  <a:pt x="264060" y="467014"/>
                </a:lnTo>
                <a:lnTo>
                  <a:pt x="391256" y="467014"/>
                </a:lnTo>
                <a:lnTo>
                  <a:pt x="604494" y="381670"/>
                </a:lnTo>
                <a:lnTo>
                  <a:pt x="634712" y="381670"/>
                </a:lnTo>
                <a:lnTo>
                  <a:pt x="634712" y="372008"/>
                </a:lnTo>
                <a:lnTo>
                  <a:pt x="676073" y="354299"/>
                </a:lnTo>
                <a:lnTo>
                  <a:pt x="612446" y="330128"/>
                </a:lnTo>
                <a:lnTo>
                  <a:pt x="612446" y="265724"/>
                </a:lnTo>
                <a:close/>
              </a:path>
              <a:path w="678180" h="640714">
                <a:moveTo>
                  <a:pt x="207503" y="305988"/>
                </a:moveTo>
                <a:lnTo>
                  <a:pt x="42949" y="305988"/>
                </a:lnTo>
                <a:lnTo>
                  <a:pt x="270427" y="397794"/>
                </a:lnTo>
                <a:lnTo>
                  <a:pt x="411103" y="338206"/>
                </a:lnTo>
                <a:lnTo>
                  <a:pt x="287932" y="338206"/>
                </a:lnTo>
                <a:lnTo>
                  <a:pt x="207503" y="305988"/>
                </a:lnTo>
                <a:close/>
              </a:path>
              <a:path w="678180" h="640714">
                <a:moveTo>
                  <a:pt x="636306" y="135300"/>
                </a:moveTo>
                <a:lnTo>
                  <a:pt x="605281" y="135300"/>
                </a:lnTo>
                <a:lnTo>
                  <a:pt x="605281" y="204520"/>
                </a:lnTo>
                <a:lnTo>
                  <a:pt x="287932" y="338206"/>
                </a:lnTo>
                <a:lnTo>
                  <a:pt x="411103" y="338206"/>
                </a:lnTo>
                <a:lnTo>
                  <a:pt x="582216" y="265724"/>
                </a:lnTo>
                <a:lnTo>
                  <a:pt x="612446" y="265724"/>
                </a:lnTo>
                <a:lnTo>
                  <a:pt x="612446" y="252862"/>
                </a:lnTo>
                <a:lnTo>
                  <a:pt x="677671" y="225460"/>
                </a:lnTo>
                <a:lnTo>
                  <a:pt x="636306" y="210159"/>
                </a:lnTo>
                <a:lnTo>
                  <a:pt x="636306" y="135300"/>
                </a:lnTo>
                <a:close/>
              </a:path>
              <a:path w="678180" h="640714">
                <a:moveTo>
                  <a:pt x="502831" y="177149"/>
                </a:moveTo>
                <a:lnTo>
                  <a:pt x="66809" y="177149"/>
                </a:lnTo>
                <a:lnTo>
                  <a:pt x="287932" y="264932"/>
                </a:lnTo>
                <a:lnTo>
                  <a:pt x="502831" y="177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2303" y="2867799"/>
            <a:ext cx="303022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30" dirty="0">
                <a:latin typeface="Calibri"/>
                <a:cs typeface="Calibri"/>
              </a:rPr>
              <a:t>oo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ver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boo</a:t>
            </a:r>
            <a:r>
              <a:rPr sz="1500" spc="-1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2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18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an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25</a:t>
            </a:r>
            <a:r>
              <a:rPr sz="1500" spc="10" dirty="0">
                <a:latin typeface="Calibri"/>
                <a:cs typeface="Calibri"/>
              </a:rPr>
              <a:t>0</a:t>
            </a:r>
            <a:r>
              <a:rPr sz="1500" spc="-10" dirty="0">
                <a:latin typeface="Calibri"/>
                <a:cs typeface="Calibri"/>
              </a:rPr>
              <a:t>-</a:t>
            </a:r>
            <a:r>
              <a:rPr sz="1500" spc="-15" dirty="0">
                <a:latin typeface="Calibri"/>
                <a:cs typeface="Calibri"/>
              </a:rPr>
              <a:t>750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2240" y="2400300"/>
            <a:ext cx="1333500" cy="1333500"/>
          </a:xfrm>
          <a:custGeom>
            <a:avLst/>
            <a:gdLst/>
            <a:ahLst/>
            <a:cxnLst/>
            <a:rect l="l" t="t" r="r" b="b"/>
            <a:pathLst>
              <a:path w="1333500" h="1333500">
                <a:moveTo>
                  <a:pt x="666749" y="0"/>
                </a:moveTo>
                <a:lnTo>
                  <a:pt x="612071" y="2210"/>
                </a:lnTo>
                <a:lnTo>
                  <a:pt x="558608" y="8728"/>
                </a:lnTo>
                <a:lnTo>
                  <a:pt x="506534" y="19381"/>
                </a:lnTo>
                <a:lnTo>
                  <a:pt x="456019" y="33997"/>
                </a:lnTo>
                <a:lnTo>
                  <a:pt x="407236" y="52406"/>
                </a:lnTo>
                <a:lnTo>
                  <a:pt x="360356" y="74434"/>
                </a:lnTo>
                <a:lnTo>
                  <a:pt x="315551" y="99910"/>
                </a:lnTo>
                <a:lnTo>
                  <a:pt x="272992" y="128663"/>
                </a:lnTo>
                <a:lnTo>
                  <a:pt x="232851" y="160521"/>
                </a:lnTo>
                <a:lnTo>
                  <a:pt x="195300" y="195312"/>
                </a:lnTo>
                <a:lnTo>
                  <a:pt x="160511" y="232863"/>
                </a:lnTo>
                <a:lnTo>
                  <a:pt x="128654" y="273005"/>
                </a:lnTo>
                <a:lnTo>
                  <a:pt x="99903" y="315564"/>
                </a:lnTo>
                <a:lnTo>
                  <a:pt x="74428" y="360369"/>
                </a:lnTo>
                <a:lnTo>
                  <a:pt x="52401" y="407249"/>
                </a:lnTo>
                <a:lnTo>
                  <a:pt x="33994" y="456031"/>
                </a:lnTo>
                <a:lnTo>
                  <a:pt x="19379" y="506544"/>
                </a:lnTo>
                <a:lnTo>
                  <a:pt x="8727" y="558616"/>
                </a:lnTo>
                <a:lnTo>
                  <a:pt x="2210" y="612075"/>
                </a:lnTo>
                <a:lnTo>
                  <a:pt x="0" y="666749"/>
                </a:lnTo>
                <a:lnTo>
                  <a:pt x="2210" y="721424"/>
                </a:lnTo>
                <a:lnTo>
                  <a:pt x="8727" y="774883"/>
                </a:lnTo>
                <a:lnTo>
                  <a:pt x="19379" y="826955"/>
                </a:lnTo>
                <a:lnTo>
                  <a:pt x="33994" y="877468"/>
                </a:lnTo>
                <a:lnTo>
                  <a:pt x="52401" y="926250"/>
                </a:lnTo>
                <a:lnTo>
                  <a:pt x="74428" y="973130"/>
                </a:lnTo>
                <a:lnTo>
                  <a:pt x="99903" y="1017935"/>
                </a:lnTo>
                <a:lnTo>
                  <a:pt x="128654" y="1060494"/>
                </a:lnTo>
                <a:lnTo>
                  <a:pt x="160511" y="1100635"/>
                </a:lnTo>
                <a:lnTo>
                  <a:pt x="195300" y="1138187"/>
                </a:lnTo>
                <a:lnTo>
                  <a:pt x="232851" y="1172978"/>
                </a:lnTo>
                <a:lnTo>
                  <a:pt x="272992" y="1204836"/>
                </a:lnTo>
                <a:lnTo>
                  <a:pt x="315551" y="1233589"/>
                </a:lnTo>
                <a:lnTo>
                  <a:pt x="360356" y="1259065"/>
                </a:lnTo>
                <a:lnTo>
                  <a:pt x="407236" y="1281093"/>
                </a:lnTo>
                <a:lnTo>
                  <a:pt x="456019" y="1299502"/>
                </a:lnTo>
                <a:lnTo>
                  <a:pt x="506534" y="1314118"/>
                </a:lnTo>
                <a:lnTo>
                  <a:pt x="558608" y="1324771"/>
                </a:lnTo>
                <a:lnTo>
                  <a:pt x="612071" y="1331289"/>
                </a:lnTo>
                <a:lnTo>
                  <a:pt x="666749" y="1333499"/>
                </a:lnTo>
                <a:lnTo>
                  <a:pt x="721424" y="1331289"/>
                </a:lnTo>
                <a:lnTo>
                  <a:pt x="774883" y="1324771"/>
                </a:lnTo>
                <a:lnTo>
                  <a:pt x="826955" y="1314118"/>
                </a:lnTo>
                <a:lnTo>
                  <a:pt x="877468" y="1299502"/>
                </a:lnTo>
                <a:lnTo>
                  <a:pt x="926250" y="1281093"/>
                </a:lnTo>
                <a:lnTo>
                  <a:pt x="973130" y="1259065"/>
                </a:lnTo>
                <a:lnTo>
                  <a:pt x="1017935" y="1233589"/>
                </a:lnTo>
                <a:lnTo>
                  <a:pt x="1060494" y="1204836"/>
                </a:lnTo>
                <a:lnTo>
                  <a:pt x="1100635" y="1172978"/>
                </a:lnTo>
                <a:lnTo>
                  <a:pt x="1138187" y="1138187"/>
                </a:lnTo>
                <a:lnTo>
                  <a:pt x="1172978" y="1100635"/>
                </a:lnTo>
                <a:lnTo>
                  <a:pt x="1204836" y="1060494"/>
                </a:lnTo>
                <a:lnTo>
                  <a:pt x="1233589" y="1017935"/>
                </a:lnTo>
                <a:lnTo>
                  <a:pt x="1259065" y="973130"/>
                </a:lnTo>
                <a:lnTo>
                  <a:pt x="1281093" y="926250"/>
                </a:lnTo>
                <a:lnTo>
                  <a:pt x="1299502" y="877468"/>
                </a:lnTo>
                <a:lnTo>
                  <a:pt x="1314118" y="826955"/>
                </a:lnTo>
                <a:lnTo>
                  <a:pt x="1324771" y="774883"/>
                </a:lnTo>
                <a:lnTo>
                  <a:pt x="1331289" y="721424"/>
                </a:lnTo>
                <a:lnTo>
                  <a:pt x="1333499" y="666749"/>
                </a:lnTo>
                <a:lnTo>
                  <a:pt x="1331289" y="612075"/>
                </a:lnTo>
                <a:lnTo>
                  <a:pt x="1324771" y="558616"/>
                </a:lnTo>
                <a:lnTo>
                  <a:pt x="1314118" y="506544"/>
                </a:lnTo>
                <a:lnTo>
                  <a:pt x="1299502" y="456031"/>
                </a:lnTo>
                <a:lnTo>
                  <a:pt x="1281093" y="407249"/>
                </a:lnTo>
                <a:lnTo>
                  <a:pt x="1259065" y="360369"/>
                </a:lnTo>
                <a:lnTo>
                  <a:pt x="1233589" y="315564"/>
                </a:lnTo>
                <a:lnTo>
                  <a:pt x="1204836" y="273005"/>
                </a:lnTo>
                <a:lnTo>
                  <a:pt x="1172978" y="232863"/>
                </a:lnTo>
                <a:lnTo>
                  <a:pt x="1138187" y="195312"/>
                </a:lnTo>
                <a:lnTo>
                  <a:pt x="1100635" y="160521"/>
                </a:lnTo>
                <a:lnTo>
                  <a:pt x="1060494" y="128663"/>
                </a:lnTo>
                <a:lnTo>
                  <a:pt x="1017935" y="99910"/>
                </a:lnTo>
                <a:lnTo>
                  <a:pt x="973130" y="74434"/>
                </a:lnTo>
                <a:lnTo>
                  <a:pt x="926250" y="52406"/>
                </a:lnTo>
                <a:lnTo>
                  <a:pt x="877468" y="33997"/>
                </a:lnTo>
                <a:lnTo>
                  <a:pt x="826955" y="19381"/>
                </a:lnTo>
                <a:lnTo>
                  <a:pt x="774883" y="8728"/>
                </a:lnTo>
                <a:lnTo>
                  <a:pt x="721424" y="2210"/>
                </a:lnTo>
                <a:lnTo>
                  <a:pt x="66674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4781" y="2857774"/>
            <a:ext cx="708660" cy="475615"/>
          </a:xfrm>
          <a:custGeom>
            <a:avLst/>
            <a:gdLst/>
            <a:ahLst/>
            <a:cxnLst/>
            <a:rect l="l" t="t" r="r" b="b"/>
            <a:pathLst>
              <a:path w="708659" h="475614">
                <a:moveTo>
                  <a:pt x="48310" y="0"/>
                </a:moveTo>
                <a:lnTo>
                  <a:pt x="0" y="0"/>
                </a:lnTo>
                <a:lnTo>
                  <a:pt x="0" y="450951"/>
                </a:lnTo>
                <a:lnTo>
                  <a:pt x="281818" y="450951"/>
                </a:lnTo>
                <a:lnTo>
                  <a:pt x="285794" y="464498"/>
                </a:lnTo>
                <a:lnTo>
                  <a:pt x="296217" y="473153"/>
                </a:lnTo>
                <a:lnTo>
                  <a:pt x="402610" y="475091"/>
                </a:lnTo>
                <a:lnTo>
                  <a:pt x="416170" y="471115"/>
                </a:lnTo>
                <a:lnTo>
                  <a:pt x="424816" y="460692"/>
                </a:lnTo>
                <a:lnTo>
                  <a:pt x="708568" y="450951"/>
                </a:lnTo>
                <a:lnTo>
                  <a:pt x="708568" y="394563"/>
                </a:lnTo>
                <a:lnTo>
                  <a:pt x="48310" y="394563"/>
                </a:lnTo>
                <a:lnTo>
                  <a:pt x="48310" y="0"/>
                </a:lnTo>
                <a:close/>
              </a:path>
              <a:path w="708659" h="475614">
                <a:moveTo>
                  <a:pt x="708568" y="0"/>
                </a:moveTo>
                <a:lnTo>
                  <a:pt x="660257" y="0"/>
                </a:lnTo>
                <a:lnTo>
                  <a:pt x="660257" y="394563"/>
                </a:lnTo>
                <a:lnTo>
                  <a:pt x="708568" y="394563"/>
                </a:lnTo>
                <a:lnTo>
                  <a:pt x="708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5310" y="3195954"/>
            <a:ext cx="548005" cy="0"/>
          </a:xfrm>
          <a:custGeom>
            <a:avLst/>
            <a:gdLst/>
            <a:ahLst/>
            <a:cxnLst/>
            <a:rect l="l" t="t" r="r" b="b"/>
            <a:pathLst>
              <a:path w="548004">
                <a:moveTo>
                  <a:pt x="0" y="0"/>
                </a:moveTo>
                <a:lnTo>
                  <a:pt x="547542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9465" y="2857500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689"/>
                </a:lnTo>
              </a:path>
            </a:pathLst>
          </a:custGeom>
          <a:ln w="495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5310" y="2833370"/>
            <a:ext cx="548005" cy="0"/>
          </a:xfrm>
          <a:custGeom>
            <a:avLst/>
            <a:gdLst/>
            <a:ahLst/>
            <a:cxnLst/>
            <a:rect l="l" t="t" r="r" b="b"/>
            <a:pathLst>
              <a:path w="548004">
                <a:moveTo>
                  <a:pt x="0" y="0"/>
                </a:moveTo>
                <a:lnTo>
                  <a:pt x="547542" y="0"/>
                </a:lnTo>
              </a:path>
            </a:pathLst>
          </a:custGeom>
          <a:ln w="495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39081" y="285777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035"/>
                </a:lnTo>
              </a:path>
            </a:pathLst>
          </a:custGeom>
          <a:ln w="334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8697" y="285777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035"/>
                </a:lnTo>
              </a:path>
            </a:pathLst>
          </a:custGeom>
          <a:ln w="495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3485" y="295039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28" y="0"/>
                </a:lnTo>
              </a:path>
            </a:pathLst>
          </a:custGeom>
          <a:ln w="25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03485" y="299870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28" y="0"/>
                </a:lnTo>
              </a:path>
            </a:pathLst>
          </a:custGeom>
          <a:ln w="25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3485" y="3047015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8104" y="0"/>
                </a:lnTo>
              </a:path>
            </a:pathLst>
          </a:custGeom>
          <a:ln w="25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86020" y="2553712"/>
            <a:ext cx="3169920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700"/>
              </a:lnSpc>
            </a:pPr>
            <a:r>
              <a:rPr sz="1500" spc="-5" dirty="0">
                <a:latin typeface="Calibri"/>
                <a:cs typeface="Calibri"/>
              </a:rPr>
              <a:t>N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-10" dirty="0">
                <a:latin typeface="Calibri"/>
                <a:cs typeface="Calibri"/>
              </a:rPr>
              <a:t>er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re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re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st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oo</a:t>
            </a:r>
            <a:r>
              <a:rPr sz="1500" spc="-2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tt</a:t>
            </a:r>
            <a:r>
              <a:rPr sz="1500" spc="-10" dirty="0">
                <a:latin typeface="Calibri"/>
                <a:cs typeface="Calibri"/>
              </a:rPr>
              <a:t>en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n</a:t>
            </a:r>
            <a:r>
              <a:rPr sz="1500" spc="-45" dirty="0">
                <a:latin typeface="Calibri"/>
                <a:cs typeface="Calibri"/>
              </a:rPr>
              <a:t>g</a:t>
            </a:r>
            <a:r>
              <a:rPr sz="1500" spc="25" dirty="0">
                <a:latin typeface="Calibri"/>
                <a:cs typeface="Calibri"/>
              </a:rPr>
              <a:t>li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30" dirty="0">
                <a:latin typeface="Calibri"/>
                <a:cs typeface="Calibri"/>
              </a:rPr>
              <a:t>ad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la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5" dirty="0">
                <a:latin typeface="Calibri"/>
                <a:cs typeface="Calibri"/>
              </a:rPr>
              <a:t>Al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boo</a:t>
            </a:r>
            <a:r>
              <a:rPr sz="1500" spc="-1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et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15" dirty="0">
                <a:latin typeface="Calibri"/>
                <a:cs typeface="Calibri"/>
              </a:rPr>
              <a:t>tt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la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7750" y="4476750"/>
            <a:ext cx="1343025" cy="1333500"/>
          </a:xfrm>
          <a:custGeom>
            <a:avLst/>
            <a:gdLst/>
            <a:ahLst/>
            <a:cxnLst/>
            <a:rect l="l" t="t" r="r" b="b"/>
            <a:pathLst>
              <a:path w="1343025" h="1333500">
                <a:moveTo>
                  <a:pt x="671571" y="0"/>
                </a:moveTo>
                <a:lnTo>
                  <a:pt x="616483" y="2210"/>
                </a:lnTo>
                <a:lnTo>
                  <a:pt x="562623" y="8728"/>
                </a:lnTo>
                <a:lnTo>
                  <a:pt x="510164" y="19380"/>
                </a:lnTo>
                <a:lnTo>
                  <a:pt x="459278" y="33997"/>
                </a:lnTo>
                <a:lnTo>
                  <a:pt x="410138" y="52404"/>
                </a:lnTo>
                <a:lnTo>
                  <a:pt x="362917" y="74432"/>
                </a:lnTo>
                <a:lnTo>
                  <a:pt x="317788" y="99908"/>
                </a:lnTo>
                <a:lnTo>
                  <a:pt x="274922" y="128661"/>
                </a:lnTo>
                <a:lnTo>
                  <a:pt x="234493" y="160518"/>
                </a:lnTo>
                <a:lnTo>
                  <a:pt x="196674" y="195308"/>
                </a:lnTo>
                <a:lnTo>
                  <a:pt x="161637" y="232860"/>
                </a:lnTo>
                <a:lnTo>
                  <a:pt x="129555" y="273001"/>
                </a:lnTo>
                <a:lnTo>
                  <a:pt x="100601" y="315560"/>
                </a:lnTo>
                <a:lnTo>
                  <a:pt x="74947" y="360365"/>
                </a:lnTo>
                <a:lnTo>
                  <a:pt x="52766" y="407245"/>
                </a:lnTo>
                <a:lnTo>
                  <a:pt x="34231" y="456027"/>
                </a:lnTo>
                <a:lnTo>
                  <a:pt x="19513" y="506541"/>
                </a:lnTo>
                <a:lnTo>
                  <a:pt x="8788" y="558613"/>
                </a:lnTo>
                <a:lnTo>
                  <a:pt x="2225" y="612074"/>
                </a:lnTo>
                <a:lnTo>
                  <a:pt x="0" y="666749"/>
                </a:lnTo>
                <a:lnTo>
                  <a:pt x="2225" y="721425"/>
                </a:lnTo>
                <a:lnTo>
                  <a:pt x="8788" y="774886"/>
                </a:lnTo>
                <a:lnTo>
                  <a:pt x="19513" y="826958"/>
                </a:lnTo>
                <a:lnTo>
                  <a:pt x="34231" y="877471"/>
                </a:lnTo>
                <a:lnTo>
                  <a:pt x="52766" y="926254"/>
                </a:lnTo>
                <a:lnTo>
                  <a:pt x="74947" y="973134"/>
                </a:lnTo>
                <a:lnTo>
                  <a:pt x="100601" y="1017939"/>
                </a:lnTo>
                <a:lnTo>
                  <a:pt x="129555" y="1060498"/>
                </a:lnTo>
                <a:lnTo>
                  <a:pt x="161637" y="1100639"/>
                </a:lnTo>
                <a:lnTo>
                  <a:pt x="196674" y="1138191"/>
                </a:lnTo>
                <a:lnTo>
                  <a:pt x="234493" y="1172981"/>
                </a:lnTo>
                <a:lnTo>
                  <a:pt x="274922" y="1204838"/>
                </a:lnTo>
                <a:lnTo>
                  <a:pt x="317788" y="1233591"/>
                </a:lnTo>
                <a:lnTo>
                  <a:pt x="362917" y="1259067"/>
                </a:lnTo>
                <a:lnTo>
                  <a:pt x="410138" y="1281095"/>
                </a:lnTo>
                <a:lnTo>
                  <a:pt x="459278" y="1299502"/>
                </a:lnTo>
                <a:lnTo>
                  <a:pt x="510164" y="1314119"/>
                </a:lnTo>
                <a:lnTo>
                  <a:pt x="562623" y="1324771"/>
                </a:lnTo>
                <a:lnTo>
                  <a:pt x="616483" y="1331289"/>
                </a:lnTo>
                <a:lnTo>
                  <a:pt x="671571" y="1333499"/>
                </a:lnTo>
                <a:lnTo>
                  <a:pt x="726642" y="1331289"/>
                </a:lnTo>
                <a:lnTo>
                  <a:pt x="780487" y="1324771"/>
                </a:lnTo>
                <a:lnTo>
                  <a:pt x="832933" y="1314119"/>
                </a:lnTo>
                <a:lnTo>
                  <a:pt x="883807" y="1299502"/>
                </a:lnTo>
                <a:lnTo>
                  <a:pt x="932936" y="1281095"/>
                </a:lnTo>
                <a:lnTo>
                  <a:pt x="980148" y="1259067"/>
                </a:lnTo>
                <a:lnTo>
                  <a:pt x="1025269" y="1233591"/>
                </a:lnTo>
                <a:lnTo>
                  <a:pt x="1068128" y="1204838"/>
                </a:lnTo>
                <a:lnTo>
                  <a:pt x="1108550" y="1172981"/>
                </a:lnTo>
                <a:lnTo>
                  <a:pt x="1146364" y="1138191"/>
                </a:lnTo>
                <a:lnTo>
                  <a:pt x="1181397" y="1100639"/>
                </a:lnTo>
                <a:lnTo>
                  <a:pt x="1213476" y="1060498"/>
                </a:lnTo>
                <a:lnTo>
                  <a:pt x="1242428" y="1017939"/>
                </a:lnTo>
                <a:lnTo>
                  <a:pt x="1268080" y="973134"/>
                </a:lnTo>
                <a:lnTo>
                  <a:pt x="1290260" y="926254"/>
                </a:lnTo>
                <a:lnTo>
                  <a:pt x="1308794" y="877471"/>
                </a:lnTo>
                <a:lnTo>
                  <a:pt x="1323511" y="826958"/>
                </a:lnTo>
                <a:lnTo>
                  <a:pt x="1334237" y="774886"/>
                </a:lnTo>
                <a:lnTo>
                  <a:pt x="1340799" y="721425"/>
                </a:lnTo>
                <a:lnTo>
                  <a:pt x="1343024" y="666749"/>
                </a:lnTo>
                <a:lnTo>
                  <a:pt x="1340799" y="612074"/>
                </a:lnTo>
                <a:lnTo>
                  <a:pt x="1334237" y="558613"/>
                </a:lnTo>
                <a:lnTo>
                  <a:pt x="1323511" y="506541"/>
                </a:lnTo>
                <a:lnTo>
                  <a:pt x="1308794" y="456027"/>
                </a:lnTo>
                <a:lnTo>
                  <a:pt x="1290260" y="407245"/>
                </a:lnTo>
                <a:lnTo>
                  <a:pt x="1268080" y="360365"/>
                </a:lnTo>
                <a:lnTo>
                  <a:pt x="1242428" y="315560"/>
                </a:lnTo>
                <a:lnTo>
                  <a:pt x="1213476" y="273001"/>
                </a:lnTo>
                <a:lnTo>
                  <a:pt x="1181397" y="232860"/>
                </a:lnTo>
                <a:lnTo>
                  <a:pt x="1146364" y="195308"/>
                </a:lnTo>
                <a:lnTo>
                  <a:pt x="1108550" y="160518"/>
                </a:lnTo>
                <a:lnTo>
                  <a:pt x="1068128" y="128661"/>
                </a:lnTo>
                <a:lnTo>
                  <a:pt x="1025269" y="99908"/>
                </a:lnTo>
                <a:lnTo>
                  <a:pt x="980148" y="74432"/>
                </a:lnTo>
                <a:lnTo>
                  <a:pt x="932936" y="52404"/>
                </a:lnTo>
                <a:lnTo>
                  <a:pt x="883807" y="33997"/>
                </a:lnTo>
                <a:lnTo>
                  <a:pt x="832933" y="19380"/>
                </a:lnTo>
                <a:lnTo>
                  <a:pt x="780487" y="8728"/>
                </a:lnTo>
                <a:lnTo>
                  <a:pt x="726642" y="2210"/>
                </a:lnTo>
                <a:lnTo>
                  <a:pt x="67157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8930" y="4869823"/>
            <a:ext cx="541020" cy="548005"/>
          </a:xfrm>
          <a:custGeom>
            <a:avLst/>
            <a:gdLst/>
            <a:ahLst/>
            <a:cxnLst/>
            <a:rect l="l" t="t" r="r" b="b"/>
            <a:pathLst>
              <a:path w="541019" h="548004">
                <a:moveTo>
                  <a:pt x="461320" y="0"/>
                </a:moveTo>
                <a:lnTo>
                  <a:pt x="0" y="0"/>
                </a:lnTo>
                <a:lnTo>
                  <a:pt x="0" y="483132"/>
                </a:lnTo>
                <a:lnTo>
                  <a:pt x="13552" y="522752"/>
                </a:lnTo>
                <a:lnTo>
                  <a:pt x="47567" y="545453"/>
                </a:lnTo>
                <a:lnTo>
                  <a:pt x="477225" y="547545"/>
                </a:lnTo>
                <a:lnTo>
                  <a:pt x="491514" y="545896"/>
                </a:lnTo>
                <a:lnTo>
                  <a:pt x="526187" y="524149"/>
                </a:lnTo>
                <a:lnTo>
                  <a:pt x="538808" y="499228"/>
                </a:lnTo>
                <a:lnTo>
                  <a:pt x="54876" y="499228"/>
                </a:lnTo>
                <a:lnTo>
                  <a:pt x="47719" y="491977"/>
                </a:lnTo>
                <a:lnTo>
                  <a:pt x="47719" y="48313"/>
                </a:lnTo>
                <a:lnTo>
                  <a:pt x="461320" y="48313"/>
                </a:lnTo>
                <a:lnTo>
                  <a:pt x="461320" y="0"/>
                </a:lnTo>
                <a:close/>
              </a:path>
              <a:path w="541019" h="548004">
                <a:moveTo>
                  <a:pt x="540852" y="48313"/>
                </a:moveTo>
                <a:lnTo>
                  <a:pt x="413598" y="48313"/>
                </a:lnTo>
                <a:lnTo>
                  <a:pt x="413598" y="488762"/>
                </a:lnTo>
                <a:lnTo>
                  <a:pt x="414396" y="494394"/>
                </a:lnTo>
                <a:lnTo>
                  <a:pt x="415981" y="499228"/>
                </a:lnTo>
                <a:lnTo>
                  <a:pt x="468474" y="499228"/>
                </a:lnTo>
                <a:lnTo>
                  <a:pt x="461320" y="491977"/>
                </a:lnTo>
                <a:lnTo>
                  <a:pt x="461320" y="96630"/>
                </a:lnTo>
                <a:lnTo>
                  <a:pt x="540849" y="96630"/>
                </a:lnTo>
                <a:lnTo>
                  <a:pt x="540852" y="48313"/>
                </a:lnTo>
                <a:close/>
              </a:path>
              <a:path w="541019" h="548004">
                <a:moveTo>
                  <a:pt x="540849" y="96630"/>
                </a:moveTo>
                <a:lnTo>
                  <a:pt x="493132" y="96630"/>
                </a:lnTo>
                <a:lnTo>
                  <a:pt x="493132" y="491977"/>
                </a:lnTo>
                <a:lnTo>
                  <a:pt x="485979" y="499228"/>
                </a:lnTo>
                <a:lnTo>
                  <a:pt x="538808" y="499228"/>
                </a:lnTo>
                <a:lnTo>
                  <a:pt x="540824" y="485050"/>
                </a:lnTo>
                <a:lnTo>
                  <a:pt x="540849" y="96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8465" y="498255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52" y="0"/>
                </a:lnTo>
              </a:path>
            </a:pathLst>
          </a:custGeom>
          <a:ln w="334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5498" y="504696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219" y="0"/>
                </a:lnTo>
              </a:path>
            </a:pathLst>
          </a:custGeom>
          <a:ln w="334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5498" y="5111382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219" y="0"/>
                </a:lnTo>
              </a:path>
            </a:pathLst>
          </a:custGeom>
          <a:ln w="334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8465" y="5030866"/>
            <a:ext cx="135255" cy="97155"/>
          </a:xfrm>
          <a:custGeom>
            <a:avLst/>
            <a:gdLst/>
            <a:ahLst/>
            <a:cxnLst/>
            <a:rect l="l" t="t" r="r" b="b"/>
            <a:pathLst>
              <a:path w="135255" h="97154">
                <a:moveTo>
                  <a:pt x="0" y="96619"/>
                </a:moveTo>
                <a:lnTo>
                  <a:pt x="135219" y="96619"/>
                </a:lnTo>
                <a:lnTo>
                  <a:pt x="135219" y="0"/>
                </a:lnTo>
                <a:lnTo>
                  <a:pt x="0" y="0"/>
                </a:lnTo>
                <a:lnTo>
                  <a:pt x="0" y="96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8465" y="5175808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252" y="0"/>
                </a:lnTo>
              </a:path>
            </a:pathLst>
          </a:custGeom>
          <a:ln w="334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5498" y="5224116"/>
            <a:ext cx="135255" cy="97155"/>
          </a:xfrm>
          <a:custGeom>
            <a:avLst/>
            <a:gdLst/>
            <a:ahLst/>
            <a:cxnLst/>
            <a:rect l="l" t="t" r="r" b="b"/>
            <a:pathLst>
              <a:path w="135255" h="97154">
                <a:moveTo>
                  <a:pt x="0" y="96619"/>
                </a:moveTo>
                <a:lnTo>
                  <a:pt x="135219" y="96619"/>
                </a:lnTo>
                <a:lnTo>
                  <a:pt x="135219" y="0"/>
                </a:lnTo>
                <a:lnTo>
                  <a:pt x="0" y="0"/>
                </a:lnTo>
                <a:lnTo>
                  <a:pt x="0" y="96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8465" y="524022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219" y="0"/>
                </a:lnTo>
              </a:path>
            </a:pathLst>
          </a:custGeom>
          <a:ln w="334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465" y="5304632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219" y="0"/>
                </a:lnTo>
              </a:path>
            </a:pathLst>
          </a:custGeom>
          <a:ln w="334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62303" y="4737495"/>
            <a:ext cx="292735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ev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ew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ex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-2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een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0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rev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oun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lo</a:t>
            </a:r>
            <a:r>
              <a:rPr sz="1500" dirty="0">
                <a:latin typeface="Calibri"/>
                <a:cs typeface="Calibri"/>
              </a:rPr>
              <a:t>w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0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25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on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y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qu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rev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ves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0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rev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72240" y="4476750"/>
            <a:ext cx="1333500" cy="1333500"/>
          </a:xfrm>
          <a:custGeom>
            <a:avLst/>
            <a:gdLst/>
            <a:ahLst/>
            <a:cxnLst/>
            <a:rect l="l" t="t" r="r" b="b"/>
            <a:pathLst>
              <a:path w="1333500" h="1333500">
                <a:moveTo>
                  <a:pt x="666749" y="0"/>
                </a:moveTo>
                <a:lnTo>
                  <a:pt x="612071" y="2210"/>
                </a:lnTo>
                <a:lnTo>
                  <a:pt x="558608" y="8728"/>
                </a:lnTo>
                <a:lnTo>
                  <a:pt x="506534" y="19380"/>
                </a:lnTo>
                <a:lnTo>
                  <a:pt x="456019" y="33997"/>
                </a:lnTo>
                <a:lnTo>
                  <a:pt x="407236" y="52404"/>
                </a:lnTo>
                <a:lnTo>
                  <a:pt x="360356" y="74432"/>
                </a:lnTo>
                <a:lnTo>
                  <a:pt x="315551" y="99908"/>
                </a:lnTo>
                <a:lnTo>
                  <a:pt x="272992" y="128661"/>
                </a:lnTo>
                <a:lnTo>
                  <a:pt x="232851" y="160518"/>
                </a:lnTo>
                <a:lnTo>
                  <a:pt x="195300" y="195308"/>
                </a:lnTo>
                <a:lnTo>
                  <a:pt x="160511" y="232860"/>
                </a:lnTo>
                <a:lnTo>
                  <a:pt x="128654" y="273001"/>
                </a:lnTo>
                <a:lnTo>
                  <a:pt x="99903" y="315560"/>
                </a:lnTo>
                <a:lnTo>
                  <a:pt x="74428" y="360365"/>
                </a:lnTo>
                <a:lnTo>
                  <a:pt x="52401" y="407245"/>
                </a:lnTo>
                <a:lnTo>
                  <a:pt x="33994" y="456027"/>
                </a:lnTo>
                <a:lnTo>
                  <a:pt x="19379" y="506541"/>
                </a:lnTo>
                <a:lnTo>
                  <a:pt x="8727" y="558613"/>
                </a:lnTo>
                <a:lnTo>
                  <a:pt x="2210" y="612074"/>
                </a:lnTo>
                <a:lnTo>
                  <a:pt x="0" y="666749"/>
                </a:lnTo>
                <a:lnTo>
                  <a:pt x="2210" y="721425"/>
                </a:lnTo>
                <a:lnTo>
                  <a:pt x="8727" y="774886"/>
                </a:lnTo>
                <a:lnTo>
                  <a:pt x="19379" y="826958"/>
                </a:lnTo>
                <a:lnTo>
                  <a:pt x="33994" y="877471"/>
                </a:lnTo>
                <a:lnTo>
                  <a:pt x="52401" y="926254"/>
                </a:lnTo>
                <a:lnTo>
                  <a:pt x="74428" y="973134"/>
                </a:lnTo>
                <a:lnTo>
                  <a:pt x="99903" y="1017939"/>
                </a:lnTo>
                <a:lnTo>
                  <a:pt x="128654" y="1060498"/>
                </a:lnTo>
                <a:lnTo>
                  <a:pt x="160511" y="1100639"/>
                </a:lnTo>
                <a:lnTo>
                  <a:pt x="195300" y="1138191"/>
                </a:lnTo>
                <a:lnTo>
                  <a:pt x="232851" y="1172981"/>
                </a:lnTo>
                <a:lnTo>
                  <a:pt x="272992" y="1204838"/>
                </a:lnTo>
                <a:lnTo>
                  <a:pt x="315551" y="1233591"/>
                </a:lnTo>
                <a:lnTo>
                  <a:pt x="360356" y="1259067"/>
                </a:lnTo>
                <a:lnTo>
                  <a:pt x="407236" y="1281095"/>
                </a:lnTo>
                <a:lnTo>
                  <a:pt x="456019" y="1299502"/>
                </a:lnTo>
                <a:lnTo>
                  <a:pt x="506534" y="1314119"/>
                </a:lnTo>
                <a:lnTo>
                  <a:pt x="558608" y="1324771"/>
                </a:lnTo>
                <a:lnTo>
                  <a:pt x="612071" y="1331289"/>
                </a:lnTo>
                <a:lnTo>
                  <a:pt x="666749" y="1333499"/>
                </a:lnTo>
                <a:lnTo>
                  <a:pt x="721424" y="1331289"/>
                </a:lnTo>
                <a:lnTo>
                  <a:pt x="774883" y="1324771"/>
                </a:lnTo>
                <a:lnTo>
                  <a:pt x="826955" y="1314119"/>
                </a:lnTo>
                <a:lnTo>
                  <a:pt x="877468" y="1299502"/>
                </a:lnTo>
                <a:lnTo>
                  <a:pt x="926250" y="1281095"/>
                </a:lnTo>
                <a:lnTo>
                  <a:pt x="973130" y="1259067"/>
                </a:lnTo>
                <a:lnTo>
                  <a:pt x="1017935" y="1233591"/>
                </a:lnTo>
                <a:lnTo>
                  <a:pt x="1060494" y="1204838"/>
                </a:lnTo>
                <a:lnTo>
                  <a:pt x="1100635" y="1172981"/>
                </a:lnTo>
                <a:lnTo>
                  <a:pt x="1138187" y="1138191"/>
                </a:lnTo>
                <a:lnTo>
                  <a:pt x="1172978" y="1100639"/>
                </a:lnTo>
                <a:lnTo>
                  <a:pt x="1204836" y="1060498"/>
                </a:lnTo>
                <a:lnTo>
                  <a:pt x="1233589" y="1017939"/>
                </a:lnTo>
                <a:lnTo>
                  <a:pt x="1259065" y="973134"/>
                </a:lnTo>
                <a:lnTo>
                  <a:pt x="1281093" y="926254"/>
                </a:lnTo>
                <a:lnTo>
                  <a:pt x="1299502" y="877471"/>
                </a:lnTo>
                <a:lnTo>
                  <a:pt x="1314118" y="826958"/>
                </a:lnTo>
                <a:lnTo>
                  <a:pt x="1324771" y="774886"/>
                </a:lnTo>
                <a:lnTo>
                  <a:pt x="1331289" y="721425"/>
                </a:lnTo>
                <a:lnTo>
                  <a:pt x="1333499" y="666749"/>
                </a:lnTo>
                <a:lnTo>
                  <a:pt x="1331289" y="612074"/>
                </a:lnTo>
                <a:lnTo>
                  <a:pt x="1324771" y="558613"/>
                </a:lnTo>
                <a:lnTo>
                  <a:pt x="1314118" y="506541"/>
                </a:lnTo>
                <a:lnTo>
                  <a:pt x="1299502" y="456027"/>
                </a:lnTo>
                <a:lnTo>
                  <a:pt x="1281093" y="407245"/>
                </a:lnTo>
                <a:lnTo>
                  <a:pt x="1259065" y="360365"/>
                </a:lnTo>
                <a:lnTo>
                  <a:pt x="1233589" y="315560"/>
                </a:lnTo>
                <a:lnTo>
                  <a:pt x="1204836" y="273001"/>
                </a:lnTo>
                <a:lnTo>
                  <a:pt x="1172978" y="232860"/>
                </a:lnTo>
                <a:lnTo>
                  <a:pt x="1138187" y="195308"/>
                </a:lnTo>
                <a:lnTo>
                  <a:pt x="1100635" y="160518"/>
                </a:lnTo>
                <a:lnTo>
                  <a:pt x="1060494" y="128661"/>
                </a:lnTo>
                <a:lnTo>
                  <a:pt x="1017935" y="99908"/>
                </a:lnTo>
                <a:lnTo>
                  <a:pt x="973130" y="74432"/>
                </a:lnTo>
                <a:lnTo>
                  <a:pt x="926250" y="52404"/>
                </a:lnTo>
                <a:lnTo>
                  <a:pt x="877468" y="33997"/>
                </a:lnTo>
                <a:lnTo>
                  <a:pt x="826955" y="19380"/>
                </a:lnTo>
                <a:lnTo>
                  <a:pt x="774883" y="8728"/>
                </a:lnTo>
                <a:lnTo>
                  <a:pt x="721424" y="2210"/>
                </a:lnTo>
                <a:lnTo>
                  <a:pt x="666749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6999" y="4821506"/>
            <a:ext cx="644525" cy="644525"/>
          </a:xfrm>
          <a:custGeom>
            <a:avLst/>
            <a:gdLst/>
            <a:ahLst/>
            <a:cxnLst/>
            <a:rect l="l" t="t" r="r" b="b"/>
            <a:pathLst>
              <a:path w="644525" h="644525">
                <a:moveTo>
                  <a:pt x="644164" y="241566"/>
                </a:moveTo>
                <a:lnTo>
                  <a:pt x="0" y="241566"/>
                </a:lnTo>
                <a:lnTo>
                  <a:pt x="185196" y="402610"/>
                </a:lnTo>
                <a:lnTo>
                  <a:pt x="112715" y="644176"/>
                </a:lnTo>
                <a:lnTo>
                  <a:pt x="322082" y="499228"/>
                </a:lnTo>
                <a:lnTo>
                  <a:pt x="487945" y="499228"/>
                </a:lnTo>
                <a:lnTo>
                  <a:pt x="458967" y="402610"/>
                </a:lnTo>
                <a:lnTo>
                  <a:pt x="644164" y="241566"/>
                </a:lnTo>
                <a:close/>
              </a:path>
              <a:path w="644525" h="644525">
                <a:moveTo>
                  <a:pt x="487945" y="499228"/>
                </a:moveTo>
                <a:lnTo>
                  <a:pt x="322082" y="499228"/>
                </a:lnTo>
                <a:lnTo>
                  <a:pt x="531418" y="644176"/>
                </a:lnTo>
                <a:lnTo>
                  <a:pt x="487945" y="499228"/>
                </a:lnTo>
                <a:close/>
              </a:path>
              <a:path w="644525" h="644525">
                <a:moveTo>
                  <a:pt x="322082" y="0"/>
                </a:moveTo>
                <a:lnTo>
                  <a:pt x="241553" y="241566"/>
                </a:lnTo>
                <a:lnTo>
                  <a:pt x="402579" y="241566"/>
                </a:lnTo>
                <a:lnTo>
                  <a:pt x="3220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86020" y="4947537"/>
            <a:ext cx="3046095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45" dirty="0">
                <a:latin typeface="Calibri"/>
                <a:cs typeface="Calibri"/>
              </a:rPr>
              <a:t>g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-10" dirty="0">
                <a:latin typeface="Calibri"/>
                <a:cs typeface="Calibri"/>
              </a:rPr>
              <a:t>er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re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ew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nd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x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ver</a:t>
            </a:r>
            <a:r>
              <a:rPr sz="1500" spc="20" dirty="0">
                <a:latin typeface="Calibri"/>
                <a:cs typeface="Calibri"/>
              </a:rPr>
              <a:t>a</a:t>
            </a:r>
            <a:r>
              <a:rPr sz="1500" spc="-45" dirty="0">
                <a:latin typeface="Calibri"/>
                <a:cs typeface="Calibri"/>
              </a:rPr>
              <a:t>g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g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25"/>
              </a:lnSpc>
            </a:pPr>
            <a:r>
              <a:rPr sz="1500" spc="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07809" y="6472551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3572" y="962398"/>
            <a:ext cx="144145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1F3863"/>
                </a:solidFill>
                <a:latin typeface="Calibri"/>
                <a:cs typeface="Calibri"/>
              </a:rPr>
              <a:t>pp</a:t>
            </a:r>
            <a:r>
              <a:rPr sz="240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24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720"/>
              </a:spcBef>
            </a:pP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600" u="heavy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co</a:t>
            </a:r>
            <a:r>
              <a:rPr sz="1600" u="heavy" spc="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3474722"/>
            <a:ext cx="3916679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#V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alizi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4230365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374" y="4230365"/>
            <a:ext cx="254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22" y="4989448"/>
            <a:ext cx="982344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22" y="6123305"/>
            <a:ext cx="548957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#Rea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dat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206599"/>
              </a:lnSpc>
              <a:spcBef>
                <a:spcPts val="25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read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\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\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\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\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\\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\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\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\\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alizat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\\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22" y="7638412"/>
            <a:ext cx="3677920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#da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206599"/>
              </a:lnSpc>
              <a:spcBef>
                <a:spcPts val="25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915" y="4379577"/>
            <a:ext cx="5467350" cy="0"/>
          </a:xfrm>
          <a:custGeom>
            <a:avLst/>
            <a:gdLst/>
            <a:ahLst/>
            <a:cxnLst/>
            <a:rect l="l" t="t" r="r" b="b"/>
            <a:pathLst>
              <a:path w="5467350">
                <a:moveTo>
                  <a:pt x="0" y="0"/>
                </a:moveTo>
                <a:lnTo>
                  <a:pt x="5467195" y="0"/>
                </a:lnTo>
              </a:path>
            </a:pathLst>
          </a:custGeom>
          <a:ln w="9896">
            <a:solidFill>
              <a:srgbClr val="1E37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933823"/>
            <a:ext cx="420560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2070728"/>
            <a:ext cx="529590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/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3204585"/>
            <a:ext cx="14592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22" y="3963657"/>
            <a:ext cx="5876290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104775">
              <a:lnSpc>
                <a:spcPct val="1111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1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22" y="5678797"/>
            <a:ext cx="5945505" cy="303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di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f&lt;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1416685">
              <a:lnSpc>
                <a:spcPct val="206700"/>
              </a:lnSpc>
              <a:spcBef>
                <a:spcPts val="2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f)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"c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4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=cu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111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e)</a:t>
            </a:r>
            <a:r>
              <a:rPr sz="1200" spc="-1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F,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999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933823"/>
            <a:ext cx="5264150" cy="265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L="12700" marR="588010">
              <a:lnSpc>
                <a:spcPts val="2980"/>
              </a:lnSpc>
              <a:spcBef>
                <a:spcPts val="350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trev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trev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f)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trev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trev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$c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trev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=cu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4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vi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eat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e)</a:t>
            </a:r>
            <a:r>
              <a:rPr sz="1200" spc="-1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vi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F,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205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6" y="4922766"/>
            <a:ext cx="5185410" cy="26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is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L="12700" marR="164465">
              <a:lnSpc>
                <a:spcPts val="2980"/>
              </a:lnSpc>
              <a:spcBef>
                <a:spcPts val="35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t+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45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=cu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4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eat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e)</a:t>
            </a:r>
            <a:r>
              <a:rPr sz="1200" spc="-1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F,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299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31" y="8530838"/>
            <a:ext cx="212534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ew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ndex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6" y="933823"/>
            <a:ext cx="5768975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5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ew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ew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6" y="2270753"/>
            <a:ext cx="5708015" cy="340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12700" marR="2707640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g[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eq,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427990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%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&gt;%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,la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eq[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8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a.r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req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ill=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4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3190240">
              <a:lnSpc>
                <a:spcPts val="3000"/>
              </a:lnSpc>
              <a:spcBef>
                <a:spcPts val="335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_bar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th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tat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tart=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12700" marR="5080" indent="69850">
              <a:lnSpc>
                <a:spcPct val="109600"/>
              </a:lnSpc>
              <a:spcBef>
                <a:spcPts val="1035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3" y="6256648"/>
            <a:ext cx="580263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4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82550" marR="3723004" indent="-69850">
              <a:lnSpc>
                <a:spcPct val="206599"/>
              </a:lnSpc>
              <a:spcBef>
                <a:spcPts val="25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_h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th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4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Hi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am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4"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2000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933823"/>
            <a:ext cx="4421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rtain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1689728"/>
            <a:ext cx="5935980" cy="378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eates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ith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 marR="1283970">
              <a:lnSpc>
                <a:spcPct val="206800"/>
              </a:lnSpc>
              <a:spcBef>
                <a:spcPts val="2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/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)))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no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_au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81915" marR="2733040" indent="-69850">
              <a:lnSpc>
                <a:spcPct val="206599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_au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1576070">
              <a:lnSpc>
                <a:spcPct val="206599"/>
              </a:lnSpc>
              <a:spcBef>
                <a:spcPts val="25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s=l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4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F,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4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5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3654425">
              <a:lnSpc>
                <a:spcPct val="206599"/>
              </a:lnSpc>
              <a:spcBef>
                <a:spcPts val="25"/>
              </a:spcBef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25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ill_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ette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6" y="6434706"/>
            <a:ext cx="4923155" cy="265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6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hed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_da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e,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_da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spc="3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4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2554605">
              <a:lnSpc>
                <a:spcPct val="206599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ate)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bdate&gt;=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  <a:p>
            <a:pPr marL="12700" marR="1903730">
              <a:lnSpc>
                <a:spcPct val="206700"/>
              </a:lnSpc>
              <a:spcBef>
                <a:spcPts val="2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ata=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ate,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x=p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ate,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_bar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tat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'i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'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6" y="933823"/>
            <a:ext cx="526161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1840230">
              <a:lnSpc>
                <a:spcPts val="2980"/>
              </a:lnSpc>
              <a:spcBef>
                <a:spcPts val="35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s=l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pubdate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F,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ill_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ette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12700" marR="5080" indent="69850">
              <a:lnSpc>
                <a:spcPct val="109400"/>
              </a:lnSpc>
              <a:spcBef>
                <a:spcPts val="1065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hed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6"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6" y="4541765"/>
            <a:ext cx="2016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6" y="5300587"/>
            <a:ext cx="494030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vg.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~lang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e,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ata=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ean)</a:t>
            </a:r>
            <a:endParaRPr sz="1200">
              <a:latin typeface="Calibri"/>
              <a:cs typeface="Calibri"/>
            </a:endParaRPr>
          </a:p>
          <a:p>
            <a:pPr marL="81915" marR="1500505" indent="-69850">
              <a:lnSpc>
                <a:spcPct val="206599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vg.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e,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r=lang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692150">
              <a:lnSpc>
                <a:spcPts val="3000"/>
              </a:lnSpc>
              <a:spcBef>
                <a:spcPts val="335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e=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26" y="8330563"/>
            <a:ext cx="24987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8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933823"/>
            <a:ext cx="4865370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indent="-6985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t: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8"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6" y="3963657"/>
            <a:ext cx="3118485" cy="207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980"/>
              </a:lnSpc>
              <a:spcBef>
                <a:spcPts val="35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722630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250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000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6" y="6993502"/>
            <a:ext cx="3489325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ct val="206599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500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1311645"/>
            <a:ext cx="441960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ts val="3000"/>
              </a:lnSpc>
              <a:spcBef>
                <a:spcPts val="335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250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000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3963657"/>
            <a:ext cx="3092450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dex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ts val="2980"/>
              </a:lnSpc>
              <a:spcBef>
                <a:spcPts val="350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5856597"/>
            <a:ext cx="4564380" cy="207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10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980"/>
              </a:lnSpc>
              <a:spcBef>
                <a:spcPts val="35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~p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</a:t>
            </a:r>
            <a:r>
              <a:rPr sz="1200" spc="-4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ean)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2472055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ULL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933823"/>
            <a:ext cx="4993005" cy="2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980"/>
              </a:lnSpc>
              <a:spcBef>
                <a:spcPts val="35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s~lang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ode,da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a=b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ean)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k,ae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e,n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r=lang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765810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x_d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ULL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11"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5478776"/>
            <a:ext cx="5554345" cy="264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ent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45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t~la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ode,da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a=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81915" marR="1786255" indent="-69850">
              <a:lnSpc>
                <a:spcPct val="206700"/>
              </a:lnSpc>
              <a:spcBef>
                <a:spcPts val="20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spc="-4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=lang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ge,y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_bar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tat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)+</a:t>
            </a:r>
            <a:endParaRPr sz="1200">
              <a:latin typeface="Calibri"/>
              <a:cs typeface="Calibri"/>
            </a:endParaRPr>
          </a:p>
          <a:p>
            <a:pPr marL="81915" marR="1326515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="N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12"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0"/>
            <a:ext cx="4686300" cy="6858000"/>
          </a:xfrm>
          <a:custGeom>
            <a:avLst/>
            <a:gdLst/>
            <a:ahLst/>
            <a:cxnLst/>
            <a:rect l="l" t="t" r="r" b="b"/>
            <a:pathLst>
              <a:path w="4686300" h="6858000">
                <a:moveTo>
                  <a:pt x="0" y="6857999"/>
                </a:moveTo>
                <a:lnTo>
                  <a:pt x="4686299" y="6857999"/>
                </a:lnTo>
                <a:lnTo>
                  <a:pt x="46862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6654" y="1289839"/>
            <a:ext cx="2510155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0" spc="90" dirty="0">
                <a:latin typeface="Calibri Light"/>
                <a:cs typeface="Calibri Light"/>
              </a:rPr>
              <a:t>D</a:t>
            </a:r>
            <a:r>
              <a:rPr sz="3300" b="0" spc="15" dirty="0">
                <a:latin typeface="Calibri Light"/>
                <a:cs typeface="Calibri Light"/>
              </a:rPr>
              <a:t>e</a:t>
            </a:r>
            <a:r>
              <a:rPr sz="3300" b="0" dirty="0">
                <a:latin typeface="Calibri Light"/>
                <a:cs typeface="Calibri Light"/>
              </a:rPr>
              <a:t>p</a:t>
            </a:r>
            <a:r>
              <a:rPr sz="3300" b="0" spc="-50" dirty="0">
                <a:latin typeface="Calibri Light"/>
                <a:cs typeface="Calibri Light"/>
              </a:rPr>
              <a:t>e</a:t>
            </a:r>
            <a:r>
              <a:rPr sz="3300" b="0" dirty="0">
                <a:latin typeface="Calibri Light"/>
                <a:cs typeface="Calibri Light"/>
              </a:rPr>
              <a:t>n</a:t>
            </a:r>
            <a:r>
              <a:rPr sz="3300" b="0" spc="-55" dirty="0">
                <a:latin typeface="Calibri Light"/>
                <a:cs typeface="Calibri Light"/>
              </a:rPr>
              <a:t>d</a:t>
            </a:r>
            <a:r>
              <a:rPr sz="3300" b="0" spc="15" dirty="0">
                <a:latin typeface="Calibri Light"/>
                <a:cs typeface="Calibri Light"/>
              </a:rPr>
              <a:t>e</a:t>
            </a:r>
            <a:r>
              <a:rPr sz="3300" b="0" spc="-65" dirty="0">
                <a:latin typeface="Calibri Light"/>
                <a:cs typeface="Calibri Light"/>
              </a:rPr>
              <a:t>n</a:t>
            </a:r>
            <a:r>
              <a:rPr sz="3300" b="0" spc="-55" dirty="0">
                <a:latin typeface="Calibri Light"/>
                <a:cs typeface="Calibri Light"/>
              </a:rPr>
              <a:t>c</a:t>
            </a:r>
            <a:r>
              <a:rPr sz="3300" b="0" spc="20" dirty="0">
                <a:latin typeface="Calibri Light"/>
                <a:cs typeface="Calibri Light"/>
              </a:rPr>
              <a:t>i</a:t>
            </a:r>
            <a:r>
              <a:rPr sz="3300" b="0" spc="-60" dirty="0">
                <a:latin typeface="Calibri Light"/>
                <a:cs typeface="Calibri Light"/>
              </a:rPr>
              <a:t>e</a:t>
            </a:r>
            <a:r>
              <a:rPr sz="3300" b="0" dirty="0">
                <a:latin typeface="Calibri Light"/>
                <a:cs typeface="Calibri Light"/>
              </a:rPr>
              <a:t>s: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49842" y="4760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8392" y="4760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49209" y="75245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69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7759" y="75245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69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49207" y="6096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2" y="0"/>
                </a:moveTo>
                <a:lnTo>
                  <a:pt x="20951" y="1191"/>
                </a:lnTo>
                <a:lnTo>
                  <a:pt x="10127" y="8036"/>
                </a:lnTo>
                <a:lnTo>
                  <a:pt x="2717" y="19902"/>
                </a:lnTo>
                <a:lnTo>
                  <a:pt x="0" y="35575"/>
                </a:lnTo>
                <a:lnTo>
                  <a:pt x="2988" y="47695"/>
                </a:lnTo>
                <a:lnTo>
                  <a:pt x="10450" y="57276"/>
                </a:lnTo>
                <a:lnTo>
                  <a:pt x="22443" y="63168"/>
                </a:lnTo>
                <a:lnTo>
                  <a:pt x="39022" y="64218"/>
                </a:lnTo>
                <a:lnTo>
                  <a:pt x="48328" y="56381"/>
                </a:lnTo>
                <a:lnTo>
                  <a:pt x="54482" y="43579"/>
                </a:lnTo>
                <a:lnTo>
                  <a:pt x="56437" y="26257"/>
                </a:lnTo>
                <a:lnTo>
                  <a:pt x="50995" y="12805"/>
                </a:lnTo>
                <a:lnTo>
                  <a:pt x="41200" y="3485"/>
                </a:lnTo>
                <a:lnTo>
                  <a:pt x="28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77757" y="6096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2" y="0"/>
                </a:moveTo>
                <a:lnTo>
                  <a:pt x="20951" y="1191"/>
                </a:lnTo>
                <a:lnTo>
                  <a:pt x="10127" y="8036"/>
                </a:lnTo>
                <a:lnTo>
                  <a:pt x="2717" y="19902"/>
                </a:lnTo>
                <a:lnTo>
                  <a:pt x="0" y="35575"/>
                </a:lnTo>
                <a:lnTo>
                  <a:pt x="2988" y="47695"/>
                </a:lnTo>
                <a:lnTo>
                  <a:pt x="10450" y="57276"/>
                </a:lnTo>
                <a:lnTo>
                  <a:pt x="22443" y="63168"/>
                </a:lnTo>
                <a:lnTo>
                  <a:pt x="39022" y="64218"/>
                </a:lnTo>
                <a:lnTo>
                  <a:pt x="48328" y="56381"/>
                </a:lnTo>
                <a:lnTo>
                  <a:pt x="54482" y="43579"/>
                </a:lnTo>
                <a:lnTo>
                  <a:pt x="56437" y="26257"/>
                </a:lnTo>
                <a:lnTo>
                  <a:pt x="50995" y="12805"/>
                </a:lnTo>
                <a:lnTo>
                  <a:pt x="41200" y="3485"/>
                </a:lnTo>
                <a:lnTo>
                  <a:pt x="28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49209" y="46670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77759" y="466709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490" y="0"/>
                </a:moveTo>
                <a:lnTo>
                  <a:pt x="20923" y="1199"/>
                </a:lnTo>
                <a:lnTo>
                  <a:pt x="10111" y="8053"/>
                </a:lnTo>
                <a:lnTo>
                  <a:pt x="2711" y="19927"/>
                </a:lnTo>
                <a:lnTo>
                  <a:pt x="0" y="35614"/>
                </a:lnTo>
                <a:lnTo>
                  <a:pt x="2998" y="47725"/>
                </a:lnTo>
                <a:lnTo>
                  <a:pt x="10465" y="57303"/>
                </a:lnTo>
                <a:lnTo>
                  <a:pt x="22458" y="63191"/>
                </a:lnTo>
                <a:lnTo>
                  <a:pt x="39035" y="64236"/>
                </a:lnTo>
                <a:lnTo>
                  <a:pt x="48334" y="56386"/>
                </a:lnTo>
                <a:lnTo>
                  <a:pt x="54482" y="43576"/>
                </a:lnTo>
                <a:lnTo>
                  <a:pt x="56435" y="26257"/>
                </a:lnTo>
                <a:lnTo>
                  <a:pt x="50993" y="12805"/>
                </a:lnTo>
                <a:lnTo>
                  <a:pt x="41197" y="3485"/>
                </a:lnTo>
                <a:lnTo>
                  <a:pt x="284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49842" y="33335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78392" y="333359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6" y="0"/>
                </a:moveTo>
                <a:lnTo>
                  <a:pt x="20440" y="1004"/>
                </a:lnTo>
                <a:lnTo>
                  <a:pt x="9609" y="7202"/>
                </a:lnTo>
                <a:lnTo>
                  <a:pt x="2337" y="18643"/>
                </a:lnTo>
                <a:lnTo>
                  <a:pt x="0" y="34853"/>
                </a:lnTo>
                <a:lnTo>
                  <a:pt x="5822" y="46271"/>
                </a:lnTo>
                <a:lnTo>
                  <a:pt x="16930" y="54060"/>
                </a:lnTo>
                <a:lnTo>
                  <a:pt x="32593" y="56755"/>
                </a:lnTo>
                <a:lnTo>
                  <a:pt x="44775" y="51419"/>
                </a:lnTo>
                <a:lnTo>
                  <a:pt x="53222" y="40749"/>
                </a:lnTo>
                <a:lnTo>
                  <a:pt x="56320" y="25893"/>
                </a:lnTo>
                <a:lnTo>
                  <a:pt x="51634" y="12736"/>
                </a:lnTo>
                <a:lnTo>
                  <a:pt x="41532" y="3491"/>
                </a:lnTo>
                <a:lnTo>
                  <a:pt x="27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49847" y="1905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2" y="0"/>
                </a:moveTo>
                <a:lnTo>
                  <a:pt x="20441" y="1003"/>
                </a:lnTo>
                <a:lnTo>
                  <a:pt x="9607" y="7199"/>
                </a:lnTo>
                <a:lnTo>
                  <a:pt x="2335" y="18637"/>
                </a:lnTo>
                <a:lnTo>
                  <a:pt x="0" y="34842"/>
                </a:lnTo>
                <a:lnTo>
                  <a:pt x="5826" y="46262"/>
                </a:lnTo>
                <a:lnTo>
                  <a:pt x="16933" y="54056"/>
                </a:lnTo>
                <a:lnTo>
                  <a:pt x="32589" y="56754"/>
                </a:lnTo>
                <a:lnTo>
                  <a:pt x="44771" y="51410"/>
                </a:lnTo>
                <a:lnTo>
                  <a:pt x="53219" y="40735"/>
                </a:lnTo>
                <a:lnTo>
                  <a:pt x="56318" y="25891"/>
                </a:lnTo>
                <a:lnTo>
                  <a:pt x="51638" y="12741"/>
                </a:lnTo>
                <a:lnTo>
                  <a:pt x="41535" y="3493"/>
                </a:lnTo>
                <a:lnTo>
                  <a:pt x="278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78397" y="1905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52" y="0"/>
                </a:moveTo>
                <a:lnTo>
                  <a:pt x="20441" y="1003"/>
                </a:lnTo>
                <a:lnTo>
                  <a:pt x="9607" y="7199"/>
                </a:lnTo>
                <a:lnTo>
                  <a:pt x="2335" y="18637"/>
                </a:lnTo>
                <a:lnTo>
                  <a:pt x="0" y="34842"/>
                </a:lnTo>
                <a:lnTo>
                  <a:pt x="5826" y="46262"/>
                </a:lnTo>
                <a:lnTo>
                  <a:pt x="16933" y="54056"/>
                </a:lnTo>
                <a:lnTo>
                  <a:pt x="32589" y="56754"/>
                </a:lnTo>
                <a:lnTo>
                  <a:pt x="44771" y="51410"/>
                </a:lnTo>
                <a:lnTo>
                  <a:pt x="53219" y="40735"/>
                </a:lnTo>
                <a:lnTo>
                  <a:pt x="56318" y="25891"/>
                </a:lnTo>
                <a:lnTo>
                  <a:pt x="51638" y="12741"/>
                </a:lnTo>
                <a:lnTo>
                  <a:pt x="41535" y="3493"/>
                </a:lnTo>
                <a:lnTo>
                  <a:pt x="278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250" y="2095484"/>
            <a:ext cx="4419600" cy="4067810"/>
          </a:xfrm>
          <a:custGeom>
            <a:avLst/>
            <a:gdLst/>
            <a:ahLst/>
            <a:cxnLst/>
            <a:rect l="l" t="t" r="r" b="b"/>
            <a:pathLst>
              <a:path w="4419600" h="4067810">
                <a:moveTo>
                  <a:pt x="0" y="4067190"/>
                </a:moveTo>
                <a:lnTo>
                  <a:pt x="4419599" y="4067190"/>
                </a:lnTo>
                <a:lnTo>
                  <a:pt x="4419599" y="0"/>
                </a:lnTo>
                <a:lnTo>
                  <a:pt x="0" y="0"/>
                </a:lnTo>
                <a:lnTo>
                  <a:pt x="0" y="406719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604" y="477202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604" y="462915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604" y="44862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968" y="50482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604" y="49149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68" y="4333875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968" y="53340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68" y="5191125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4604" y="39243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3968" y="40576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604" y="421005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70" y="0"/>
                </a:moveTo>
                <a:lnTo>
                  <a:pt x="20437" y="1005"/>
                </a:lnTo>
                <a:lnTo>
                  <a:pt x="9601" y="7201"/>
                </a:lnTo>
                <a:lnTo>
                  <a:pt x="2333" y="18639"/>
                </a:lnTo>
                <a:lnTo>
                  <a:pt x="0" y="34847"/>
                </a:lnTo>
                <a:lnTo>
                  <a:pt x="5821" y="46265"/>
                </a:lnTo>
                <a:lnTo>
                  <a:pt x="16927" y="54058"/>
                </a:lnTo>
                <a:lnTo>
                  <a:pt x="32596" y="56757"/>
                </a:lnTo>
                <a:lnTo>
                  <a:pt x="44788" y="51421"/>
                </a:lnTo>
                <a:lnTo>
                  <a:pt x="53228" y="40748"/>
                </a:lnTo>
                <a:lnTo>
                  <a:pt x="56321" y="25902"/>
                </a:lnTo>
                <a:lnTo>
                  <a:pt x="51653" y="12740"/>
                </a:lnTo>
                <a:lnTo>
                  <a:pt x="41562" y="3492"/>
                </a:lnTo>
                <a:lnTo>
                  <a:pt x="278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968" y="548640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6" y="0"/>
                </a:moveTo>
                <a:lnTo>
                  <a:pt x="20929" y="1198"/>
                </a:lnTo>
                <a:lnTo>
                  <a:pt x="10109" y="8048"/>
                </a:lnTo>
                <a:lnTo>
                  <a:pt x="2710" y="19917"/>
                </a:lnTo>
                <a:lnTo>
                  <a:pt x="0" y="35599"/>
                </a:lnTo>
                <a:lnTo>
                  <a:pt x="2993" y="47711"/>
                </a:lnTo>
                <a:lnTo>
                  <a:pt x="10457" y="57289"/>
                </a:lnTo>
                <a:lnTo>
                  <a:pt x="22452" y="63181"/>
                </a:lnTo>
                <a:lnTo>
                  <a:pt x="39041" y="64232"/>
                </a:lnTo>
                <a:lnTo>
                  <a:pt x="48345" y="56389"/>
                </a:lnTo>
                <a:lnTo>
                  <a:pt x="54489" y="43583"/>
                </a:lnTo>
                <a:lnTo>
                  <a:pt x="56441" y="26267"/>
                </a:lnTo>
                <a:lnTo>
                  <a:pt x="51014" y="12809"/>
                </a:lnTo>
                <a:lnTo>
                  <a:pt x="41227" y="3486"/>
                </a:lnTo>
                <a:lnTo>
                  <a:pt x="285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4605" y="5638800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967" y="59245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7" y="0"/>
                </a:moveTo>
                <a:lnTo>
                  <a:pt x="20911" y="1200"/>
                </a:lnTo>
                <a:lnTo>
                  <a:pt x="10101" y="8038"/>
                </a:lnTo>
                <a:lnTo>
                  <a:pt x="2708" y="19907"/>
                </a:lnTo>
                <a:lnTo>
                  <a:pt x="0" y="35632"/>
                </a:lnTo>
                <a:lnTo>
                  <a:pt x="2987" y="47746"/>
                </a:lnTo>
                <a:lnTo>
                  <a:pt x="10451" y="57313"/>
                </a:lnTo>
                <a:lnTo>
                  <a:pt x="22454" y="63189"/>
                </a:lnTo>
                <a:lnTo>
                  <a:pt x="39060" y="64232"/>
                </a:lnTo>
                <a:lnTo>
                  <a:pt x="48354" y="56400"/>
                </a:lnTo>
                <a:lnTo>
                  <a:pt x="54489" y="43593"/>
                </a:lnTo>
                <a:lnTo>
                  <a:pt x="56434" y="26239"/>
                </a:lnTo>
                <a:lnTo>
                  <a:pt x="51000" y="12767"/>
                </a:lnTo>
                <a:lnTo>
                  <a:pt x="41217" y="3468"/>
                </a:lnTo>
                <a:lnTo>
                  <a:pt x="285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967" y="5781675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7" y="0"/>
                </a:moveTo>
                <a:lnTo>
                  <a:pt x="20911" y="1200"/>
                </a:lnTo>
                <a:lnTo>
                  <a:pt x="10101" y="8038"/>
                </a:lnTo>
                <a:lnTo>
                  <a:pt x="2708" y="19907"/>
                </a:lnTo>
                <a:lnTo>
                  <a:pt x="0" y="35632"/>
                </a:lnTo>
                <a:lnTo>
                  <a:pt x="2987" y="47746"/>
                </a:lnTo>
                <a:lnTo>
                  <a:pt x="10451" y="57313"/>
                </a:lnTo>
                <a:lnTo>
                  <a:pt x="22454" y="63189"/>
                </a:lnTo>
                <a:lnTo>
                  <a:pt x="39060" y="64232"/>
                </a:lnTo>
                <a:lnTo>
                  <a:pt x="48354" y="56400"/>
                </a:lnTo>
                <a:lnTo>
                  <a:pt x="54489" y="43593"/>
                </a:lnTo>
                <a:lnTo>
                  <a:pt x="56434" y="26239"/>
                </a:lnTo>
                <a:lnTo>
                  <a:pt x="51000" y="12767"/>
                </a:lnTo>
                <a:lnTo>
                  <a:pt x="41217" y="3468"/>
                </a:lnTo>
                <a:lnTo>
                  <a:pt x="285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14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99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389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75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65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43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33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55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967" y="6076950"/>
            <a:ext cx="56515" cy="64769"/>
          </a:xfrm>
          <a:custGeom>
            <a:avLst/>
            <a:gdLst/>
            <a:ahLst/>
            <a:cxnLst/>
            <a:rect l="l" t="t" r="r" b="b"/>
            <a:pathLst>
              <a:path w="56515" h="64770">
                <a:moveTo>
                  <a:pt x="28507" y="0"/>
                </a:moveTo>
                <a:lnTo>
                  <a:pt x="20911" y="1200"/>
                </a:lnTo>
                <a:lnTo>
                  <a:pt x="10101" y="8038"/>
                </a:lnTo>
                <a:lnTo>
                  <a:pt x="2708" y="19907"/>
                </a:lnTo>
                <a:lnTo>
                  <a:pt x="0" y="35632"/>
                </a:lnTo>
                <a:lnTo>
                  <a:pt x="2987" y="47746"/>
                </a:lnTo>
                <a:lnTo>
                  <a:pt x="10451" y="57313"/>
                </a:lnTo>
                <a:lnTo>
                  <a:pt x="22454" y="63189"/>
                </a:lnTo>
                <a:lnTo>
                  <a:pt x="39060" y="64232"/>
                </a:lnTo>
                <a:lnTo>
                  <a:pt x="48354" y="56400"/>
                </a:lnTo>
                <a:lnTo>
                  <a:pt x="54489" y="43593"/>
                </a:lnTo>
                <a:lnTo>
                  <a:pt x="56434" y="26239"/>
                </a:lnTo>
                <a:lnTo>
                  <a:pt x="51000" y="12767"/>
                </a:lnTo>
                <a:lnTo>
                  <a:pt x="41217" y="3468"/>
                </a:lnTo>
                <a:lnTo>
                  <a:pt x="285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676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6159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0509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296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14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104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89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80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65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4234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5333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5580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46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5" h="57150">
                <a:moveTo>
                  <a:pt x="27869" y="0"/>
                </a:moveTo>
                <a:lnTo>
                  <a:pt x="20428" y="1005"/>
                </a:lnTo>
                <a:lnTo>
                  <a:pt x="9596" y="7194"/>
                </a:lnTo>
                <a:lnTo>
                  <a:pt x="2331" y="18631"/>
                </a:lnTo>
                <a:lnTo>
                  <a:pt x="0" y="34861"/>
                </a:lnTo>
                <a:lnTo>
                  <a:pt x="5822" y="46282"/>
                </a:lnTo>
                <a:lnTo>
                  <a:pt x="16929" y="54065"/>
                </a:lnTo>
                <a:lnTo>
                  <a:pt x="32599" y="56758"/>
                </a:lnTo>
                <a:lnTo>
                  <a:pt x="44789" y="51429"/>
                </a:lnTo>
                <a:lnTo>
                  <a:pt x="53228" y="40761"/>
                </a:lnTo>
                <a:lnTo>
                  <a:pt x="56321" y="25897"/>
                </a:lnTo>
                <a:lnTo>
                  <a:pt x="51653" y="12724"/>
                </a:lnTo>
                <a:lnTo>
                  <a:pt x="41562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57609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70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01055" y="6238875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27869" y="0"/>
                </a:moveTo>
                <a:lnTo>
                  <a:pt x="20444" y="1004"/>
                </a:lnTo>
                <a:lnTo>
                  <a:pt x="9613" y="7192"/>
                </a:lnTo>
                <a:lnTo>
                  <a:pt x="2338" y="18628"/>
                </a:lnTo>
                <a:lnTo>
                  <a:pt x="0" y="34855"/>
                </a:lnTo>
                <a:lnTo>
                  <a:pt x="5829" y="46279"/>
                </a:lnTo>
                <a:lnTo>
                  <a:pt x="16939" y="54064"/>
                </a:lnTo>
                <a:lnTo>
                  <a:pt x="32590" y="56757"/>
                </a:lnTo>
                <a:lnTo>
                  <a:pt x="44773" y="51429"/>
                </a:lnTo>
                <a:lnTo>
                  <a:pt x="53220" y="40761"/>
                </a:lnTo>
                <a:lnTo>
                  <a:pt x="56320" y="25897"/>
                </a:lnTo>
                <a:lnTo>
                  <a:pt x="51643" y="12724"/>
                </a:lnTo>
                <a:lnTo>
                  <a:pt x="41545" y="3484"/>
                </a:lnTo>
                <a:lnTo>
                  <a:pt x="278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9534" y="6238875"/>
            <a:ext cx="66040" cy="55880"/>
          </a:xfrm>
          <a:custGeom>
            <a:avLst/>
            <a:gdLst/>
            <a:ahLst/>
            <a:cxnLst/>
            <a:rect l="l" t="t" r="r" b="b"/>
            <a:pathLst>
              <a:path w="66039" h="55879">
                <a:moveTo>
                  <a:pt x="33118" y="0"/>
                </a:moveTo>
                <a:lnTo>
                  <a:pt x="24190" y="1060"/>
                </a:lnTo>
                <a:lnTo>
                  <a:pt x="11670" y="7007"/>
                </a:lnTo>
                <a:lnTo>
                  <a:pt x="3103" y="17405"/>
                </a:lnTo>
                <a:lnTo>
                  <a:pt x="0" y="31362"/>
                </a:lnTo>
                <a:lnTo>
                  <a:pt x="3738" y="41454"/>
                </a:lnTo>
                <a:lnTo>
                  <a:pt x="12419" y="49421"/>
                </a:lnTo>
                <a:lnTo>
                  <a:pt x="26022" y="54360"/>
                </a:lnTo>
                <a:lnTo>
                  <a:pt x="44523" y="55371"/>
                </a:lnTo>
                <a:lnTo>
                  <a:pt x="55839" y="48771"/>
                </a:lnTo>
                <a:lnTo>
                  <a:pt x="63351" y="37667"/>
                </a:lnTo>
                <a:lnTo>
                  <a:pt x="65745" y="22450"/>
                </a:lnTo>
                <a:lnTo>
                  <a:pt x="59373" y="10921"/>
                </a:lnTo>
                <a:lnTo>
                  <a:pt x="47939" y="2966"/>
                </a:lnTo>
                <a:lnTo>
                  <a:pt x="331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77621" y="2258235"/>
            <a:ext cx="328358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935" algn="l"/>
              </a:tabLst>
            </a:pPr>
            <a:r>
              <a:rPr sz="1800" u="heavy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77613" y="2630472"/>
            <a:ext cx="1060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06475" y="2644279"/>
            <a:ext cx="3107690" cy="148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150" indent="314325">
              <a:lnSpc>
                <a:spcPts val="19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20"/>
              </a:lnSpc>
            </a:pP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een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ted</a:t>
            </a: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 marR="122555">
              <a:lnSpc>
                <a:spcPts val="1880"/>
              </a:lnSpc>
              <a:spcBef>
                <a:spcPts val="19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1100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ks</a:t>
            </a:r>
            <a:r>
              <a:rPr sz="18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ted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‘’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800" spc="-15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53100" y="885825"/>
            <a:ext cx="5771906" cy="525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71864" y="8886502"/>
            <a:ext cx="24079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300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000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22" y="1311645"/>
            <a:ext cx="2928620" cy="245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ct val="207100"/>
              </a:lnSpc>
              <a:spcBef>
                <a:spcPts val="15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300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000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13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4341490"/>
            <a:ext cx="3276600" cy="207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 indent="-6985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,text_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238125">
              <a:lnSpc>
                <a:spcPct val="206700"/>
              </a:lnSpc>
              <a:spcBef>
                <a:spcPts val="20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d_ca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600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13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7371705"/>
            <a:ext cx="4209415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ct val="206599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71861" y="8886502"/>
            <a:ext cx="2973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1864" y="933823"/>
            <a:ext cx="1529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13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2070728"/>
            <a:ext cx="292862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dex</a:t>
            </a:r>
            <a:r>
              <a:rPr sz="1200" spc="-1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ct val="206599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s(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n="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13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5856597"/>
            <a:ext cx="4599940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14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980"/>
              </a:lnSpc>
              <a:spcBef>
                <a:spcPts val="35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/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%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&gt;%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sli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eq,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61" y="7371705"/>
            <a:ext cx="5375910" cy="131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206599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t_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100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~n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ean)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864" y="2070728"/>
            <a:ext cx="537337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4925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206599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t_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100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~n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ean)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869" y="4719561"/>
            <a:ext cx="537337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206700"/>
              </a:lnSpc>
              <a:spcBef>
                <a:spcPts val="2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t_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100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~n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ean)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878" y="6993502"/>
            <a:ext cx="5016500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1480820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r=au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22" y="933823"/>
            <a:ext cx="573278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ong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14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864" y="2270753"/>
            <a:ext cx="32181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3026777"/>
            <a:ext cx="5920740" cy="285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3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  <a:p>
            <a:pPr marL="81915" marR="249554">
              <a:lnSpc>
                <a:spcPct val="206599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30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  <a:p>
            <a:pPr marL="81915" marR="255270">
              <a:lnSpc>
                <a:spcPct val="206599"/>
              </a:lnSpc>
              <a:spcBef>
                <a:spcPts val="25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s[grep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81915" marR="1691639">
              <a:lnSpc>
                <a:spcPts val="2980"/>
              </a:lnSpc>
              <a:spcBef>
                <a:spcPts val="35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rep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,nr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40" y="6460102"/>
            <a:ext cx="34931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r=au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980"/>
              </a:lnSpc>
              <a:spcBef>
                <a:spcPts val="350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r=au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r=au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840" y="7974959"/>
            <a:ext cx="35604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2026" y="8730923"/>
            <a:ext cx="37407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26" y="933823"/>
            <a:ext cx="5662930" cy="360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indent="-6985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r=au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139700">
              <a:lnSpc>
                <a:spcPct val="1094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4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81915" marR="539750" indent="-69850">
              <a:lnSpc>
                <a:spcPct val="206599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r=au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tho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320" indent="139700">
              <a:lnSpc>
                <a:spcPct val="1095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4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6" y="5878826"/>
            <a:ext cx="5611495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15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indent="6985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2080895">
              <a:lnSpc>
                <a:spcPct val="206599"/>
              </a:lnSpc>
              <a:spcBef>
                <a:spcPts val="25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%</a:t>
            </a:r>
            <a:r>
              <a:rPr sz="1200" spc="25" dirty="0">
                <a:solidFill>
                  <a:srgbClr val="1F3863"/>
                </a:solidFill>
                <a:latin typeface="Calibri"/>
                <a:cs typeface="Calibri"/>
              </a:rPr>
              <a:t>&gt;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%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sli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eq,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cha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|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|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]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6" y="8352780"/>
            <a:ext cx="2531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1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036" y="8730923"/>
            <a:ext cx="2272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pub7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%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&gt;%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_n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eq)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26" y="933823"/>
            <a:ext cx="5653405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111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ris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ong</a:t>
            </a:r>
            <a:r>
              <a:rPr sz="1200" spc="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6" y="2648956"/>
            <a:ext cx="5723890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81915" marR="547370" indent="-69850">
              <a:lnSpc>
                <a:spcPts val="3000"/>
              </a:lnSpc>
              <a:spcBef>
                <a:spcPts val="334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5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</a:t>
            </a:r>
            <a:r>
              <a:rPr sz="1200" spc="3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31" y="5122791"/>
            <a:ext cx="5770880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r>
              <a:rPr sz="12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81915" marR="807720" indent="-69850">
              <a:lnSpc>
                <a:spcPct val="206599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_pa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t+text_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9850">
              <a:lnSpc>
                <a:spcPct val="1094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="To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36" y="7593958"/>
            <a:ext cx="2646680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16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206599"/>
              </a:lnSpc>
              <a:spcBef>
                <a:spcPts val="25"/>
              </a:spcBef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[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eq,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,]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71864" y="8705531"/>
            <a:ext cx="21062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22" y="933823"/>
            <a:ext cx="5676265" cy="229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op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er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Va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s[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r==t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12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])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,l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gen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,arg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end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6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x=n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350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50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3655695">
              <a:lnSpc>
                <a:spcPts val="2980"/>
              </a:lnSpc>
              <a:spcBef>
                <a:spcPts val="35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de=T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20"/>
              </a:lnSpc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nc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l=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ub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air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b="n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,l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gen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,arg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list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x=n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pub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370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3808086"/>
            <a:ext cx="5690235" cy="247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17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ry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2643505">
              <a:lnSpc>
                <a:spcPct val="206599"/>
              </a:lnSpc>
              <a:spcBef>
                <a:spcPts val="25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&lt;-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text_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15" dirty="0">
                <a:solidFill>
                  <a:srgbClr val="1F3863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$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at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b="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ng</a:t>
            </a:r>
            <a:r>
              <a:rPr sz="12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,y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b="Te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xt</a:t>
            </a:r>
            <a:r>
              <a:rPr sz="12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Re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,zla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b="A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pc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ph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,ti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kty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eta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d"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7206231"/>
            <a:ext cx="347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18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22" y="7946388"/>
            <a:ext cx="483171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indent="-69850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2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te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864" y="933823"/>
            <a:ext cx="416242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12700" marR="2080895">
              <a:lnSpc>
                <a:spcPts val="2980"/>
              </a:lnSpc>
              <a:spcBef>
                <a:spcPts val="35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8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2" y="2795010"/>
            <a:ext cx="4854575" cy="2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19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81915" marR="5080" indent="-69850">
              <a:lnSpc>
                <a:spcPts val="2980"/>
              </a:lnSpc>
              <a:spcBef>
                <a:spcPts val="350"/>
              </a:spcBef>
            </a:pP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book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,ae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t,av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rati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g,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=te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_coun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om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_p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0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et_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gri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ua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ode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81915" marR="626745">
              <a:lnSpc>
                <a:spcPct val="206700"/>
              </a:lnSpc>
              <a:spcBef>
                <a:spcPts val="2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0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axis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_te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2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5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1F3863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t=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g.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1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9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1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e_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_con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nuou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1F3863"/>
                </a:solidFill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1F3863"/>
                </a:solidFill>
                <a:latin typeface="Calibri"/>
                <a:cs typeface="Calibri"/>
              </a:rPr>
              <a:t>eak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=</a:t>
            </a:r>
            <a:r>
              <a:rPr sz="12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2" y="5821684"/>
            <a:ext cx="5949950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##########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####</a:t>
            </a:r>
            <a:r>
              <a:rPr sz="1200" spc="-25" dirty="0">
                <a:solidFill>
                  <a:srgbClr val="1F3863"/>
                </a:solidFill>
                <a:latin typeface="Calibri"/>
                <a:cs typeface="Calibri"/>
              </a:rPr>
              <a:t>#</a:t>
            </a:r>
            <a:r>
              <a:rPr sz="1200" dirty="0">
                <a:solidFill>
                  <a:srgbClr val="1F3863"/>
                </a:solidFill>
                <a:latin typeface="Calibri"/>
                <a:cs typeface="Calibri"/>
              </a:rPr>
              <a:t>##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0379" y="3239764"/>
            <a:ext cx="185166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2600" dirty="0">
                <a:solidFill>
                  <a:srgbClr val="1F3863"/>
                </a:solidFill>
                <a:latin typeface="Calibri"/>
                <a:cs typeface="Calibri"/>
              </a:rPr>
              <a:t>Ap</a:t>
            </a:r>
            <a:r>
              <a:rPr sz="2600" spc="10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2600" spc="-1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2600" spc="-30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2600" spc="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2600" spc="10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2600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2600" spc="-15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55"/>
              </a:spcBef>
            </a:pP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600" u="heavy" spc="5" dirty="0">
                <a:solidFill>
                  <a:srgbClr val="1F3863"/>
                </a:solidFill>
                <a:latin typeface="Calibri"/>
                <a:cs typeface="Calibri"/>
              </a:rPr>
              <a:t>iff</a:t>
            </a: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600" u="heavy" spc="-1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u="heavy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y</a:t>
            </a:r>
            <a:r>
              <a:rPr sz="1600" u="heavy" spc="5" dirty="0">
                <a:solidFill>
                  <a:srgbClr val="1F3863"/>
                </a:solidFill>
                <a:latin typeface="Calibri"/>
                <a:cs typeface="Calibri"/>
              </a:rPr>
              <a:t>p</a:t>
            </a:r>
            <a:r>
              <a:rPr sz="1600" u="heavy" spc="-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600" u="heavy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u="heavy" spc="-2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f</a:t>
            </a:r>
            <a:r>
              <a:rPr sz="1600" u="heavy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u="heavy" spc="5" dirty="0">
                <a:solidFill>
                  <a:srgbClr val="1F3863"/>
                </a:solidFill>
                <a:latin typeface="Calibri"/>
                <a:cs typeface="Calibri"/>
              </a:rPr>
              <a:t>pl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600" u="heavy" spc="-2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600" u="heavy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8" y="4644957"/>
            <a:ext cx="580326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Calibri"/>
              <a:buAutoNum type="alphaUcPeriod"/>
              <a:tabLst>
                <a:tab pos="155575" algn="l"/>
              </a:tabLst>
            </a:pP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ble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nu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2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a,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2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b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2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c,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ig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2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955"/>
              </a:spcBef>
              <a:buFont typeface="Calibri"/>
              <a:buAutoNum type="alphaUcPeriod"/>
              <a:tabLst>
                <a:tab pos="187325" algn="l"/>
              </a:tabLst>
            </a:pP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1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le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sc</a:t>
            </a:r>
            <a:r>
              <a:rPr sz="1350" spc="-10" dirty="0">
                <a:latin typeface="Calibri"/>
                <a:cs typeface="Calibri"/>
              </a:rPr>
              <a:t>rete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(c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te</a:t>
            </a:r>
            <a:r>
              <a:rPr sz="1350" spc="-20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ic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data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g.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3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5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955"/>
              </a:spcBef>
              <a:buFont typeface="Calibri"/>
              <a:buAutoNum type="alphaUcPeriod"/>
              <a:tabLst>
                <a:tab pos="187325" algn="l"/>
              </a:tabLst>
            </a:pP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bles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(b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th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1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inu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8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9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2700" marR="281305">
              <a:lnSpc>
                <a:spcPct val="109600"/>
              </a:lnSpc>
              <a:spcBef>
                <a:spcPts val="800"/>
              </a:spcBef>
              <a:buFont typeface="Calibri"/>
              <a:buAutoNum type="alphaUcPeriod"/>
              <a:tabLst>
                <a:tab pos="200025" algn="l"/>
              </a:tabLst>
            </a:pP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bles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(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di</a:t>
            </a:r>
            <a:r>
              <a:rPr sz="1350" spc="-15" dirty="0">
                <a:latin typeface="Calibri"/>
                <a:cs typeface="Calibri"/>
              </a:rPr>
              <a:t>sc</a:t>
            </a:r>
            <a:r>
              <a:rPr sz="1350" spc="-10" dirty="0">
                <a:latin typeface="Calibri"/>
                <a:cs typeface="Calibri"/>
              </a:rPr>
              <a:t>rete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7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9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9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9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c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</a:t>
            </a:r>
            <a:r>
              <a:rPr sz="1350" spc="-15" dirty="0">
                <a:latin typeface="Calibri"/>
                <a:cs typeface="Calibri"/>
              </a:rPr>
              <a:t>0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Calibri"/>
                <a:cs typeface="Calibri"/>
              </a:rPr>
              <a:t>1</a:t>
            </a:r>
            <a:r>
              <a:rPr sz="1350" spc="-20" dirty="0">
                <a:latin typeface="Calibri"/>
                <a:cs typeface="Calibri"/>
              </a:rPr>
              <a:t>3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980"/>
              </a:spcBef>
              <a:buFont typeface="Calibri"/>
              <a:buAutoNum type="alphaUcPeriod"/>
              <a:tabLst>
                <a:tab pos="177800" algn="l"/>
              </a:tabLst>
            </a:pP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bles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th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sc</a:t>
            </a:r>
            <a:r>
              <a:rPr sz="1350" spc="-10" dirty="0">
                <a:latin typeface="Calibri"/>
                <a:cs typeface="Calibri"/>
              </a:rPr>
              <a:t>rete)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Calibri"/>
                <a:cs typeface="Calibri"/>
              </a:rPr>
              <a:t>1</a:t>
            </a:r>
            <a:r>
              <a:rPr sz="1350" spc="-20" dirty="0">
                <a:latin typeface="Calibri"/>
                <a:cs typeface="Calibri"/>
              </a:rPr>
              <a:t>1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Calibri"/>
                <a:cs typeface="Calibri"/>
              </a:rPr>
              <a:t>1</a:t>
            </a:r>
            <a:r>
              <a:rPr sz="1350" spc="-5" dirty="0">
                <a:latin typeface="Calibri"/>
                <a:cs typeface="Calibri"/>
              </a:rPr>
              <a:t>2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13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13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13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15" dirty="0">
                <a:latin typeface="Calibri"/>
                <a:cs typeface="Calibri"/>
              </a:rPr>
              <a:t>c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spc="-10" dirty="0">
                <a:latin typeface="Calibri"/>
                <a:cs typeface="Calibri"/>
              </a:rPr>
              <a:t>Pa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-</a:t>
            </a:r>
            <a:r>
              <a:rPr sz="1350" spc="-20" dirty="0">
                <a:latin typeface="Calibri"/>
                <a:cs typeface="Calibri"/>
              </a:rPr>
              <a:t>16</a:t>
            </a:r>
            <a:endParaRPr sz="1350">
              <a:latin typeface="Calibri"/>
              <a:cs typeface="Calibri"/>
            </a:endParaRPr>
          </a:p>
          <a:p>
            <a:pPr marL="12700" marR="464184">
              <a:lnSpc>
                <a:spcPct val="109600"/>
              </a:lnSpc>
              <a:spcBef>
                <a:spcPts val="800"/>
              </a:spcBef>
              <a:buFont typeface="Calibri"/>
              <a:buAutoNum type="alphaUcPeriod"/>
              <a:tabLst>
                <a:tab pos="174625" algn="l"/>
              </a:tabLst>
            </a:pPr>
            <a:r>
              <a:rPr sz="1350" spc="-10" dirty="0">
                <a:latin typeface="Calibri"/>
                <a:cs typeface="Calibri"/>
              </a:rPr>
              <a:t>Th</a:t>
            </a:r>
            <a:r>
              <a:rPr sz="1350" spc="-5" dirty="0">
                <a:latin typeface="Calibri"/>
                <a:cs typeface="Calibri"/>
              </a:rPr>
              <a:t>re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ble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14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14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14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14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0" dirty="0">
                <a:latin typeface="Calibri"/>
                <a:cs typeface="Calibri"/>
              </a:rPr>
              <a:t>1</a:t>
            </a:r>
            <a:r>
              <a:rPr sz="1350" spc="-20" dirty="0">
                <a:latin typeface="Calibri"/>
                <a:cs typeface="Calibri"/>
              </a:rPr>
              <a:t>5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5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15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spc="20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,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15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c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spc="-10" dirty="0">
                <a:latin typeface="Calibri"/>
                <a:cs typeface="Calibri"/>
              </a:rPr>
              <a:t>Pa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-</a:t>
            </a:r>
            <a:r>
              <a:rPr sz="1350" spc="-20" dirty="0">
                <a:latin typeface="Calibri"/>
                <a:cs typeface="Calibri"/>
              </a:rPr>
              <a:t>17</a:t>
            </a:r>
            <a:endParaRPr sz="135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955"/>
              </a:spcBef>
              <a:buFont typeface="Calibri"/>
              <a:buAutoNum type="alphaUcPeriod"/>
              <a:tabLst>
                <a:tab pos="203200" algn="l"/>
              </a:tabLst>
            </a:pPr>
            <a:r>
              <a:rPr sz="1350" dirty="0">
                <a:latin typeface="Calibri"/>
                <a:cs typeface="Calibri"/>
              </a:rPr>
              <a:t>F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V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ble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: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Pa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spc="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-</a:t>
            </a:r>
            <a:r>
              <a:rPr sz="1350" spc="-20" dirty="0">
                <a:latin typeface="Calibri"/>
                <a:cs typeface="Calibri"/>
              </a:rPr>
              <a:t>18</a:t>
            </a:r>
            <a:r>
              <a:rPr sz="1350" spc="0" dirty="0">
                <a:latin typeface="Calibri"/>
                <a:cs typeface="Calibri"/>
              </a:rPr>
              <a:t>,</a:t>
            </a:r>
            <a:r>
              <a:rPr sz="1350" spc="-10" dirty="0">
                <a:latin typeface="Calibri"/>
                <a:cs typeface="Calibri"/>
              </a:rPr>
              <a:t>Pa</a:t>
            </a:r>
            <a:r>
              <a:rPr sz="1350" spc="-2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-</a:t>
            </a:r>
            <a:r>
              <a:rPr sz="1350" spc="-20" dirty="0">
                <a:latin typeface="Calibri"/>
                <a:cs typeface="Calibri"/>
              </a:rPr>
              <a:t>19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10231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" y="4815"/>
            <a:ext cx="4963160" cy="6853555"/>
          </a:xfrm>
          <a:custGeom>
            <a:avLst/>
            <a:gdLst/>
            <a:ahLst/>
            <a:cxnLst/>
            <a:rect l="l" t="t" r="r" b="b"/>
            <a:pathLst>
              <a:path w="4963160" h="6853555">
                <a:moveTo>
                  <a:pt x="4112963" y="0"/>
                </a:moveTo>
                <a:lnTo>
                  <a:pt x="0" y="0"/>
                </a:lnTo>
                <a:lnTo>
                  <a:pt x="0" y="6853184"/>
                </a:lnTo>
                <a:lnTo>
                  <a:pt x="4115625" y="6853184"/>
                </a:lnTo>
                <a:lnTo>
                  <a:pt x="4181909" y="6734585"/>
                </a:lnTo>
                <a:lnTo>
                  <a:pt x="4253951" y="6594664"/>
                </a:lnTo>
                <a:lnTo>
                  <a:pt x="4322926" y="6451500"/>
                </a:lnTo>
                <a:lnTo>
                  <a:pt x="4388764" y="6305190"/>
                </a:lnTo>
                <a:lnTo>
                  <a:pt x="4451399" y="6155829"/>
                </a:lnTo>
                <a:lnTo>
                  <a:pt x="4510762" y="6003513"/>
                </a:lnTo>
                <a:lnTo>
                  <a:pt x="4566786" y="5848336"/>
                </a:lnTo>
                <a:lnTo>
                  <a:pt x="4619403" y="5690393"/>
                </a:lnTo>
                <a:lnTo>
                  <a:pt x="4668546" y="5529781"/>
                </a:lnTo>
                <a:lnTo>
                  <a:pt x="4714146" y="5366594"/>
                </a:lnTo>
                <a:lnTo>
                  <a:pt x="4756137" y="5200928"/>
                </a:lnTo>
                <a:lnTo>
                  <a:pt x="4794449" y="5032878"/>
                </a:lnTo>
                <a:lnTo>
                  <a:pt x="4829016" y="4862540"/>
                </a:lnTo>
                <a:lnTo>
                  <a:pt x="4859770" y="4690008"/>
                </a:lnTo>
                <a:lnTo>
                  <a:pt x="4886644" y="4515378"/>
                </a:lnTo>
                <a:lnTo>
                  <a:pt x="4909568" y="4338745"/>
                </a:lnTo>
                <a:lnTo>
                  <a:pt x="4928477" y="4160205"/>
                </a:lnTo>
                <a:lnTo>
                  <a:pt x="4943301" y="3979853"/>
                </a:lnTo>
                <a:lnTo>
                  <a:pt x="4953974" y="3797784"/>
                </a:lnTo>
                <a:lnTo>
                  <a:pt x="4960427" y="3614094"/>
                </a:lnTo>
                <a:lnTo>
                  <a:pt x="4962593" y="3428878"/>
                </a:lnTo>
                <a:lnTo>
                  <a:pt x="4960427" y="3243678"/>
                </a:lnTo>
                <a:lnTo>
                  <a:pt x="4953974" y="3060004"/>
                </a:lnTo>
                <a:lnTo>
                  <a:pt x="4943301" y="2877950"/>
                </a:lnTo>
                <a:lnTo>
                  <a:pt x="4928477" y="2697611"/>
                </a:lnTo>
                <a:lnTo>
                  <a:pt x="4909568" y="2519082"/>
                </a:lnTo>
                <a:lnTo>
                  <a:pt x="4886644" y="2342460"/>
                </a:lnTo>
                <a:lnTo>
                  <a:pt x="4859770" y="2167840"/>
                </a:lnTo>
                <a:lnTo>
                  <a:pt x="4829016" y="1995316"/>
                </a:lnTo>
                <a:lnTo>
                  <a:pt x="4794449" y="1824985"/>
                </a:lnTo>
                <a:lnTo>
                  <a:pt x="4756137" y="1656942"/>
                </a:lnTo>
                <a:lnTo>
                  <a:pt x="4714146" y="1491282"/>
                </a:lnTo>
                <a:lnTo>
                  <a:pt x="4668546" y="1328100"/>
                </a:lnTo>
                <a:lnTo>
                  <a:pt x="4619403" y="1167492"/>
                </a:lnTo>
                <a:lnTo>
                  <a:pt x="4566786" y="1009554"/>
                </a:lnTo>
                <a:lnTo>
                  <a:pt x="4510762" y="854380"/>
                </a:lnTo>
                <a:lnTo>
                  <a:pt x="4451399" y="702067"/>
                </a:lnTo>
                <a:lnTo>
                  <a:pt x="4388764" y="552709"/>
                </a:lnTo>
                <a:lnTo>
                  <a:pt x="4322926" y="406401"/>
                </a:lnTo>
                <a:lnTo>
                  <a:pt x="4253951" y="263241"/>
                </a:lnTo>
                <a:lnTo>
                  <a:pt x="4181909" y="123322"/>
                </a:lnTo>
                <a:lnTo>
                  <a:pt x="4112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" y="4815"/>
            <a:ext cx="4963160" cy="6853555"/>
          </a:xfrm>
          <a:custGeom>
            <a:avLst/>
            <a:gdLst/>
            <a:ahLst/>
            <a:cxnLst/>
            <a:rect l="l" t="t" r="r" b="b"/>
            <a:pathLst>
              <a:path w="4963160" h="6853555">
                <a:moveTo>
                  <a:pt x="0" y="0"/>
                </a:moveTo>
                <a:lnTo>
                  <a:pt x="4112963" y="0"/>
                </a:lnTo>
                <a:lnTo>
                  <a:pt x="4181909" y="123322"/>
                </a:lnTo>
                <a:lnTo>
                  <a:pt x="4253951" y="263241"/>
                </a:lnTo>
                <a:lnTo>
                  <a:pt x="4322926" y="406401"/>
                </a:lnTo>
                <a:lnTo>
                  <a:pt x="4388764" y="552709"/>
                </a:lnTo>
                <a:lnTo>
                  <a:pt x="4451399" y="702067"/>
                </a:lnTo>
                <a:lnTo>
                  <a:pt x="4510762" y="854380"/>
                </a:lnTo>
                <a:lnTo>
                  <a:pt x="4566786" y="1009554"/>
                </a:lnTo>
                <a:lnTo>
                  <a:pt x="4619403" y="1167492"/>
                </a:lnTo>
                <a:lnTo>
                  <a:pt x="4668546" y="1328100"/>
                </a:lnTo>
                <a:lnTo>
                  <a:pt x="4714146" y="1491282"/>
                </a:lnTo>
                <a:lnTo>
                  <a:pt x="4756137" y="1656942"/>
                </a:lnTo>
                <a:lnTo>
                  <a:pt x="4794449" y="1824985"/>
                </a:lnTo>
                <a:lnTo>
                  <a:pt x="4829016" y="1995316"/>
                </a:lnTo>
                <a:lnTo>
                  <a:pt x="4859770" y="2167840"/>
                </a:lnTo>
                <a:lnTo>
                  <a:pt x="4886644" y="2342460"/>
                </a:lnTo>
                <a:lnTo>
                  <a:pt x="4909568" y="2519082"/>
                </a:lnTo>
                <a:lnTo>
                  <a:pt x="4928477" y="2697611"/>
                </a:lnTo>
                <a:lnTo>
                  <a:pt x="4943301" y="2877950"/>
                </a:lnTo>
                <a:lnTo>
                  <a:pt x="4953974" y="3060004"/>
                </a:lnTo>
                <a:lnTo>
                  <a:pt x="4960427" y="3243678"/>
                </a:lnTo>
                <a:lnTo>
                  <a:pt x="4962593" y="3428878"/>
                </a:lnTo>
                <a:lnTo>
                  <a:pt x="4960427" y="3614094"/>
                </a:lnTo>
                <a:lnTo>
                  <a:pt x="4953974" y="3797784"/>
                </a:lnTo>
                <a:lnTo>
                  <a:pt x="4943301" y="3979853"/>
                </a:lnTo>
                <a:lnTo>
                  <a:pt x="4928477" y="4160205"/>
                </a:lnTo>
                <a:lnTo>
                  <a:pt x="4909568" y="4338745"/>
                </a:lnTo>
                <a:lnTo>
                  <a:pt x="4886644" y="4515378"/>
                </a:lnTo>
                <a:lnTo>
                  <a:pt x="4859770" y="4690008"/>
                </a:lnTo>
                <a:lnTo>
                  <a:pt x="4829016" y="4862540"/>
                </a:lnTo>
                <a:lnTo>
                  <a:pt x="4794449" y="5032878"/>
                </a:lnTo>
                <a:lnTo>
                  <a:pt x="4756137" y="5200928"/>
                </a:lnTo>
                <a:lnTo>
                  <a:pt x="4714146" y="5366594"/>
                </a:lnTo>
                <a:lnTo>
                  <a:pt x="4668546" y="5529781"/>
                </a:lnTo>
                <a:lnTo>
                  <a:pt x="4619403" y="5690393"/>
                </a:lnTo>
                <a:lnTo>
                  <a:pt x="4566786" y="5848336"/>
                </a:lnTo>
                <a:lnTo>
                  <a:pt x="4510762" y="6003513"/>
                </a:lnTo>
                <a:lnTo>
                  <a:pt x="4451399" y="6155829"/>
                </a:lnTo>
                <a:lnTo>
                  <a:pt x="4388764" y="6305190"/>
                </a:lnTo>
                <a:lnTo>
                  <a:pt x="4322926" y="6451500"/>
                </a:lnTo>
                <a:lnTo>
                  <a:pt x="4253951" y="6594664"/>
                </a:lnTo>
                <a:lnTo>
                  <a:pt x="4181909" y="6734585"/>
                </a:lnTo>
                <a:lnTo>
                  <a:pt x="4115625" y="6853184"/>
                </a:lnTo>
              </a:path>
            </a:pathLst>
          </a:custGeom>
          <a:ln w="9524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" y="4815"/>
            <a:ext cx="0" cy="6853555"/>
          </a:xfrm>
          <a:custGeom>
            <a:avLst/>
            <a:gdLst/>
            <a:ahLst/>
            <a:cxnLst/>
            <a:rect l="l" t="t" r="r" b="b"/>
            <a:pathLst>
              <a:path h="6853555">
                <a:moveTo>
                  <a:pt x="0" y="6853184"/>
                </a:moveTo>
                <a:lnTo>
                  <a:pt x="0" y="0"/>
                </a:lnTo>
              </a:path>
            </a:pathLst>
          </a:custGeom>
          <a:ln w="9524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953000" cy="6858000"/>
          </a:xfrm>
          <a:custGeom>
            <a:avLst/>
            <a:gdLst/>
            <a:ahLst/>
            <a:cxnLst/>
            <a:rect l="l" t="t" r="r" b="b"/>
            <a:pathLst>
              <a:path w="4953000" h="6858000">
                <a:moveTo>
                  <a:pt x="4103369" y="0"/>
                </a:moveTo>
                <a:lnTo>
                  <a:pt x="0" y="0"/>
                </a:lnTo>
                <a:lnTo>
                  <a:pt x="0" y="6857999"/>
                </a:lnTo>
                <a:lnTo>
                  <a:pt x="4103369" y="6857999"/>
                </a:lnTo>
                <a:lnTo>
                  <a:pt x="4172346" y="6734627"/>
                </a:lnTo>
                <a:lnTo>
                  <a:pt x="4244384" y="6594707"/>
                </a:lnTo>
                <a:lnTo>
                  <a:pt x="4313355" y="6451547"/>
                </a:lnTo>
                <a:lnTo>
                  <a:pt x="4379189" y="6305240"/>
                </a:lnTo>
                <a:lnTo>
                  <a:pt x="4441821" y="6155883"/>
                </a:lnTo>
                <a:lnTo>
                  <a:pt x="4501182" y="6003571"/>
                </a:lnTo>
                <a:lnTo>
                  <a:pt x="4557203" y="5848399"/>
                </a:lnTo>
                <a:lnTo>
                  <a:pt x="4609818" y="5690461"/>
                </a:lnTo>
                <a:lnTo>
                  <a:pt x="4658959" y="5529854"/>
                </a:lnTo>
                <a:lnTo>
                  <a:pt x="4704558" y="5366672"/>
                </a:lnTo>
                <a:lnTo>
                  <a:pt x="4746547" y="5201011"/>
                </a:lnTo>
                <a:lnTo>
                  <a:pt x="4784858" y="5032967"/>
                </a:lnTo>
                <a:lnTo>
                  <a:pt x="4819425" y="4862633"/>
                </a:lnTo>
                <a:lnTo>
                  <a:pt x="4850178" y="4690106"/>
                </a:lnTo>
                <a:lnTo>
                  <a:pt x="4877051" y="4515481"/>
                </a:lnTo>
                <a:lnTo>
                  <a:pt x="4899975" y="4338853"/>
                </a:lnTo>
                <a:lnTo>
                  <a:pt x="4918883" y="4160317"/>
                </a:lnTo>
                <a:lnTo>
                  <a:pt x="4933707" y="3979968"/>
                </a:lnTo>
                <a:lnTo>
                  <a:pt x="4944380" y="3797902"/>
                </a:lnTo>
                <a:lnTo>
                  <a:pt x="4950833" y="3614214"/>
                </a:lnTo>
                <a:lnTo>
                  <a:pt x="4952999" y="3428999"/>
                </a:lnTo>
                <a:lnTo>
                  <a:pt x="4950833" y="3243784"/>
                </a:lnTo>
                <a:lnTo>
                  <a:pt x="4944380" y="3060096"/>
                </a:lnTo>
                <a:lnTo>
                  <a:pt x="4933707" y="2878032"/>
                </a:lnTo>
                <a:lnTo>
                  <a:pt x="4918883" y="2697685"/>
                </a:lnTo>
                <a:lnTo>
                  <a:pt x="4899975" y="2519151"/>
                </a:lnTo>
                <a:lnTo>
                  <a:pt x="4877051" y="2342525"/>
                </a:lnTo>
                <a:lnTo>
                  <a:pt x="4850178" y="2167902"/>
                </a:lnTo>
                <a:lnTo>
                  <a:pt x="4819425" y="1995378"/>
                </a:lnTo>
                <a:lnTo>
                  <a:pt x="4784858" y="1825046"/>
                </a:lnTo>
                <a:lnTo>
                  <a:pt x="4746547" y="1657003"/>
                </a:lnTo>
                <a:lnTo>
                  <a:pt x="4704558" y="1491342"/>
                </a:lnTo>
                <a:lnTo>
                  <a:pt x="4658959" y="1328160"/>
                </a:lnTo>
                <a:lnTo>
                  <a:pt x="4609818" y="1167551"/>
                </a:lnTo>
                <a:lnTo>
                  <a:pt x="4557203" y="1009611"/>
                </a:lnTo>
                <a:lnTo>
                  <a:pt x="4501182" y="854433"/>
                </a:lnTo>
                <a:lnTo>
                  <a:pt x="4441821" y="702114"/>
                </a:lnTo>
                <a:lnTo>
                  <a:pt x="4379189" y="552749"/>
                </a:lnTo>
                <a:lnTo>
                  <a:pt x="4313355" y="406431"/>
                </a:lnTo>
                <a:lnTo>
                  <a:pt x="4244384" y="263257"/>
                </a:lnTo>
                <a:lnTo>
                  <a:pt x="4172346" y="123322"/>
                </a:lnTo>
                <a:lnTo>
                  <a:pt x="41033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669" y="1286823"/>
            <a:ext cx="3853815" cy="300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4400" b="0" spc="20" dirty="0">
                <a:latin typeface="Calibri Light"/>
                <a:cs typeface="Calibri Light"/>
              </a:rPr>
              <a:t>(</a:t>
            </a:r>
            <a:r>
              <a:rPr sz="4400" b="0" dirty="0">
                <a:latin typeface="Calibri Light"/>
                <a:cs typeface="Calibri Light"/>
              </a:rPr>
              <a:t>2</a:t>
            </a:r>
            <a:r>
              <a:rPr sz="4400" b="0" spc="25" dirty="0">
                <a:latin typeface="Calibri Light"/>
                <a:cs typeface="Calibri Light"/>
              </a:rPr>
              <a:t>)</a:t>
            </a:r>
            <a:r>
              <a:rPr sz="4400" b="0" spc="5" dirty="0">
                <a:latin typeface="Calibri Light"/>
                <a:cs typeface="Calibri Light"/>
              </a:rPr>
              <a:t>D</a:t>
            </a:r>
            <a:r>
              <a:rPr sz="4400" b="0" spc="-5" dirty="0">
                <a:latin typeface="Calibri Light"/>
                <a:cs typeface="Calibri Light"/>
              </a:rPr>
              <a:t>epe</a:t>
            </a:r>
            <a:r>
              <a:rPr sz="4400" b="0" spc="25" dirty="0">
                <a:latin typeface="Calibri Light"/>
                <a:cs typeface="Calibri Light"/>
              </a:rPr>
              <a:t>n</a:t>
            </a:r>
            <a:r>
              <a:rPr sz="4400" b="0" spc="15" dirty="0">
                <a:latin typeface="Calibri Light"/>
                <a:cs typeface="Calibri Light"/>
              </a:rPr>
              <a:t>d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60" dirty="0">
                <a:latin typeface="Calibri Light"/>
                <a:cs typeface="Calibri Light"/>
              </a:rPr>
              <a:t>n</a:t>
            </a:r>
            <a:r>
              <a:rPr sz="4400" b="0" spc="-5" dirty="0">
                <a:latin typeface="Calibri Light"/>
                <a:cs typeface="Calibri Light"/>
              </a:rPr>
              <a:t>ci</a:t>
            </a:r>
            <a:r>
              <a:rPr sz="4400" b="0" spc="-2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dirty="0">
                <a:latin typeface="Times New Roman"/>
                <a:cs typeface="Times New Roman"/>
              </a:rPr>
              <a:t> </a:t>
            </a:r>
            <a:r>
              <a:rPr sz="4400" b="0" spc="15" dirty="0">
                <a:latin typeface="Calibri Light"/>
                <a:cs typeface="Calibri Light"/>
              </a:rPr>
              <a:t>b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45" dirty="0">
                <a:latin typeface="Calibri Light"/>
                <a:cs typeface="Calibri Light"/>
              </a:rPr>
              <a:t>t</a:t>
            </a:r>
            <a:r>
              <a:rPr sz="4400" b="0" spc="-95" dirty="0">
                <a:latin typeface="Calibri Light"/>
                <a:cs typeface="Calibri Light"/>
              </a:rPr>
              <a:t>w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25" dirty="0">
                <a:latin typeface="Calibri Light"/>
                <a:cs typeface="Calibri Light"/>
              </a:rPr>
              <a:t>e</a:t>
            </a:r>
            <a:r>
              <a:rPr sz="4400" b="0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Times New Roman"/>
                <a:cs typeface="Times New Roman"/>
              </a:rPr>
              <a:t> </a:t>
            </a:r>
            <a:r>
              <a:rPr sz="4400" b="0" spc="15" dirty="0">
                <a:latin typeface="Calibri Light"/>
                <a:cs typeface="Calibri Light"/>
              </a:rPr>
              <a:t>d</a:t>
            </a:r>
            <a:r>
              <a:rPr sz="4400" b="0" dirty="0">
                <a:latin typeface="Calibri Light"/>
                <a:cs typeface="Calibri Light"/>
              </a:rPr>
              <a:t>i</a:t>
            </a:r>
            <a:r>
              <a:rPr sz="4400" b="0" spc="-55" dirty="0">
                <a:latin typeface="Calibri Light"/>
                <a:cs typeface="Calibri Light"/>
              </a:rPr>
              <a:t>f</a:t>
            </a:r>
            <a:r>
              <a:rPr sz="4400" b="0" spc="-125" dirty="0">
                <a:latin typeface="Calibri Light"/>
                <a:cs typeface="Calibri Light"/>
              </a:rPr>
              <a:t>f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114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6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t</a:t>
            </a:r>
            <a:r>
              <a:rPr sz="4400" b="0" spc="-160" dirty="0">
                <a:latin typeface="Times New Roman"/>
                <a:cs typeface="Times New Roman"/>
              </a:rPr>
              <a:t> </a:t>
            </a:r>
            <a:r>
              <a:rPr sz="4400" b="0" spc="-110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ev</a:t>
            </a:r>
            <a:r>
              <a:rPr sz="4400" b="0" spc="-15" dirty="0">
                <a:latin typeface="Calibri Light"/>
                <a:cs typeface="Calibri Light"/>
              </a:rPr>
              <a:t>i</a:t>
            </a:r>
            <a:r>
              <a:rPr sz="4400" b="0" spc="-5" dirty="0">
                <a:latin typeface="Calibri Light"/>
                <a:cs typeface="Calibri Light"/>
              </a:rPr>
              <a:t>ew</a:t>
            </a:r>
            <a:r>
              <a:rPr sz="4400" b="0" spc="-5" dirty="0">
                <a:latin typeface="Times New Roman"/>
                <a:cs typeface="Times New Roman"/>
              </a:rPr>
              <a:t> </a:t>
            </a:r>
            <a:r>
              <a:rPr sz="4400" b="0" spc="15" dirty="0">
                <a:latin typeface="Calibri Light"/>
                <a:cs typeface="Calibri Light"/>
              </a:rPr>
              <a:t>p</a:t>
            </a:r>
            <a:r>
              <a:rPr sz="4400" b="0" spc="10" dirty="0">
                <a:latin typeface="Calibri Light"/>
                <a:cs typeface="Calibri Light"/>
              </a:rPr>
              <a:t>a</a:t>
            </a:r>
            <a:r>
              <a:rPr sz="4400" b="0" spc="-105" dirty="0">
                <a:latin typeface="Calibri Light"/>
                <a:cs typeface="Calibri Light"/>
              </a:rPr>
              <a:t>r</a:t>
            </a:r>
            <a:r>
              <a:rPr sz="4400" b="0" spc="10" dirty="0">
                <a:latin typeface="Calibri Light"/>
                <a:cs typeface="Calibri Light"/>
              </a:rPr>
              <a:t>a</a:t>
            </a:r>
            <a:r>
              <a:rPr sz="4400" b="0" spc="15" dirty="0">
                <a:latin typeface="Calibri Light"/>
                <a:cs typeface="Calibri Light"/>
              </a:rPr>
              <a:t>m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120" dirty="0">
                <a:latin typeface="Calibri Light"/>
                <a:cs typeface="Calibri Light"/>
              </a:rPr>
              <a:t>t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114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90" dirty="0">
                <a:latin typeface="Times New Roman"/>
                <a:cs typeface="Times New Roman"/>
              </a:rPr>
              <a:t> </a:t>
            </a:r>
            <a:r>
              <a:rPr sz="4400" b="0" spc="10" dirty="0">
                <a:latin typeface="Calibri Light"/>
                <a:cs typeface="Calibri Light"/>
              </a:rPr>
              <a:t>a</a:t>
            </a:r>
            <a:r>
              <a:rPr sz="4400" b="0" spc="1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d</a:t>
            </a:r>
            <a:r>
              <a:rPr sz="4400" b="0" dirty="0">
                <a:latin typeface="Times New Roman"/>
                <a:cs typeface="Times New Roman"/>
              </a:rPr>
              <a:t> </a:t>
            </a:r>
            <a:r>
              <a:rPr sz="4400" b="0" spc="-65" dirty="0">
                <a:latin typeface="Calibri Light"/>
                <a:cs typeface="Calibri Light"/>
              </a:rPr>
              <a:t>a</a:t>
            </a:r>
            <a:r>
              <a:rPr sz="4400" b="0" spc="-75" dirty="0">
                <a:latin typeface="Calibri Light"/>
                <a:cs typeface="Calibri Light"/>
              </a:rPr>
              <a:t>v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114" dirty="0">
                <a:latin typeface="Calibri Light"/>
                <a:cs typeface="Calibri Light"/>
              </a:rPr>
              <a:t>r</a:t>
            </a:r>
            <a:r>
              <a:rPr sz="4400" b="0" spc="10" dirty="0">
                <a:latin typeface="Calibri Light"/>
                <a:cs typeface="Calibri Light"/>
              </a:rPr>
              <a:t>a</a:t>
            </a:r>
            <a:r>
              <a:rPr sz="4400" b="0" spc="15" dirty="0">
                <a:latin typeface="Calibri Light"/>
                <a:cs typeface="Calibri Light"/>
              </a:rPr>
              <a:t>g</a:t>
            </a:r>
            <a:r>
              <a:rPr sz="4400" b="0" dirty="0">
                <a:latin typeface="Calibri Light"/>
                <a:cs typeface="Calibri Light"/>
              </a:rPr>
              <a:t>e</a:t>
            </a:r>
            <a:r>
              <a:rPr sz="4400" b="0" spc="-215" dirty="0">
                <a:latin typeface="Times New Roman"/>
                <a:cs typeface="Times New Roman"/>
              </a:rPr>
              <a:t> </a:t>
            </a:r>
            <a:r>
              <a:rPr sz="4400" b="0" spc="-110" dirty="0">
                <a:latin typeface="Calibri Light"/>
                <a:cs typeface="Calibri Light"/>
              </a:rPr>
              <a:t>r</a:t>
            </a:r>
            <a:r>
              <a:rPr sz="4400" b="0" spc="-65" dirty="0">
                <a:latin typeface="Calibri Light"/>
                <a:cs typeface="Calibri Light"/>
              </a:rPr>
              <a:t>a</a:t>
            </a:r>
            <a:r>
              <a:rPr sz="4400" b="0" spc="-35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i</a:t>
            </a:r>
            <a:r>
              <a:rPr sz="4400" b="0" spc="15" dirty="0">
                <a:latin typeface="Calibri Light"/>
                <a:cs typeface="Calibri Light"/>
              </a:rPr>
              <a:t>ng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669" y="4930305"/>
            <a:ext cx="3451225" cy="110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9700"/>
              </a:lnSpc>
            </a:pPr>
            <a:r>
              <a:rPr sz="2000" spc="-65" dirty="0">
                <a:latin typeface="Calibri"/>
                <a:cs typeface="Calibri"/>
              </a:rPr>
              <a:t>W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m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vi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2000</a:t>
            </a:r>
            <a:r>
              <a:rPr sz="2000" spc="10" dirty="0">
                <a:latin typeface="Calibri"/>
                <a:cs typeface="Calibri"/>
              </a:rPr>
              <a:t>0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,2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20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2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io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628634"/>
            <a:ext cx="695325" cy="142875"/>
          </a:xfrm>
          <a:custGeom>
            <a:avLst/>
            <a:gdLst/>
            <a:ahLst/>
            <a:cxnLst/>
            <a:rect l="l" t="t" r="r" b="b"/>
            <a:pathLst>
              <a:path w="695325" h="142875">
                <a:moveTo>
                  <a:pt x="0" y="142874"/>
                </a:moveTo>
                <a:lnTo>
                  <a:pt x="695324" y="142874"/>
                </a:lnTo>
                <a:lnTo>
                  <a:pt x="695324" y="0"/>
                </a:lnTo>
                <a:lnTo>
                  <a:pt x="0" y="0"/>
                </a:lnTo>
                <a:lnTo>
                  <a:pt x="0" y="142874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04" y="628650"/>
            <a:ext cx="3705206" cy="266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29610" y="628650"/>
            <a:ext cx="3333779" cy="2666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4552950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20319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5796" y="3390900"/>
            <a:ext cx="3853814" cy="3081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200" y="3390900"/>
            <a:ext cx="3333779" cy="266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77" y="282966"/>
            <a:ext cx="488696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4670"/>
              </a:lnSpc>
              <a:buClr>
                <a:srgbClr val="2E5496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(</a:t>
            </a:r>
            <a:r>
              <a:rPr sz="2750" spc="-375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r>
              <a:rPr sz="5925" b="0" spc="-869" baseline="4219" dirty="0">
                <a:latin typeface="Calibri Light"/>
                <a:cs typeface="Calibri Light"/>
              </a:rPr>
              <a:t>.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)</a:t>
            </a:r>
            <a:r>
              <a:rPr sz="2750" spc="-3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45" dirty="0">
                <a:solidFill>
                  <a:srgbClr val="2E5496"/>
                </a:solidFill>
                <a:latin typeface="Calibri"/>
                <a:cs typeface="Calibri"/>
              </a:rPr>
              <a:t>m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6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4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k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r>
              <a:rPr sz="2750" spc="-5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5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9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977" y="758574"/>
            <a:ext cx="4657725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l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3600" b="1" spc="-825" baseline="18518" dirty="0">
                <a:latin typeface="Calibri"/>
                <a:cs typeface="Calibri"/>
              </a:rPr>
              <a:t>.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ge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endParaRPr sz="2750">
              <a:latin typeface="Calibri"/>
              <a:cs typeface="Calibri"/>
            </a:endParaRPr>
          </a:p>
          <a:p>
            <a:pPr marL="241300" marR="5080" indent="-228600">
              <a:lnSpc>
                <a:spcPct val="89700"/>
              </a:lnSpc>
              <a:spcBef>
                <a:spcPts val="1075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20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m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“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9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”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80</a:t>
            </a:r>
            <a:r>
              <a:rPr sz="2000" spc="10" dirty="0">
                <a:latin typeface="Calibri"/>
                <a:cs typeface="Calibri"/>
              </a:rPr>
              <a:t>%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“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”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13</a:t>
            </a:r>
            <a:r>
              <a:rPr sz="2000" spc="10" dirty="0">
                <a:latin typeface="Calibri"/>
                <a:cs typeface="Calibri"/>
              </a:rPr>
              <a:t>%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“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-U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”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7</a:t>
            </a:r>
            <a:r>
              <a:rPr sz="2000" spc="10" dirty="0">
                <a:latin typeface="Calibri"/>
                <a:cs typeface="Calibri"/>
              </a:rPr>
              <a:t>%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6139" y="548552"/>
            <a:ext cx="4904740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325" indent="-174625">
              <a:lnSpc>
                <a:spcPts val="3150"/>
              </a:lnSpc>
              <a:buClr>
                <a:srgbClr val="2E5496"/>
              </a:buClr>
              <a:buSzPct val="114583"/>
              <a:buFont typeface="Arial"/>
              <a:buChar char="•"/>
              <a:tabLst>
                <a:tab pos="187960" algn="l"/>
              </a:tabLst>
            </a:pPr>
            <a:r>
              <a:rPr sz="3600" b="1" spc="-330" baseline="8101" dirty="0">
                <a:latin typeface="Calibri"/>
                <a:cs typeface="Calibri"/>
              </a:rPr>
              <a:t>.</a:t>
            </a: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(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)</a:t>
            </a:r>
            <a:r>
              <a:rPr sz="2750" spc="-3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30" dirty="0">
                <a:solidFill>
                  <a:srgbClr val="2E5496"/>
                </a:solidFill>
                <a:latin typeface="Calibri"/>
                <a:cs typeface="Calibri"/>
              </a:rPr>
              <a:t>m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6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4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k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r>
              <a:rPr sz="2750" spc="-5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5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9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3150"/>
              </a:lnSpc>
            </a:pP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p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2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nge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ts val="2290"/>
              </a:lnSpc>
              <a:spcBef>
                <a:spcPts val="83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6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m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60</a:t>
            </a:r>
            <a:r>
              <a:rPr sz="2000" spc="-15" dirty="0">
                <a:latin typeface="Calibri"/>
                <a:cs typeface="Calibri"/>
              </a:rPr>
              <a:t>%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90"/>
              </a:lnSpc>
            </a:pP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20</a:t>
            </a:r>
            <a:r>
              <a:rPr sz="2000" spc="45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-</a:t>
            </a:r>
            <a:r>
              <a:rPr sz="2000" spc="25" dirty="0">
                <a:latin typeface="Calibri"/>
                <a:cs typeface="Calibri"/>
              </a:rPr>
              <a:t>400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75" y="2476515"/>
            <a:ext cx="4476749" cy="414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2690" y="2438413"/>
            <a:ext cx="4905329" cy="4371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7475" y="0"/>
            <a:ext cx="517271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95"/>
              </a:lnSpc>
            </a:pPr>
            <a:r>
              <a:rPr sz="6600" b="0" spc="307" baseline="17676" dirty="0">
                <a:latin typeface="Calibri Light"/>
                <a:cs typeface="Calibri Light"/>
              </a:rPr>
              <a:t>.</a:t>
            </a:r>
            <a:r>
              <a:rPr sz="2750" spc="5" dirty="0">
                <a:solidFill>
                  <a:srgbClr val="2E5496"/>
                </a:solidFill>
                <a:latin typeface="Arial"/>
                <a:cs typeface="Arial"/>
              </a:rPr>
              <a:t>•</a:t>
            </a:r>
            <a:r>
              <a:rPr sz="2750" spc="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(</a:t>
            </a:r>
            <a:r>
              <a:rPr sz="2750" spc="20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)</a:t>
            </a:r>
            <a:r>
              <a:rPr sz="2750" spc="-3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oo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ks</a:t>
            </a:r>
            <a:r>
              <a:rPr sz="2750" spc="-5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publish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750" spc="32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5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di</a:t>
            </a: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90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en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955" y="541030"/>
            <a:ext cx="1073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902" y="279309"/>
            <a:ext cx="4558030" cy="201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2865" indent="-228600">
              <a:lnSpc>
                <a:spcPts val="3080"/>
              </a:lnSpc>
              <a:buClr>
                <a:srgbClr val="2E5496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(</a:t>
            </a:r>
            <a:r>
              <a:rPr sz="2750" spc="20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)</a:t>
            </a:r>
            <a:r>
              <a:rPr sz="2750" spc="-3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45" dirty="0">
                <a:solidFill>
                  <a:srgbClr val="2E5496"/>
                </a:solidFill>
                <a:latin typeface="Calibri"/>
                <a:cs typeface="Calibri"/>
              </a:rPr>
              <a:t>m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6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4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h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r>
              <a:rPr sz="2750" spc="10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h</a:t>
            </a:r>
            <a:r>
              <a:rPr sz="2750" spc="-4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x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ac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3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nu</a:t>
            </a:r>
            <a:r>
              <a:rPr sz="2750" spc="45" dirty="0">
                <a:solidFill>
                  <a:srgbClr val="2E5496"/>
                </a:solidFill>
                <a:latin typeface="Calibri"/>
                <a:cs typeface="Calibri"/>
              </a:rPr>
              <a:t>m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13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11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k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endParaRPr sz="2750">
              <a:latin typeface="Calibri"/>
              <a:cs typeface="Calibri"/>
            </a:endParaRPr>
          </a:p>
          <a:p>
            <a:pPr marL="241300" marR="5080" indent="-228600">
              <a:lnSpc>
                <a:spcPct val="897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600</a:t>
            </a:r>
            <a:r>
              <a:rPr sz="2000" spc="10" dirty="0">
                <a:latin typeface="Calibri"/>
                <a:cs typeface="Calibri"/>
              </a:rPr>
              <a:t>0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100</a:t>
            </a:r>
            <a:r>
              <a:rPr sz="2000" spc="10" dirty="0">
                <a:latin typeface="Calibri"/>
                <a:cs typeface="Calibri"/>
              </a:rPr>
              <a:t>0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Calibri"/>
                <a:cs typeface="Calibri"/>
              </a:rPr>
              <a:t>5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65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6508" y="541038"/>
            <a:ext cx="1073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1813" y="691891"/>
            <a:ext cx="4739640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y</a:t>
            </a:r>
            <a:r>
              <a:rPr sz="2750" spc="-2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endParaRPr sz="275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9200"/>
              </a:lnSpc>
              <a:spcBef>
                <a:spcPts val="108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ar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pub</a:t>
            </a:r>
            <a:r>
              <a:rPr sz="2000" spc="-20" dirty="0">
                <a:latin typeface="Calibri"/>
                <a:cs typeface="Calibri"/>
              </a:rPr>
              <a:t>li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cr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201</a:t>
            </a:r>
            <a:r>
              <a:rPr sz="2000" spc="10" dirty="0">
                <a:latin typeface="Calibri"/>
                <a:cs typeface="Calibri"/>
              </a:rPr>
              <a:t>6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udd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925" y="2943225"/>
            <a:ext cx="4143390" cy="3829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3650" y="2943225"/>
            <a:ext cx="5010149" cy="382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67" y="148203"/>
            <a:ext cx="14922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dirty="0">
                <a:latin typeface="Calibri Light"/>
                <a:cs typeface="Calibri Light"/>
              </a:rPr>
              <a:t>.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265" y="2067556"/>
            <a:ext cx="481203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35" dirty="0">
                <a:solidFill>
                  <a:srgbClr val="2E5496"/>
                </a:solidFill>
                <a:latin typeface="Calibri"/>
                <a:cs typeface="Calibri"/>
              </a:rPr>
              <a:t>(</a:t>
            </a:r>
            <a:r>
              <a:rPr sz="2750" spc="20" dirty="0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)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ependen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c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y</a:t>
            </a:r>
            <a:r>
              <a:rPr sz="2750" spc="22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be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wee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17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265" y="2458962"/>
            <a:ext cx="484695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in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3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750" spc="3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di</a:t>
            </a: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90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en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10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l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ge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h</a:t>
            </a:r>
            <a:r>
              <a:rPr sz="2000" b="1" spc="4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th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m</a:t>
            </a:r>
            <a:r>
              <a:rPr sz="2000" b="1" spc="-25" dirty="0">
                <a:latin typeface="Calibri"/>
                <a:cs typeface="Calibri"/>
              </a:rPr>
              <a:t>b</a:t>
            </a:r>
            <a:r>
              <a:rPr sz="2000" b="1" spc="4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40" dirty="0">
                <a:latin typeface="Calibri"/>
                <a:cs typeface="Calibri"/>
              </a:rPr>
              <a:t>oo</a:t>
            </a:r>
            <a:r>
              <a:rPr sz="2000" b="1" spc="5" dirty="0">
                <a:latin typeface="Calibri"/>
                <a:cs typeface="Calibri"/>
              </a:rPr>
              <a:t>ks</a:t>
            </a:r>
            <a:r>
              <a:rPr sz="2000" b="1" spc="-13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35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-25" dirty="0">
                <a:latin typeface="Calibri"/>
                <a:cs typeface="Calibri"/>
              </a:rPr>
              <a:t>tt</a:t>
            </a:r>
            <a:r>
              <a:rPr sz="2000" b="1" spc="4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spc="-19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80" dirty="0">
                <a:latin typeface="Calibri"/>
                <a:cs typeface="Calibri"/>
              </a:rPr>
              <a:t>“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spc="95" dirty="0">
                <a:latin typeface="Calibri"/>
                <a:cs typeface="Calibri"/>
              </a:rPr>
              <a:t>g</a:t>
            </a:r>
            <a:r>
              <a:rPr sz="2000" b="1" spc="5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265" y="3223427"/>
            <a:ext cx="406971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Calibri"/>
                <a:cs typeface="Calibri"/>
              </a:rPr>
              <a:t>m</a:t>
            </a:r>
            <a:r>
              <a:rPr sz="2000" b="1" spc="-25" dirty="0">
                <a:latin typeface="Calibri"/>
                <a:cs typeface="Calibri"/>
              </a:rPr>
              <a:t>u</a:t>
            </a:r>
            <a:r>
              <a:rPr sz="2000" b="1" spc="-2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spc="30" dirty="0">
                <a:latin typeface="Calibri"/>
                <a:cs typeface="Calibri"/>
              </a:rPr>
              <a:t>re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h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Calibri"/>
                <a:cs typeface="Calibri"/>
              </a:rPr>
              <a:t>l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spc="-30" dirty="0">
                <a:latin typeface="Calibri"/>
                <a:cs typeface="Calibri"/>
              </a:rPr>
              <a:t>u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245" y="3334423"/>
            <a:ext cx="5024755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5"/>
              </a:lnSpc>
            </a:pPr>
            <a:r>
              <a:rPr sz="4125" spc="7" baseline="10101" dirty="0">
                <a:latin typeface="Arial"/>
                <a:cs typeface="Arial"/>
              </a:rPr>
              <a:t>•</a:t>
            </a:r>
            <a:r>
              <a:rPr sz="4125" spc="-719" baseline="10101" dirty="0">
                <a:latin typeface="Arial"/>
                <a:cs typeface="Arial"/>
              </a:rPr>
              <a:t> </a:t>
            </a:r>
            <a:r>
              <a:rPr sz="2000" b="1" spc="-459" dirty="0">
                <a:latin typeface="Calibri"/>
                <a:cs typeface="Calibri"/>
              </a:rPr>
              <a:t>a</a:t>
            </a:r>
            <a:r>
              <a:rPr sz="4125" spc="-390" baseline="10101" dirty="0">
                <a:latin typeface="Calibri"/>
                <a:cs typeface="Calibri"/>
              </a:rPr>
              <a:t>.</a:t>
            </a:r>
            <a:r>
              <a:rPr sz="2000" b="1" spc="20" dirty="0">
                <a:latin typeface="Calibri"/>
                <a:cs typeface="Calibri"/>
              </a:rPr>
              <a:t>v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r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r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g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5" dirty="0">
                <a:latin typeface="Calibri"/>
                <a:cs typeface="Calibri"/>
              </a:rPr>
              <a:t>ks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30" dirty="0">
                <a:latin typeface="Calibri"/>
                <a:cs typeface="Calibri"/>
              </a:rPr>
              <a:t>ri</a:t>
            </a:r>
            <a:r>
              <a:rPr sz="2000" b="1" spc="-25" dirty="0">
                <a:latin typeface="Calibri"/>
                <a:cs typeface="Calibri"/>
              </a:rPr>
              <a:t>tt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'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'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~</a:t>
            </a:r>
            <a:r>
              <a:rPr sz="2000" b="1" spc="25" dirty="0">
                <a:latin typeface="Calibri"/>
                <a:cs typeface="Calibri"/>
              </a:rPr>
              <a:t>3</a:t>
            </a:r>
            <a:r>
              <a:rPr sz="2000" b="1" spc="-15" dirty="0">
                <a:latin typeface="Calibri"/>
                <a:cs typeface="Calibri"/>
              </a:rPr>
              <a:t>.</a:t>
            </a:r>
            <a:r>
              <a:rPr sz="2000" b="1" spc="1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172720">
              <a:lnSpc>
                <a:spcPts val="2215"/>
              </a:lnSpc>
            </a:pPr>
            <a:r>
              <a:rPr sz="2000" b="1" spc="5" dirty="0">
                <a:latin typeface="Calibri"/>
                <a:cs typeface="Calibri"/>
              </a:rPr>
              <a:t>.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Wh</a:t>
            </a:r>
            <a:r>
              <a:rPr sz="2000" b="1" spc="30" dirty="0">
                <a:latin typeface="Calibri"/>
                <a:cs typeface="Calibri"/>
              </a:rPr>
              <a:t>ere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Calibri"/>
                <a:cs typeface="Calibri"/>
              </a:rPr>
              <a:t>v</a:t>
            </a:r>
            <a:r>
              <a:rPr sz="2000" b="1" spc="30" dirty="0">
                <a:latin typeface="Calibri"/>
                <a:cs typeface="Calibri"/>
              </a:rPr>
              <a:t>er</a:t>
            </a:r>
            <a:r>
              <a:rPr sz="2000" b="1" spc="5" dirty="0">
                <a:latin typeface="Calibri"/>
                <a:cs typeface="Calibri"/>
              </a:rPr>
              <a:t>y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Calibri"/>
                <a:cs typeface="Calibri"/>
              </a:rPr>
              <a:t>fe</a:t>
            </a:r>
            <a:r>
              <a:rPr sz="2000" b="1" spc="15" dirty="0">
                <a:latin typeface="Calibri"/>
                <a:cs typeface="Calibri"/>
              </a:rPr>
              <a:t>w</a:t>
            </a:r>
            <a:r>
              <a:rPr sz="2000" b="1" spc="-21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45" dirty="0">
                <a:latin typeface="Calibri"/>
                <a:cs typeface="Calibri"/>
              </a:rPr>
              <a:t>oo</a:t>
            </a:r>
            <a:r>
              <a:rPr sz="2000" b="1" spc="5" dirty="0">
                <a:latin typeface="Calibri"/>
                <a:cs typeface="Calibri"/>
              </a:rPr>
              <a:t>ks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30" dirty="0">
                <a:latin typeface="Calibri"/>
                <a:cs typeface="Calibri"/>
              </a:rPr>
              <a:t>ri</a:t>
            </a:r>
            <a:r>
              <a:rPr sz="2000" b="1" spc="-25" dirty="0">
                <a:latin typeface="Calibri"/>
                <a:cs typeface="Calibri"/>
              </a:rPr>
              <a:t>tt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80"/>
              </a:spcBef>
            </a:pP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Calibri"/>
                <a:cs typeface="Calibri"/>
              </a:rPr>
              <a:t>“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30" dirty="0">
                <a:latin typeface="Calibri"/>
                <a:cs typeface="Calibri"/>
              </a:rPr>
              <a:t>el</a:t>
            </a:r>
            <a:r>
              <a:rPr sz="2000" b="1" spc="5" dirty="0">
                <a:latin typeface="Calibri"/>
                <a:cs typeface="Calibri"/>
              </a:rPr>
              <a:t>”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bu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-45" dirty="0">
                <a:latin typeface="Calibri"/>
                <a:cs typeface="Calibri"/>
              </a:rPr>
              <a:t>r</a:t>
            </a:r>
            <a:r>
              <a:rPr sz="2000" b="1" spc="-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r</a:t>
            </a:r>
            <a:r>
              <a:rPr sz="2000" b="1" spc="-25" dirty="0">
                <a:latin typeface="Calibri"/>
                <a:cs typeface="Calibri"/>
              </a:rPr>
              <a:t>at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g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Calibri"/>
                <a:cs typeface="Calibri"/>
              </a:rPr>
              <a:t>5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740" y="819165"/>
            <a:ext cx="5686425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991610" algn="ctr">
              <a:lnSpc>
                <a:spcPts val="2585"/>
              </a:lnSpc>
            </a:pP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R="3997960" algn="ctr">
              <a:lnSpc>
                <a:spcPts val="3005"/>
              </a:lnSpc>
            </a:pPr>
            <a:r>
              <a:rPr sz="2750" spc="5" dirty="0">
                <a:latin typeface="Arial"/>
                <a:cs typeface="Arial"/>
              </a:rPr>
              <a:t>•</a:t>
            </a:r>
            <a:r>
              <a:rPr sz="2750" spc="60" dirty="0">
                <a:latin typeface="Arial"/>
                <a:cs typeface="Arial"/>
              </a:rPr>
              <a:t> </a:t>
            </a:r>
            <a:r>
              <a:rPr sz="2750" spc="-25" dirty="0">
                <a:latin typeface="Calibri"/>
                <a:cs typeface="Calibri"/>
              </a:rPr>
              <a:t>..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0815" y="471556"/>
            <a:ext cx="0" cy="5932170"/>
          </a:xfrm>
          <a:custGeom>
            <a:avLst/>
            <a:gdLst/>
            <a:ahLst/>
            <a:cxnLst/>
            <a:rect l="l" t="t" r="r" b="b"/>
            <a:pathLst>
              <a:path h="5932170">
                <a:moveTo>
                  <a:pt x="0" y="0"/>
                </a:moveTo>
                <a:lnTo>
                  <a:pt x="0" y="5931993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27B9E-EB0C-4A8E-85CF-8B0645C0A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16" y="819165"/>
            <a:ext cx="6441438" cy="634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313" y="19997"/>
            <a:ext cx="10731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0" spc="-1635" baseline="-4419" dirty="0">
                <a:latin typeface="Calibri Light"/>
                <a:cs typeface="Calibri Light"/>
              </a:rPr>
              <a:t>.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31" y="977809"/>
            <a:ext cx="44977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2E5496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5496"/>
                </a:solidFill>
                <a:latin typeface="Calibri"/>
                <a:cs typeface="Calibri"/>
              </a:rPr>
              <a:t>(</a:t>
            </a:r>
            <a:r>
              <a:rPr sz="2750" spc="20" dirty="0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)</a:t>
            </a:r>
            <a:r>
              <a:rPr sz="2750" spc="-3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l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10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be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wee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17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spc="-7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31" y="1390629"/>
            <a:ext cx="4797425" cy="240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ti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750" spc="2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750" spc="2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750" spc="-30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m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b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7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750" spc="6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4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750" spc="5" dirty="0">
                <a:solidFill>
                  <a:srgbClr val="2E5496"/>
                </a:solidFill>
                <a:latin typeface="Calibri"/>
                <a:cs typeface="Calibri"/>
              </a:rPr>
              <a:t>f</a:t>
            </a:r>
            <a:r>
              <a:rPr sz="2750" spc="-4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2E5496"/>
                </a:solidFill>
                <a:latin typeface="Calibri"/>
                <a:cs typeface="Calibri"/>
              </a:rPr>
              <a:t>p</a:t>
            </a:r>
            <a:r>
              <a:rPr sz="2750" spc="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750" spc="-35" dirty="0">
                <a:solidFill>
                  <a:srgbClr val="2E5496"/>
                </a:solidFill>
                <a:latin typeface="Calibri"/>
                <a:cs typeface="Calibri"/>
              </a:rPr>
              <a:t>ge</a:t>
            </a:r>
            <a:r>
              <a:rPr sz="2750" spc="1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endParaRPr sz="2750">
              <a:latin typeface="Calibri"/>
              <a:cs typeface="Calibri"/>
            </a:endParaRPr>
          </a:p>
          <a:p>
            <a:pPr marL="241300" marR="5080" indent="-228600">
              <a:lnSpc>
                <a:spcPct val="90200"/>
              </a:lnSpc>
              <a:spcBef>
                <a:spcPts val="1065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65" dirty="0">
                <a:latin typeface="Calibri"/>
                <a:cs typeface="Calibri"/>
              </a:rPr>
              <a:t>W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15" dirty="0">
                <a:latin typeface="Calibri"/>
                <a:cs typeface="Calibri"/>
              </a:rPr>
              <a:t>m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Calibri"/>
                <a:cs typeface="Calibri"/>
              </a:rPr>
              <a:t>260</a:t>
            </a:r>
            <a:r>
              <a:rPr sz="2000" spc="45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-</a:t>
            </a:r>
            <a:r>
              <a:rPr sz="2000" spc="25" dirty="0">
                <a:latin typeface="Calibri"/>
                <a:cs typeface="Calibri"/>
              </a:rPr>
              <a:t>270</a:t>
            </a:r>
            <a:r>
              <a:rPr sz="2000" spc="10" dirty="0">
                <a:latin typeface="Calibri"/>
                <a:cs typeface="Calibri"/>
              </a:rPr>
              <a:t>0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h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boo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er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3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tal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oo</a:t>
            </a:r>
            <a:r>
              <a:rPr sz="2000" spc="5" dirty="0">
                <a:latin typeface="Calibri"/>
                <a:cs typeface="Calibri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att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spc="-254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581178"/>
            <a:ext cx="6029325" cy="499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385"/>
              </a:spcBef>
            </a:pPr>
            <a:r>
              <a:rPr sz="2750" spc="5" dirty="0">
                <a:latin typeface="Arial"/>
                <a:cs typeface="Arial"/>
              </a:rPr>
              <a:t>•</a:t>
            </a:r>
            <a:r>
              <a:rPr sz="2750" spc="60" dirty="0">
                <a:latin typeface="Arial"/>
                <a:cs typeface="Arial"/>
              </a:rPr>
              <a:t> </a:t>
            </a:r>
            <a:r>
              <a:rPr sz="2750" spc="5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88FCE-8E36-480F-B8E4-08E7BE675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81178"/>
            <a:ext cx="5888743" cy="48290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247518"/>
            <a:ext cx="11311006" cy="223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214" y="290565"/>
            <a:ext cx="11173460" cy="2095500"/>
          </a:xfrm>
          <a:custGeom>
            <a:avLst/>
            <a:gdLst/>
            <a:ahLst/>
            <a:cxnLst/>
            <a:rect l="l" t="t" r="r" b="b"/>
            <a:pathLst>
              <a:path w="11173460" h="2095500">
                <a:moveTo>
                  <a:pt x="0" y="2095499"/>
                </a:moveTo>
                <a:lnTo>
                  <a:pt x="11172839" y="2095499"/>
                </a:lnTo>
                <a:lnTo>
                  <a:pt x="11172839" y="0"/>
                </a:lnTo>
                <a:lnTo>
                  <a:pt x="0" y="0"/>
                </a:lnTo>
                <a:lnTo>
                  <a:pt x="0" y="209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20111"/>
              </p:ext>
            </p:extLst>
          </p:nvPr>
        </p:nvGraphicFramePr>
        <p:xfrm>
          <a:off x="479425" y="284215"/>
          <a:ext cx="11244277" cy="2104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49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EDEDE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5595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55955" algn="l"/>
                        </a:tabLst>
                      </a:pPr>
                      <a:r>
                        <a:rPr sz="1800" b="0" spc="5" dirty="0">
                          <a:latin typeface="Calibri Light"/>
                          <a:cs typeface="Calibri Light"/>
                        </a:rPr>
                        <a:t>.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(</a:t>
                      </a:r>
                      <a:r>
                        <a:rPr sz="2400" b="0" spc="-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9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)</a:t>
                      </a:r>
                      <a:r>
                        <a:rPr sz="2400" b="0" spc="-3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D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nd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nc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ies</a:t>
                      </a:r>
                      <a:r>
                        <a:rPr sz="2400" b="0" spc="-254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f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T w="12700">
                      <a:solidFill>
                        <a:srgbClr val="DEDED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2155" marR="393065" indent="-228600">
                        <a:lnSpc>
                          <a:spcPct val="90200"/>
                        </a:lnSpc>
                        <a:buFont typeface="Arial"/>
                        <a:buChar char="•"/>
                        <a:tabLst>
                          <a:tab pos="732790" algn="l"/>
                        </a:tabLst>
                      </a:pPr>
                      <a:r>
                        <a:rPr sz="17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sa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7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ry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ry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ew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ry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ew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fa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und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spc="3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7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7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7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sa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ax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,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EDEDE"/>
                      </a:solidFill>
                      <a:prstDash val="solid"/>
                    </a:lnR>
                    <a:solidFill>
                      <a:srgbClr val="ED7C30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solidFill>
                      <a:srgbClr val="ED7C30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715"/>
                        </a:lnSpc>
                      </a:pPr>
                      <a:r>
                        <a:rPr sz="2400" b="0" spc="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h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-14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v</a:t>
                      </a:r>
                      <a:r>
                        <a:rPr sz="2400" b="0" spc="-1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spc="-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2400" b="0" spc="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2400" b="0" spc="-10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v</a:t>
                      </a:r>
                      <a:r>
                        <a:rPr sz="2400" b="0" spc="-1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w</a:t>
                      </a:r>
                      <a:endParaRPr sz="2400" dirty="0">
                        <a:latin typeface="Calibri Light"/>
                        <a:cs typeface="Calibri Light"/>
                      </a:endParaRPr>
                    </a:p>
                    <a:p>
                      <a:pPr marL="600075">
                        <a:lnSpc>
                          <a:spcPts val="2715"/>
                        </a:lnSpc>
                      </a:pPr>
                      <a:r>
                        <a:rPr sz="2400" b="0" spc="2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2400" b="0" spc="-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400" b="0" spc="-8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spc="-1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400" b="0" spc="-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m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3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2400" b="0" spc="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2400" b="0" spc="-8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2400" b="0" spc="-1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0" spc="-3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w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2400" b="0" spc="25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2400" b="0" dirty="0">
                          <a:solidFill>
                            <a:srgbClr val="006FC0"/>
                          </a:solidFill>
                          <a:latin typeface="Calibri Light"/>
                          <a:cs typeface="Calibri Light"/>
                        </a:rPr>
                        <a:t>h</a:t>
                      </a:r>
                      <a:endParaRPr sz="24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2155" marR="670560">
                        <a:lnSpc>
                          <a:spcPct val="9020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spc="6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7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sa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sfa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7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4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700" spc="-4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EDED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156"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DEDEDE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F1462F7-BC9A-4F44-B466-26022DD1A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3" y="2438710"/>
            <a:ext cx="4462420" cy="4775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5932EE-B3F9-4941-A673-94B81B74F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87" y="2467337"/>
            <a:ext cx="5740788" cy="4947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5495</Words>
  <Application>Microsoft Office PowerPoint</Application>
  <PresentationFormat>Custom</PresentationFormat>
  <Paragraphs>384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Visualizing Book Review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(14) Comparison between top three authors having most number of books</vt:lpstr>
      <vt:lpstr>PowerPoint Presentation</vt:lpstr>
      <vt:lpstr>PowerPoint Presentation</vt:lpstr>
      <vt:lpstr>PowerPoint Presentation</vt:lpstr>
      <vt:lpstr>Dependencies of review index and average rating for different languages and text review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NANDI MAHENDRA</cp:lastModifiedBy>
  <cp:revision>3</cp:revision>
  <dcterms:created xsi:type="dcterms:W3CDTF">2021-02-10T18:33:02Z</dcterms:created>
  <dcterms:modified xsi:type="dcterms:W3CDTF">2021-02-10T17:51:44Z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LastSaved">
    <vt:filetime>2021-02-10T00:00:00Z</vt:filetime>
  </property>
</Properties>
</file>