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85" r:id="rId5"/>
    <p:sldId id="281" r:id="rId6"/>
    <p:sldId id="283" r:id="rId7"/>
    <p:sldId id="273" r:id="rId8"/>
    <p:sldId id="282" r:id="rId9"/>
    <p:sldId id="261" r:id="rId10"/>
    <p:sldId id="274" r:id="rId11"/>
    <p:sldId id="275" r:id="rId12"/>
    <p:sldId id="286" r:id="rId13"/>
    <p:sldId id="287" r:id="rId14"/>
    <p:sldId id="288" r:id="rId15"/>
    <p:sldId id="289" r:id="rId16"/>
    <p:sldId id="290" r:id="rId17"/>
    <p:sldId id="292" r:id="rId18"/>
    <p:sldId id="293" r:id="rId19"/>
    <p:sldId id="294"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6473DB-C2A4-4B54-A650-1C46F2E45D6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DB8D11A-F2B0-4FF3-A95A-738E6871EC17}">
      <dgm:prSet/>
      <dgm:spPr/>
      <dgm:t>
        <a:bodyPr/>
        <a:lstStyle/>
        <a:p>
          <a:r>
            <a:rPr lang="en-US"/>
            <a:t>Good average ratings are for the books having page ranges 250-750</a:t>
          </a:r>
        </a:p>
      </dgm:t>
    </dgm:pt>
    <dgm:pt modelId="{D95A0820-044A-4D3C-9BAA-FEC20D5C4AD4}" type="parTrans" cxnId="{11D8BE3B-99C9-40C7-8842-4BA864555C19}">
      <dgm:prSet/>
      <dgm:spPr/>
      <dgm:t>
        <a:bodyPr/>
        <a:lstStyle/>
        <a:p>
          <a:endParaRPr lang="en-US"/>
        </a:p>
      </dgm:t>
    </dgm:pt>
    <dgm:pt modelId="{15E95B12-1C1B-461B-896C-4286B0D274E5}" type="sibTrans" cxnId="{11D8BE3B-99C9-40C7-8842-4BA864555C19}">
      <dgm:prSet/>
      <dgm:spPr/>
      <dgm:t>
        <a:bodyPr/>
        <a:lstStyle/>
        <a:p>
          <a:endParaRPr lang="en-US"/>
        </a:p>
      </dgm:t>
    </dgm:pt>
    <dgm:pt modelId="{8B9BE0A0-BBF5-463A-B755-FF7824535C00}">
      <dgm:prSet/>
      <dgm:spPr/>
      <dgm:t>
        <a:bodyPr/>
        <a:lstStyle/>
        <a:p>
          <a:r>
            <a:rPr lang="en-US"/>
            <a:t>Number of reviews are mostly for the books written in english. Probably because of the reader of the language are more than others.Also most books in the dataset are written in this language.</a:t>
          </a:r>
        </a:p>
      </dgm:t>
    </dgm:pt>
    <dgm:pt modelId="{339AFCFA-7BCA-4CDE-AEDB-0673F7BCC123}" type="parTrans" cxnId="{B0250061-BE66-4570-B2DF-56CDBE72D21C}">
      <dgm:prSet/>
      <dgm:spPr/>
      <dgm:t>
        <a:bodyPr/>
        <a:lstStyle/>
        <a:p>
          <a:endParaRPr lang="en-US"/>
        </a:p>
      </dgm:t>
    </dgm:pt>
    <dgm:pt modelId="{BE69DEE5-25EB-47FE-8F6B-91ED861293ED}" type="sibTrans" cxnId="{B0250061-BE66-4570-B2DF-56CDBE72D21C}">
      <dgm:prSet/>
      <dgm:spPr/>
      <dgm:t>
        <a:bodyPr/>
        <a:lstStyle/>
        <a:p>
          <a:endParaRPr lang="en-US"/>
        </a:p>
      </dgm:t>
    </dgm:pt>
    <dgm:pt modelId="{3D1410B9-5415-4AF6-86C5-2C7AB8BBB19B}">
      <dgm:prSet/>
      <dgm:spPr/>
      <dgm:t>
        <a:bodyPr/>
        <a:lstStyle/>
        <a:p>
          <a:r>
            <a:rPr lang="en-US"/>
            <a:t>Review index ( ratio between text reviews and ratings count) are mostly below 0.25. So only a quarter of the reviewer gives a text review.</a:t>
          </a:r>
        </a:p>
      </dgm:t>
    </dgm:pt>
    <dgm:pt modelId="{66C9E2AA-CAAD-4FD8-8D4F-F691B9955800}" type="parTrans" cxnId="{B935C483-76F5-4C3E-B71B-84F0D62A88CC}">
      <dgm:prSet/>
      <dgm:spPr/>
      <dgm:t>
        <a:bodyPr/>
        <a:lstStyle/>
        <a:p>
          <a:endParaRPr lang="en-US"/>
        </a:p>
      </dgm:t>
    </dgm:pt>
    <dgm:pt modelId="{1D606767-205A-43CB-BA9A-C62194CA964B}" type="sibTrans" cxnId="{B935C483-76F5-4C3E-B71B-84F0D62A88CC}">
      <dgm:prSet/>
      <dgm:spPr/>
      <dgm:t>
        <a:bodyPr/>
        <a:lstStyle/>
        <a:p>
          <a:endParaRPr lang="en-US"/>
        </a:p>
      </dgm:t>
    </dgm:pt>
    <dgm:pt modelId="{CE419F48-BAEE-47F4-8803-FF381291A4AB}">
      <dgm:prSet/>
      <dgm:spPr/>
      <dgm:t>
        <a:bodyPr/>
        <a:lstStyle/>
        <a:p>
          <a:r>
            <a:rPr lang="en-US"/>
            <a:t>For higher review index, average rating decreases.</a:t>
          </a:r>
        </a:p>
      </dgm:t>
    </dgm:pt>
    <dgm:pt modelId="{1288BD19-65C3-4E39-B9E5-3DDC528621EF}" type="parTrans" cxnId="{8BE5EF42-2BB3-46B8-B350-235F1C5F99CE}">
      <dgm:prSet/>
      <dgm:spPr/>
      <dgm:t>
        <a:bodyPr/>
        <a:lstStyle/>
        <a:p>
          <a:endParaRPr lang="en-US"/>
        </a:p>
      </dgm:t>
    </dgm:pt>
    <dgm:pt modelId="{116A8602-BD93-40E6-BB38-E87CF545BEB4}" type="sibTrans" cxnId="{8BE5EF42-2BB3-46B8-B350-235F1C5F99CE}">
      <dgm:prSet/>
      <dgm:spPr/>
      <dgm:t>
        <a:bodyPr/>
        <a:lstStyle/>
        <a:p>
          <a:endParaRPr lang="en-US"/>
        </a:p>
      </dgm:t>
    </dgm:pt>
    <dgm:pt modelId="{6B056DFA-EA44-449F-8F2E-DD153A8EE062}" type="pres">
      <dgm:prSet presAssocID="{D36473DB-C2A4-4B54-A650-1C46F2E45D60}" presName="root" presStyleCnt="0">
        <dgm:presLayoutVars>
          <dgm:dir/>
          <dgm:resizeHandles val="exact"/>
        </dgm:presLayoutVars>
      </dgm:prSet>
      <dgm:spPr/>
    </dgm:pt>
    <dgm:pt modelId="{2A1FC279-8DEC-461E-AC41-EF6847829C97}" type="pres">
      <dgm:prSet presAssocID="{D36473DB-C2A4-4B54-A650-1C46F2E45D60}" presName="container" presStyleCnt="0">
        <dgm:presLayoutVars>
          <dgm:dir/>
          <dgm:resizeHandles val="exact"/>
        </dgm:presLayoutVars>
      </dgm:prSet>
      <dgm:spPr/>
    </dgm:pt>
    <dgm:pt modelId="{24634FB5-EF4F-445A-95E5-BCF1D5EA382F}" type="pres">
      <dgm:prSet presAssocID="{BDB8D11A-F2B0-4FF3-A95A-738E6871EC17}" presName="compNode" presStyleCnt="0"/>
      <dgm:spPr/>
    </dgm:pt>
    <dgm:pt modelId="{767C1AB8-B830-4F3C-85F8-933085509857}" type="pres">
      <dgm:prSet presAssocID="{BDB8D11A-F2B0-4FF3-A95A-738E6871EC17}" presName="iconBgRect" presStyleLbl="bgShp" presStyleIdx="0" presStyleCnt="4"/>
      <dgm:spPr/>
    </dgm:pt>
    <dgm:pt modelId="{7A66CF4D-F7BF-4A96-8957-4D3CEF1457EE}" type="pres">
      <dgm:prSet presAssocID="{BDB8D11A-F2B0-4FF3-A95A-738E6871EC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D3F6A513-F6BC-4826-B819-48F444EB365A}" type="pres">
      <dgm:prSet presAssocID="{BDB8D11A-F2B0-4FF3-A95A-738E6871EC17}" presName="spaceRect" presStyleCnt="0"/>
      <dgm:spPr/>
    </dgm:pt>
    <dgm:pt modelId="{33BA0A5A-C126-4BD6-86E3-2267138631BD}" type="pres">
      <dgm:prSet presAssocID="{BDB8D11A-F2B0-4FF3-A95A-738E6871EC17}" presName="textRect" presStyleLbl="revTx" presStyleIdx="0" presStyleCnt="4">
        <dgm:presLayoutVars>
          <dgm:chMax val="1"/>
          <dgm:chPref val="1"/>
        </dgm:presLayoutVars>
      </dgm:prSet>
      <dgm:spPr/>
    </dgm:pt>
    <dgm:pt modelId="{6BA51653-1712-400A-B266-8B351A7776A1}" type="pres">
      <dgm:prSet presAssocID="{15E95B12-1C1B-461B-896C-4286B0D274E5}" presName="sibTrans" presStyleLbl="sibTrans2D1" presStyleIdx="0" presStyleCnt="0"/>
      <dgm:spPr/>
    </dgm:pt>
    <dgm:pt modelId="{AA211512-1809-47B8-8B5A-CCEBAEE9DFF8}" type="pres">
      <dgm:prSet presAssocID="{8B9BE0A0-BBF5-463A-B755-FF7824535C00}" presName="compNode" presStyleCnt="0"/>
      <dgm:spPr/>
    </dgm:pt>
    <dgm:pt modelId="{95593125-249E-4C33-B72C-36D0426B99AA}" type="pres">
      <dgm:prSet presAssocID="{8B9BE0A0-BBF5-463A-B755-FF7824535C00}" presName="iconBgRect" presStyleLbl="bgShp" presStyleIdx="1" presStyleCnt="4"/>
      <dgm:spPr/>
    </dgm:pt>
    <dgm:pt modelId="{BECDB483-12D1-4BDB-B291-64ACD14B1444}" type="pres">
      <dgm:prSet presAssocID="{8B9BE0A0-BBF5-463A-B755-FF7824535C0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D4D6C0C5-523D-4D54-AF19-129B1893D5EB}" type="pres">
      <dgm:prSet presAssocID="{8B9BE0A0-BBF5-463A-B755-FF7824535C00}" presName="spaceRect" presStyleCnt="0"/>
      <dgm:spPr/>
    </dgm:pt>
    <dgm:pt modelId="{B07678EF-5556-4F7C-8D59-A50C46960404}" type="pres">
      <dgm:prSet presAssocID="{8B9BE0A0-BBF5-463A-B755-FF7824535C00}" presName="textRect" presStyleLbl="revTx" presStyleIdx="1" presStyleCnt="4">
        <dgm:presLayoutVars>
          <dgm:chMax val="1"/>
          <dgm:chPref val="1"/>
        </dgm:presLayoutVars>
      </dgm:prSet>
      <dgm:spPr/>
    </dgm:pt>
    <dgm:pt modelId="{4C289BE6-AAB2-4191-B53B-3FAD9416A01C}" type="pres">
      <dgm:prSet presAssocID="{BE69DEE5-25EB-47FE-8F6B-91ED861293ED}" presName="sibTrans" presStyleLbl="sibTrans2D1" presStyleIdx="0" presStyleCnt="0"/>
      <dgm:spPr/>
    </dgm:pt>
    <dgm:pt modelId="{6B7FFB2E-40AD-40A1-8B54-813F1C1E53A8}" type="pres">
      <dgm:prSet presAssocID="{3D1410B9-5415-4AF6-86C5-2C7AB8BBB19B}" presName="compNode" presStyleCnt="0"/>
      <dgm:spPr/>
    </dgm:pt>
    <dgm:pt modelId="{3646A48C-6507-41E8-A267-816FDBA0A5A8}" type="pres">
      <dgm:prSet presAssocID="{3D1410B9-5415-4AF6-86C5-2C7AB8BBB19B}" presName="iconBgRect" presStyleLbl="bgShp" presStyleIdx="2" presStyleCnt="4"/>
      <dgm:spPr/>
    </dgm:pt>
    <dgm:pt modelId="{9D72CF02-9373-42BF-A053-703E81168706}" type="pres">
      <dgm:prSet presAssocID="{3D1410B9-5415-4AF6-86C5-2C7AB8BBB1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CCD258AD-C5F6-4B85-AB0E-3616E4AE5723}" type="pres">
      <dgm:prSet presAssocID="{3D1410B9-5415-4AF6-86C5-2C7AB8BBB19B}" presName="spaceRect" presStyleCnt="0"/>
      <dgm:spPr/>
    </dgm:pt>
    <dgm:pt modelId="{2B8D291A-9901-4E97-9E15-C74DE06581B2}" type="pres">
      <dgm:prSet presAssocID="{3D1410B9-5415-4AF6-86C5-2C7AB8BBB19B}" presName="textRect" presStyleLbl="revTx" presStyleIdx="2" presStyleCnt="4">
        <dgm:presLayoutVars>
          <dgm:chMax val="1"/>
          <dgm:chPref val="1"/>
        </dgm:presLayoutVars>
      </dgm:prSet>
      <dgm:spPr/>
    </dgm:pt>
    <dgm:pt modelId="{2FB7D9A5-11D2-4869-A76D-207BC9A36642}" type="pres">
      <dgm:prSet presAssocID="{1D606767-205A-43CB-BA9A-C62194CA964B}" presName="sibTrans" presStyleLbl="sibTrans2D1" presStyleIdx="0" presStyleCnt="0"/>
      <dgm:spPr/>
    </dgm:pt>
    <dgm:pt modelId="{2A9DA7D0-95E6-4DDD-AA2C-AF03DEF37A62}" type="pres">
      <dgm:prSet presAssocID="{CE419F48-BAEE-47F4-8803-FF381291A4AB}" presName="compNode" presStyleCnt="0"/>
      <dgm:spPr/>
    </dgm:pt>
    <dgm:pt modelId="{531821D4-5EB0-4A08-AB5D-6C3BB18C3C6A}" type="pres">
      <dgm:prSet presAssocID="{CE419F48-BAEE-47F4-8803-FF381291A4AB}" presName="iconBgRect" presStyleLbl="bgShp" presStyleIdx="3" presStyleCnt="4"/>
      <dgm:spPr/>
    </dgm:pt>
    <dgm:pt modelId="{D7F8D626-8A14-4077-A1E0-39C18118350F}" type="pres">
      <dgm:prSet presAssocID="{CE419F48-BAEE-47F4-8803-FF381291A4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0845F85C-D01A-4800-83D2-8819ADFAED14}" type="pres">
      <dgm:prSet presAssocID="{CE419F48-BAEE-47F4-8803-FF381291A4AB}" presName="spaceRect" presStyleCnt="0"/>
      <dgm:spPr/>
    </dgm:pt>
    <dgm:pt modelId="{D0A7A069-34DD-4B4F-B9B3-96E2266957B7}" type="pres">
      <dgm:prSet presAssocID="{CE419F48-BAEE-47F4-8803-FF381291A4AB}" presName="textRect" presStyleLbl="revTx" presStyleIdx="3" presStyleCnt="4">
        <dgm:presLayoutVars>
          <dgm:chMax val="1"/>
          <dgm:chPref val="1"/>
        </dgm:presLayoutVars>
      </dgm:prSet>
      <dgm:spPr/>
    </dgm:pt>
  </dgm:ptLst>
  <dgm:cxnLst>
    <dgm:cxn modelId="{E7BFCD37-92EC-49E7-B39F-5D98008F53F2}" type="presOf" srcId="{BE69DEE5-25EB-47FE-8F6B-91ED861293ED}" destId="{4C289BE6-AAB2-4191-B53B-3FAD9416A01C}" srcOrd="0" destOrd="0" presId="urn:microsoft.com/office/officeart/2018/2/layout/IconCircleList"/>
    <dgm:cxn modelId="{11D8BE3B-99C9-40C7-8842-4BA864555C19}" srcId="{D36473DB-C2A4-4B54-A650-1C46F2E45D60}" destId="{BDB8D11A-F2B0-4FF3-A95A-738E6871EC17}" srcOrd="0" destOrd="0" parTransId="{D95A0820-044A-4D3C-9BAA-FEC20D5C4AD4}" sibTransId="{15E95B12-1C1B-461B-896C-4286B0D274E5}"/>
    <dgm:cxn modelId="{B0250061-BE66-4570-B2DF-56CDBE72D21C}" srcId="{D36473DB-C2A4-4B54-A650-1C46F2E45D60}" destId="{8B9BE0A0-BBF5-463A-B755-FF7824535C00}" srcOrd="1" destOrd="0" parTransId="{339AFCFA-7BCA-4CDE-AEDB-0673F7BCC123}" sibTransId="{BE69DEE5-25EB-47FE-8F6B-91ED861293ED}"/>
    <dgm:cxn modelId="{8BE5EF42-2BB3-46B8-B350-235F1C5F99CE}" srcId="{D36473DB-C2A4-4B54-A650-1C46F2E45D60}" destId="{CE419F48-BAEE-47F4-8803-FF381291A4AB}" srcOrd="3" destOrd="0" parTransId="{1288BD19-65C3-4E39-B9E5-3DDC528621EF}" sibTransId="{116A8602-BD93-40E6-BB38-E87CF545BEB4}"/>
    <dgm:cxn modelId="{642E3544-5010-40C8-A6D8-6A2996E3C0F1}" type="presOf" srcId="{CE419F48-BAEE-47F4-8803-FF381291A4AB}" destId="{D0A7A069-34DD-4B4F-B9B3-96E2266957B7}" srcOrd="0" destOrd="0" presId="urn:microsoft.com/office/officeart/2018/2/layout/IconCircleList"/>
    <dgm:cxn modelId="{56A60E7D-B5E9-4C7B-8001-39EFC710C6E9}" type="presOf" srcId="{15E95B12-1C1B-461B-896C-4286B0D274E5}" destId="{6BA51653-1712-400A-B266-8B351A7776A1}" srcOrd="0" destOrd="0" presId="urn:microsoft.com/office/officeart/2018/2/layout/IconCircleList"/>
    <dgm:cxn modelId="{B935C483-76F5-4C3E-B71B-84F0D62A88CC}" srcId="{D36473DB-C2A4-4B54-A650-1C46F2E45D60}" destId="{3D1410B9-5415-4AF6-86C5-2C7AB8BBB19B}" srcOrd="2" destOrd="0" parTransId="{66C9E2AA-CAAD-4FD8-8D4F-F691B9955800}" sibTransId="{1D606767-205A-43CB-BA9A-C62194CA964B}"/>
    <dgm:cxn modelId="{7A3B538B-A477-42AF-BAAE-2A9339A15EF0}" type="presOf" srcId="{3D1410B9-5415-4AF6-86C5-2C7AB8BBB19B}" destId="{2B8D291A-9901-4E97-9E15-C74DE06581B2}" srcOrd="0" destOrd="0" presId="urn:microsoft.com/office/officeart/2018/2/layout/IconCircleList"/>
    <dgm:cxn modelId="{17495891-2689-4A85-991C-FF261F1ADF9B}" type="presOf" srcId="{BDB8D11A-F2B0-4FF3-A95A-738E6871EC17}" destId="{33BA0A5A-C126-4BD6-86E3-2267138631BD}" srcOrd="0" destOrd="0" presId="urn:microsoft.com/office/officeart/2018/2/layout/IconCircleList"/>
    <dgm:cxn modelId="{756C5C9E-C5B5-495C-AAD1-639AEFADB022}" type="presOf" srcId="{1D606767-205A-43CB-BA9A-C62194CA964B}" destId="{2FB7D9A5-11D2-4869-A76D-207BC9A36642}" srcOrd="0" destOrd="0" presId="urn:microsoft.com/office/officeart/2018/2/layout/IconCircleList"/>
    <dgm:cxn modelId="{B540C8D7-6042-4982-9E64-1924A873CA37}" type="presOf" srcId="{D36473DB-C2A4-4B54-A650-1C46F2E45D60}" destId="{6B056DFA-EA44-449F-8F2E-DD153A8EE062}" srcOrd="0" destOrd="0" presId="urn:microsoft.com/office/officeart/2018/2/layout/IconCircleList"/>
    <dgm:cxn modelId="{CE4DABF9-46DA-4EC4-983E-F20864F00E26}" type="presOf" srcId="{8B9BE0A0-BBF5-463A-B755-FF7824535C00}" destId="{B07678EF-5556-4F7C-8D59-A50C46960404}" srcOrd="0" destOrd="0" presId="urn:microsoft.com/office/officeart/2018/2/layout/IconCircleList"/>
    <dgm:cxn modelId="{F6C3D044-D8B7-4448-8DE0-FADD8755EFA5}" type="presParOf" srcId="{6B056DFA-EA44-449F-8F2E-DD153A8EE062}" destId="{2A1FC279-8DEC-461E-AC41-EF6847829C97}" srcOrd="0" destOrd="0" presId="urn:microsoft.com/office/officeart/2018/2/layout/IconCircleList"/>
    <dgm:cxn modelId="{786BF129-A9E8-4A44-B5E9-90DEA7BCC30C}" type="presParOf" srcId="{2A1FC279-8DEC-461E-AC41-EF6847829C97}" destId="{24634FB5-EF4F-445A-95E5-BCF1D5EA382F}" srcOrd="0" destOrd="0" presId="urn:microsoft.com/office/officeart/2018/2/layout/IconCircleList"/>
    <dgm:cxn modelId="{B9993E5E-F6CE-473C-9026-FFABC1619A2C}" type="presParOf" srcId="{24634FB5-EF4F-445A-95E5-BCF1D5EA382F}" destId="{767C1AB8-B830-4F3C-85F8-933085509857}" srcOrd="0" destOrd="0" presId="urn:microsoft.com/office/officeart/2018/2/layout/IconCircleList"/>
    <dgm:cxn modelId="{A974DAB0-8A32-492F-8AB7-F5FEB2B48452}" type="presParOf" srcId="{24634FB5-EF4F-445A-95E5-BCF1D5EA382F}" destId="{7A66CF4D-F7BF-4A96-8957-4D3CEF1457EE}" srcOrd="1" destOrd="0" presId="urn:microsoft.com/office/officeart/2018/2/layout/IconCircleList"/>
    <dgm:cxn modelId="{D11B7D55-6535-4329-97A8-6A99AF7CEDF9}" type="presParOf" srcId="{24634FB5-EF4F-445A-95E5-BCF1D5EA382F}" destId="{D3F6A513-F6BC-4826-B819-48F444EB365A}" srcOrd="2" destOrd="0" presId="urn:microsoft.com/office/officeart/2018/2/layout/IconCircleList"/>
    <dgm:cxn modelId="{34B91058-768E-4B4D-9F93-09959B5F58CB}" type="presParOf" srcId="{24634FB5-EF4F-445A-95E5-BCF1D5EA382F}" destId="{33BA0A5A-C126-4BD6-86E3-2267138631BD}" srcOrd="3" destOrd="0" presId="urn:microsoft.com/office/officeart/2018/2/layout/IconCircleList"/>
    <dgm:cxn modelId="{E169C21E-FA9E-40B6-973A-8E82A64742FC}" type="presParOf" srcId="{2A1FC279-8DEC-461E-AC41-EF6847829C97}" destId="{6BA51653-1712-400A-B266-8B351A7776A1}" srcOrd="1" destOrd="0" presId="urn:microsoft.com/office/officeart/2018/2/layout/IconCircleList"/>
    <dgm:cxn modelId="{29F6B88E-9BB5-41E3-9358-590788D26F9D}" type="presParOf" srcId="{2A1FC279-8DEC-461E-AC41-EF6847829C97}" destId="{AA211512-1809-47B8-8B5A-CCEBAEE9DFF8}" srcOrd="2" destOrd="0" presId="urn:microsoft.com/office/officeart/2018/2/layout/IconCircleList"/>
    <dgm:cxn modelId="{9E3F27BE-B53A-42BB-AF01-341EBAE9E32C}" type="presParOf" srcId="{AA211512-1809-47B8-8B5A-CCEBAEE9DFF8}" destId="{95593125-249E-4C33-B72C-36D0426B99AA}" srcOrd="0" destOrd="0" presId="urn:microsoft.com/office/officeart/2018/2/layout/IconCircleList"/>
    <dgm:cxn modelId="{0326A977-1131-46C6-B8BA-A8BB08F3EE95}" type="presParOf" srcId="{AA211512-1809-47B8-8B5A-CCEBAEE9DFF8}" destId="{BECDB483-12D1-4BDB-B291-64ACD14B1444}" srcOrd="1" destOrd="0" presId="urn:microsoft.com/office/officeart/2018/2/layout/IconCircleList"/>
    <dgm:cxn modelId="{74068EDF-DB13-45BF-AB77-6B1B14C43FCA}" type="presParOf" srcId="{AA211512-1809-47B8-8B5A-CCEBAEE9DFF8}" destId="{D4D6C0C5-523D-4D54-AF19-129B1893D5EB}" srcOrd="2" destOrd="0" presId="urn:microsoft.com/office/officeart/2018/2/layout/IconCircleList"/>
    <dgm:cxn modelId="{2CA416FF-9905-4FBD-BB67-175EC008DBE7}" type="presParOf" srcId="{AA211512-1809-47B8-8B5A-CCEBAEE9DFF8}" destId="{B07678EF-5556-4F7C-8D59-A50C46960404}" srcOrd="3" destOrd="0" presId="urn:microsoft.com/office/officeart/2018/2/layout/IconCircleList"/>
    <dgm:cxn modelId="{0ED3E5A3-8FAA-4863-8928-173B20E5BFFD}" type="presParOf" srcId="{2A1FC279-8DEC-461E-AC41-EF6847829C97}" destId="{4C289BE6-AAB2-4191-B53B-3FAD9416A01C}" srcOrd="3" destOrd="0" presId="urn:microsoft.com/office/officeart/2018/2/layout/IconCircleList"/>
    <dgm:cxn modelId="{75BC67E1-8221-4AE0-927F-01C29A7D22E1}" type="presParOf" srcId="{2A1FC279-8DEC-461E-AC41-EF6847829C97}" destId="{6B7FFB2E-40AD-40A1-8B54-813F1C1E53A8}" srcOrd="4" destOrd="0" presId="urn:microsoft.com/office/officeart/2018/2/layout/IconCircleList"/>
    <dgm:cxn modelId="{87BEA284-D3AC-4FE1-9567-2D972DC91241}" type="presParOf" srcId="{6B7FFB2E-40AD-40A1-8B54-813F1C1E53A8}" destId="{3646A48C-6507-41E8-A267-816FDBA0A5A8}" srcOrd="0" destOrd="0" presId="urn:microsoft.com/office/officeart/2018/2/layout/IconCircleList"/>
    <dgm:cxn modelId="{2DCCB998-AE25-4455-B32E-B285E7E58F38}" type="presParOf" srcId="{6B7FFB2E-40AD-40A1-8B54-813F1C1E53A8}" destId="{9D72CF02-9373-42BF-A053-703E81168706}" srcOrd="1" destOrd="0" presId="urn:microsoft.com/office/officeart/2018/2/layout/IconCircleList"/>
    <dgm:cxn modelId="{F92B6CB4-F792-42A1-B619-CB0033252E3C}" type="presParOf" srcId="{6B7FFB2E-40AD-40A1-8B54-813F1C1E53A8}" destId="{CCD258AD-C5F6-4B85-AB0E-3616E4AE5723}" srcOrd="2" destOrd="0" presId="urn:microsoft.com/office/officeart/2018/2/layout/IconCircleList"/>
    <dgm:cxn modelId="{9A597BFB-957A-4467-8D5A-4CA7CF6C0C7C}" type="presParOf" srcId="{6B7FFB2E-40AD-40A1-8B54-813F1C1E53A8}" destId="{2B8D291A-9901-4E97-9E15-C74DE06581B2}" srcOrd="3" destOrd="0" presId="urn:microsoft.com/office/officeart/2018/2/layout/IconCircleList"/>
    <dgm:cxn modelId="{2A9B8696-A1A0-4CE1-B316-281F8A4375DA}" type="presParOf" srcId="{2A1FC279-8DEC-461E-AC41-EF6847829C97}" destId="{2FB7D9A5-11D2-4869-A76D-207BC9A36642}" srcOrd="5" destOrd="0" presId="urn:microsoft.com/office/officeart/2018/2/layout/IconCircleList"/>
    <dgm:cxn modelId="{1235570B-C592-4E2D-B92C-522E61E00BFD}" type="presParOf" srcId="{2A1FC279-8DEC-461E-AC41-EF6847829C97}" destId="{2A9DA7D0-95E6-4DDD-AA2C-AF03DEF37A62}" srcOrd="6" destOrd="0" presId="urn:microsoft.com/office/officeart/2018/2/layout/IconCircleList"/>
    <dgm:cxn modelId="{6DDFE384-7A4D-4AFE-ABA7-AD0D5B9BE39E}" type="presParOf" srcId="{2A9DA7D0-95E6-4DDD-AA2C-AF03DEF37A62}" destId="{531821D4-5EB0-4A08-AB5D-6C3BB18C3C6A}" srcOrd="0" destOrd="0" presId="urn:microsoft.com/office/officeart/2018/2/layout/IconCircleList"/>
    <dgm:cxn modelId="{D557AA0E-B715-4163-92EF-7099D352F4BB}" type="presParOf" srcId="{2A9DA7D0-95E6-4DDD-AA2C-AF03DEF37A62}" destId="{D7F8D626-8A14-4077-A1E0-39C18118350F}" srcOrd="1" destOrd="0" presId="urn:microsoft.com/office/officeart/2018/2/layout/IconCircleList"/>
    <dgm:cxn modelId="{7A9A2859-A1EF-4228-B6DE-E7176C24B297}" type="presParOf" srcId="{2A9DA7D0-95E6-4DDD-AA2C-AF03DEF37A62}" destId="{0845F85C-D01A-4800-83D2-8819ADFAED14}" srcOrd="2" destOrd="0" presId="urn:microsoft.com/office/officeart/2018/2/layout/IconCircleList"/>
    <dgm:cxn modelId="{E7D96E11-C1D5-43FE-AB6A-313D35A5397E}" type="presParOf" srcId="{2A9DA7D0-95E6-4DDD-AA2C-AF03DEF37A62}" destId="{D0A7A069-34DD-4B4F-B9B3-96E2266957B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C1AB8-B830-4F3C-85F8-933085509857}">
      <dsp:nvSpPr>
        <dsp:cNvPr id="0" name=""/>
        <dsp:cNvSpPr/>
      </dsp:nvSpPr>
      <dsp:spPr>
        <a:xfrm>
          <a:off x="212335" y="472457"/>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66CF4D-F7BF-4A96-8957-4D3CEF1457EE}">
      <dsp:nvSpPr>
        <dsp:cNvPr id="0" name=""/>
        <dsp:cNvSpPr/>
      </dsp:nvSpPr>
      <dsp:spPr>
        <a:xfrm>
          <a:off x="492877" y="75299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BA0A5A-C126-4BD6-86E3-2267138631BD}">
      <dsp:nvSpPr>
        <dsp:cNvPr id="0" name=""/>
        <dsp:cNvSpPr/>
      </dsp:nvSpPr>
      <dsp:spPr>
        <a:xfrm>
          <a:off x="1834517"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Good average ratings are for the books having page ranges 250-750</a:t>
          </a:r>
        </a:p>
      </dsp:txBody>
      <dsp:txXfrm>
        <a:off x="1834517" y="472457"/>
        <a:ext cx="3148942" cy="1335915"/>
      </dsp:txXfrm>
    </dsp:sp>
    <dsp:sp modelId="{95593125-249E-4C33-B72C-36D0426B99AA}">
      <dsp:nvSpPr>
        <dsp:cNvPr id="0" name=""/>
        <dsp:cNvSpPr/>
      </dsp:nvSpPr>
      <dsp:spPr>
        <a:xfrm>
          <a:off x="5532139" y="472457"/>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DB483-12D1-4BDB-B291-64ACD14B1444}">
      <dsp:nvSpPr>
        <dsp:cNvPr id="0" name=""/>
        <dsp:cNvSpPr/>
      </dsp:nvSpPr>
      <dsp:spPr>
        <a:xfrm>
          <a:off x="5812681" y="75299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7678EF-5556-4F7C-8D59-A50C46960404}">
      <dsp:nvSpPr>
        <dsp:cNvPr id="0" name=""/>
        <dsp:cNvSpPr/>
      </dsp:nvSpPr>
      <dsp:spPr>
        <a:xfrm>
          <a:off x="7154322"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Number of reviews are mostly for the books written in english. Probably because of the reader of the language are more than others.Also most books in the dataset are written in this language.</a:t>
          </a:r>
        </a:p>
      </dsp:txBody>
      <dsp:txXfrm>
        <a:off x="7154322" y="472457"/>
        <a:ext cx="3148942" cy="1335915"/>
      </dsp:txXfrm>
    </dsp:sp>
    <dsp:sp modelId="{3646A48C-6507-41E8-A267-816FDBA0A5A8}">
      <dsp:nvSpPr>
        <dsp:cNvPr id="0" name=""/>
        <dsp:cNvSpPr/>
      </dsp:nvSpPr>
      <dsp:spPr>
        <a:xfrm>
          <a:off x="212335" y="2549151"/>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72CF02-9373-42BF-A053-703E81168706}">
      <dsp:nvSpPr>
        <dsp:cNvPr id="0" name=""/>
        <dsp:cNvSpPr/>
      </dsp:nvSpPr>
      <dsp:spPr>
        <a:xfrm>
          <a:off x="492877" y="282969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8D291A-9901-4E97-9E15-C74DE06581B2}">
      <dsp:nvSpPr>
        <dsp:cNvPr id="0" name=""/>
        <dsp:cNvSpPr/>
      </dsp:nvSpPr>
      <dsp:spPr>
        <a:xfrm>
          <a:off x="1834517"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Review index ( ratio between text reviews and ratings count) are mostly below 0.25. So only a quarter of the reviewer gives a text review.</a:t>
          </a:r>
        </a:p>
      </dsp:txBody>
      <dsp:txXfrm>
        <a:off x="1834517" y="2549151"/>
        <a:ext cx="3148942" cy="1335915"/>
      </dsp:txXfrm>
    </dsp:sp>
    <dsp:sp modelId="{531821D4-5EB0-4A08-AB5D-6C3BB18C3C6A}">
      <dsp:nvSpPr>
        <dsp:cNvPr id="0" name=""/>
        <dsp:cNvSpPr/>
      </dsp:nvSpPr>
      <dsp:spPr>
        <a:xfrm>
          <a:off x="5532139" y="2549151"/>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8D626-8A14-4077-A1E0-39C18118350F}">
      <dsp:nvSpPr>
        <dsp:cNvPr id="0" name=""/>
        <dsp:cNvSpPr/>
      </dsp:nvSpPr>
      <dsp:spPr>
        <a:xfrm>
          <a:off x="5812681" y="282969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A7A069-34DD-4B4F-B9B3-96E2266957B7}">
      <dsp:nvSpPr>
        <dsp:cNvPr id="0" name=""/>
        <dsp:cNvSpPr/>
      </dsp:nvSpPr>
      <dsp:spPr>
        <a:xfrm>
          <a:off x="7154322"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For higher review index, average rating decreases.</a:t>
          </a:r>
        </a:p>
      </dsp:txBody>
      <dsp:txXfrm>
        <a:off x="7154322" y="254915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C98B-8B64-4EA7-8470-A1B2F2FD0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C6A71F-0224-44CD-BE1E-BAE9267224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5F7A34-6991-47B2-BFB3-732EAEDBA8FE}"/>
              </a:ext>
            </a:extLst>
          </p:cNvPr>
          <p:cNvSpPr>
            <a:spLocks noGrp="1"/>
          </p:cNvSpPr>
          <p:nvPr>
            <p:ph type="dt" sz="half" idx="10"/>
          </p:nvPr>
        </p:nvSpPr>
        <p:spPr/>
        <p:txBody>
          <a:bodyPr/>
          <a:lstStyle/>
          <a:p>
            <a:fld id="{EBE8B515-1A20-4607-A976-72C9A9702E03}" type="datetimeFigureOut">
              <a:rPr lang="en-IN" smtClean="0"/>
              <a:t>10-02-2021</a:t>
            </a:fld>
            <a:endParaRPr lang="en-IN"/>
          </a:p>
        </p:txBody>
      </p:sp>
      <p:sp>
        <p:nvSpPr>
          <p:cNvPr id="5" name="Footer Placeholder 4">
            <a:extLst>
              <a:ext uri="{FF2B5EF4-FFF2-40B4-BE49-F238E27FC236}">
                <a16:creationId xmlns:a16="http://schemas.microsoft.com/office/drawing/2014/main" id="{61F0588A-4EBC-4CCC-A7D7-96C71E633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888AF-E31A-4893-B655-25B90919A344}"/>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22439296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3C7B-6205-4094-9C01-8732A8DB14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36F994-F5E6-4B5B-B6B4-B5143F4EE9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89E025-BC04-4F04-9470-4CED96D50BE3}"/>
              </a:ext>
            </a:extLst>
          </p:cNvPr>
          <p:cNvSpPr>
            <a:spLocks noGrp="1"/>
          </p:cNvSpPr>
          <p:nvPr>
            <p:ph type="dt" sz="half" idx="10"/>
          </p:nvPr>
        </p:nvSpPr>
        <p:spPr/>
        <p:txBody>
          <a:bodyPr/>
          <a:lstStyle/>
          <a:p>
            <a:fld id="{EBE8B515-1A20-4607-A976-72C9A9702E03}" type="datetimeFigureOut">
              <a:rPr lang="en-IN" smtClean="0"/>
              <a:t>10-02-2021</a:t>
            </a:fld>
            <a:endParaRPr lang="en-IN"/>
          </a:p>
        </p:txBody>
      </p:sp>
      <p:sp>
        <p:nvSpPr>
          <p:cNvPr id="5" name="Footer Placeholder 4">
            <a:extLst>
              <a:ext uri="{FF2B5EF4-FFF2-40B4-BE49-F238E27FC236}">
                <a16:creationId xmlns:a16="http://schemas.microsoft.com/office/drawing/2014/main" id="{62E8E6B5-89E8-47AC-9D48-F54275E1C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04D08-4310-4BD2-971D-B599AEAC38F3}"/>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19487093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368C78-3015-47A3-9B6F-2DF5185D65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6B7186-3B46-4A38-80E5-9946CB9213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06F5B-8C31-4228-931A-FFFC19816F4E}"/>
              </a:ext>
            </a:extLst>
          </p:cNvPr>
          <p:cNvSpPr>
            <a:spLocks noGrp="1"/>
          </p:cNvSpPr>
          <p:nvPr>
            <p:ph type="dt" sz="half" idx="10"/>
          </p:nvPr>
        </p:nvSpPr>
        <p:spPr/>
        <p:txBody>
          <a:bodyPr/>
          <a:lstStyle/>
          <a:p>
            <a:fld id="{EBE8B515-1A20-4607-A976-72C9A9702E03}" type="datetimeFigureOut">
              <a:rPr lang="en-IN" smtClean="0"/>
              <a:t>10-02-2021</a:t>
            </a:fld>
            <a:endParaRPr lang="en-IN"/>
          </a:p>
        </p:txBody>
      </p:sp>
      <p:sp>
        <p:nvSpPr>
          <p:cNvPr id="5" name="Footer Placeholder 4">
            <a:extLst>
              <a:ext uri="{FF2B5EF4-FFF2-40B4-BE49-F238E27FC236}">
                <a16:creationId xmlns:a16="http://schemas.microsoft.com/office/drawing/2014/main" id="{BAF1CD11-E17F-4682-8713-E351F0874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20081-7988-412B-BC5A-9DB31E5E06EB}"/>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372800099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2406-4BF8-4A78-ACB6-6D5B2B6856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79EFEA-FE8A-40C0-A797-5F999A9A9B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EF2F3E-63B0-417F-A7C4-98817CD0276A}"/>
              </a:ext>
            </a:extLst>
          </p:cNvPr>
          <p:cNvSpPr>
            <a:spLocks noGrp="1"/>
          </p:cNvSpPr>
          <p:nvPr>
            <p:ph type="dt" sz="half" idx="10"/>
          </p:nvPr>
        </p:nvSpPr>
        <p:spPr/>
        <p:txBody>
          <a:bodyPr/>
          <a:lstStyle/>
          <a:p>
            <a:fld id="{EBE8B515-1A20-4607-A976-72C9A9702E03}" type="datetimeFigureOut">
              <a:rPr lang="en-IN" smtClean="0"/>
              <a:t>10-02-2021</a:t>
            </a:fld>
            <a:endParaRPr lang="en-IN"/>
          </a:p>
        </p:txBody>
      </p:sp>
      <p:sp>
        <p:nvSpPr>
          <p:cNvPr id="5" name="Footer Placeholder 4">
            <a:extLst>
              <a:ext uri="{FF2B5EF4-FFF2-40B4-BE49-F238E27FC236}">
                <a16:creationId xmlns:a16="http://schemas.microsoft.com/office/drawing/2014/main" id="{355478BF-E7C8-48E5-B576-DDD02E50F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65457-280E-4C1D-8FB6-2570D78A0535}"/>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72255892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F71A-A383-4F6A-B292-57B655E5E6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A0E585-2690-4330-A238-98238BE8C5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389613-34B3-4FAE-AFC1-14959AD8AF4C}"/>
              </a:ext>
            </a:extLst>
          </p:cNvPr>
          <p:cNvSpPr>
            <a:spLocks noGrp="1"/>
          </p:cNvSpPr>
          <p:nvPr>
            <p:ph type="dt" sz="half" idx="10"/>
          </p:nvPr>
        </p:nvSpPr>
        <p:spPr/>
        <p:txBody>
          <a:bodyPr/>
          <a:lstStyle/>
          <a:p>
            <a:fld id="{EBE8B515-1A20-4607-A976-72C9A9702E03}" type="datetimeFigureOut">
              <a:rPr lang="en-IN" smtClean="0"/>
              <a:t>10-02-2021</a:t>
            </a:fld>
            <a:endParaRPr lang="en-IN"/>
          </a:p>
        </p:txBody>
      </p:sp>
      <p:sp>
        <p:nvSpPr>
          <p:cNvPr id="5" name="Footer Placeholder 4">
            <a:extLst>
              <a:ext uri="{FF2B5EF4-FFF2-40B4-BE49-F238E27FC236}">
                <a16:creationId xmlns:a16="http://schemas.microsoft.com/office/drawing/2014/main" id="{6BCDBC29-04C0-4562-B7B1-2BBB7CCA0D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850AE-A7F7-4411-9CFF-7C6DDA7DFDA5}"/>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577943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1391-76FA-4AF7-BEE5-92D58B0046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2FB721-8D7A-4ADD-B392-E23C5C84B8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E8D37C-4BFD-416D-B433-97CDCAF975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2160F4-2643-494E-98CB-C44353E5DB1F}"/>
              </a:ext>
            </a:extLst>
          </p:cNvPr>
          <p:cNvSpPr>
            <a:spLocks noGrp="1"/>
          </p:cNvSpPr>
          <p:nvPr>
            <p:ph type="dt" sz="half" idx="10"/>
          </p:nvPr>
        </p:nvSpPr>
        <p:spPr/>
        <p:txBody>
          <a:bodyPr/>
          <a:lstStyle/>
          <a:p>
            <a:fld id="{EBE8B515-1A20-4607-A976-72C9A9702E03}" type="datetimeFigureOut">
              <a:rPr lang="en-IN" smtClean="0"/>
              <a:t>10-02-2021</a:t>
            </a:fld>
            <a:endParaRPr lang="en-IN"/>
          </a:p>
        </p:txBody>
      </p:sp>
      <p:sp>
        <p:nvSpPr>
          <p:cNvPr id="6" name="Footer Placeholder 5">
            <a:extLst>
              <a:ext uri="{FF2B5EF4-FFF2-40B4-BE49-F238E27FC236}">
                <a16:creationId xmlns:a16="http://schemas.microsoft.com/office/drawing/2014/main" id="{371AFA4B-0CC7-4EFF-BCD9-18002A3DE5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03BBB3-C989-4BDE-82AC-8830B00F361D}"/>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174202272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ADC4-F534-4409-B659-F2B6E9EE2C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0AE99-8236-4753-9446-235DE67A7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140396-9B8E-4247-BFD7-AB5414DEEB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BFFAFB-9915-442C-A540-462B837DC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84099A-24CB-446E-B5B6-548E8C88F1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5CB21C-0015-4159-AEED-1F1D1B031356}"/>
              </a:ext>
            </a:extLst>
          </p:cNvPr>
          <p:cNvSpPr>
            <a:spLocks noGrp="1"/>
          </p:cNvSpPr>
          <p:nvPr>
            <p:ph type="dt" sz="half" idx="10"/>
          </p:nvPr>
        </p:nvSpPr>
        <p:spPr/>
        <p:txBody>
          <a:bodyPr/>
          <a:lstStyle/>
          <a:p>
            <a:fld id="{EBE8B515-1A20-4607-A976-72C9A9702E03}" type="datetimeFigureOut">
              <a:rPr lang="en-IN" smtClean="0"/>
              <a:t>10-02-2021</a:t>
            </a:fld>
            <a:endParaRPr lang="en-IN"/>
          </a:p>
        </p:txBody>
      </p:sp>
      <p:sp>
        <p:nvSpPr>
          <p:cNvPr id="8" name="Footer Placeholder 7">
            <a:extLst>
              <a:ext uri="{FF2B5EF4-FFF2-40B4-BE49-F238E27FC236}">
                <a16:creationId xmlns:a16="http://schemas.microsoft.com/office/drawing/2014/main" id="{0F140966-9D31-4D06-A517-46777C926B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C2F984-3FDD-4BD8-9FAC-5178A429BE53}"/>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361881341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E18-DEF2-41E6-BC8A-57FD5358B6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605F06-E037-46BF-8369-8758E9FBD561}"/>
              </a:ext>
            </a:extLst>
          </p:cNvPr>
          <p:cNvSpPr>
            <a:spLocks noGrp="1"/>
          </p:cNvSpPr>
          <p:nvPr>
            <p:ph type="dt" sz="half" idx="10"/>
          </p:nvPr>
        </p:nvSpPr>
        <p:spPr/>
        <p:txBody>
          <a:bodyPr/>
          <a:lstStyle/>
          <a:p>
            <a:fld id="{EBE8B515-1A20-4607-A976-72C9A9702E03}" type="datetimeFigureOut">
              <a:rPr lang="en-IN" smtClean="0"/>
              <a:t>10-02-2021</a:t>
            </a:fld>
            <a:endParaRPr lang="en-IN"/>
          </a:p>
        </p:txBody>
      </p:sp>
      <p:sp>
        <p:nvSpPr>
          <p:cNvPr id="4" name="Footer Placeholder 3">
            <a:extLst>
              <a:ext uri="{FF2B5EF4-FFF2-40B4-BE49-F238E27FC236}">
                <a16:creationId xmlns:a16="http://schemas.microsoft.com/office/drawing/2014/main" id="{216B4D1C-1913-4816-BADF-889E0C647D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205964-697A-4C3A-A9E9-F6F4399D046B}"/>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194962247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2CFC1-8910-480F-A55B-68FD854AC89D}"/>
              </a:ext>
            </a:extLst>
          </p:cNvPr>
          <p:cNvSpPr>
            <a:spLocks noGrp="1"/>
          </p:cNvSpPr>
          <p:nvPr>
            <p:ph type="dt" sz="half" idx="10"/>
          </p:nvPr>
        </p:nvSpPr>
        <p:spPr/>
        <p:txBody>
          <a:bodyPr/>
          <a:lstStyle/>
          <a:p>
            <a:fld id="{EBE8B515-1A20-4607-A976-72C9A9702E03}" type="datetimeFigureOut">
              <a:rPr lang="en-IN" smtClean="0"/>
              <a:t>10-02-2021</a:t>
            </a:fld>
            <a:endParaRPr lang="en-IN"/>
          </a:p>
        </p:txBody>
      </p:sp>
      <p:sp>
        <p:nvSpPr>
          <p:cNvPr id="3" name="Footer Placeholder 2">
            <a:extLst>
              <a:ext uri="{FF2B5EF4-FFF2-40B4-BE49-F238E27FC236}">
                <a16:creationId xmlns:a16="http://schemas.microsoft.com/office/drawing/2014/main" id="{91D8891C-30CE-4892-9CB5-99E661FA26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E92D27-8B67-4B05-A7CF-1E2E894AFEA2}"/>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7800539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2E18-EA4F-41CD-B70F-FDFB34DEE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3D2C9E-F6A6-4091-AC8F-0657EF494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C60272-D121-4DAA-8C5E-4BC66E79F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5F05C7-A5CA-4F2F-9811-BE2FE8DD927E}"/>
              </a:ext>
            </a:extLst>
          </p:cNvPr>
          <p:cNvSpPr>
            <a:spLocks noGrp="1"/>
          </p:cNvSpPr>
          <p:nvPr>
            <p:ph type="dt" sz="half" idx="10"/>
          </p:nvPr>
        </p:nvSpPr>
        <p:spPr/>
        <p:txBody>
          <a:bodyPr/>
          <a:lstStyle/>
          <a:p>
            <a:fld id="{EBE8B515-1A20-4607-A976-72C9A9702E03}" type="datetimeFigureOut">
              <a:rPr lang="en-IN" smtClean="0"/>
              <a:t>10-02-2021</a:t>
            </a:fld>
            <a:endParaRPr lang="en-IN"/>
          </a:p>
        </p:txBody>
      </p:sp>
      <p:sp>
        <p:nvSpPr>
          <p:cNvPr id="6" name="Footer Placeholder 5">
            <a:extLst>
              <a:ext uri="{FF2B5EF4-FFF2-40B4-BE49-F238E27FC236}">
                <a16:creationId xmlns:a16="http://schemas.microsoft.com/office/drawing/2014/main" id="{4F627099-EA44-487A-BA52-CC02DC3001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723DAF-69E6-4E61-9689-CFE96589D19C}"/>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375016077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BCBF-3545-49A9-8016-5990CEB4D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2681E0-D750-4205-857F-A3156CCF3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26F603-D4E4-48E5-AC17-6B0F01AAA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9E9004-BF9D-4155-BB91-0855A666E652}"/>
              </a:ext>
            </a:extLst>
          </p:cNvPr>
          <p:cNvSpPr>
            <a:spLocks noGrp="1"/>
          </p:cNvSpPr>
          <p:nvPr>
            <p:ph type="dt" sz="half" idx="10"/>
          </p:nvPr>
        </p:nvSpPr>
        <p:spPr/>
        <p:txBody>
          <a:bodyPr/>
          <a:lstStyle/>
          <a:p>
            <a:fld id="{EBE8B515-1A20-4607-A976-72C9A9702E03}" type="datetimeFigureOut">
              <a:rPr lang="en-IN" smtClean="0"/>
              <a:t>10-02-2021</a:t>
            </a:fld>
            <a:endParaRPr lang="en-IN"/>
          </a:p>
        </p:txBody>
      </p:sp>
      <p:sp>
        <p:nvSpPr>
          <p:cNvPr id="6" name="Footer Placeholder 5">
            <a:extLst>
              <a:ext uri="{FF2B5EF4-FFF2-40B4-BE49-F238E27FC236}">
                <a16:creationId xmlns:a16="http://schemas.microsoft.com/office/drawing/2014/main" id="{118C437C-8F96-4B28-A8DF-6C2248829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03C0D0-231A-493F-AAFF-E19864B091C7}"/>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15131455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1C3EF-B10D-434F-BF08-D688687F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23E6C8-8DA3-4C4D-B47B-443434E80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15E18-5E8F-43E0-B9D1-6398CD135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8B515-1A20-4607-A976-72C9A9702E03}" type="datetimeFigureOut">
              <a:rPr lang="en-IN" smtClean="0"/>
              <a:t>10-02-2021</a:t>
            </a:fld>
            <a:endParaRPr lang="en-IN"/>
          </a:p>
        </p:txBody>
      </p:sp>
      <p:sp>
        <p:nvSpPr>
          <p:cNvPr id="5" name="Footer Placeholder 4">
            <a:extLst>
              <a:ext uri="{FF2B5EF4-FFF2-40B4-BE49-F238E27FC236}">
                <a16:creationId xmlns:a16="http://schemas.microsoft.com/office/drawing/2014/main" id="{9A562609-EAEC-4997-A739-FD80FFC41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20496A-186D-4175-A606-B9E21FBD16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145B8-71DA-4B5E-A969-EBFD93A8ACD3}" type="slidenum">
              <a:rPr lang="en-IN" smtClean="0"/>
              <a:t>‹#›</a:t>
            </a:fld>
            <a:endParaRPr lang="en-IN"/>
          </a:p>
        </p:txBody>
      </p:sp>
    </p:spTree>
    <p:extLst>
      <p:ext uri="{BB962C8B-B14F-4D97-AF65-F5344CB8AC3E}">
        <p14:creationId xmlns:p14="http://schemas.microsoft.com/office/powerpoint/2010/main" val="947667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DB1457-CA16-46F3-9E75-2DF08A951378}"/>
              </a:ext>
            </a:extLst>
          </p:cNvPr>
          <p:cNvSpPr>
            <a:spLocks noGrp="1"/>
          </p:cNvSpPr>
          <p:nvPr>
            <p:ph type="ctrTitle"/>
          </p:nvPr>
        </p:nvSpPr>
        <p:spPr>
          <a:xfrm>
            <a:off x="4720689" y="2520377"/>
            <a:ext cx="5822343" cy="2439683"/>
          </a:xfrm>
        </p:spPr>
        <p:txBody>
          <a:bodyPr>
            <a:normAutofit/>
          </a:bodyPr>
          <a:lstStyle/>
          <a:p>
            <a:pPr algn="l"/>
            <a:br>
              <a:rPr lang="en-US" sz="4200">
                <a:solidFill>
                  <a:srgbClr val="FFFFFF"/>
                </a:solidFill>
                <a:cs typeface="Calibri Light"/>
              </a:rPr>
            </a:br>
            <a:r>
              <a:rPr lang="en-US" sz="4200">
                <a:solidFill>
                  <a:srgbClr val="FFFFFF"/>
                </a:solidFill>
              </a:rPr>
              <a:t>DATA VISUALISATION PROJECT ON </a:t>
            </a:r>
            <a:br>
              <a:rPr lang="en-US" sz="4200">
                <a:solidFill>
                  <a:srgbClr val="FFFFFF"/>
                </a:solidFill>
              </a:rPr>
            </a:br>
            <a:r>
              <a:rPr lang="en-US" sz="4200">
                <a:solidFill>
                  <a:srgbClr val="FFFFFF"/>
                </a:solidFill>
              </a:rPr>
              <a:t>BOOK REVIEW DATASET</a:t>
            </a:r>
            <a:endParaRPr lang="en-IN" sz="4200">
              <a:solidFill>
                <a:srgbClr val="FFFFFF"/>
              </a:solidFill>
              <a:cs typeface="Calibri Light"/>
            </a:endParaRPr>
          </a:p>
        </p:txBody>
      </p:sp>
      <p:sp>
        <p:nvSpPr>
          <p:cNvPr id="3" name="Subtitle 2">
            <a:extLst>
              <a:ext uri="{FF2B5EF4-FFF2-40B4-BE49-F238E27FC236}">
                <a16:creationId xmlns:a16="http://schemas.microsoft.com/office/drawing/2014/main" id="{C533CF2B-7D05-46B3-A117-796339B3B4A2}"/>
              </a:ext>
            </a:extLst>
          </p:cNvPr>
          <p:cNvSpPr>
            <a:spLocks noGrp="1"/>
          </p:cNvSpPr>
          <p:nvPr>
            <p:ph type="subTitle" idx="1"/>
          </p:nvPr>
        </p:nvSpPr>
        <p:spPr>
          <a:xfrm>
            <a:off x="4720689" y="4963425"/>
            <a:ext cx="6037467" cy="758843"/>
          </a:xfrm>
        </p:spPr>
        <p:txBody>
          <a:bodyPr vert="horz" lIns="91440" tIns="45720" rIns="91440" bIns="45720" rtlCol="0" anchor="t">
            <a:normAutofit lnSpcReduction="10000"/>
          </a:bodyPr>
          <a:lstStyle/>
          <a:p>
            <a:pPr algn="l"/>
            <a:r>
              <a:rPr lang="en-US" sz="2000" dirty="0">
                <a:solidFill>
                  <a:srgbClr val="FFFFFF"/>
                </a:solidFill>
              </a:rPr>
              <a:t>                                                 </a:t>
            </a:r>
          </a:p>
          <a:p>
            <a:pPr algn="l"/>
            <a:r>
              <a:rPr lang="en-US" sz="2000" dirty="0">
                <a:solidFill>
                  <a:srgbClr val="FFFFFF"/>
                </a:solidFill>
              </a:rPr>
              <a:t>                                                    </a:t>
            </a:r>
            <a:r>
              <a:rPr lang="en-US" sz="2000" dirty="0">
                <a:solidFill>
                  <a:srgbClr val="7030A0"/>
                </a:solidFill>
              </a:rPr>
              <a:t>BY:  MAHENDRA NANDI</a:t>
            </a:r>
          </a:p>
          <a:p>
            <a:pPr algn="l"/>
            <a:endParaRPr lang="en-US" sz="2000" dirty="0">
              <a:solidFill>
                <a:srgbClr val="FFFFFF"/>
              </a:solidFill>
              <a:cs typeface="Calibri"/>
            </a:endParaRPr>
          </a:p>
          <a:p>
            <a:pPr algn="l"/>
            <a:endParaRPr lang="en-IN" sz="2000" dirty="0">
              <a:solidFill>
                <a:srgbClr val="FFFFFF"/>
              </a:solidFill>
              <a:cs typeface="Calibri" panose="020F0502020204030204"/>
            </a:endParaRPr>
          </a:p>
        </p:txBody>
      </p:sp>
      <p:sp>
        <p:nvSpPr>
          <p:cNvPr id="19"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B379CE93-3D85-40DB-8BEB-B31BD7B333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
        <p:nvSpPr>
          <p:cNvPr id="4" name="Slide Number Placeholder 3">
            <a:extLst>
              <a:ext uri="{FF2B5EF4-FFF2-40B4-BE49-F238E27FC236}">
                <a16:creationId xmlns:a16="http://schemas.microsoft.com/office/drawing/2014/main" id="{625B3890-CAD0-4A5C-B85C-86041899AB8F}"/>
              </a:ext>
            </a:extLst>
          </p:cNvPr>
          <p:cNvSpPr>
            <a:spLocks noGrp="1"/>
          </p:cNvSpPr>
          <p:nvPr>
            <p:ph type="sldNum" sz="quarter" idx="12"/>
          </p:nvPr>
        </p:nvSpPr>
        <p:spPr/>
        <p:txBody>
          <a:bodyPr/>
          <a:lstStyle/>
          <a:p>
            <a:fld id="{8B7145B8-71DA-4B5E-A969-EBFD93A8ACD3}" type="slidenum">
              <a:rPr lang="en-IN" smtClean="0"/>
              <a:t>1</a:t>
            </a:fld>
            <a:endParaRPr lang="en-US"/>
          </a:p>
        </p:txBody>
      </p:sp>
    </p:spTree>
    <p:extLst>
      <p:ext uri="{BB962C8B-B14F-4D97-AF65-F5344CB8AC3E}">
        <p14:creationId xmlns:p14="http://schemas.microsoft.com/office/powerpoint/2010/main" val="166032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C0FA7-7636-45E6-A753-F49669A59AED}"/>
              </a:ext>
            </a:extLst>
          </p:cNvPr>
          <p:cNvSpPr>
            <a:spLocks noGrp="1"/>
          </p:cNvSpPr>
          <p:nvPr>
            <p:ph type="title"/>
          </p:nvPr>
        </p:nvSpPr>
        <p:spPr>
          <a:xfrm>
            <a:off x="7848600" y="1122363"/>
            <a:ext cx="3977640" cy="3643384"/>
          </a:xfrm>
        </p:spPr>
        <p:txBody>
          <a:bodyPr vert="horz" lIns="91440" tIns="45720" rIns="91440" bIns="45720" rtlCol="0" anchor="b">
            <a:normAutofit/>
          </a:bodyPr>
          <a:lstStyle/>
          <a:p>
            <a:r>
              <a:rPr lang="en-US" sz="1600" dirty="0"/>
              <a:t>(10) How average rating is differed for different publishers</a:t>
            </a:r>
            <a:br>
              <a:rPr lang="en-US" sz="1600" dirty="0"/>
            </a:br>
            <a:br>
              <a:rPr lang="en-US" sz="1600" dirty="0"/>
            </a:br>
            <a:r>
              <a:rPr lang="en-US" sz="1600" dirty="0"/>
              <a:t>There are 2290 publishers published the books . Out of 2290 publishers 47 publishers got average rating greater than 4.5 , 2190 got in the range [3.5,4.5] , and the remaining 134 publishers got rating less than 3.5.  the approximate  view is clear from the fig:</a:t>
            </a:r>
            <a:br>
              <a:rPr lang="en-US" sz="1600" dirty="0"/>
            </a:br>
            <a:endParaRPr lang="en-US" sz="1600" dirty="0"/>
          </a:p>
          <a:p>
            <a:br>
              <a:rPr lang="en-US" sz="1600" dirty="0"/>
            </a:br>
            <a:br>
              <a:rPr lang="en-US" sz="1600" dirty="0"/>
            </a:br>
            <a:endParaRPr lang="en-US" sz="1600" dirty="0"/>
          </a:p>
        </p:txBody>
      </p:sp>
      <p:pic>
        <p:nvPicPr>
          <p:cNvPr id="6" name="Content Placeholder 5">
            <a:extLst>
              <a:ext uri="{FF2B5EF4-FFF2-40B4-BE49-F238E27FC236}">
                <a16:creationId xmlns:a16="http://schemas.microsoft.com/office/drawing/2014/main" id="{0BA5627C-5F3B-4AA2-B341-FD89F4AD9BE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22" r="1" b="1"/>
          <a:stretch/>
        </p:blipFill>
        <p:spPr>
          <a:xfrm>
            <a:off x="20" y="10"/>
            <a:ext cx="7443196" cy="6857990"/>
          </a:xfrm>
          <a:prstGeom prst="rect">
            <a:avLst/>
          </a:prstGeom>
        </p:spPr>
      </p:pic>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lide Number Placeholder 2">
            <a:extLst>
              <a:ext uri="{FF2B5EF4-FFF2-40B4-BE49-F238E27FC236}">
                <a16:creationId xmlns:a16="http://schemas.microsoft.com/office/drawing/2014/main" id="{3A5CE6D7-28EA-4009-A423-AEA76CB89496}"/>
              </a:ext>
            </a:extLst>
          </p:cNvPr>
          <p:cNvSpPr>
            <a:spLocks noGrp="1"/>
          </p:cNvSpPr>
          <p:nvPr>
            <p:ph type="sldNum" sz="quarter" idx="12"/>
          </p:nvPr>
        </p:nvSpPr>
        <p:spPr/>
        <p:txBody>
          <a:bodyPr/>
          <a:lstStyle/>
          <a:p>
            <a:fld id="{8B7145B8-71DA-4B5E-A969-EBFD93A8ACD3}" type="slidenum">
              <a:rPr lang="en-IN" smtClean="0"/>
              <a:t>10</a:t>
            </a:fld>
            <a:endParaRPr lang="en-US"/>
          </a:p>
        </p:txBody>
      </p:sp>
    </p:spTree>
    <p:extLst>
      <p:ext uri="{BB962C8B-B14F-4D97-AF65-F5344CB8AC3E}">
        <p14:creationId xmlns:p14="http://schemas.microsoft.com/office/powerpoint/2010/main" val="171909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0CC9F-62CF-4960-B111-2A58107786C4}"/>
              </a:ext>
            </a:extLst>
          </p:cNvPr>
          <p:cNvSpPr>
            <a:spLocks noGrp="1"/>
          </p:cNvSpPr>
          <p:nvPr>
            <p:ph type="title"/>
          </p:nvPr>
        </p:nvSpPr>
        <p:spPr>
          <a:xfrm>
            <a:off x="838199" y="564211"/>
            <a:ext cx="4571999" cy="1165002"/>
          </a:xfrm>
        </p:spPr>
        <p:txBody>
          <a:bodyPr vert="horz" lIns="91440" tIns="45720" rIns="91440" bIns="45720" rtlCol="0" anchor="b">
            <a:normAutofit/>
          </a:bodyPr>
          <a:lstStyle/>
          <a:p>
            <a:r>
              <a:rPr lang="en-US" sz="2800" dirty="0">
                <a:solidFill>
                  <a:srgbClr val="0070C0"/>
                </a:solidFill>
                <a:cs typeface="Calibri Light"/>
              </a:rPr>
              <a:t>(11) Average number of  pages for different languages</a:t>
            </a:r>
            <a:endParaRPr lang="en-US" sz="2800">
              <a:solidFill>
                <a:srgbClr val="0070C0"/>
              </a:solidFill>
              <a:cs typeface="Calibri Light"/>
            </a:endParaRPr>
          </a:p>
        </p:txBody>
      </p:sp>
      <p:sp>
        <p:nvSpPr>
          <p:cNvPr id="3" name="Content Placeholder 2">
            <a:extLst>
              <a:ext uri="{FF2B5EF4-FFF2-40B4-BE49-F238E27FC236}">
                <a16:creationId xmlns:a16="http://schemas.microsoft.com/office/drawing/2014/main" id="{4710110D-706E-48C4-BAF6-C41625063164}"/>
              </a:ext>
            </a:extLst>
          </p:cNvPr>
          <p:cNvSpPr>
            <a:spLocks noGrp="1"/>
          </p:cNvSpPr>
          <p:nvPr>
            <p:ph sz="half" idx="1"/>
          </p:nvPr>
        </p:nvSpPr>
        <p:spPr>
          <a:xfrm>
            <a:off x="838199" y="2055327"/>
            <a:ext cx="4571999" cy="3776975"/>
          </a:xfrm>
        </p:spPr>
        <p:txBody>
          <a:bodyPr vert="horz" lIns="91440" tIns="45720" rIns="91440" bIns="45720" rtlCol="0" anchor="t">
            <a:normAutofit/>
          </a:bodyPr>
          <a:lstStyle/>
          <a:p>
            <a:r>
              <a:rPr lang="en-US" sz="1800" dirty="0"/>
              <a:t>Among the languages,  the most used language is ‘</a:t>
            </a:r>
            <a:r>
              <a:rPr lang="en-US" sz="1800" dirty="0" err="1"/>
              <a:t>eng</a:t>
            </a:r>
            <a:r>
              <a:rPr lang="en-US" sz="1800" dirty="0"/>
              <a:t> ’ . And we can see that books with “</a:t>
            </a:r>
            <a:r>
              <a:rPr lang="en-US" sz="1800" dirty="0" err="1"/>
              <a:t>eng</a:t>
            </a:r>
            <a:r>
              <a:rPr lang="en-US" sz="1800" dirty="0"/>
              <a:t>” language have 300 pages in average . Whereas  books written in “</a:t>
            </a:r>
            <a:r>
              <a:rPr lang="en-US" sz="1800" dirty="0" err="1"/>
              <a:t>enm</a:t>
            </a:r>
            <a:r>
              <a:rPr lang="en-US" sz="1800" dirty="0"/>
              <a:t>” has  maximum no of average pages  (around 1100 ) . But it is also a point to note that books of  most average-rated  language  “</a:t>
            </a:r>
            <a:r>
              <a:rPr lang="en-US" sz="1800" dirty="0" err="1"/>
              <a:t>wel</a:t>
            </a:r>
            <a:r>
              <a:rPr lang="en-US" sz="1800" dirty="0"/>
              <a:t>” are of total  average pages 150 ( which is minimum among the used languages )</a:t>
            </a:r>
            <a:br>
              <a:rPr lang="en-US" sz="1800" dirty="0"/>
            </a:br>
            <a:endParaRPr lang="en-US" sz="1800" dirty="0">
              <a:cs typeface="Calibri"/>
            </a:endParaRPr>
          </a:p>
        </p:txBody>
      </p:sp>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6E2D09DA-4D9B-487A-B998-B8F9E0D02306}"/>
              </a:ext>
            </a:extLst>
          </p:cNvPr>
          <p:cNvSpPr>
            <a:spLocks noGrp="1"/>
          </p:cNvSpPr>
          <p:nvPr>
            <p:ph type="sldNum" sz="quarter" idx="12"/>
          </p:nvPr>
        </p:nvSpPr>
        <p:spPr/>
        <p:txBody>
          <a:bodyPr/>
          <a:lstStyle/>
          <a:p>
            <a:fld id="{8B7145B8-71DA-4B5E-A969-EBFD93A8ACD3}" type="slidenum">
              <a:rPr lang="en-IN" smtClean="0"/>
              <a:t>11</a:t>
            </a:fld>
            <a:endParaRPr lang="en-US"/>
          </a:p>
        </p:txBody>
      </p:sp>
      <p:pic>
        <p:nvPicPr>
          <p:cNvPr id="7" name="Picture 6">
            <a:extLst>
              <a:ext uri="{FF2B5EF4-FFF2-40B4-BE49-F238E27FC236}">
                <a16:creationId xmlns:a16="http://schemas.microsoft.com/office/drawing/2014/main" id="{F68A0D86-1ED1-4DB5-942B-A28B6943B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104" y="1025698"/>
            <a:ext cx="6427304" cy="5332167"/>
          </a:xfrm>
          <a:prstGeom prst="rect">
            <a:avLst/>
          </a:prstGeom>
        </p:spPr>
      </p:pic>
      <p:sp>
        <p:nvSpPr>
          <p:cNvPr id="9" name="Content Placeholder 8">
            <a:extLst>
              <a:ext uri="{FF2B5EF4-FFF2-40B4-BE49-F238E27FC236}">
                <a16:creationId xmlns:a16="http://schemas.microsoft.com/office/drawing/2014/main" id="{76C0AC28-F4AF-4325-A384-D01A5DBF7FE5}"/>
              </a:ext>
            </a:extLst>
          </p:cNvPr>
          <p:cNvSpPr>
            <a:spLocks noGrp="1"/>
          </p:cNvSpPr>
          <p:nvPr>
            <p:ph sz="half" idx="2"/>
          </p:nvPr>
        </p:nvSpPr>
        <p:spPr>
          <a:xfrm>
            <a:off x="5459893" y="727371"/>
            <a:ext cx="5181600" cy="4351338"/>
          </a:xfrm>
        </p:spPr>
        <p:txBody>
          <a:bodyPr/>
          <a:lstStyle/>
          <a:p>
            <a:r>
              <a:rPr lang="en-US" dirty="0"/>
              <a:t>.</a:t>
            </a:r>
            <a:endParaRPr lang="en-IN" dirty="0"/>
          </a:p>
        </p:txBody>
      </p:sp>
    </p:spTree>
    <p:extLst>
      <p:ext uri="{BB962C8B-B14F-4D97-AF65-F5344CB8AC3E}">
        <p14:creationId xmlns:p14="http://schemas.microsoft.com/office/powerpoint/2010/main" val="204492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3">
            <a:extLst>
              <a:ext uri="{FF2B5EF4-FFF2-40B4-BE49-F238E27FC236}">
                <a16:creationId xmlns:a16="http://schemas.microsoft.com/office/drawing/2014/main" id="{EFD5A99E-7A66-46DA-9E51-5E3B056C5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25">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2"/>
            <a:ext cx="4688632"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21E765-E099-494B-B5C8-1EC533DB09B9}"/>
              </a:ext>
            </a:extLst>
          </p:cNvPr>
          <p:cNvSpPr>
            <a:spLocks noGrp="1"/>
          </p:cNvSpPr>
          <p:nvPr>
            <p:ph type="title"/>
          </p:nvPr>
        </p:nvSpPr>
        <p:spPr>
          <a:xfrm>
            <a:off x="1117107" y="329046"/>
            <a:ext cx="3538728" cy="1441566"/>
          </a:xfrm>
        </p:spPr>
        <p:txBody>
          <a:bodyPr anchor="b">
            <a:normAutofit/>
          </a:bodyPr>
          <a:lstStyle/>
          <a:p>
            <a:r>
              <a:rPr lang="en-US" sz="3100">
                <a:cs typeface="Calibri Light"/>
              </a:rPr>
              <a:t>(12) Number of reviews for different languages</a:t>
            </a:r>
          </a:p>
        </p:txBody>
      </p:sp>
      <p:grpSp>
        <p:nvGrpSpPr>
          <p:cNvPr id="87" name="Group 27">
            <a:extLst>
              <a:ext uri="{FF2B5EF4-FFF2-40B4-BE49-F238E27FC236}">
                <a16:creationId xmlns:a16="http://schemas.microsoft.com/office/drawing/2014/main" id="{8FDF61AF-317E-4494-A280-0855DDC7EC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88" name="Rectangle 64">
              <a:extLst>
                <a:ext uri="{FF2B5EF4-FFF2-40B4-BE49-F238E27FC236}">
                  <a16:creationId xmlns:a16="http://schemas.microsoft.com/office/drawing/2014/main" id="{FE65D9F9-F2F2-441D-A02F-63E5DAD44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5E3BD688-2C6E-464D-8872-152895EA03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A696F1C4-8B10-4BA1-BE8D-BC14A4C1B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3D63C02E-0C65-4909-8787-F8FD8D619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64D04324-9AE0-4092-851E-437C2C5A4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F6084892-D345-4016-B0ED-8EDECD038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6CDD6F52-BA2F-4C42-A6A8-406B5A41A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3D090B03-7250-4B19-8B05-4D5FA80F5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0CFBE078-C920-4BFC-9060-40AC6399A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96872094-CC5F-43D9-8B27-82D7DB960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7246BA25-3952-4FC1-BF8D-B594D0DA3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33D62226-32BE-480F-8910-84AA2F228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4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226" y="2092990"/>
            <a:ext cx="4415290" cy="4066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FB75189D-7A49-4C8D-A667-F87B418B57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79" y="3922776"/>
            <a:ext cx="2139190" cy="2373963"/>
            <a:chOff x="723679" y="3758184"/>
            <a:chExt cx="2139190" cy="2373963"/>
          </a:xfrm>
        </p:grpSpPr>
        <p:sp>
          <p:nvSpPr>
            <p:cNvPr id="45" name="Rectangle 66">
              <a:extLst>
                <a:ext uri="{FF2B5EF4-FFF2-40B4-BE49-F238E27FC236}">
                  <a16:creationId xmlns:a16="http://schemas.microsoft.com/office/drawing/2014/main" id="{EEACDB6A-0B26-4283-8E8E-111FA3F4C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6051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CD13DE47-78EA-41B1-AE95-578DE9DE5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4630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DF8AE83C-6B20-4FB7-A387-D4947BCE3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3209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B05AA2EE-7074-44EE-89F7-E42B6F863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88940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6">
              <a:extLst>
                <a:ext uri="{FF2B5EF4-FFF2-40B4-BE49-F238E27FC236}">
                  <a16:creationId xmlns:a16="http://schemas.microsoft.com/office/drawing/2014/main" id="{A30384C6-62F1-4C05-AA52-87CBD1857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7472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D725AB33-5A0A-4EC0-98F9-AD4E5DE6C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17111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2">
              <a:extLst>
                <a:ext uri="{FF2B5EF4-FFF2-40B4-BE49-F238E27FC236}">
                  <a16:creationId xmlns:a16="http://schemas.microsoft.com/office/drawing/2014/main" id="{18F43A4B-AE8E-4DF3-806D-CB83A3905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1749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9">
              <a:extLst>
                <a:ext uri="{FF2B5EF4-FFF2-40B4-BE49-F238E27FC236}">
                  <a16:creationId xmlns:a16="http://schemas.microsoft.com/office/drawing/2014/main" id="{96F867F6-3503-4C03-8D6B-F28C17070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02841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CC79CA37-0502-4C66-AA0F-B3AA341A6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75948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6C2791ED-975A-4DA3-922E-95BD3D381B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8962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9">
              <a:extLst>
                <a:ext uri="{FF2B5EF4-FFF2-40B4-BE49-F238E27FC236}">
                  <a16:creationId xmlns:a16="http://schemas.microsoft.com/office/drawing/2014/main" id="{F7DEAD7A-F4B8-4E83-8406-D793E3EAD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04333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2">
              <a:extLst>
                <a:ext uri="{FF2B5EF4-FFF2-40B4-BE49-F238E27FC236}">
                  <a16:creationId xmlns:a16="http://schemas.microsoft.com/office/drawing/2014/main" id="{E46E4A2F-2454-48DB-B661-1D8A6CA85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32691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2">
              <a:extLst>
                <a:ext uri="{FF2B5EF4-FFF2-40B4-BE49-F238E27FC236}">
                  <a16:creationId xmlns:a16="http://schemas.microsoft.com/office/drawing/2014/main" id="{1D9A18B3-18F4-41B9-84A8-931FE9363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4743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2">
              <a:extLst>
                <a:ext uri="{FF2B5EF4-FFF2-40B4-BE49-F238E27FC236}">
                  <a16:creationId xmlns:a16="http://schemas.microsoft.com/office/drawing/2014/main" id="{6BBBA243-ADB7-4FBB-A865-3D07B2F5E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765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9">
              <a:extLst>
                <a:ext uri="{FF2B5EF4-FFF2-40B4-BE49-F238E27FC236}">
                  <a16:creationId xmlns:a16="http://schemas.microsoft.com/office/drawing/2014/main" id="{E59CFBE0-EBA0-4869-B76B-F130A16370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618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2">
              <a:extLst>
                <a:ext uri="{FF2B5EF4-FFF2-40B4-BE49-F238E27FC236}">
                  <a16:creationId xmlns:a16="http://schemas.microsoft.com/office/drawing/2014/main" id="{FE2085A2-8554-49D5-9B8E-7F3172D40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9104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9">
              <a:extLst>
                <a:ext uri="{FF2B5EF4-FFF2-40B4-BE49-F238E27FC236}">
                  <a16:creationId xmlns:a16="http://schemas.microsoft.com/office/drawing/2014/main" id="{0FABDDFE-E626-430C-B69B-C2B01838C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453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2">
              <a:extLst>
                <a:ext uri="{FF2B5EF4-FFF2-40B4-BE49-F238E27FC236}">
                  <a16:creationId xmlns:a16="http://schemas.microsoft.com/office/drawing/2014/main" id="{3957383A-CD79-4341-9904-6BC50BCEB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8030"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7939C146-CD1A-49FA-8CE0-241EC2D92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61525"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7A343350-F827-43E3-94ED-96E92952C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5019"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707FA5D-8051-4F7C-BE4C-42CE3B032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9443"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28897D2C-65F0-41DB-9F83-33DDF396E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5293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9">
              <a:extLst>
                <a:ext uri="{FF2B5EF4-FFF2-40B4-BE49-F238E27FC236}">
                  <a16:creationId xmlns:a16="http://schemas.microsoft.com/office/drawing/2014/main" id="{00E4B5D5-364D-48AA-A5F6-DF03BF1239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425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2">
              <a:extLst>
                <a:ext uri="{FF2B5EF4-FFF2-40B4-BE49-F238E27FC236}">
                  <a16:creationId xmlns:a16="http://schemas.microsoft.com/office/drawing/2014/main" id="{808C5E5C-B506-4C83-ACDE-8E8F7E917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9173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
              <a:extLst>
                <a:ext uri="{FF2B5EF4-FFF2-40B4-BE49-F238E27FC236}">
                  <a16:creationId xmlns:a16="http://schemas.microsoft.com/office/drawing/2014/main" id="{AFA7F5F0-E801-467A-A55D-4335D66EF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393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9">
              <a:extLst>
                <a:ext uri="{FF2B5EF4-FFF2-40B4-BE49-F238E27FC236}">
                  <a16:creationId xmlns:a16="http://schemas.microsoft.com/office/drawing/2014/main" id="{BC884FBA-99A7-43E3-B2C6-2DBB3EF5B9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743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AFF0EBD6-FC28-47AE-B277-C2A7BBB8A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2339"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696D6CBB-D3EC-45C8-8D58-8565B097B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5833"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
              <a:extLst>
                <a:ext uri="{FF2B5EF4-FFF2-40B4-BE49-F238E27FC236}">
                  <a16:creationId xmlns:a16="http://schemas.microsoft.com/office/drawing/2014/main" id="{B1768986-7B48-441B-82AC-210E687E6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8745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59">
              <a:extLst>
                <a:ext uri="{FF2B5EF4-FFF2-40B4-BE49-F238E27FC236}">
                  <a16:creationId xmlns:a16="http://schemas.microsoft.com/office/drawing/2014/main" id="{C99B64FC-53E5-4F03-828A-1A92B882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095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2">
              <a:extLst>
                <a:ext uri="{FF2B5EF4-FFF2-40B4-BE49-F238E27FC236}">
                  <a16:creationId xmlns:a16="http://schemas.microsoft.com/office/drawing/2014/main" id="{34C4DD83-9370-4BE2-8484-B8E21A54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4445"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46132F92-D60B-4EC0-8DFF-0ACCEB73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57940"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4203BD82-6CF2-4F4F-BF7A-563973A72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1434"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64">
              <a:extLst>
                <a:ext uri="{FF2B5EF4-FFF2-40B4-BE49-F238E27FC236}">
                  <a16:creationId xmlns:a16="http://schemas.microsoft.com/office/drawing/2014/main" id="{A60AED84-45CA-4CE4-A190-7038CF2A0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5858"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A2274105-074E-463A-893A-D97067548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4935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59">
              <a:extLst>
                <a:ext uri="{FF2B5EF4-FFF2-40B4-BE49-F238E27FC236}">
                  <a16:creationId xmlns:a16="http://schemas.microsoft.com/office/drawing/2014/main" id="{7D180A95-8420-4418-A008-AA3F4BE54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067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2">
              <a:extLst>
                <a:ext uri="{FF2B5EF4-FFF2-40B4-BE49-F238E27FC236}">
                  <a16:creationId xmlns:a16="http://schemas.microsoft.com/office/drawing/2014/main" id="{502D8024-FC48-44A4-9058-F8A36782D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2">
              <a:extLst>
                <a:ext uri="{FF2B5EF4-FFF2-40B4-BE49-F238E27FC236}">
                  <a16:creationId xmlns:a16="http://schemas.microsoft.com/office/drawing/2014/main" id="{40134424-A696-4915-8C8F-716CFAA03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035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59">
              <a:extLst>
                <a:ext uri="{FF2B5EF4-FFF2-40B4-BE49-F238E27FC236}">
                  <a16:creationId xmlns:a16="http://schemas.microsoft.com/office/drawing/2014/main" id="{76CA045B-0C8B-4E30-8FD4-B52C54625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384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286B563F-7489-4826-85CF-E3B84E4F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798754"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A5EA56F9-89E7-4C7B-8250-7A31545DD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248"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D3FCCB6-9F99-4749-A457-D7D00F43FAFD}"/>
              </a:ext>
            </a:extLst>
          </p:cNvPr>
          <p:cNvSpPr>
            <a:spLocks noGrp="1"/>
          </p:cNvSpPr>
          <p:nvPr>
            <p:ph idx="1"/>
          </p:nvPr>
        </p:nvSpPr>
        <p:spPr>
          <a:xfrm>
            <a:off x="1198007" y="2377440"/>
            <a:ext cx="3699107" cy="3495062"/>
          </a:xfrm>
        </p:spPr>
        <p:txBody>
          <a:bodyPr vert="horz" lIns="91440" tIns="45720" rIns="91440" bIns="45720" rtlCol="0" anchor="ctr">
            <a:normAutofit/>
          </a:bodyPr>
          <a:lstStyle/>
          <a:p>
            <a:r>
              <a:rPr lang="en-US" sz="1800">
                <a:solidFill>
                  <a:srgbClr val="FFFFFF"/>
                </a:solidFill>
                <a:ea typeface="+mn-lt"/>
                <a:cs typeface="+mn-lt"/>
              </a:rPr>
              <a:t>As the most used language to write a book is “eng”, it has  highest total reviews . But also it has a highest  number of reviews which is far more from others . So we can conclude that most of the people who read books of ‘eng’ language used to give reviews after reading it . </a:t>
            </a:r>
            <a:endParaRPr lang="en-IN" sz="1800">
              <a:solidFill>
                <a:srgbClr val="FFFFFF"/>
              </a:solidFill>
              <a:ea typeface="+mn-lt"/>
              <a:cs typeface="+mn-lt"/>
            </a:endParaRPr>
          </a:p>
          <a:p>
            <a:endParaRPr lang="en-US" sz="1800">
              <a:solidFill>
                <a:srgbClr val="FFFFFF"/>
              </a:solidFill>
              <a:cs typeface="Calibri"/>
            </a:endParaRPr>
          </a:p>
        </p:txBody>
      </p:sp>
      <p:pic>
        <p:nvPicPr>
          <p:cNvPr id="4" name="Picture 4" descr="Chart, bar chart, histogram&#10;&#10;Description automatically generated">
            <a:extLst>
              <a:ext uri="{FF2B5EF4-FFF2-40B4-BE49-F238E27FC236}">
                <a16:creationId xmlns:a16="http://schemas.microsoft.com/office/drawing/2014/main" id="{2C9F6B0C-37C4-43F3-88BD-67F442E6953F}"/>
              </a:ext>
            </a:extLst>
          </p:cNvPr>
          <p:cNvPicPr>
            <a:picLocks noChangeAspect="1"/>
          </p:cNvPicPr>
          <p:nvPr/>
        </p:nvPicPr>
        <p:blipFill rotWithShape="1">
          <a:blip r:embed="rId2">
            <a:alphaModFix/>
          </a:blip>
          <a:srcRect r="-4" b="1522"/>
          <a:stretch/>
        </p:blipFill>
        <p:spPr>
          <a:xfrm>
            <a:off x="5755491" y="881148"/>
            <a:ext cx="5772877" cy="5265319"/>
          </a:xfrm>
          <a:prstGeom prst="rect">
            <a:avLst/>
          </a:prstGeom>
        </p:spPr>
      </p:pic>
      <p:sp>
        <p:nvSpPr>
          <p:cNvPr id="5" name="Slide Number Placeholder 4">
            <a:extLst>
              <a:ext uri="{FF2B5EF4-FFF2-40B4-BE49-F238E27FC236}">
                <a16:creationId xmlns:a16="http://schemas.microsoft.com/office/drawing/2014/main" id="{F2E886DE-59F2-4BD1-9B6B-53B855EAA047}"/>
              </a:ext>
            </a:extLst>
          </p:cNvPr>
          <p:cNvSpPr>
            <a:spLocks noGrp="1"/>
          </p:cNvSpPr>
          <p:nvPr>
            <p:ph type="sldNum" sz="quarter" idx="12"/>
          </p:nvPr>
        </p:nvSpPr>
        <p:spPr/>
        <p:txBody>
          <a:bodyPr/>
          <a:lstStyle/>
          <a:p>
            <a:fld id="{8B7145B8-71DA-4B5E-A969-EBFD93A8ACD3}" type="slidenum">
              <a:rPr lang="en-IN" smtClean="0"/>
              <a:t>12</a:t>
            </a:fld>
            <a:endParaRPr lang="en-US"/>
          </a:p>
        </p:txBody>
      </p:sp>
    </p:spTree>
    <p:extLst>
      <p:ext uri="{BB962C8B-B14F-4D97-AF65-F5344CB8AC3E}">
        <p14:creationId xmlns:p14="http://schemas.microsoft.com/office/powerpoint/2010/main" val="194738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C9FF61-D7A9-474B-8EA5-8FBE546F5B77}"/>
              </a:ext>
            </a:extLst>
          </p:cNvPr>
          <p:cNvSpPr>
            <a:spLocks noGrp="1"/>
          </p:cNvSpPr>
          <p:nvPr>
            <p:ph type="title"/>
          </p:nvPr>
        </p:nvSpPr>
        <p:spPr>
          <a:xfrm>
            <a:off x="838200" y="978408"/>
            <a:ext cx="3721608" cy="1106424"/>
          </a:xfrm>
        </p:spPr>
        <p:txBody>
          <a:bodyPr>
            <a:normAutofit/>
          </a:bodyPr>
          <a:lstStyle/>
          <a:p>
            <a:r>
              <a:rPr lang="en-US" sz="2400" dirty="0">
                <a:solidFill>
                  <a:srgbClr val="0070C0"/>
                </a:solidFill>
                <a:cs typeface="Calibri Light"/>
              </a:rPr>
              <a:t>(13) Dependency between Number of pages and Review parameters</a:t>
            </a:r>
          </a:p>
        </p:txBody>
      </p:sp>
      <p:sp>
        <p:nvSpPr>
          <p:cNvPr id="40" name="Rectangle 39">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2EED3EA-5B04-4AFE-AE36-A1AD13F7DC99}"/>
              </a:ext>
            </a:extLst>
          </p:cNvPr>
          <p:cNvSpPr>
            <a:spLocks noGrp="1"/>
          </p:cNvSpPr>
          <p:nvPr>
            <p:ph idx="1"/>
          </p:nvPr>
        </p:nvSpPr>
        <p:spPr>
          <a:xfrm>
            <a:off x="838200" y="2368296"/>
            <a:ext cx="3721608" cy="3502152"/>
          </a:xfrm>
        </p:spPr>
        <p:txBody>
          <a:bodyPr vert="horz" lIns="91440" tIns="45720" rIns="91440" bIns="45720" rtlCol="0" anchor="t">
            <a:normAutofit/>
          </a:bodyPr>
          <a:lstStyle/>
          <a:p>
            <a:r>
              <a:rPr lang="en-US" sz="1700" dirty="0">
                <a:cs typeface="Calibri"/>
              </a:rPr>
              <a:t>Books are reviewed most for the books having pages less than 1000. Number of reviews for books having more number of pages are very low.</a:t>
            </a:r>
          </a:p>
        </p:txBody>
      </p:sp>
      <p:sp>
        <p:nvSpPr>
          <p:cNvPr id="3" name="Slide Number Placeholder 2">
            <a:extLst>
              <a:ext uri="{FF2B5EF4-FFF2-40B4-BE49-F238E27FC236}">
                <a16:creationId xmlns:a16="http://schemas.microsoft.com/office/drawing/2014/main" id="{F4EE9196-63E5-446B-887D-D62159378234}"/>
              </a:ext>
            </a:extLst>
          </p:cNvPr>
          <p:cNvSpPr>
            <a:spLocks noGrp="1"/>
          </p:cNvSpPr>
          <p:nvPr>
            <p:ph type="sldNum" sz="quarter" idx="12"/>
          </p:nvPr>
        </p:nvSpPr>
        <p:spPr/>
        <p:txBody>
          <a:bodyPr/>
          <a:lstStyle/>
          <a:p>
            <a:fld id="{8B7145B8-71DA-4B5E-A969-EBFD93A8ACD3}" type="slidenum">
              <a:rPr lang="en-IN" smtClean="0"/>
              <a:t>13</a:t>
            </a:fld>
            <a:endParaRPr lang="en-US"/>
          </a:p>
        </p:txBody>
      </p:sp>
      <p:pic>
        <p:nvPicPr>
          <p:cNvPr id="6" name="Picture 5">
            <a:extLst>
              <a:ext uri="{FF2B5EF4-FFF2-40B4-BE49-F238E27FC236}">
                <a16:creationId xmlns:a16="http://schemas.microsoft.com/office/drawing/2014/main" id="{87C79209-ED7C-4EB8-A533-CE2C9D5A9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808" y="253985"/>
            <a:ext cx="6793992" cy="3505689"/>
          </a:xfrm>
          <a:prstGeom prst="rect">
            <a:avLst/>
          </a:prstGeom>
        </p:spPr>
      </p:pic>
      <p:pic>
        <p:nvPicPr>
          <p:cNvPr id="8" name="Picture 7">
            <a:extLst>
              <a:ext uri="{FF2B5EF4-FFF2-40B4-BE49-F238E27FC236}">
                <a16:creationId xmlns:a16="http://schemas.microsoft.com/office/drawing/2014/main" id="{5BE83018-0A93-4810-9C80-57C32A5FF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565" y="3759674"/>
            <a:ext cx="5392626" cy="2980865"/>
          </a:xfrm>
          <a:prstGeom prst="rect">
            <a:avLst/>
          </a:prstGeom>
        </p:spPr>
      </p:pic>
      <p:pic>
        <p:nvPicPr>
          <p:cNvPr id="12" name="Picture 11">
            <a:extLst>
              <a:ext uri="{FF2B5EF4-FFF2-40B4-BE49-F238E27FC236}">
                <a16:creationId xmlns:a16="http://schemas.microsoft.com/office/drawing/2014/main" id="{D2EA7D4F-AEE0-4D70-8779-BCD8108DA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2458" y="3690004"/>
            <a:ext cx="5776283" cy="3120204"/>
          </a:xfrm>
          <a:prstGeom prst="rect">
            <a:avLst/>
          </a:prstGeom>
        </p:spPr>
      </p:pic>
    </p:spTree>
    <p:extLst>
      <p:ext uri="{BB962C8B-B14F-4D97-AF65-F5344CB8AC3E}">
        <p14:creationId xmlns:p14="http://schemas.microsoft.com/office/powerpoint/2010/main" val="382269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7" name="Rectangle 36">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4167C-0B5D-46C9-AA83-4FC9DAF8DC3B}"/>
              </a:ext>
            </a:extLst>
          </p:cNvPr>
          <p:cNvSpPr>
            <a:spLocks noGrp="1"/>
          </p:cNvSpPr>
          <p:nvPr>
            <p:ph type="title"/>
          </p:nvPr>
        </p:nvSpPr>
        <p:spPr>
          <a:xfrm>
            <a:off x="1057025" y="922644"/>
            <a:ext cx="5040285" cy="1169585"/>
          </a:xfrm>
        </p:spPr>
        <p:txBody>
          <a:bodyPr anchor="b">
            <a:normAutofit/>
          </a:bodyPr>
          <a:lstStyle/>
          <a:p>
            <a:r>
              <a:rPr lang="en-US" sz="2500">
                <a:cs typeface="Calibri Light"/>
              </a:rPr>
              <a:t>(14) Comparison between top three </a:t>
            </a:r>
            <a:r>
              <a:rPr lang="en-US" sz="2500" dirty="0">
                <a:cs typeface="Calibri Light"/>
              </a:rPr>
              <a:t>authors having most number of books</a:t>
            </a:r>
            <a:endParaRPr lang="en-US" sz="2500" dirty="0"/>
          </a:p>
        </p:txBody>
      </p:sp>
      <p:sp>
        <p:nvSpPr>
          <p:cNvPr id="42" name="Rectangle 4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2E5DABCC-2727-43B0-89DF-EF6A5040092D}"/>
              </a:ext>
            </a:extLst>
          </p:cNvPr>
          <p:cNvSpPr>
            <a:spLocks noGrp="1"/>
          </p:cNvSpPr>
          <p:nvPr>
            <p:ph idx="1"/>
          </p:nvPr>
        </p:nvSpPr>
        <p:spPr>
          <a:xfrm>
            <a:off x="1055715" y="2508105"/>
            <a:ext cx="5040285" cy="3632493"/>
          </a:xfrm>
        </p:spPr>
        <p:txBody>
          <a:bodyPr vert="horz" lIns="91440" tIns="45720" rIns="91440" bIns="45720" rtlCol="0" anchor="ctr">
            <a:normAutofit/>
          </a:bodyPr>
          <a:lstStyle/>
          <a:p>
            <a:r>
              <a:rPr lang="en-US" sz="2000" dirty="0">
                <a:cs typeface="Calibri"/>
              </a:rPr>
              <a:t>Initially </a:t>
            </a:r>
            <a:r>
              <a:rPr lang="en-US" sz="2000" dirty="0" err="1">
                <a:cs typeface="Calibri"/>
              </a:rPr>
              <a:t>averae</a:t>
            </a:r>
            <a:r>
              <a:rPr lang="en-US" sz="2000" dirty="0">
                <a:cs typeface="Calibri"/>
              </a:rPr>
              <a:t> rating decreases fore more number of pages ,but later on it increases for all 3 author.</a:t>
            </a:r>
          </a:p>
          <a:p>
            <a:r>
              <a:rPr lang="en-US" sz="2000" dirty="0">
                <a:cs typeface="Calibri"/>
              </a:rPr>
              <a:t>For low number of reviews all the authors has a mixed average rating. But when total number of reviews increases, average rating decreased for J.R.R. </a:t>
            </a:r>
            <a:r>
              <a:rPr lang="en-US" sz="2000" dirty="0" err="1">
                <a:cs typeface="Calibri"/>
              </a:rPr>
              <a:t>Tolkein</a:t>
            </a:r>
            <a:r>
              <a:rPr lang="en-US" sz="2000" dirty="0">
                <a:cs typeface="Calibri"/>
              </a:rPr>
              <a:t> and William Shakespeare but increases for Stephan King.</a:t>
            </a:r>
          </a:p>
          <a:p>
            <a:r>
              <a:rPr lang="en-US" sz="2000" dirty="0">
                <a:cs typeface="Calibri"/>
              </a:rPr>
              <a:t>All three author has more reviews in pages between 250 to 750.</a:t>
            </a:r>
          </a:p>
        </p:txBody>
      </p:sp>
      <p:sp>
        <p:nvSpPr>
          <p:cNvPr id="3" name="Slide Number Placeholder 2">
            <a:extLst>
              <a:ext uri="{FF2B5EF4-FFF2-40B4-BE49-F238E27FC236}">
                <a16:creationId xmlns:a16="http://schemas.microsoft.com/office/drawing/2014/main" id="{09EF45BF-8233-446A-B03E-BE6812979FFE}"/>
              </a:ext>
            </a:extLst>
          </p:cNvPr>
          <p:cNvSpPr>
            <a:spLocks noGrp="1"/>
          </p:cNvSpPr>
          <p:nvPr>
            <p:ph type="sldNum" sz="quarter" idx="12"/>
          </p:nvPr>
        </p:nvSpPr>
        <p:spPr/>
        <p:txBody>
          <a:bodyPr/>
          <a:lstStyle/>
          <a:p>
            <a:fld id="{8B7145B8-71DA-4B5E-A969-EBFD93A8ACD3}" type="slidenum">
              <a:rPr lang="en-IN" smtClean="0"/>
              <a:t>14</a:t>
            </a:fld>
            <a:endParaRPr lang="en-US"/>
          </a:p>
        </p:txBody>
      </p:sp>
      <p:pic>
        <p:nvPicPr>
          <p:cNvPr id="5" name="Picture 4">
            <a:extLst>
              <a:ext uri="{FF2B5EF4-FFF2-40B4-BE49-F238E27FC236}">
                <a16:creationId xmlns:a16="http://schemas.microsoft.com/office/drawing/2014/main" id="{6B4100DD-9B13-4EC4-8F58-C4064431E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541" y="89460"/>
            <a:ext cx="5764233" cy="3505689"/>
          </a:xfrm>
          <a:prstGeom prst="rect">
            <a:avLst/>
          </a:prstGeom>
        </p:spPr>
      </p:pic>
      <p:pic>
        <p:nvPicPr>
          <p:cNvPr id="10" name="Picture 9">
            <a:extLst>
              <a:ext uri="{FF2B5EF4-FFF2-40B4-BE49-F238E27FC236}">
                <a16:creationId xmlns:a16="http://schemas.microsoft.com/office/drawing/2014/main" id="{77F96900-F092-4B0F-90B8-A4EFA3589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278" y="3349138"/>
            <a:ext cx="5764233" cy="2791460"/>
          </a:xfrm>
          <a:prstGeom prst="rect">
            <a:avLst/>
          </a:prstGeom>
        </p:spPr>
      </p:pic>
    </p:spTree>
    <p:extLst>
      <p:ext uri="{BB962C8B-B14F-4D97-AF65-F5344CB8AC3E}">
        <p14:creationId xmlns:p14="http://schemas.microsoft.com/office/powerpoint/2010/main" val="229752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F77ED-8BBA-4E61-95B2-CAD754323175}"/>
              </a:ext>
            </a:extLst>
          </p:cNvPr>
          <p:cNvSpPr>
            <a:spLocks noGrp="1"/>
          </p:cNvSpPr>
          <p:nvPr>
            <p:ph type="title"/>
          </p:nvPr>
        </p:nvSpPr>
        <p:spPr>
          <a:xfrm>
            <a:off x="1349531" y="4233675"/>
            <a:ext cx="4424430" cy="2036742"/>
          </a:xfrm>
        </p:spPr>
        <p:txBody>
          <a:bodyPr vert="horz" lIns="91440" tIns="45720" rIns="91440" bIns="45720" rtlCol="0">
            <a:normAutofit/>
          </a:bodyPr>
          <a:lstStyle/>
          <a:p>
            <a:r>
              <a:rPr lang="en-US" sz="4000" dirty="0"/>
              <a:t>(15) Comparison between top three publishers</a:t>
            </a:r>
          </a:p>
        </p:txBody>
      </p:sp>
      <p:sp>
        <p:nvSpPr>
          <p:cNvPr id="14" name="Rectangle 17">
            <a:extLst>
              <a:ext uri="{FF2B5EF4-FFF2-40B4-BE49-F238E27FC236}">
                <a16:creationId xmlns:a16="http://schemas.microsoft.com/office/drawing/2014/main" id="{F4B0BE10-11CA-4C3F-A639-C80DB41DA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659D82DD-BA8A-43DD-BDB0-E71AD26ED22F}"/>
              </a:ext>
            </a:extLst>
          </p:cNvPr>
          <p:cNvPicPr>
            <a:picLocks noChangeAspect="1"/>
          </p:cNvPicPr>
          <p:nvPr/>
        </p:nvPicPr>
        <p:blipFill>
          <a:blip r:embed="rId2"/>
          <a:stretch>
            <a:fillRect/>
          </a:stretch>
        </p:blipFill>
        <p:spPr>
          <a:xfrm>
            <a:off x="1349530" y="490330"/>
            <a:ext cx="4865739" cy="3276765"/>
          </a:xfrm>
          <a:prstGeom prst="rect">
            <a:avLst/>
          </a:prstGeom>
          <a:effectLst>
            <a:outerShdw blurRad="406400" dist="317500" dir="5400000" sx="89000" sy="89000" rotWithShape="0">
              <a:prstClr val="black">
                <a:alpha val="15000"/>
              </a:prstClr>
            </a:outerShdw>
          </a:effectLst>
        </p:spPr>
      </p:pic>
      <p:sp>
        <p:nvSpPr>
          <p:cNvPr id="3" name="Content Placeholder 2">
            <a:extLst>
              <a:ext uri="{FF2B5EF4-FFF2-40B4-BE49-F238E27FC236}">
                <a16:creationId xmlns:a16="http://schemas.microsoft.com/office/drawing/2014/main" id="{ACFA1BF9-215D-4D20-9BDD-7504286A6589}"/>
              </a:ext>
            </a:extLst>
          </p:cNvPr>
          <p:cNvSpPr>
            <a:spLocks noGrp="1"/>
          </p:cNvSpPr>
          <p:nvPr>
            <p:ph idx="1"/>
          </p:nvPr>
        </p:nvSpPr>
        <p:spPr>
          <a:xfrm>
            <a:off x="6417733" y="4212709"/>
            <a:ext cx="5160457" cy="2036742"/>
          </a:xfrm>
        </p:spPr>
        <p:txBody>
          <a:bodyPr vert="horz" lIns="91440" tIns="45720" rIns="91440" bIns="45720" rtlCol="0" anchor="ctr">
            <a:normAutofit/>
          </a:bodyPr>
          <a:lstStyle/>
          <a:p>
            <a:r>
              <a:rPr lang="en-US" sz="2000" dirty="0">
                <a:cs typeface="Calibri"/>
              </a:rPr>
              <a:t>For higher number of reviews, average ratings are below 4 for these publishers</a:t>
            </a:r>
          </a:p>
          <a:p>
            <a:r>
              <a:rPr lang="en-US" sz="2000">
                <a:cs typeface="Calibri"/>
              </a:rPr>
              <a:t>Average rating has not such pattern for different number of pages</a:t>
            </a:r>
          </a:p>
          <a:p>
            <a:r>
              <a:rPr lang="en-US" sz="2000" dirty="0">
                <a:cs typeface="Calibri"/>
              </a:rPr>
              <a:t>For </a:t>
            </a:r>
            <a:r>
              <a:rPr lang="en-US" sz="2000" dirty="0" err="1">
                <a:cs typeface="Calibri"/>
              </a:rPr>
              <a:t>hiher</a:t>
            </a:r>
            <a:r>
              <a:rPr lang="en-US" sz="2000" dirty="0">
                <a:cs typeface="Calibri"/>
              </a:rPr>
              <a:t> number of </a:t>
            </a:r>
            <a:r>
              <a:rPr lang="en-US" sz="2000" dirty="0" err="1">
                <a:cs typeface="Calibri"/>
              </a:rPr>
              <a:t>paes</a:t>
            </a:r>
            <a:r>
              <a:rPr lang="en-US" sz="2000" dirty="0">
                <a:cs typeface="Calibri"/>
              </a:rPr>
              <a:t> , total reviews decreases for all publishers</a:t>
            </a:r>
          </a:p>
        </p:txBody>
      </p:sp>
      <p:sp>
        <p:nvSpPr>
          <p:cNvPr id="7" name="Slide Number Placeholder 6">
            <a:extLst>
              <a:ext uri="{FF2B5EF4-FFF2-40B4-BE49-F238E27FC236}">
                <a16:creationId xmlns:a16="http://schemas.microsoft.com/office/drawing/2014/main" id="{B888E8E8-A4C7-45D3-89F5-CFF94883D08C}"/>
              </a:ext>
            </a:extLst>
          </p:cNvPr>
          <p:cNvSpPr>
            <a:spLocks noGrp="1"/>
          </p:cNvSpPr>
          <p:nvPr>
            <p:ph type="sldNum" sz="quarter" idx="12"/>
          </p:nvPr>
        </p:nvSpPr>
        <p:spPr/>
        <p:txBody>
          <a:bodyPr/>
          <a:lstStyle/>
          <a:p>
            <a:fld id="{8B7145B8-71DA-4B5E-A969-EBFD93A8ACD3}" type="slidenum">
              <a:rPr lang="en-IN" smtClean="0"/>
              <a:t>15</a:t>
            </a:fld>
            <a:endParaRPr lang="en-US"/>
          </a:p>
        </p:txBody>
      </p:sp>
      <p:pic>
        <p:nvPicPr>
          <p:cNvPr id="11" name="Picture 10">
            <a:extLst>
              <a:ext uri="{FF2B5EF4-FFF2-40B4-BE49-F238E27FC236}">
                <a16:creationId xmlns:a16="http://schemas.microsoft.com/office/drawing/2014/main" id="{A34B77A5-0A05-48F9-A901-D5C1E18A4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924" y="353510"/>
            <a:ext cx="4979266" cy="3505689"/>
          </a:xfrm>
          <a:prstGeom prst="rect">
            <a:avLst/>
          </a:prstGeom>
        </p:spPr>
      </p:pic>
    </p:spTree>
    <p:extLst>
      <p:ext uri="{BB962C8B-B14F-4D97-AF65-F5344CB8AC3E}">
        <p14:creationId xmlns:p14="http://schemas.microsoft.com/office/powerpoint/2010/main" val="2335985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CB683-59D3-44B3-A79F-9999069F5E71}"/>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(16) Books published by top publishers in different languages</a:t>
            </a: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F05C307C-D2B3-4C87-99E5-60ABF202B540}"/>
              </a:ext>
            </a:extLst>
          </p:cNvPr>
          <p:cNvPicPr>
            <a:picLocks noGrp="1" noChangeAspect="1"/>
          </p:cNvPicPr>
          <p:nvPr>
            <p:ph idx="1"/>
          </p:nvPr>
        </p:nvPicPr>
        <p:blipFill rotWithShape="1">
          <a:blip r:embed="rId2"/>
          <a:srcRect t="3186" b="3186"/>
          <a:stretch/>
        </p:blipFill>
        <p:spPr>
          <a:xfrm>
            <a:off x="4062964" y="942538"/>
            <a:ext cx="7163222" cy="4808332"/>
          </a:xfrm>
          <a:prstGeom prst="rect">
            <a:avLst/>
          </a:prstGeom>
          <a:noFill/>
          <a:effectLst/>
        </p:spPr>
      </p:pic>
      <p:sp>
        <p:nvSpPr>
          <p:cNvPr id="3" name="Slide Number Placeholder 2">
            <a:extLst>
              <a:ext uri="{FF2B5EF4-FFF2-40B4-BE49-F238E27FC236}">
                <a16:creationId xmlns:a16="http://schemas.microsoft.com/office/drawing/2014/main" id="{9CF4CED2-D677-4C05-8196-0AC33A05236A}"/>
              </a:ext>
            </a:extLst>
          </p:cNvPr>
          <p:cNvSpPr>
            <a:spLocks noGrp="1"/>
          </p:cNvSpPr>
          <p:nvPr>
            <p:ph type="sldNum" sz="quarter" idx="12"/>
          </p:nvPr>
        </p:nvSpPr>
        <p:spPr/>
        <p:txBody>
          <a:bodyPr/>
          <a:lstStyle/>
          <a:p>
            <a:fld id="{8B7145B8-71DA-4B5E-A969-EBFD93A8ACD3}" type="slidenum">
              <a:rPr lang="en-IN" smtClean="0"/>
              <a:t>16</a:t>
            </a:fld>
            <a:endParaRPr lang="en-US"/>
          </a:p>
        </p:txBody>
      </p:sp>
      <p:pic>
        <p:nvPicPr>
          <p:cNvPr id="6" name="Picture 5">
            <a:extLst>
              <a:ext uri="{FF2B5EF4-FFF2-40B4-BE49-F238E27FC236}">
                <a16:creationId xmlns:a16="http://schemas.microsoft.com/office/drawing/2014/main" id="{83181119-1834-4D41-B192-0570B92A7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067" y="552895"/>
            <a:ext cx="8129016" cy="5724144"/>
          </a:xfrm>
          <a:prstGeom prst="rect">
            <a:avLst/>
          </a:prstGeom>
        </p:spPr>
      </p:pic>
    </p:spTree>
    <p:extLst>
      <p:ext uri="{BB962C8B-B14F-4D97-AF65-F5344CB8AC3E}">
        <p14:creationId xmlns:p14="http://schemas.microsoft.com/office/powerpoint/2010/main" val="1019424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3984-F46B-4154-885C-9ED3E47FE1F4}"/>
              </a:ext>
            </a:extLst>
          </p:cNvPr>
          <p:cNvSpPr>
            <a:spLocks noGrp="1"/>
          </p:cNvSpPr>
          <p:nvPr>
            <p:ph type="title"/>
          </p:nvPr>
        </p:nvSpPr>
        <p:spPr>
          <a:xfrm>
            <a:off x="648929" y="629266"/>
            <a:ext cx="3667039" cy="1676603"/>
          </a:xfrm>
        </p:spPr>
        <p:txBody>
          <a:bodyPr vert="horz" lIns="91440" tIns="45720" rIns="91440" bIns="45720" rtlCol="0">
            <a:normAutofit/>
          </a:bodyPr>
          <a:lstStyle/>
          <a:p>
            <a:r>
              <a:rPr lang="en-US" sz="2800"/>
              <a:t>Average Rating for different Rating count and Text reviews count</a:t>
            </a:r>
            <a:endParaRPr lang="en-US" sz="2800">
              <a:cs typeface="Calibri Light"/>
            </a:endParaRPr>
          </a:p>
        </p:txBody>
      </p:sp>
      <p:sp>
        <p:nvSpPr>
          <p:cNvPr id="3" name="Content Placeholder 2">
            <a:extLst>
              <a:ext uri="{FF2B5EF4-FFF2-40B4-BE49-F238E27FC236}">
                <a16:creationId xmlns:a16="http://schemas.microsoft.com/office/drawing/2014/main" id="{7D9BD7A6-C0EA-4628-8D13-346A24A7D7BE}"/>
              </a:ext>
            </a:extLst>
          </p:cNvPr>
          <p:cNvSpPr>
            <a:spLocks noGrp="1"/>
          </p:cNvSpPr>
          <p:nvPr>
            <p:ph idx="1"/>
          </p:nvPr>
        </p:nvSpPr>
        <p:spPr>
          <a:xfrm>
            <a:off x="648931" y="2438401"/>
            <a:ext cx="3667036" cy="3779520"/>
          </a:xfrm>
        </p:spPr>
        <p:txBody>
          <a:bodyPr vert="horz" lIns="91440" tIns="45720" rIns="91440" bIns="45720" rtlCol="0">
            <a:normAutofit/>
          </a:bodyPr>
          <a:lstStyle/>
          <a:p>
            <a:r>
              <a:rPr lang="en-US" sz="1800">
                <a:cs typeface="Calibri"/>
              </a:rPr>
              <a:t>Average ratings are mostly between 4 and 4.5</a:t>
            </a:r>
          </a:p>
          <a:p>
            <a:r>
              <a:rPr lang="en-US" sz="1800">
                <a:cs typeface="Calibri"/>
              </a:rPr>
              <a:t>Less number of points for large values of Ratings count and text review count</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diagram, bar chart&#10;&#10;Description automatically generated">
            <a:extLst>
              <a:ext uri="{FF2B5EF4-FFF2-40B4-BE49-F238E27FC236}">
                <a16:creationId xmlns:a16="http://schemas.microsoft.com/office/drawing/2014/main" id="{104E421F-C54A-4D10-9D6C-06D933D36912}"/>
              </a:ext>
            </a:extLst>
          </p:cNvPr>
          <p:cNvPicPr>
            <a:picLocks noChangeAspect="1"/>
          </p:cNvPicPr>
          <p:nvPr/>
        </p:nvPicPr>
        <p:blipFill rotWithShape="1">
          <a:blip r:embed="rId2"/>
          <a:srcRect t="4048" r="1" b="1"/>
          <a:stretch/>
        </p:blipFill>
        <p:spPr>
          <a:xfrm>
            <a:off x="5276088" y="640082"/>
            <a:ext cx="6276250" cy="5577838"/>
          </a:xfrm>
          <a:prstGeom prst="rect">
            <a:avLst/>
          </a:prstGeom>
          <a:effectLst/>
        </p:spPr>
      </p:pic>
      <p:sp>
        <p:nvSpPr>
          <p:cNvPr id="5" name="Slide Number Placeholder 4">
            <a:extLst>
              <a:ext uri="{FF2B5EF4-FFF2-40B4-BE49-F238E27FC236}">
                <a16:creationId xmlns:a16="http://schemas.microsoft.com/office/drawing/2014/main" id="{8B5F0D7B-5C7E-40EC-88C7-F4D475924BA0}"/>
              </a:ext>
            </a:extLst>
          </p:cNvPr>
          <p:cNvSpPr>
            <a:spLocks noGrp="1"/>
          </p:cNvSpPr>
          <p:nvPr>
            <p:ph type="sldNum" sz="quarter" idx="12"/>
          </p:nvPr>
        </p:nvSpPr>
        <p:spPr/>
        <p:txBody>
          <a:bodyPr/>
          <a:lstStyle/>
          <a:p>
            <a:fld id="{8B7145B8-71DA-4B5E-A969-EBFD93A8ACD3}" type="slidenum">
              <a:rPr lang="en-IN" smtClean="0"/>
              <a:t>17</a:t>
            </a:fld>
            <a:endParaRPr lang="en-US"/>
          </a:p>
        </p:txBody>
      </p:sp>
    </p:spTree>
    <p:extLst>
      <p:ext uri="{BB962C8B-B14F-4D97-AF65-F5344CB8AC3E}">
        <p14:creationId xmlns:p14="http://schemas.microsoft.com/office/powerpoint/2010/main" val="42006075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EFF8C-CEAF-4BF8-833D-7B07B9420C81}"/>
              </a:ext>
            </a:extLst>
          </p:cNvPr>
          <p:cNvSpPr>
            <a:spLocks noGrp="1"/>
          </p:cNvSpPr>
          <p:nvPr>
            <p:ph type="title"/>
          </p:nvPr>
        </p:nvSpPr>
        <p:spPr>
          <a:xfrm>
            <a:off x="7950200" y="640081"/>
            <a:ext cx="3601719" cy="3793488"/>
          </a:xfrm>
          <a:noFill/>
        </p:spPr>
        <p:txBody>
          <a:bodyPr vert="horz" lIns="91440" tIns="45720" rIns="91440" bIns="45720" rtlCol="0" anchor="b">
            <a:normAutofit/>
          </a:bodyPr>
          <a:lstStyle/>
          <a:p>
            <a:r>
              <a:rPr lang="en-US" sz="3700" dirty="0">
                <a:solidFill>
                  <a:schemeClr val="accent1"/>
                </a:solidFill>
              </a:rPr>
              <a:t>Dependencies of review index and average rating for different languages and text review count</a:t>
            </a:r>
            <a:endParaRPr lang="en-US" sz="3700" dirty="0">
              <a:solidFill>
                <a:schemeClr val="accent1"/>
              </a:solidFill>
              <a:cs typeface="Calibri Light"/>
            </a:endParaRPr>
          </a:p>
        </p:txBody>
      </p:sp>
      <p:sp>
        <p:nvSpPr>
          <p:cNvPr id="3" name="Content Placeholder 2">
            <a:extLst>
              <a:ext uri="{FF2B5EF4-FFF2-40B4-BE49-F238E27FC236}">
                <a16:creationId xmlns:a16="http://schemas.microsoft.com/office/drawing/2014/main" id="{A0611402-1705-4033-B286-9519C41426CF}"/>
              </a:ext>
            </a:extLst>
          </p:cNvPr>
          <p:cNvSpPr>
            <a:spLocks noGrp="1"/>
          </p:cNvSpPr>
          <p:nvPr>
            <p:ph idx="1"/>
          </p:nvPr>
        </p:nvSpPr>
        <p:spPr>
          <a:xfrm>
            <a:off x="7950199" y="4571999"/>
            <a:ext cx="3601720" cy="1645921"/>
          </a:xfrm>
          <a:noFill/>
        </p:spPr>
        <p:txBody>
          <a:bodyPr vert="horz" lIns="91440" tIns="45720" rIns="91440" bIns="45720" rtlCol="0">
            <a:normAutofit/>
          </a:bodyPr>
          <a:lstStyle/>
          <a:p>
            <a:pPr marL="0" indent="0">
              <a:buNone/>
            </a:pPr>
            <a:r>
              <a:rPr lang="en-US" sz="2400" dirty="0"/>
              <a:t>Review index mostly lie between 0-0.25 for most of the languages. For few, it goes above 0.5.</a:t>
            </a:r>
            <a:endParaRPr lang="en-US" sz="2400"/>
          </a:p>
        </p:txBody>
      </p:sp>
      <p:sp>
        <p:nvSpPr>
          <p:cNvPr id="33" name="Rectangle 2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975"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313F6B99-D68B-4705-9663-934C27A491F9}"/>
              </a:ext>
            </a:extLst>
          </p:cNvPr>
          <p:cNvPicPr>
            <a:picLocks noChangeAspect="1"/>
          </p:cNvPicPr>
          <p:nvPr/>
        </p:nvPicPr>
        <p:blipFill rotWithShape="1">
          <a:blip r:embed="rId2"/>
          <a:srcRect t="2254" r="-2" b="2255"/>
          <a:stretch/>
        </p:blipFill>
        <p:spPr>
          <a:xfrm>
            <a:off x="815807" y="804672"/>
            <a:ext cx="5934456" cy="5248656"/>
          </a:xfrm>
          <a:prstGeom prst="rect">
            <a:avLst/>
          </a:prstGeom>
          <a:effectLst/>
        </p:spPr>
      </p:pic>
      <p:sp>
        <p:nvSpPr>
          <p:cNvPr id="5" name="Slide Number Placeholder 4">
            <a:extLst>
              <a:ext uri="{FF2B5EF4-FFF2-40B4-BE49-F238E27FC236}">
                <a16:creationId xmlns:a16="http://schemas.microsoft.com/office/drawing/2014/main" id="{356659C7-C3E7-41BC-A329-3C00A6F1A5BD}"/>
              </a:ext>
            </a:extLst>
          </p:cNvPr>
          <p:cNvSpPr>
            <a:spLocks noGrp="1"/>
          </p:cNvSpPr>
          <p:nvPr>
            <p:ph type="sldNum" sz="quarter" idx="12"/>
          </p:nvPr>
        </p:nvSpPr>
        <p:spPr/>
        <p:txBody>
          <a:bodyPr/>
          <a:lstStyle/>
          <a:p>
            <a:fld id="{8B7145B8-71DA-4B5E-A969-EBFD93A8ACD3}" type="slidenum">
              <a:rPr lang="en-IN" smtClean="0"/>
              <a:t>18</a:t>
            </a:fld>
            <a:endParaRPr lang="en-US"/>
          </a:p>
        </p:txBody>
      </p:sp>
    </p:spTree>
    <p:extLst>
      <p:ext uri="{BB962C8B-B14F-4D97-AF65-F5344CB8AC3E}">
        <p14:creationId xmlns:p14="http://schemas.microsoft.com/office/powerpoint/2010/main" val="180014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B15C-3D9E-44AB-AB3E-B59A1DB0A1EF}"/>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3400" dirty="0"/>
              <a:t>Dependencies of ratings count and average rating for different languages and text review count</a:t>
            </a:r>
          </a:p>
          <a:p>
            <a:endParaRPr lang="en-US" sz="3400"/>
          </a:p>
        </p:txBody>
      </p:sp>
      <p:sp>
        <p:nvSpPr>
          <p:cNvPr id="25" name="Freeform: Shape 2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chart&#10;&#10;Description automatically generated">
            <a:extLst>
              <a:ext uri="{FF2B5EF4-FFF2-40B4-BE49-F238E27FC236}">
                <a16:creationId xmlns:a16="http://schemas.microsoft.com/office/drawing/2014/main" id="{299E93D7-8AA5-4E34-8A77-21ABCC3C86A0}"/>
              </a:ext>
            </a:extLst>
          </p:cNvPr>
          <p:cNvPicPr>
            <a:picLocks noGrp="1" noChangeAspect="1"/>
          </p:cNvPicPr>
          <p:nvPr>
            <p:ph idx="1"/>
          </p:nvPr>
        </p:nvPicPr>
        <p:blipFill rotWithShape="1">
          <a:blip r:embed="rId2"/>
          <a:srcRect l="2537" r="2536"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5" name="Slide Number Placeholder 4">
            <a:extLst>
              <a:ext uri="{FF2B5EF4-FFF2-40B4-BE49-F238E27FC236}">
                <a16:creationId xmlns:a16="http://schemas.microsoft.com/office/drawing/2014/main" id="{87E66E57-7659-4481-8B63-AFE4043EC123}"/>
              </a:ext>
            </a:extLst>
          </p:cNvPr>
          <p:cNvSpPr>
            <a:spLocks noGrp="1"/>
          </p:cNvSpPr>
          <p:nvPr>
            <p:ph type="sldNum" sz="quarter" idx="12"/>
          </p:nvPr>
        </p:nvSpPr>
        <p:spPr/>
        <p:txBody>
          <a:bodyPr/>
          <a:lstStyle/>
          <a:p>
            <a:fld id="{8B7145B8-71DA-4B5E-A969-EBFD93A8ACD3}" type="slidenum">
              <a:rPr lang="en-IN" smtClean="0"/>
              <a:t>19</a:t>
            </a:fld>
            <a:endParaRPr lang="en-US"/>
          </a:p>
        </p:txBody>
      </p:sp>
    </p:spTree>
    <p:extLst>
      <p:ext uri="{BB962C8B-B14F-4D97-AF65-F5344CB8AC3E}">
        <p14:creationId xmlns:p14="http://schemas.microsoft.com/office/powerpoint/2010/main" val="17990211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662A67-3436-41BB-BF8D-E77EF43BD8CC}"/>
              </a:ext>
            </a:extLst>
          </p:cNvPr>
          <p:cNvSpPr>
            <a:spLocks noGrp="1"/>
          </p:cNvSpPr>
          <p:nvPr>
            <p:ph type="ctrTitle"/>
          </p:nvPr>
        </p:nvSpPr>
        <p:spPr>
          <a:xfrm>
            <a:off x="5189620" y="1306071"/>
            <a:ext cx="5478379" cy="2663407"/>
          </a:xfrm>
        </p:spPr>
        <p:txBody>
          <a:bodyPr>
            <a:normAutofit/>
          </a:bodyPr>
          <a:lstStyle/>
          <a:p>
            <a:pPr algn="l"/>
            <a:r>
              <a:rPr lang="en-US" sz="5400">
                <a:solidFill>
                  <a:srgbClr val="FFFFFF"/>
                </a:solidFill>
                <a:cs typeface="Calibri Light"/>
              </a:rPr>
              <a:t>Visualizing Book Review Dataset</a:t>
            </a:r>
            <a:endParaRPr lang="en-US" sz="5400">
              <a:solidFill>
                <a:srgbClr val="FFFFFF"/>
              </a:solidFill>
            </a:endParaRPr>
          </a:p>
        </p:txBody>
      </p:sp>
      <p:sp>
        <p:nvSpPr>
          <p:cNvPr id="3" name="Subtitle 2">
            <a:extLst>
              <a:ext uri="{FF2B5EF4-FFF2-40B4-BE49-F238E27FC236}">
                <a16:creationId xmlns:a16="http://schemas.microsoft.com/office/drawing/2014/main" id="{16CA06C2-4D67-4C41-B589-E53387423503}"/>
              </a:ext>
            </a:extLst>
          </p:cNvPr>
          <p:cNvSpPr>
            <a:spLocks noGrp="1"/>
          </p:cNvSpPr>
          <p:nvPr>
            <p:ph type="subTitle" idx="1"/>
          </p:nvPr>
        </p:nvSpPr>
        <p:spPr>
          <a:xfrm>
            <a:off x="5189620" y="4106004"/>
            <a:ext cx="5478380" cy="1860883"/>
          </a:xfrm>
        </p:spPr>
        <p:txBody>
          <a:bodyPr vert="horz" lIns="91440" tIns="45720" rIns="91440" bIns="45720" rtlCol="0">
            <a:normAutofit/>
          </a:bodyPr>
          <a:lstStyle/>
          <a:p>
            <a:pPr algn="l"/>
            <a:r>
              <a:rPr lang="en-US" sz="2000">
                <a:solidFill>
                  <a:srgbClr val="FFFFFF"/>
                </a:solidFill>
                <a:cs typeface="Calibri" panose="020F0502020204030204"/>
              </a:rPr>
              <a:t>The dataset consists 13 columns. Our primary goal is to visualize all the dependencies among them and finding out the key factors for a good review of the books. A good review in the sense that it may have a higher average rating, higher number of reviews.</a:t>
            </a:r>
          </a:p>
        </p:txBody>
      </p:sp>
      <p:pic>
        <p:nvPicPr>
          <p:cNvPr id="7" name="Graphic 6" descr="Database">
            <a:extLst>
              <a:ext uri="{FF2B5EF4-FFF2-40B4-BE49-F238E27FC236}">
                <a16:creationId xmlns:a16="http://schemas.microsoft.com/office/drawing/2014/main" id="{695E61B3-54F5-465E-B08B-8A4BD4B2E3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
        <p:nvSpPr>
          <p:cNvPr id="5" name="Slide Number Placeholder 4">
            <a:extLst>
              <a:ext uri="{FF2B5EF4-FFF2-40B4-BE49-F238E27FC236}">
                <a16:creationId xmlns:a16="http://schemas.microsoft.com/office/drawing/2014/main" id="{6DCA938C-D9D9-4F9C-9FBF-1B03FBBF11E0}"/>
              </a:ext>
            </a:extLst>
          </p:cNvPr>
          <p:cNvSpPr>
            <a:spLocks noGrp="1"/>
          </p:cNvSpPr>
          <p:nvPr>
            <p:ph type="sldNum" sz="quarter" idx="12"/>
          </p:nvPr>
        </p:nvSpPr>
        <p:spPr/>
        <p:txBody>
          <a:bodyPr/>
          <a:lstStyle/>
          <a:p>
            <a:fld id="{8B7145B8-71DA-4B5E-A969-EBFD93A8ACD3}" type="slidenum">
              <a:rPr lang="en-IN" smtClean="0"/>
              <a:t>2</a:t>
            </a:fld>
            <a:endParaRPr lang="en-US"/>
          </a:p>
        </p:txBody>
      </p:sp>
    </p:spTree>
    <p:extLst>
      <p:ext uri="{BB962C8B-B14F-4D97-AF65-F5344CB8AC3E}">
        <p14:creationId xmlns:p14="http://schemas.microsoft.com/office/powerpoint/2010/main" val="3296146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735FA-D571-425C-BED5-70FA80471A2C}"/>
              </a:ext>
            </a:extLst>
          </p:cNvPr>
          <p:cNvSpPr>
            <a:spLocks noGrp="1"/>
          </p:cNvSpPr>
          <p:nvPr>
            <p:ph type="title"/>
          </p:nvPr>
        </p:nvSpPr>
        <p:spPr>
          <a:xfrm>
            <a:off x="841248" y="256032"/>
            <a:ext cx="10506456" cy="1014984"/>
          </a:xfrm>
        </p:spPr>
        <p:txBody>
          <a:bodyPr anchor="b">
            <a:normAutofit/>
          </a:bodyPr>
          <a:lstStyle/>
          <a:p>
            <a:r>
              <a:rPr lang="en-US" dirty="0">
                <a:cs typeface="Calibri Light"/>
              </a:rPr>
              <a:t>Conclusion</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F23796B-70F6-4402-A00F-944C6C2A017D}"/>
              </a:ext>
            </a:extLst>
          </p:cNvPr>
          <p:cNvGraphicFramePr>
            <a:graphicFrameLocks noGrp="1"/>
          </p:cNvGraphicFramePr>
          <p:nvPr>
            <p:ph idx="1"/>
            <p:extLst>
              <p:ext uri="{D42A27DB-BD31-4B8C-83A1-F6EECF244321}">
                <p14:modId xmlns:p14="http://schemas.microsoft.com/office/powerpoint/2010/main" val="315249151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6" name="Slide Number Placeholder 45">
            <a:extLst>
              <a:ext uri="{FF2B5EF4-FFF2-40B4-BE49-F238E27FC236}">
                <a16:creationId xmlns:a16="http://schemas.microsoft.com/office/drawing/2014/main" id="{C0ABA3AB-5F6C-4D20-A049-FC319C1AC0E6}"/>
              </a:ext>
            </a:extLst>
          </p:cNvPr>
          <p:cNvSpPr>
            <a:spLocks noGrp="1"/>
          </p:cNvSpPr>
          <p:nvPr>
            <p:ph type="sldNum" sz="quarter" idx="12"/>
          </p:nvPr>
        </p:nvSpPr>
        <p:spPr/>
        <p:txBody>
          <a:bodyPr/>
          <a:lstStyle/>
          <a:p>
            <a:fld id="{8B7145B8-71DA-4B5E-A969-EBFD93A8ACD3}" type="slidenum">
              <a:rPr lang="en-IN" smtClean="0"/>
              <a:t>20</a:t>
            </a:fld>
            <a:endParaRPr lang="en-US"/>
          </a:p>
        </p:txBody>
      </p:sp>
    </p:spTree>
    <p:extLst>
      <p:ext uri="{BB962C8B-B14F-4D97-AF65-F5344CB8AC3E}">
        <p14:creationId xmlns:p14="http://schemas.microsoft.com/office/powerpoint/2010/main" val="314461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FD5A99E-7A66-46DA-9E51-5E3B056C5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2"/>
            <a:ext cx="4688632"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E9D31-A3AD-4EF8-9537-2EC5FA247909}"/>
              </a:ext>
            </a:extLst>
          </p:cNvPr>
          <p:cNvSpPr>
            <a:spLocks noGrp="1"/>
          </p:cNvSpPr>
          <p:nvPr>
            <p:ph type="title"/>
          </p:nvPr>
        </p:nvSpPr>
        <p:spPr>
          <a:xfrm>
            <a:off x="1117107" y="329046"/>
            <a:ext cx="3538728" cy="1441566"/>
          </a:xfrm>
        </p:spPr>
        <p:txBody>
          <a:bodyPr anchor="b">
            <a:normAutofit/>
          </a:bodyPr>
          <a:lstStyle/>
          <a:p>
            <a:r>
              <a:rPr lang="en-US" sz="3300" b="1">
                <a:cs typeface="Calibri Light"/>
              </a:rPr>
              <a:t>Dependencies:</a:t>
            </a:r>
          </a:p>
        </p:txBody>
      </p:sp>
      <p:grpSp>
        <p:nvGrpSpPr>
          <p:cNvPr id="40" name="Group 39">
            <a:extLst>
              <a:ext uri="{FF2B5EF4-FFF2-40B4-BE49-F238E27FC236}">
                <a16:creationId xmlns:a16="http://schemas.microsoft.com/office/drawing/2014/main" id="{8FDF61AF-317E-4494-A280-0855DDC7EC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41" name="Rectangle 64">
              <a:extLst>
                <a:ext uri="{FF2B5EF4-FFF2-40B4-BE49-F238E27FC236}">
                  <a16:creationId xmlns:a16="http://schemas.microsoft.com/office/drawing/2014/main" id="{FE65D9F9-F2F2-441D-A02F-63E5DAD44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5E3BD688-2C6E-464D-8872-152895EA03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A696F1C4-8B10-4BA1-BE8D-BC14A4C1B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3D63C02E-0C65-4909-8787-F8FD8D619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64D04324-9AE0-4092-851E-437C2C5A4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F6084892-D345-4016-B0ED-8EDECD038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6CDD6F52-BA2F-4C42-A6A8-406B5A41A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3D090B03-7250-4B19-8B05-4D5FA80F5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0CFBE078-C920-4BFC-9060-40AC6399A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96872094-CC5F-43D9-8B27-82D7DB960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7246BA25-3952-4FC1-BF8D-B594D0DA3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33D62226-32BE-480F-8910-84AA2F228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226" y="2092990"/>
            <a:ext cx="4415290" cy="4066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FB75189D-7A49-4C8D-A667-F87B418B57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79" y="3922776"/>
            <a:ext cx="2139190" cy="2373963"/>
            <a:chOff x="723679" y="3758184"/>
            <a:chExt cx="2139190" cy="2373963"/>
          </a:xfrm>
        </p:grpSpPr>
        <p:sp>
          <p:nvSpPr>
            <p:cNvPr id="57" name="Rectangle 66">
              <a:extLst>
                <a:ext uri="{FF2B5EF4-FFF2-40B4-BE49-F238E27FC236}">
                  <a16:creationId xmlns:a16="http://schemas.microsoft.com/office/drawing/2014/main" id="{EEACDB6A-0B26-4283-8E8E-111FA3F4C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6051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CD13DE47-78EA-41B1-AE95-578DE9DE5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4630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DF8AE83C-6B20-4FB7-A387-D4947BCE3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3209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B05AA2EE-7074-44EE-89F7-E42B6F863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88940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A30384C6-62F1-4C05-AA52-87CBD1857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7472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D725AB33-5A0A-4EC0-98F9-AD4E5DE6C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17111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8F43A4B-AE8E-4DF3-806D-CB83A3905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1749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9">
              <a:extLst>
                <a:ext uri="{FF2B5EF4-FFF2-40B4-BE49-F238E27FC236}">
                  <a16:creationId xmlns:a16="http://schemas.microsoft.com/office/drawing/2014/main" id="{96F867F6-3503-4C03-8D6B-F28C17070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02841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C79CA37-0502-4C66-AA0F-B3AA341A6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75948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6C2791ED-975A-4DA3-922E-95BD3D381B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8962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9">
              <a:extLst>
                <a:ext uri="{FF2B5EF4-FFF2-40B4-BE49-F238E27FC236}">
                  <a16:creationId xmlns:a16="http://schemas.microsoft.com/office/drawing/2014/main" id="{F7DEAD7A-F4B8-4E83-8406-D793E3EAD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04333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2">
              <a:extLst>
                <a:ext uri="{FF2B5EF4-FFF2-40B4-BE49-F238E27FC236}">
                  <a16:creationId xmlns:a16="http://schemas.microsoft.com/office/drawing/2014/main" id="{E46E4A2F-2454-48DB-B661-1D8A6CA85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32691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2">
              <a:extLst>
                <a:ext uri="{FF2B5EF4-FFF2-40B4-BE49-F238E27FC236}">
                  <a16:creationId xmlns:a16="http://schemas.microsoft.com/office/drawing/2014/main" id="{1D9A18B3-18F4-41B9-84A8-931FE9363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4743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2">
              <a:extLst>
                <a:ext uri="{FF2B5EF4-FFF2-40B4-BE49-F238E27FC236}">
                  <a16:creationId xmlns:a16="http://schemas.microsoft.com/office/drawing/2014/main" id="{6BBBA243-ADB7-4FBB-A865-3D07B2F5E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765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59">
              <a:extLst>
                <a:ext uri="{FF2B5EF4-FFF2-40B4-BE49-F238E27FC236}">
                  <a16:creationId xmlns:a16="http://schemas.microsoft.com/office/drawing/2014/main" id="{E59CFBE0-EBA0-4869-B76B-F130A16370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618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a:extLst>
                <a:ext uri="{FF2B5EF4-FFF2-40B4-BE49-F238E27FC236}">
                  <a16:creationId xmlns:a16="http://schemas.microsoft.com/office/drawing/2014/main" id="{FE2085A2-8554-49D5-9B8E-7F3172D40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9104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0FABDDFE-E626-430C-B69B-C2B01838C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453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a:extLst>
                <a:ext uri="{FF2B5EF4-FFF2-40B4-BE49-F238E27FC236}">
                  <a16:creationId xmlns:a16="http://schemas.microsoft.com/office/drawing/2014/main" id="{3957383A-CD79-4341-9904-6BC50BCEB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8030"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7939C146-CD1A-49FA-8CE0-241EC2D92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61525"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7A343350-F827-43E3-94ED-96E92952C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5019"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a:extLst>
                <a:ext uri="{FF2B5EF4-FFF2-40B4-BE49-F238E27FC236}">
                  <a16:creationId xmlns:a16="http://schemas.microsoft.com/office/drawing/2014/main" id="{8707FA5D-8051-4F7C-BE4C-42CE3B032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9443"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28897D2C-65F0-41DB-9F83-33DDF396E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5293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00E4B5D5-364D-48AA-A5F6-DF03BF1239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425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a:extLst>
                <a:ext uri="{FF2B5EF4-FFF2-40B4-BE49-F238E27FC236}">
                  <a16:creationId xmlns:a16="http://schemas.microsoft.com/office/drawing/2014/main" id="{808C5E5C-B506-4C83-ACDE-8E8F7E917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9173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a:extLst>
                <a:ext uri="{FF2B5EF4-FFF2-40B4-BE49-F238E27FC236}">
                  <a16:creationId xmlns:a16="http://schemas.microsoft.com/office/drawing/2014/main" id="{AFA7F5F0-E801-467A-A55D-4335D66EF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393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BC884FBA-99A7-43E3-B2C6-2DBB3EF5B9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743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AFF0EBD6-FC28-47AE-B277-C2A7BBB8A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2339"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696D6CBB-D3EC-45C8-8D58-8565B097B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5833"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a:extLst>
                <a:ext uri="{FF2B5EF4-FFF2-40B4-BE49-F238E27FC236}">
                  <a16:creationId xmlns:a16="http://schemas.microsoft.com/office/drawing/2014/main" id="{B1768986-7B48-441B-82AC-210E687E6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8745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59">
              <a:extLst>
                <a:ext uri="{FF2B5EF4-FFF2-40B4-BE49-F238E27FC236}">
                  <a16:creationId xmlns:a16="http://schemas.microsoft.com/office/drawing/2014/main" id="{C99B64FC-53E5-4F03-828A-1A92B882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095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2">
              <a:extLst>
                <a:ext uri="{FF2B5EF4-FFF2-40B4-BE49-F238E27FC236}">
                  <a16:creationId xmlns:a16="http://schemas.microsoft.com/office/drawing/2014/main" id="{34C4DD83-9370-4BE2-8484-B8E21A54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4445"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46132F92-D60B-4EC0-8DFF-0ACCEB73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57940"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4203BD82-6CF2-4F4F-BF7A-563973A72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1434"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64">
              <a:extLst>
                <a:ext uri="{FF2B5EF4-FFF2-40B4-BE49-F238E27FC236}">
                  <a16:creationId xmlns:a16="http://schemas.microsoft.com/office/drawing/2014/main" id="{A60AED84-45CA-4CE4-A190-7038CF2A0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5858"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A2274105-074E-463A-893A-D97067548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4935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59">
              <a:extLst>
                <a:ext uri="{FF2B5EF4-FFF2-40B4-BE49-F238E27FC236}">
                  <a16:creationId xmlns:a16="http://schemas.microsoft.com/office/drawing/2014/main" id="{7D180A95-8420-4418-A008-AA3F4BE54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067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2">
              <a:extLst>
                <a:ext uri="{FF2B5EF4-FFF2-40B4-BE49-F238E27FC236}">
                  <a16:creationId xmlns:a16="http://schemas.microsoft.com/office/drawing/2014/main" id="{502D8024-FC48-44A4-9058-F8A36782D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2">
              <a:extLst>
                <a:ext uri="{FF2B5EF4-FFF2-40B4-BE49-F238E27FC236}">
                  <a16:creationId xmlns:a16="http://schemas.microsoft.com/office/drawing/2014/main" id="{40134424-A696-4915-8C8F-716CFAA03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035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59">
              <a:extLst>
                <a:ext uri="{FF2B5EF4-FFF2-40B4-BE49-F238E27FC236}">
                  <a16:creationId xmlns:a16="http://schemas.microsoft.com/office/drawing/2014/main" id="{76CA045B-0C8B-4E30-8FD4-B52C54625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384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286B563F-7489-4826-85CF-E3B84E4F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798754"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A5EA56F9-89E7-4C7B-8250-7A31545DD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248"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D01049C-A12F-4FE3-BE00-FAB5DDEEAF4E}"/>
              </a:ext>
            </a:extLst>
          </p:cNvPr>
          <p:cNvSpPr>
            <a:spLocks noGrp="1"/>
          </p:cNvSpPr>
          <p:nvPr>
            <p:ph idx="1"/>
          </p:nvPr>
        </p:nvSpPr>
        <p:spPr>
          <a:xfrm>
            <a:off x="1198007" y="2377440"/>
            <a:ext cx="3699107" cy="3495062"/>
          </a:xfrm>
        </p:spPr>
        <p:txBody>
          <a:bodyPr vert="horz" lIns="91440" tIns="45720" rIns="91440" bIns="45720" rtlCol="0" anchor="ctr">
            <a:normAutofit/>
          </a:bodyPr>
          <a:lstStyle/>
          <a:p>
            <a:r>
              <a:rPr lang="en-US" sz="1800" u="sng">
                <a:solidFill>
                  <a:srgbClr val="FFFFFF"/>
                </a:solidFill>
              </a:rPr>
              <a:t>(</a:t>
            </a:r>
            <a:r>
              <a:rPr lang="en-US" sz="1800">
                <a:solidFill>
                  <a:srgbClr val="FFFFFF"/>
                </a:solidFill>
              </a:rPr>
              <a:t>1) Distribution of average rating </a:t>
            </a:r>
            <a:endParaRPr lang="en-US" sz="1800">
              <a:solidFill>
                <a:srgbClr val="FFFFFF"/>
              </a:solidFill>
              <a:cs typeface="Calibri"/>
            </a:endParaRPr>
          </a:p>
          <a:p>
            <a:r>
              <a:rPr lang="en-US" sz="1800">
                <a:solidFill>
                  <a:srgbClr val="FFFFFF"/>
                </a:solidFill>
              </a:rPr>
              <a:t>      From the distribution of the average rating  in Fig. 1 it is clear  that almost all the books have been rated in the range 3.5-4.5  . Out of  almost 11000 books  22 books is rated  as ‘’5’’.</a:t>
            </a:r>
            <a:endParaRPr lang="en-US" sz="1800">
              <a:solidFill>
                <a:srgbClr val="FFFFFF"/>
              </a:solidFill>
              <a:cs typeface="Calibri" panose="020F0502020204030204"/>
            </a:endParaRPr>
          </a:p>
          <a:p>
            <a:pPr marL="0" indent="0">
              <a:buNone/>
            </a:pPr>
            <a:endParaRPr lang="en-US" sz="1800">
              <a:solidFill>
                <a:srgbClr val="FFFFFF"/>
              </a:solidFill>
            </a:endParaRPr>
          </a:p>
          <a:p>
            <a:pPr marL="0" indent="0">
              <a:buNone/>
            </a:pPr>
            <a:endParaRPr lang="en-US" sz="1800">
              <a:solidFill>
                <a:srgbClr val="FFFFFF"/>
              </a:solidFill>
            </a:endParaRPr>
          </a:p>
          <a:p>
            <a:pPr marL="0" indent="0">
              <a:buNone/>
            </a:pPr>
            <a:endParaRPr lang="en-US" sz="1800">
              <a:solidFill>
                <a:srgbClr val="FFFFFF"/>
              </a:solidFill>
            </a:endParaRPr>
          </a:p>
          <a:p>
            <a:endParaRPr lang="en-US" sz="1800">
              <a:solidFill>
                <a:srgbClr val="FFFFFF"/>
              </a:solidFill>
            </a:endParaRPr>
          </a:p>
          <a:p>
            <a:endParaRPr lang="en-US" sz="1800">
              <a:solidFill>
                <a:srgbClr val="FFFFFF"/>
              </a:solidFill>
            </a:endParaRPr>
          </a:p>
        </p:txBody>
      </p:sp>
      <p:pic>
        <p:nvPicPr>
          <p:cNvPr id="4" name="Picture 4" descr="Chart&#10;&#10;Description automatically generated">
            <a:extLst>
              <a:ext uri="{FF2B5EF4-FFF2-40B4-BE49-F238E27FC236}">
                <a16:creationId xmlns:a16="http://schemas.microsoft.com/office/drawing/2014/main" id="{EB9A1435-9FB1-4FA3-90D2-B3B942A8B4B2}"/>
              </a:ext>
            </a:extLst>
          </p:cNvPr>
          <p:cNvPicPr>
            <a:picLocks noChangeAspect="1"/>
          </p:cNvPicPr>
          <p:nvPr/>
        </p:nvPicPr>
        <p:blipFill rotWithShape="1">
          <a:blip r:embed="rId2">
            <a:alphaModFix/>
          </a:blip>
          <a:srcRect r="-4" b="1522"/>
          <a:stretch/>
        </p:blipFill>
        <p:spPr>
          <a:xfrm>
            <a:off x="5755491" y="881148"/>
            <a:ext cx="5772877" cy="5265319"/>
          </a:xfrm>
          <a:prstGeom prst="rect">
            <a:avLst/>
          </a:prstGeom>
        </p:spPr>
      </p:pic>
      <p:sp>
        <p:nvSpPr>
          <p:cNvPr id="5" name="Slide Number Placeholder 4">
            <a:extLst>
              <a:ext uri="{FF2B5EF4-FFF2-40B4-BE49-F238E27FC236}">
                <a16:creationId xmlns:a16="http://schemas.microsoft.com/office/drawing/2014/main" id="{3C309A1B-6D15-43AB-8E0C-A8E7D2D578C4}"/>
              </a:ext>
            </a:extLst>
          </p:cNvPr>
          <p:cNvSpPr>
            <a:spLocks noGrp="1"/>
          </p:cNvSpPr>
          <p:nvPr>
            <p:ph type="sldNum" sz="quarter" idx="12"/>
          </p:nvPr>
        </p:nvSpPr>
        <p:spPr/>
        <p:txBody>
          <a:bodyPr/>
          <a:lstStyle/>
          <a:p>
            <a:fld id="{8B7145B8-71DA-4B5E-A969-EBFD93A8ACD3}" type="slidenum">
              <a:rPr lang="en-IN" smtClean="0"/>
              <a:t>3</a:t>
            </a:fld>
            <a:endParaRPr lang="en-US"/>
          </a:p>
        </p:txBody>
      </p:sp>
    </p:spTree>
    <p:extLst>
      <p:ext uri="{BB962C8B-B14F-4D97-AF65-F5344CB8AC3E}">
        <p14:creationId xmlns:p14="http://schemas.microsoft.com/office/powerpoint/2010/main" val="87777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898B8EB-E53C-4E72-9817-B4BFCAD73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4E130362-2F35-4AB7-9EA5-DBC0F771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56BE988C-7A5B-41EC-A46C-AEA93D8D3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ADA894-1501-492F-AECB-324C4204FDEF}"/>
              </a:ext>
            </a:extLst>
          </p:cNvPr>
          <p:cNvSpPr>
            <a:spLocks noGrp="1"/>
          </p:cNvSpPr>
          <p:nvPr>
            <p:ph type="ctrTitle"/>
          </p:nvPr>
        </p:nvSpPr>
        <p:spPr>
          <a:xfrm>
            <a:off x="475488" y="1124712"/>
            <a:ext cx="4023360" cy="3200400"/>
          </a:xfrm>
        </p:spPr>
        <p:txBody>
          <a:bodyPr>
            <a:normAutofit/>
          </a:bodyPr>
          <a:lstStyle/>
          <a:p>
            <a:pPr algn="l"/>
            <a:r>
              <a:rPr lang="en-US" sz="4400" dirty="0">
                <a:cs typeface="Calibri Light"/>
              </a:rPr>
              <a:t>(2)Dependencies between different review parameters and average ratings</a:t>
            </a:r>
          </a:p>
        </p:txBody>
      </p:sp>
      <p:sp>
        <p:nvSpPr>
          <p:cNvPr id="3" name="Subtitle 2">
            <a:extLst>
              <a:ext uri="{FF2B5EF4-FFF2-40B4-BE49-F238E27FC236}">
                <a16:creationId xmlns:a16="http://schemas.microsoft.com/office/drawing/2014/main" id="{89565B42-85AE-457D-A628-3A17825DF227}"/>
              </a:ext>
            </a:extLst>
          </p:cNvPr>
          <p:cNvSpPr>
            <a:spLocks noGrp="1"/>
          </p:cNvSpPr>
          <p:nvPr>
            <p:ph type="subTitle" idx="1"/>
          </p:nvPr>
        </p:nvSpPr>
        <p:spPr>
          <a:xfrm>
            <a:off x="475488" y="4873752"/>
            <a:ext cx="3931920" cy="1207008"/>
          </a:xfrm>
        </p:spPr>
        <p:txBody>
          <a:bodyPr vert="horz" lIns="91440" tIns="45720" rIns="91440" bIns="45720" rtlCol="0">
            <a:normAutofit/>
          </a:bodyPr>
          <a:lstStyle/>
          <a:p>
            <a:pPr algn="l"/>
            <a:r>
              <a:rPr lang="en-US" sz="2000">
                <a:cs typeface="Calibri"/>
              </a:rPr>
              <a:t>We can see that maximum books got reviews less than 20000 . Fig. 2.a,2.b,2.c and 2.d shows the distribution.</a:t>
            </a:r>
            <a:endParaRPr lang="en-US" sz="2000"/>
          </a:p>
        </p:txBody>
      </p:sp>
      <p:sp>
        <p:nvSpPr>
          <p:cNvPr id="18" name="Rectangle 17">
            <a:extLst>
              <a:ext uri="{FF2B5EF4-FFF2-40B4-BE49-F238E27FC236}">
                <a16:creationId xmlns:a16="http://schemas.microsoft.com/office/drawing/2014/main" id="{E3CB1EC0-40A9-4D5E-B7E2-6E3423CE2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Chart, line chart&#10;&#10;Description automatically generated">
            <a:extLst>
              <a:ext uri="{FF2B5EF4-FFF2-40B4-BE49-F238E27FC236}">
                <a16:creationId xmlns:a16="http://schemas.microsoft.com/office/drawing/2014/main" id="{0C2F36E9-5D65-4D62-B231-0F7DABB736E3}"/>
              </a:ext>
            </a:extLst>
          </p:cNvPr>
          <p:cNvPicPr>
            <a:picLocks noChangeAspect="1"/>
          </p:cNvPicPr>
          <p:nvPr/>
        </p:nvPicPr>
        <p:blipFill>
          <a:blip r:embed="rId2"/>
          <a:stretch>
            <a:fillRect/>
          </a:stretch>
        </p:blipFill>
        <p:spPr>
          <a:xfrm>
            <a:off x="4498848" y="434141"/>
            <a:ext cx="3934642" cy="2861589"/>
          </a:xfrm>
          <a:prstGeom prst="rect">
            <a:avLst/>
          </a:prstGeom>
        </p:spPr>
      </p:pic>
      <p:pic>
        <p:nvPicPr>
          <p:cNvPr id="4" name="Picture 4" descr="Chart, histogram&#10;&#10;Description automatically generated">
            <a:extLst>
              <a:ext uri="{FF2B5EF4-FFF2-40B4-BE49-F238E27FC236}">
                <a16:creationId xmlns:a16="http://schemas.microsoft.com/office/drawing/2014/main" id="{E9551351-100B-4318-8179-7A81467ABB69}"/>
              </a:ext>
            </a:extLst>
          </p:cNvPr>
          <p:cNvPicPr>
            <a:picLocks noChangeAspect="1"/>
          </p:cNvPicPr>
          <p:nvPr/>
        </p:nvPicPr>
        <p:blipFill>
          <a:blip r:embed="rId3"/>
          <a:stretch>
            <a:fillRect/>
          </a:stretch>
        </p:blipFill>
        <p:spPr>
          <a:xfrm>
            <a:off x="8522208" y="533353"/>
            <a:ext cx="3242746" cy="2762377"/>
          </a:xfrm>
          <a:prstGeom prst="rect">
            <a:avLst/>
          </a:prstGeom>
        </p:spPr>
      </p:pic>
      <p:sp>
        <p:nvSpPr>
          <p:cNvPr id="20" name="Rectangle 19">
            <a:extLst>
              <a:ext uri="{FF2B5EF4-FFF2-40B4-BE49-F238E27FC236}">
                <a16:creationId xmlns:a16="http://schemas.microsoft.com/office/drawing/2014/main" id="{DCBE52EF-2889-423F-947C-0E44A760D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Chart, bar chart, funnel chart&#10;&#10;Description automatically generated">
            <a:extLst>
              <a:ext uri="{FF2B5EF4-FFF2-40B4-BE49-F238E27FC236}">
                <a16:creationId xmlns:a16="http://schemas.microsoft.com/office/drawing/2014/main" id="{A97F1821-1EF4-427F-8DC0-8DB0C86DA1E6}"/>
              </a:ext>
            </a:extLst>
          </p:cNvPr>
          <p:cNvPicPr>
            <a:picLocks noChangeAspect="1"/>
          </p:cNvPicPr>
          <p:nvPr/>
        </p:nvPicPr>
        <p:blipFill>
          <a:blip r:embed="rId4"/>
          <a:stretch>
            <a:fillRect/>
          </a:stretch>
        </p:blipFill>
        <p:spPr>
          <a:xfrm>
            <a:off x="4882896" y="3461148"/>
            <a:ext cx="3550594" cy="2962711"/>
          </a:xfrm>
          <a:prstGeom prst="rect">
            <a:avLst/>
          </a:prstGeom>
        </p:spPr>
      </p:pic>
      <p:pic>
        <p:nvPicPr>
          <p:cNvPr id="5" name="Picture 5" descr="Chart, histogram&#10;&#10;Description automatically generated">
            <a:extLst>
              <a:ext uri="{FF2B5EF4-FFF2-40B4-BE49-F238E27FC236}">
                <a16:creationId xmlns:a16="http://schemas.microsoft.com/office/drawing/2014/main" id="{34C37F4A-E441-4794-93EB-5E6E34EE06A8}"/>
              </a:ext>
            </a:extLst>
          </p:cNvPr>
          <p:cNvPicPr>
            <a:picLocks noChangeAspect="1"/>
          </p:cNvPicPr>
          <p:nvPr/>
        </p:nvPicPr>
        <p:blipFill>
          <a:blip r:embed="rId5"/>
          <a:stretch>
            <a:fillRect/>
          </a:stretch>
        </p:blipFill>
        <p:spPr>
          <a:xfrm>
            <a:off x="8522208" y="3429000"/>
            <a:ext cx="3332418" cy="2895647"/>
          </a:xfrm>
          <a:prstGeom prst="rect">
            <a:avLst/>
          </a:prstGeom>
        </p:spPr>
      </p:pic>
      <p:sp>
        <p:nvSpPr>
          <p:cNvPr id="8" name="Slide Number Placeholder 7">
            <a:extLst>
              <a:ext uri="{FF2B5EF4-FFF2-40B4-BE49-F238E27FC236}">
                <a16:creationId xmlns:a16="http://schemas.microsoft.com/office/drawing/2014/main" id="{E88DF320-5760-4254-8981-EB41E3E8A50A}"/>
              </a:ext>
            </a:extLst>
          </p:cNvPr>
          <p:cNvSpPr>
            <a:spLocks noGrp="1"/>
          </p:cNvSpPr>
          <p:nvPr>
            <p:ph type="sldNum" sz="quarter" idx="12"/>
          </p:nvPr>
        </p:nvSpPr>
        <p:spPr/>
        <p:txBody>
          <a:bodyPr/>
          <a:lstStyle/>
          <a:p>
            <a:fld id="{8B7145B8-71DA-4B5E-A969-EBFD93A8ACD3}" type="slidenum">
              <a:rPr lang="en-IN" smtClean="0"/>
              <a:t>4</a:t>
            </a:fld>
            <a:endParaRPr lang="en-US"/>
          </a:p>
        </p:txBody>
      </p:sp>
    </p:spTree>
    <p:extLst>
      <p:ext uri="{BB962C8B-B14F-4D97-AF65-F5344CB8AC3E}">
        <p14:creationId xmlns:p14="http://schemas.microsoft.com/office/powerpoint/2010/main" val="43883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7CC-22AA-4F5D-8959-F425400FEC99}"/>
              </a:ext>
            </a:extLst>
          </p:cNvPr>
          <p:cNvSpPr>
            <a:spLocks noGrp="1"/>
          </p:cNvSpPr>
          <p:nvPr>
            <p:ph type="title"/>
          </p:nvPr>
        </p:nvSpPr>
        <p:spPr>
          <a:xfrm>
            <a:off x="839788" y="365126"/>
            <a:ext cx="10515600" cy="303212"/>
          </a:xfrm>
        </p:spPr>
        <p:txBody>
          <a:bodyPr>
            <a:normAutofit fontScale="90000"/>
          </a:bodyPr>
          <a:lstStyle/>
          <a:p>
            <a:r>
              <a:rPr lang="en-IN" dirty="0"/>
              <a:t>.</a:t>
            </a:r>
          </a:p>
        </p:txBody>
      </p:sp>
      <p:sp>
        <p:nvSpPr>
          <p:cNvPr id="3" name="Text Placeholder 2">
            <a:extLst>
              <a:ext uri="{FF2B5EF4-FFF2-40B4-BE49-F238E27FC236}">
                <a16:creationId xmlns:a16="http://schemas.microsoft.com/office/drawing/2014/main" id="{A95B1FDD-4D2D-4013-8410-1D5F599ECEDD}"/>
              </a:ext>
            </a:extLst>
          </p:cNvPr>
          <p:cNvSpPr>
            <a:spLocks noGrp="1"/>
          </p:cNvSpPr>
          <p:nvPr>
            <p:ph type="body" idx="1"/>
          </p:nvPr>
        </p:nvSpPr>
        <p:spPr>
          <a:xfrm>
            <a:off x="839788" y="365127"/>
            <a:ext cx="5157787" cy="748056"/>
          </a:xfrm>
        </p:spPr>
        <p:txBody>
          <a:bodyPr/>
          <a:lstStyle/>
          <a:p>
            <a:r>
              <a:rPr lang="en-IN" dirty="0"/>
              <a:t>.</a:t>
            </a:r>
          </a:p>
        </p:txBody>
      </p:sp>
      <p:sp>
        <p:nvSpPr>
          <p:cNvPr id="4" name="Content Placeholder 3">
            <a:extLst>
              <a:ext uri="{FF2B5EF4-FFF2-40B4-BE49-F238E27FC236}">
                <a16:creationId xmlns:a16="http://schemas.microsoft.com/office/drawing/2014/main" id="{65C6F08A-E2D2-4925-8CDA-AAD0AD641D9E}"/>
              </a:ext>
            </a:extLst>
          </p:cNvPr>
          <p:cNvSpPr>
            <a:spLocks noGrp="1"/>
          </p:cNvSpPr>
          <p:nvPr>
            <p:ph sz="half" idx="2"/>
          </p:nvPr>
        </p:nvSpPr>
        <p:spPr>
          <a:xfrm>
            <a:off x="375963" y="365125"/>
            <a:ext cx="5157787" cy="2364823"/>
          </a:xfrm>
        </p:spPr>
        <p:txBody>
          <a:bodyPr vert="horz" lIns="91440" tIns="45720" rIns="91440" bIns="45720" rtlCol="0" anchor="t">
            <a:normAutofit/>
          </a:bodyPr>
          <a:lstStyle/>
          <a:p>
            <a:r>
              <a:rPr lang="en-US" dirty="0">
                <a:solidFill>
                  <a:schemeClr val="accent1">
                    <a:lumMod val="75000"/>
                  </a:schemeClr>
                </a:solidFill>
              </a:rPr>
              <a:t>(3) Number of books in different languages </a:t>
            </a:r>
          </a:p>
          <a:p>
            <a:r>
              <a:rPr lang="en-US" sz="2000" dirty="0"/>
              <a:t>Here maximum books are written in “</a:t>
            </a:r>
            <a:r>
              <a:rPr lang="en-US" sz="2000" dirty="0" err="1"/>
              <a:t>eng</a:t>
            </a:r>
            <a:r>
              <a:rPr lang="en-US" sz="2000" dirty="0"/>
              <a:t>” language . 80% book is written in “</a:t>
            </a:r>
            <a:r>
              <a:rPr lang="en-US" sz="2000" dirty="0" err="1"/>
              <a:t>eng</a:t>
            </a:r>
            <a:r>
              <a:rPr lang="en-US" sz="2000" dirty="0"/>
              <a:t>” 13%  in “en-US” and the remaining 7% is in other language.</a:t>
            </a:r>
            <a:endParaRPr lang="en-US" sz="2000">
              <a:solidFill>
                <a:schemeClr val="accent1">
                  <a:lumMod val="75000"/>
                </a:schemeClr>
              </a:solidFill>
              <a:cs typeface="Calibri"/>
            </a:endParaRPr>
          </a:p>
          <a:p>
            <a:endParaRPr lang="en-IN" dirty="0"/>
          </a:p>
        </p:txBody>
      </p:sp>
      <p:sp>
        <p:nvSpPr>
          <p:cNvPr id="5" name="Text Placeholder 4">
            <a:extLst>
              <a:ext uri="{FF2B5EF4-FFF2-40B4-BE49-F238E27FC236}">
                <a16:creationId xmlns:a16="http://schemas.microsoft.com/office/drawing/2014/main" id="{D8810854-2E44-4407-A4E8-1D26A3C46B6E}"/>
              </a:ext>
            </a:extLst>
          </p:cNvPr>
          <p:cNvSpPr>
            <a:spLocks noGrp="1"/>
          </p:cNvSpPr>
          <p:nvPr>
            <p:ph type="body" sz="quarter" idx="3"/>
          </p:nvPr>
        </p:nvSpPr>
        <p:spPr>
          <a:xfrm>
            <a:off x="5997575" y="104776"/>
            <a:ext cx="5183188" cy="823912"/>
          </a:xfrm>
        </p:spPr>
        <p:txBody>
          <a:bodyPr/>
          <a:lstStyle/>
          <a:p>
            <a:r>
              <a:rPr lang="en-IN" dirty="0"/>
              <a:t>.</a:t>
            </a:r>
          </a:p>
        </p:txBody>
      </p:sp>
      <p:sp>
        <p:nvSpPr>
          <p:cNvPr id="6" name="Content Placeholder 5">
            <a:extLst>
              <a:ext uri="{FF2B5EF4-FFF2-40B4-BE49-F238E27FC236}">
                <a16:creationId xmlns:a16="http://schemas.microsoft.com/office/drawing/2014/main" id="{E490E7F4-5B23-49A8-9865-CAB10C4B67B5}"/>
              </a:ext>
            </a:extLst>
          </p:cNvPr>
          <p:cNvSpPr>
            <a:spLocks noGrp="1"/>
          </p:cNvSpPr>
          <p:nvPr>
            <p:ph sz="quarter" idx="4"/>
          </p:nvPr>
        </p:nvSpPr>
        <p:spPr>
          <a:xfrm>
            <a:off x="5822950" y="0"/>
            <a:ext cx="5183188" cy="3684588"/>
          </a:xfrm>
        </p:spPr>
        <p:txBody>
          <a:bodyPr vert="horz" lIns="91440" tIns="45720" rIns="91440" bIns="45720" rtlCol="0" anchor="t">
            <a:normAutofit/>
          </a:bodyPr>
          <a:lstStyle/>
          <a:p>
            <a:pPr marL="0" indent="0">
              <a:buNone/>
            </a:pPr>
            <a:endParaRPr lang="en-US" dirty="0"/>
          </a:p>
          <a:p>
            <a:r>
              <a:rPr lang="en-US" dirty="0">
                <a:solidFill>
                  <a:schemeClr val="accent1">
                    <a:lumMod val="75000"/>
                  </a:schemeClr>
                </a:solidFill>
              </a:rPr>
              <a:t>(4) Number of books in different page ranges</a:t>
            </a:r>
            <a:endParaRPr lang="en-IN" dirty="0">
              <a:solidFill>
                <a:schemeClr val="accent1">
                  <a:lumMod val="75000"/>
                </a:schemeClr>
              </a:solidFill>
            </a:endParaRPr>
          </a:p>
          <a:p>
            <a:r>
              <a:rPr lang="en-US" sz="2000" dirty="0">
                <a:solidFill>
                  <a:srgbClr val="000000"/>
                </a:solidFill>
              </a:rPr>
              <a:t>Pages</a:t>
            </a:r>
            <a:r>
              <a:rPr lang="en-US" sz="2000" dirty="0"/>
              <a:t> of maximum books(around 60%) are in the range of 200-400 </a:t>
            </a:r>
            <a:endParaRPr lang="en-IN" sz="2000">
              <a:cs typeface="Calibri"/>
            </a:endParaRPr>
          </a:p>
          <a:p>
            <a:endParaRPr lang="en-IN" dirty="0"/>
          </a:p>
        </p:txBody>
      </p:sp>
      <p:pic>
        <p:nvPicPr>
          <p:cNvPr id="7" name="Picture 6">
            <a:extLst>
              <a:ext uri="{FF2B5EF4-FFF2-40B4-BE49-F238E27FC236}">
                <a16:creationId xmlns:a16="http://schemas.microsoft.com/office/drawing/2014/main" id="{72F54DBE-22B1-41A9-9857-340C141B1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58" y="2478156"/>
            <a:ext cx="4476395" cy="4146097"/>
          </a:xfrm>
          <a:prstGeom prst="rect">
            <a:avLst/>
          </a:prstGeom>
        </p:spPr>
      </p:pic>
      <p:pic>
        <p:nvPicPr>
          <p:cNvPr id="8" name="Picture 7">
            <a:extLst>
              <a:ext uri="{FF2B5EF4-FFF2-40B4-BE49-F238E27FC236}">
                <a16:creationId xmlns:a16="http://schemas.microsoft.com/office/drawing/2014/main" id="{1EF3E3EB-D936-40EC-A069-37987EDE9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647" y="2435086"/>
            <a:ext cx="4906060" cy="4371655"/>
          </a:xfrm>
          <a:prstGeom prst="rect">
            <a:avLst/>
          </a:prstGeom>
        </p:spPr>
      </p:pic>
      <p:sp>
        <p:nvSpPr>
          <p:cNvPr id="9" name="Slide Number Placeholder 8">
            <a:extLst>
              <a:ext uri="{FF2B5EF4-FFF2-40B4-BE49-F238E27FC236}">
                <a16:creationId xmlns:a16="http://schemas.microsoft.com/office/drawing/2014/main" id="{17C40C89-898B-4994-BE86-E94AE0A30DE8}"/>
              </a:ext>
            </a:extLst>
          </p:cNvPr>
          <p:cNvSpPr>
            <a:spLocks noGrp="1"/>
          </p:cNvSpPr>
          <p:nvPr>
            <p:ph type="sldNum" sz="quarter" idx="12"/>
          </p:nvPr>
        </p:nvSpPr>
        <p:spPr/>
        <p:txBody>
          <a:bodyPr/>
          <a:lstStyle/>
          <a:p>
            <a:fld id="{8B7145B8-71DA-4B5E-A969-EBFD93A8ACD3}" type="slidenum">
              <a:rPr lang="en-IN" smtClean="0"/>
              <a:t>5</a:t>
            </a:fld>
            <a:endParaRPr lang="en-US"/>
          </a:p>
        </p:txBody>
      </p:sp>
    </p:spTree>
    <p:extLst>
      <p:ext uri="{BB962C8B-B14F-4D97-AF65-F5344CB8AC3E}">
        <p14:creationId xmlns:p14="http://schemas.microsoft.com/office/powerpoint/2010/main" val="385798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AC1D-1829-4FBF-AB19-FFF9F06B4571}"/>
              </a:ext>
            </a:extLst>
          </p:cNvPr>
          <p:cNvSpPr>
            <a:spLocks noGrp="1"/>
          </p:cNvSpPr>
          <p:nvPr>
            <p:ph type="title"/>
          </p:nvPr>
        </p:nvSpPr>
        <p:spPr>
          <a:xfrm>
            <a:off x="5844208" y="-416754"/>
            <a:ext cx="861392" cy="1325563"/>
          </a:xfrm>
        </p:spPr>
        <p:txBody>
          <a:bodyPr/>
          <a:lstStyle/>
          <a:p>
            <a:r>
              <a:rPr lang="en-IN" dirty="0"/>
              <a:t>.</a:t>
            </a:r>
          </a:p>
        </p:txBody>
      </p:sp>
      <p:sp>
        <p:nvSpPr>
          <p:cNvPr id="3" name="Text Placeholder 2">
            <a:extLst>
              <a:ext uri="{FF2B5EF4-FFF2-40B4-BE49-F238E27FC236}">
                <a16:creationId xmlns:a16="http://schemas.microsoft.com/office/drawing/2014/main" id="{596F72F3-642D-4266-B225-EACD5CC96607}"/>
              </a:ext>
            </a:extLst>
          </p:cNvPr>
          <p:cNvSpPr>
            <a:spLocks noGrp="1"/>
          </p:cNvSpPr>
          <p:nvPr>
            <p:ph type="body" idx="1"/>
          </p:nvPr>
        </p:nvSpPr>
        <p:spPr>
          <a:xfrm>
            <a:off x="322953" y="84897"/>
            <a:ext cx="1651621" cy="823912"/>
          </a:xfrm>
        </p:spPr>
        <p:txBody>
          <a:bodyPr/>
          <a:lstStyle/>
          <a:p>
            <a:r>
              <a:rPr lang="en-IN" dirty="0"/>
              <a:t>.</a:t>
            </a:r>
          </a:p>
        </p:txBody>
      </p:sp>
      <p:sp>
        <p:nvSpPr>
          <p:cNvPr id="4" name="Content Placeholder 3">
            <a:extLst>
              <a:ext uri="{FF2B5EF4-FFF2-40B4-BE49-F238E27FC236}">
                <a16:creationId xmlns:a16="http://schemas.microsoft.com/office/drawing/2014/main" id="{10869E0D-8461-471D-8043-47AFA0264376}"/>
              </a:ext>
            </a:extLst>
          </p:cNvPr>
          <p:cNvSpPr>
            <a:spLocks noGrp="1"/>
          </p:cNvSpPr>
          <p:nvPr>
            <p:ph sz="half" idx="2"/>
          </p:nvPr>
        </p:nvSpPr>
        <p:spPr>
          <a:xfrm>
            <a:off x="537816" y="246027"/>
            <a:ext cx="5157787" cy="2517913"/>
          </a:xfrm>
        </p:spPr>
        <p:txBody>
          <a:bodyPr vert="horz" lIns="91440" tIns="45720" rIns="91440" bIns="45720" rtlCol="0" anchor="t">
            <a:normAutofit/>
          </a:bodyPr>
          <a:lstStyle/>
          <a:p>
            <a:r>
              <a:rPr lang="en-IN" dirty="0">
                <a:solidFill>
                  <a:schemeClr val="accent1">
                    <a:lumMod val="75000"/>
                  </a:schemeClr>
                </a:solidFill>
              </a:rPr>
              <a:t>(5)</a:t>
            </a:r>
            <a:r>
              <a:rPr lang="en-US" dirty="0">
                <a:solidFill>
                  <a:schemeClr val="accent1">
                    <a:lumMod val="75000"/>
                  </a:schemeClr>
                </a:solidFill>
              </a:rPr>
              <a:t> Number of authors having exact number of books</a:t>
            </a:r>
            <a:endParaRPr lang="en-IN" dirty="0">
              <a:solidFill>
                <a:schemeClr val="accent1">
                  <a:lumMod val="75000"/>
                </a:schemeClr>
              </a:solidFill>
            </a:endParaRPr>
          </a:p>
          <a:p>
            <a:r>
              <a:rPr lang="en-US" sz="2000" dirty="0"/>
              <a:t> There are more than 6000 authors who wrote only one book .  And 1000 authors wrote two books . The number of authors who wrote more than 5 books is very low.</a:t>
            </a:r>
            <a:endParaRPr lang="en-IN" dirty="0">
              <a:cs typeface="Calibri"/>
            </a:endParaRPr>
          </a:p>
        </p:txBody>
      </p:sp>
      <p:sp>
        <p:nvSpPr>
          <p:cNvPr id="5" name="Text Placeholder 4">
            <a:extLst>
              <a:ext uri="{FF2B5EF4-FFF2-40B4-BE49-F238E27FC236}">
                <a16:creationId xmlns:a16="http://schemas.microsoft.com/office/drawing/2014/main" id="{FD291BC6-4686-4AE8-A39A-6F96C54D57C5}"/>
              </a:ext>
            </a:extLst>
          </p:cNvPr>
          <p:cNvSpPr>
            <a:spLocks noGrp="1"/>
          </p:cNvSpPr>
          <p:nvPr>
            <p:ph type="body" sz="quarter" idx="3"/>
          </p:nvPr>
        </p:nvSpPr>
        <p:spPr>
          <a:xfrm>
            <a:off x="10739299" y="84897"/>
            <a:ext cx="1129748" cy="823912"/>
          </a:xfrm>
        </p:spPr>
        <p:txBody>
          <a:bodyPr/>
          <a:lstStyle/>
          <a:p>
            <a:r>
              <a:rPr lang="en-IN" dirty="0"/>
              <a:t>.</a:t>
            </a:r>
          </a:p>
        </p:txBody>
      </p:sp>
      <p:sp>
        <p:nvSpPr>
          <p:cNvPr id="6" name="Content Placeholder 5">
            <a:extLst>
              <a:ext uri="{FF2B5EF4-FFF2-40B4-BE49-F238E27FC236}">
                <a16:creationId xmlns:a16="http://schemas.microsoft.com/office/drawing/2014/main" id="{8244C6A7-C032-4878-A570-D06EDA66420C}"/>
              </a:ext>
            </a:extLst>
          </p:cNvPr>
          <p:cNvSpPr>
            <a:spLocks noGrp="1"/>
          </p:cNvSpPr>
          <p:nvPr>
            <p:ph sz="quarter" idx="4"/>
          </p:nvPr>
        </p:nvSpPr>
        <p:spPr>
          <a:xfrm>
            <a:off x="6008273" y="246027"/>
            <a:ext cx="5183188" cy="3027260"/>
          </a:xfrm>
        </p:spPr>
        <p:txBody>
          <a:bodyPr vert="horz" lIns="91440" tIns="45720" rIns="91440" bIns="45720" rtlCol="0" anchor="t">
            <a:normAutofit/>
          </a:bodyPr>
          <a:lstStyle/>
          <a:p>
            <a:r>
              <a:rPr lang="en-IN" dirty="0">
                <a:solidFill>
                  <a:schemeClr val="accent1">
                    <a:lumMod val="75000"/>
                  </a:schemeClr>
                </a:solidFill>
              </a:rPr>
              <a:t>(6) </a:t>
            </a:r>
            <a:r>
              <a:rPr lang="en-US" dirty="0">
                <a:solidFill>
                  <a:schemeClr val="accent1">
                    <a:lumMod val="75000"/>
                  </a:schemeClr>
                </a:solidFill>
              </a:rPr>
              <a:t>Books published in a different years</a:t>
            </a:r>
            <a:endParaRPr lang="en-IN" sz="2000" dirty="0">
              <a:solidFill>
                <a:schemeClr val="accent1">
                  <a:lumMod val="75000"/>
                </a:schemeClr>
              </a:solidFill>
            </a:endParaRPr>
          </a:p>
          <a:p>
            <a:r>
              <a:rPr lang="en-US" sz="2000" dirty="0"/>
              <a:t>It is seen that in every year no of published books is increased largely . But after 2016 it suddenly goes down. </a:t>
            </a:r>
            <a:endParaRPr lang="en-US" sz="2000" dirty="0">
              <a:cs typeface="Calibri"/>
            </a:endParaRPr>
          </a:p>
        </p:txBody>
      </p:sp>
      <p:pic>
        <p:nvPicPr>
          <p:cNvPr id="7" name="Picture 6">
            <a:extLst>
              <a:ext uri="{FF2B5EF4-FFF2-40B4-BE49-F238E27FC236}">
                <a16:creationId xmlns:a16="http://schemas.microsoft.com/office/drawing/2014/main" id="{10BC5673-CA29-4CF4-A038-D9AC178F8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64" y="2940570"/>
            <a:ext cx="4137851" cy="3832533"/>
          </a:xfrm>
          <a:prstGeom prst="rect">
            <a:avLst/>
          </a:prstGeom>
        </p:spPr>
      </p:pic>
      <p:pic>
        <p:nvPicPr>
          <p:cNvPr id="8" name="Picture 7">
            <a:extLst>
              <a:ext uri="{FF2B5EF4-FFF2-40B4-BE49-F238E27FC236}">
                <a16:creationId xmlns:a16="http://schemas.microsoft.com/office/drawing/2014/main" id="{43AA0AE3-6280-4AAB-8C59-D2D6D46FF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617" y="2940569"/>
            <a:ext cx="5010909" cy="3832533"/>
          </a:xfrm>
          <a:prstGeom prst="rect">
            <a:avLst/>
          </a:prstGeom>
        </p:spPr>
      </p:pic>
      <p:sp>
        <p:nvSpPr>
          <p:cNvPr id="9" name="Slide Number Placeholder 8">
            <a:extLst>
              <a:ext uri="{FF2B5EF4-FFF2-40B4-BE49-F238E27FC236}">
                <a16:creationId xmlns:a16="http://schemas.microsoft.com/office/drawing/2014/main" id="{557084A4-F499-4487-816F-8A7C3B76A2F4}"/>
              </a:ext>
            </a:extLst>
          </p:cNvPr>
          <p:cNvSpPr>
            <a:spLocks noGrp="1"/>
          </p:cNvSpPr>
          <p:nvPr>
            <p:ph type="sldNum" sz="quarter" idx="12"/>
          </p:nvPr>
        </p:nvSpPr>
        <p:spPr/>
        <p:txBody>
          <a:bodyPr/>
          <a:lstStyle/>
          <a:p>
            <a:fld id="{8B7145B8-71DA-4B5E-A969-EBFD93A8ACD3}" type="slidenum">
              <a:rPr lang="en-IN" smtClean="0"/>
              <a:t>6</a:t>
            </a:fld>
            <a:endParaRPr lang="en-US"/>
          </a:p>
        </p:txBody>
      </p:sp>
    </p:spTree>
    <p:extLst>
      <p:ext uri="{BB962C8B-B14F-4D97-AF65-F5344CB8AC3E}">
        <p14:creationId xmlns:p14="http://schemas.microsoft.com/office/powerpoint/2010/main" val="278262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88C7-67B2-4237-8C42-FAD1837DDBAE}"/>
              </a:ext>
            </a:extLst>
          </p:cNvPr>
          <p:cNvSpPr>
            <a:spLocks noGrp="1"/>
          </p:cNvSpPr>
          <p:nvPr>
            <p:ph type="title"/>
          </p:nvPr>
        </p:nvSpPr>
        <p:spPr>
          <a:xfrm>
            <a:off x="839788" y="365125"/>
            <a:ext cx="10515600" cy="58945"/>
          </a:xfrm>
        </p:spPr>
        <p:txBody>
          <a:bodyPr>
            <a:normAutofit fontScale="90000"/>
          </a:bodyPr>
          <a:lstStyle/>
          <a:p>
            <a:r>
              <a:rPr lang="en-IN" dirty="0"/>
              <a:t>.</a:t>
            </a:r>
          </a:p>
        </p:txBody>
      </p:sp>
      <p:sp>
        <p:nvSpPr>
          <p:cNvPr id="3" name="Text Placeholder 2">
            <a:extLst>
              <a:ext uri="{FF2B5EF4-FFF2-40B4-BE49-F238E27FC236}">
                <a16:creationId xmlns:a16="http://schemas.microsoft.com/office/drawing/2014/main" id="{6D5A87CA-A872-4FA3-ABD8-49F97BF334C4}"/>
              </a:ext>
            </a:extLst>
          </p:cNvPr>
          <p:cNvSpPr>
            <a:spLocks noGrp="1"/>
          </p:cNvSpPr>
          <p:nvPr>
            <p:ph type="body" idx="1"/>
          </p:nvPr>
        </p:nvSpPr>
        <p:spPr>
          <a:xfrm>
            <a:off x="390267" y="638068"/>
            <a:ext cx="5065676" cy="4228825"/>
          </a:xfrm>
        </p:spPr>
        <p:txBody>
          <a:bodyPr>
            <a:normAutofit/>
          </a:bodyPr>
          <a:lstStyle/>
          <a:p>
            <a:r>
              <a:rPr lang="en-US" sz="2800" dirty="0">
                <a:solidFill>
                  <a:schemeClr val="accent1">
                    <a:lumMod val="75000"/>
                  </a:schemeClr>
                </a:solidFill>
              </a:rPr>
              <a:t>(</a:t>
            </a:r>
            <a:r>
              <a:rPr lang="en-IN" sz="2800" b="0" dirty="0">
                <a:solidFill>
                  <a:schemeClr val="accent1">
                    <a:lumMod val="75000"/>
                  </a:schemeClr>
                </a:solidFill>
              </a:rPr>
              <a:t>7)Dependency between Average rating and different languages</a:t>
            </a:r>
            <a:endParaRPr lang="en-IN" sz="2800" b="0" u="sng" dirty="0">
              <a:solidFill>
                <a:schemeClr val="accent1">
                  <a:lumMod val="75000"/>
                </a:schemeClr>
              </a:solidFill>
            </a:endParaRPr>
          </a:p>
          <a:p>
            <a:r>
              <a:rPr lang="en-US" sz="2000" dirty="0"/>
              <a:t>Though the number of books written in “</a:t>
            </a:r>
            <a:r>
              <a:rPr lang="en-US" sz="2000" dirty="0" err="1"/>
              <a:t>eng</a:t>
            </a:r>
            <a:r>
              <a:rPr lang="en-US" sz="2000" dirty="0"/>
              <a:t>” is much greater than other languages , average rating of books written in '</a:t>
            </a:r>
            <a:r>
              <a:rPr lang="en-US" sz="2000" dirty="0" err="1"/>
              <a:t>eng</a:t>
            </a:r>
            <a:r>
              <a:rPr lang="en-US" sz="2000" dirty="0"/>
              <a:t>' is ~3.9 . Whereas very few books are written in  “</a:t>
            </a:r>
            <a:r>
              <a:rPr lang="en-US" sz="2000" dirty="0" err="1"/>
              <a:t>wel</a:t>
            </a:r>
            <a:r>
              <a:rPr lang="en-US" sz="2000" dirty="0"/>
              <a:t>”  but the average rating is 5 .</a:t>
            </a:r>
            <a:r>
              <a:rPr lang="en-US" dirty="0"/>
              <a:t> </a:t>
            </a:r>
            <a:endParaRPr lang="en-IN" b="0" u="sng">
              <a:solidFill>
                <a:srgbClr val="2F5597"/>
              </a:solidFill>
              <a:cs typeface="Calibri"/>
            </a:endParaRPr>
          </a:p>
          <a:p>
            <a:endParaRPr lang="en-IN" dirty="0"/>
          </a:p>
        </p:txBody>
      </p:sp>
      <p:sp>
        <p:nvSpPr>
          <p:cNvPr id="4" name="Content Placeholder 3">
            <a:extLst>
              <a:ext uri="{FF2B5EF4-FFF2-40B4-BE49-F238E27FC236}">
                <a16:creationId xmlns:a16="http://schemas.microsoft.com/office/drawing/2014/main" id="{2C651A84-1C49-40D1-9A6F-78DC8FD0CBC9}"/>
              </a:ext>
            </a:extLst>
          </p:cNvPr>
          <p:cNvSpPr>
            <a:spLocks noGrp="1"/>
          </p:cNvSpPr>
          <p:nvPr>
            <p:ph sz="half" idx="2"/>
          </p:nvPr>
        </p:nvSpPr>
        <p:spPr>
          <a:xfrm>
            <a:off x="230188" y="3296789"/>
            <a:ext cx="5157787" cy="2791377"/>
          </a:xfrm>
        </p:spPr>
        <p:txBody>
          <a:bodyPr/>
          <a:lstStyle/>
          <a:p>
            <a:r>
              <a:rPr lang="en-IN" dirty="0"/>
              <a:t>.</a:t>
            </a:r>
          </a:p>
        </p:txBody>
      </p:sp>
      <p:sp>
        <p:nvSpPr>
          <p:cNvPr id="5" name="Text Placeholder 4">
            <a:extLst>
              <a:ext uri="{FF2B5EF4-FFF2-40B4-BE49-F238E27FC236}">
                <a16:creationId xmlns:a16="http://schemas.microsoft.com/office/drawing/2014/main" id="{78AC55C6-F1FA-46EC-A10C-F886F3937C2E}"/>
              </a:ext>
            </a:extLst>
          </p:cNvPr>
          <p:cNvSpPr>
            <a:spLocks noGrp="1"/>
          </p:cNvSpPr>
          <p:nvPr>
            <p:ph type="body" sz="quarter" idx="3"/>
          </p:nvPr>
        </p:nvSpPr>
        <p:spPr>
          <a:xfrm>
            <a:off x="6506816" y="424070"/>
            <a:ext cx="5194853" cy="3129101"/>
          </a:xfrm>
        </p:spPr>
        <p:txBody>
          <a:bodyPr>
            <a:normAutofit/>
          </a:bodyPr>
          <a:lstStyle/>
          <a:p>
            <a:r>
              <a:rPr lang="en-IN" dirty="0"/>
              <a:t>.</a:t>
            </a:r>
          </a:p>
        </p:txBody>
      </p:sp>
      <p:sp>
        <p:nvSpPr>
          <p:cNvPr id="6" name="Content Placeholder 5">
            <a:extLst>
              <a:ext uri="{FF2B5EF4-FFF2-40B4-BE49-F238E27FC236}">
                <a16:creationId xmlns:a16="http://schemas.microsoft.com/office/drawing/2014/main" id="{86D5E86D-0BB2-4CC3-A4C3-4C713C661F09}"/>
              </a:ext>
            </a:extLst>
          </p:cNvPr>
          <p:cNvSpPr>
            <a:spLocks noGrp="1"/>
          </p:cNvSpPr>
          <p:nvPr>
            <p:ph sz="quarter" idx="4"/>
          </p:nvPr>
        </p:nvSpPr>
        <p:spPr>
          <a:xfrm>
            <a:off x="6344478" y="3428999"/>
            <a:ext cx="5010910" cy="2760663"/>
          </a:xfrm>
        </p:spPr>
        <p:txBody>
          <a:bodyPr/>
          <a:lstStyle/>
          <a:p>
            <a:r>
              <a:rPr lang="en-IN" dirty="0"/>
              <a:t>..</a:t>
            </a:r>
          </a:p>
        </p:txBody>
      </p:sp>
      <p:cxnSp>
        <p:nvCxnSpPr>
          <p:cNvPr id="10" name="Straight Connector 9">
            <a:extLst>
              <a:ext uri="{FF2B5EF4-FFF2-40B4-BE49-F238E27FC236}">
                <a16:creationId xmlns:a16="http://schemas.microsoft.com/office/drawing/2014/main" id="{47257882-BD7A-4F08-BD34-FF40860522BA}"/>
              </a:ext>
            </a:extLst>
          </p:cNvPr>
          <p:cNvCxnSpPr>
            <a:cxnSpLocks/>
          </p:cNvCxnSpPr>
          <p:nvPr/>
        </p:nvCxnSpPr>
        <p:spPr>
          <a:xfrm>
            <a:off x="6096000" y="462962"/>
            <a:ext cx="0" cy="593207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4B0F74EA-5FEA-4E31-9338-C609AA0E0652}"/>
              </a:ext>
            </a:extLst>
          </p:cNvPr>
          <p:cNvSpPr>
            <a:spLocks noGrp="1"/>
          </p:cNvSpPr>
          <p:nvPr>
            <p:ph type="sldNum" sz="quarter" idx="12"/>
          </p:nvPr>
        </p:nvSpPr>
        <p:spPr/>
        <p:txBody>
          <a:bodyPr/>
          <a:lstStyle/>
          <a:p>
            <a:fld id="{8B7145B8-71DA-4B5E-A969-EBFD93A8ACD3}" type="slidenum">
              <a:rPr lang="en-IN" smtClean="0"/>
              <a:t>7</a:t>
            </a:fld>
            <a:endParaRPr lang="en-US"/>
          </a:p>
        </p:txBody>
      </p:sp>
      <p:pic>
        <p:nvPicPr>
          <p:cNvPr id="9" name="Picture 8">
            <a:extLst>
              <a:ext uri="{FF2B5EF4-FFF2-40B4-BE49-F238E27FC236}">
                <a16:creationId xmlns:a16="http://schemas.microsoft.com/office/drawing/2014/main" id="{FC7CA130-1657-4C24-A04C-8D92721D9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789" y="582591"/>
            <a:ext cx="5902877" cy="5428396"/>
          </a:xfrm>
          <a:prstGeom prst="rect">
            <a:avLst/>
          </a:prstGeom>
        </p:spPr>
      </p:pic>
    </p:spTree>
    <p:extLst>
      <p:ext uri="{BB962C8B-B14F-4D97-AF65-F5344CB8AC3E}">
        <p14:creationId xmlns:p14="http://schemas.microsoft.com/office/powerpoint/2010/main" val="275920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46F8-12A4-4D86-8D24-A8FFAEC8E3F9}"/>
              </a:ext>
            </a:extLst>
          </p:cNvPr>
          <p:cNvSpPr>
            <a:spLocks noGrp="1"/>
          </p:cNvSpPr>
          <p:nvPr>
            <p:ph type="title"/>
          </p:nvPr>
        </p:nvSpPr>
        <p:spPr>
          <a:xfrm>
            <a:off x="818945" y="-376996"/>
            <a:ext cx="10515600" cy="1325563"/>
          </a:xfrm>
        </p:spPr>
        <p:txBody>
          <a:bodyPr/>
          <a:lstStyle/>
          <a:p>
            <a:r>
              <a:rPr lang="en-IN" dirty="0"/>
              <a:t>.</a:t>
            </a:r>
          </a:p>
        </p:txBody>
      </p:sp>
      <p:sp>
        <p:nvSpPr>
          <p:cNvPr id="3" name="Text Placeholder 2">
            <a:extLst>
              <a:ext uri="{FF2B5EF4-FFF2-40B4-BE49-F238E27FC236}">
                <a16:creationId xmlns:a16="http://schemas.microsoft.com/office/drawing/2014/main" id="{29F12B92-68AF-4D8B-A188-2CF11B3D5599}"/>
              </a:ext>
            </a:extLst>
          </p:cNvPr>
          <p:cNvSpPr>
            <a:spLocks noGrp="1"/>
          </p:cNvSpPr>
          <p:nvPr>
            <p:ph type="body" idx="1"/>
          </p:nvPr>
        </p:nvSpPr>
        <p:spPr>
          <a:xfrm>
            <a:off x="818945" y="-299346"/>
            <a:ext cx="5157787" cy="823912"/>
          </a:xfrm>
        </p:spPr>
        <p:txBody>
          <a:bodyPr/>
          <a:lstStyle/>
          <a:p>
            <a:r>
              <a:rPr lang="en-IN" dirty="0"/>
              <a:t>.</a:t>
            </a:r>
          </a:p>
        </p:txBody>
      </p:sp>
      <p:sp>
        <p:nvSpPr>
          <p:cNvPr id="4" name="Content Placeholder 3">
            <a:extLst>
              <a:ext uri="{FF2B5EF4-FFF2-40B4-BE49-F238E27FC236}">
                <a16:creationId xmlns:a16="http://schemas.microsoft.com/office/drawing/2014/main" id="{BBC124E3-AA1B-4D30-9CED-2BE7B1183A18}"/>
              </a:ext>
            </a:extLst>
          </p:cNvPr>
          <p:cNvSpPr>
            <a:spLocks noGrp="1"/>
          </p:cNvSpPr>
          <p:nvPr>
            <p:ph sz="half" idx="2"/>
          </p:nvPr>
        </p:nvSpPr>
        <p:spPr>
          <a:xfrm>
            <a:off x="369578" y="930759"/>
            <a:ext cx="5157787" cy="3684588"/>
          </a:xfrm>
        </p:spPr>
        <p:txBody>
          <a:bodyPr vert="horz" lIns="91440" tIns="45720" rIns="91440" bIns="45720" rtlCol="0" anchor="t">
            <a:normAutofit/>
          </a:bodyPr>
          <a:lstStyle/>
          <a:p>
            <a:r>
              <a:rPr lang="en-US" dirty="0">
                <a:solidFill>
                  <a:schemeClr val="accent1">
                    <a:lumMod val="75000"/>
                  </a:schemeClr>
                </a:solidFill>
              </a:rPr>
              <a:t>(</a:t>
            </a:r>
            <a:r>
              <a:rPr lang="en-IN" dirty="0">
                <a:solidFill>
                  <a:schemeClr val="accent1">
                    <a:lumMod val="75000"/>
                  </a:schemeClr>
                </a:solidFill>
              </a:rPr>
              <a:t>8) Relation between Average Rating and Number of pages</a:t>
            </a:r>
            <a:endParaRPr lang="en-IN" dirty="0">
              <a:solidFill>
                <a:schemeClr val="accent1">
                  <a:lumMod val="75000"/>
                </a:schemeClr>
              </a:solidFill>
              <a:cs typeface="Calibri"/>
            </a:endParaRPr>
          </a:p>
          <a:p>
            <a:r>
              <a:rPr lang="en-US" sz="2000" dirty="0"/>
              <a:t>We can find here that rating is almost varies as the num of pages of the book . Book with no of pages 2600-2700 is of high rated . Though there are few books in this range , It actually ensures that if a book is interesting to the readers, total number pages of book does not matter.</a:t>
            </a:r>
            <a:endParaRPr lang="en-IN" sz="2000" dirty="0"/>
          </a:p>
          <a:p>
            <a:endParaRPr lang="en-IN" dirty="0"/>
          </a:p>
        </p:txBody>
      </p:sp>
      <p:sp>
        <p:nvSpPr>
          <p:cNvPr id="5" name="Text Placeholder 4">
            <a:extLst>
              <a:ext uri="{FF2B5EF4-FFF2-40B4-BE49-F238E27FC236}">
                <a16:creationId xmlns:a16="http://schemas.microsoft.com/office/drawing/2014/main" id="{79EB34DB-C35B-4FA4-B356-69840B744029}"/>
              </a:ext>
            </a:extLst>
          </p:cNvPr>
          <p:cNvSpPr>
            <a:spLocks noGrp="1"/>
          </p:cNvSpPr>
          <p:nvPr>
            <p:ph type="body" sz="quarter" idx="3"/>
          </p:nvPr>
        </p:nvSpPr>
        <p:spPr>
          <a:xfrm>
            <a:off x="6215270" y="112610"/>
            <a:ext cx="5183188" cy="823912"/>
          </a:xfrm>
        </p:spPr>
        <p:txBody>
          <a:bodyPr/>
          <a:lstStyle/>
          <a:p>
            <a:r>
              <a:rPr lang="en-IN" dirty="0"/>
              <a:t>.</a:t>
            </a:r>
          </a:p>
        </p:txBody>
      </p:sp>
      <p:sp>
        <p:nvSpPr>
          <p:cNvPr id="6" name="Content Placeholder 5">
            <a:extLst>
              <a:ext uri="{FF2B5EF4-FFF2-40B4-BE49-F238E27FC236}">
                <a16:creationId xmlns:a16="http://schemas.microsoft.com/office/drawing/2014/main" id="{73E0F341-8C63-4617-8A3D-AF3DB23785B2}"/>
              </a:ext>
            </a:extLst>
          </p:cNvPr>
          <p:cNvSpPr>
            <a:spLocks noGrp="1"/>
          </p:cNvSpPr>
          <p:nvPr>
            <p:ph sz="quarter" idx="4"/>
          </p:nvPr>
        </p:nvSpPr>
        <p:spPr>
          <a:xfrm>
            <a:off x="6389895" y="936522"/>
            <a:ext cx="5183188" cy="3684588"/>
          </a:xfrm>
        </p:spPr>
        <p:txBody>
          <a:bodyPr>
            <a:normAutofit/>
          </a:bodyPr>
          <a:lstStyle/>
          <a:p>
            <a:r>
              <a:rPr lang="en-IN" dirty="0"/>
              <a:t>.</a:t>
            </a:r>
          </a:p>
        </p:txBody>
      </p:sp>
      <p:sp>
        <p:nvSpPr>
          <p:cNvPr id="8" name="Slide Number Placeholder 7">
            <a:extLst>
              <a:ext uri="{FF2B5EF4-FFF2-40B4-BE49-F238E27FC236}">
                <a16:creationId xmlns:a16="http://schemas.microsoft.com/office/drawing/2014/main" id="{F2FA4E81-CE22-40C3-B103-5846EF0EE16D}"/>
              </a:ext>
            </a:extLst>
          </p:cNvPr>
          <p:cNvSpPr>
            <a:spLocks noGrp="1"/>
          </p:cNvSpPr>
          <p:nvPr>
            <p:ph type="sldNum" sz="quarter" idx="12"/>
          </p:nvPr>
        </p:nvSpPr>
        <p:spPr/>
        <p:txBody>
          <a:bodyPr/>
          <a:lstStyle/>
          <a:p>
            <a:fld id="{8B7145B8-71DA-4B5E-A969-EBFD93A8ACD3}" type="slidenum">
              <a:rPr lang="en-IN" smtClean="0"/>
              <a:t>8</a:t>
            </a:fld>
            <a:endParaRPr lang="en-US"/>
          </a:p>
        </p:txBody>
      </p:sp>
      <p:pic>
        <p:nvPicPr>
          <p:cNvPr id="10" name="Picture 9">
            <a:extLst>
              <a:ext uri="{FF2B5EF4-FFF2-40B4-BE49-F238E27FC236}">
                <a16:creationId xmlns:a16="http://schemas.microsoft.com/office/drawing/2014/main" id="{EC6ED6C1-D3EF-4767-956E-25DE25C91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368" y="506960"/>
            <a:ext cx="5544324" cy="5414517"/>
          </a:xfrm>
          <a:prstGeom prst="rect">
            <a:avLst/>
          </a:prstGeom>
        </p:spPr>
      </p:pic>
    </p:spTree>
    <p:extLst>
      <p:ext uri="{BB962C8B-B14F-4D97-AF65-F5344CB8AC3E}">
        <p14:creationId xmlns:p14="http://schemas.microsoft.com/office/powerpoint/2010/main" val="216296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1F232A53-673E-406F-BB93-BF651C276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5A5BDF-6BCD-4EC7-9E01-6E07A1E4CE7E}"/>
              </a:ext>
            </a:extLst>
          </p:cNvPr>
          <p:cNvSpPr>
            <a:spLocks noGrp="1"/>
          </p:cNvSpPr>
          <p:nvPr>
            <p:ph type="title"/>
          </p:nvPr>
        </p:nvSpPr>
        <p:spPr>
          <a:xfrm>
            <a:off x="841248" y="510047"/>
            <a:ext cx="3300984" cy="1645920"/>
          </a:xfrm>
        </p:spPr>
        <p:txBody>
          <a:bodyPr>
            <a:normAutofit/>
          </a:bodyPr>
          <a:lstStyle/>
          <a:p>
            <a:pPr marL="285750" indent="-285750">
              <a:spcBef>
                <a:spcPts val="1000"/>
              </a:spcBef>
              <a:buFont typeface="Arial"/>
              <a:buChar char="•"/>
            </a:pPr>
            <a:r>
              <a:rPr lang="en-US" sz="1800" dirty="0"/>
              <a:t>.</a:t>
            </a:r>
            <a:r>
              <a:rPr lang="en-US" sz="2400" dirty="0">
                <a:solidFill>
                  <a:srgbClr val="0070C0"/>
                </a:solidFill>
                <a:ea typeface="+mj-lt"/>
                <a:cs typeface="+mj-lt"/>
              </a:rPr>
              <a:t>(9)Dependencies of the various review parameters with average ratings</a:t>
            </a:r>
          </a:p>
          <a:p>
            <a:endParaRPr lang="en-US" sz="1800">
              <a:cs typeface="Calibri Light"/>
            </a:endParaRPr>
          </a:p>
        </p:txBody>
      </p:sp>
      <p:sp>
        <p:nvSpPr>
          <p:cNvPr id="72" name="Rectangle 71">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05206A0-0C40-4EF9-A6CA-FF2262B224BD}"/>
              </a:ext>
            </a:extLst>
          </p:cNvPr>
          <p:cNvSpPr>
            <a:spLocks noGrp="1"/>
          </p:cNvSpPr>
          <p:nvPr>
            <p:ph idx="1"/>
          </p:nvPr>
        </p:nvSpPr>
        <p:spPr>
          <a:xfrm>
            <a:off x="4581144" y="510047"/>
            <a:ext cx="6858000" cy="1645920"/>
          </a:xfrm>
        </p:spPr>
        <p:txBody>
          <a:bodyPr vert="horz" lIns="91440" tIns="45720" rIns="91440" bIns="45720" rtlCol="0" anchor="ctr">
            <a:normAutofit/>
          </a:bodyPr>
          <a:lstStyle/>
          <a:p>
            <a:r>
              <a:rPr lang="en-US" sz="1700"/>
              <a:t>As we earlier saw that there are very few books with very high number of reviews . The books with very high reviews also fall under the rating range 3.5-4.5 . So, we can say maximum people, who gives a review , responds to a book with an average rating of 3.5-4.5 ,unless they get a good satisfaction with the book or become totally hopeless .Which is intuitively acceptable.</a:t>
            </a:r>
            <a:endParaRPr lang="en-US" sz="1700">
              <a:cs typeface="Calibri"/>
            </a:endParaRPr>
          </a:p>
          <a:p>
            <a:endParaRPr lang="en-US" sz="1700"/>
          </a:p>
          <a:p>
            <a:pPr marL="0" indent="0">
              <a:buNone/>
            </a:pPr>
            <a:endParaRPr lang="en-US" sz="1700"/>
          </a:p>
        </p:txBody>
      </p:sp>
      <p:sp>
        <p:nvSpPr>
          <p:cNvPr id="5" name="Slide Number Placeholder 4">
            <a:extLst>
              <a:ext uri="{FF2B5EF4-FFF2-40B4-BE49-F238E27FC236}">
                <a16:creationId xmlns:a16="http://schemas.microsoft.com/office/drawing/2014/main" id="{DC1C2560-2B46-4924-B406-19C8AF9FF350}"/>
              </a:ext>
            </a:extLst>
          </p:cNvPr>
          <p:cNvSpPr>
            <a:spLocks noGrp="1"/>
          </p:cNvSpPr>
          <p:nvPr>
            <p:ph type="sldNum" sz="quarter" idx="12"/>
          </p:nvPr>
        </p:nvSpPr>
        <p:spPr/>
        <p:txBody>
          <a:bodyPr/>
          <a:lstStyle/>
          <a:p>
            <a:fld id="{8B7145B8-71DA-4B5E-A969-EBFD93A8ACD3}" type="slidenum">
              <a:rPr lang="en-IN" smtClean="0"/>
              <a:t>9</a:t>
            </a:fld>
            <a:endParaRPr lang="en-US"/>
          </a:p>
        </p:txBody>
      </p:sp>
      <p:pic>
        <p:nvPicPr>
          <p:cNvPr id="7" name="Picture 6">
            <a:extLst>
              <a:ext uri="{FF2B5EF4-FFF2-40B4-BE49-F238E27FC236}">
                <a16:creationId xmlns:a16="http://schemas.microsoft.com/office/drawing/2014/main" id="{95BB8774-8569-4DC9-8D56-0B566FF92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61" y="2989596"/>
            <a:ext cx="5544324" cy="3505689"/>
          </a:xfrm>
          <a:prstGeom prst="rect">
            <a:avLst/>
          </a:prstGeom>
        </p:spPr>
      </p:pic>
      <p:pic>
        <p:nvPicPr>
          <p:cNvPr id="12" name="Picture 11">
            <a:extLst>
              <a:ext uri="{FF2B5EF4-FFF2-40B4-BE49-F238E27FC236}">
                <a16:creationId xmlns:a16="http://schemas.microsoft.com/office/drawing/2014/main" id="{8104743F-5355-40AC-9355-EC28329F0A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539" y="2989595"/>
            <a:ext cx="5544324" cy="3505689"/>
          </a:xfrm>
          <a:prstGeom prst="rect">
            <a:avLst/>
          </a:prstGeom>
        </p:spPr>
      </p:pic>
    </p:spTree>
    <p:extLst>
      <p:ext uri="{BB962C8B-B14F-4D97-AF65-F5344CB8AC3E}">
        <p14:creationId xmlns:p14="http://schemas.microsoft.com/office/powerpoint/2010/main" val="380458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1137</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DATA VISUALISATION PROJECT ON  BOOK REVIEW DATASET</vt:lpstr>
      <vt:lpstr>Visualizing Book Review Dataset</vt:lpstr>
      <vt:lpstr>Dependencies:</vt:lpstr>
      <vt:lpstr>(2)Dependencies between different review parameters and average ratings</vt:lpstr>
      <vt:lpstr>.</vt:lpstr>
      <vt:lpstr>.</vt:lpstr>
      <vt:lpstr>.</vt:lpstr>
      <vt:lpstr>.</vt:lpstr>
      <vt:lpstr>.(9)Dependencies of the various review parameters with average ratings </vt:lpstr>
      <vt:lpstr>(10) How average rating is differed for different publishers  There are 2290 publishers published the books . Out of 2290 publishers 47 publishers got average rating greater than 4.5 , 2190 got in the range [3.5,4.5] , and the remaining 134 publishers got rating less than 3.5.  the approximate  view is clear from the fig:    </vt:lpstr>
      <vt:lpstr>(11) Average number of  pages for different languages</vt:lpstr>
      <vt:lpstr>(12) Number of reviews for different languages</vt:lpstr>
      <vt:lpstr>(13) Dependency between Number of pages and Review parameters</vt:lpstr>
      <vt:lpstr>(14) Comparison between top three authors having most number of books</vt:lpstr>
      <vt:lpstr>(15) Comparison between top three publishers</vt:lpstr>
      <vt:lpstr>(16) Books published by top publishers in different languages</vt:lpstr>
      <vt:lpstr>Average Rating for different Rating count and Text reviews count</vt:lpstr>
      <vt:lpstr>Dependencies of review index and average rating for different languages and text review count</vt:lpstr>
      <vt:lpstr>Dependencies of ratings count and average rating for different languages and text review count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–PDS DATA VISUALISATION ANALYSIS OK BOOK REVIEWS</dc:title>
  <dc:creator>NANDI MAHENDRA</dc:creator>
  <cp:lastModifiedBy>NANDI MAHENDRA</cp:lastModifiedBy>
  <cp:revision>975</cp:revision>
  <cp:lastPrinted>2021-02-10T19:12:06Z</cp:lastPrinted>
  <dcterms:created xsi:type="dcterms:W3CDTF">2020-11-24T15:46:23Z</dcterms:created>
  <dcterms:modified xsi:type="dcterms:W3CDTF">2021-02-10T19:31:03Z</dcterms:modified>
</cp:coreProperties>
</file>