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tags+xml" PartName="/ppt/tags/tag1.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custDataLst>
    <p:tags r:id="rId17"/>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tags" Target="tags/tag1.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1"/>
          <p:cNvGrpSpPr/>
          <p:nvPr/>
        </p:nvGrpSpPr>
        <p:grpSpPr>
          <a:xfrm>
            <a:off x="876299" y="990600"/>
            <a:ext cx="1743075" cy="1333500"/>
            <a:chOff x="742950" y="1104900"/>
            <a:chExt cx="1743075" cy="1333500"/>
          </a:xfrm>
        </p:grpSpPr>
        <p:sp>
          <p:nvSpPr>
            <p:cNvPr id="160" name="Google Shape;16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2" name="Google Shape;16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165" name="Google Shape;16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6" name="Google Shape;16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7" name="Google Shape;167;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STUDENT NAME: M.priyadharshini</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REGISTER NO AND NMID: 590553</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DEPARTMENT: BSC Computer Science</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COLLEGE: Mahalashmi women's college of arts and </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
        <p:nvSpPr>
          <p:cNvPr id="168" name="Google Shape;168;p1"/>
          <p:cNvSpPr txBox="1"/>
          <p:nvPr/>
        </p:nvSpPr>
        <p:spPr>
          <a:xfrm>
            <a:off x="0" y="422910"/>
            <a:ext cx="18861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9" name="Google Shape;169;p1"/>
          <p:cNvSpPr txBox="1"/>
          <p:nvPr/>
        </p:nvSpPr>
        <p:spPr>
          <a:xfrm>
            <a:off x="0" y="422910"/>
            <a:ext cx="18861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3" name="Google Shape;153;p8"/>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54" name="Google Shape;154;p8"/>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155" name="Google Shape;155;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56" name="Google Shape;156;p8"/>
          <p:cNvSpPr txBox="1"/>
          <p:nvPr/>
        </p:nvSpPr>
        <p:spPr>
          <a:xfrm>
            <a:off x="755375" y="1939950"/>
            <a:ext cx="7526700" cy="409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just">
              <a:spcBef>
                <a:spcPts val="0"/>
              </a:spcBef>
              <a:spcAft>
                <a:spcPts val="0"/>
              </a:spcAft>
              <a:buNone/>
            </a:pPr>
            <a:r>
              <a:rPr lang="en-US" sz="3600"/>
              <a:t>A digital portfolio is an effective way to present skills, projects, and achievements in a modern and interactive format. It helps students and professionals showcase their work, connect with opportunities, and build a strong online identity.</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grpSp>
        <p:nvGrpSpPr>
          <p:cNvPr id="75" name="Google Shape;75;p1"/>
          <p:cNvGrpSpPr/>
          <p:nvPr/>
        </p:nvGrpSpPr>
        <p:grpSpPr>
          <a:xfrm>
            <a:off x="7448612" y="0"/>
            <a:ext cx="4743795" cy="6858466"/>
            <a:chOff x="7448612" y="0"/>
            <a:chExt cx="4743795" cy="6858466"/>
          </a:xfrm>
        </p:grpSpPr>
        <p:sp>
          <p:nvSpPr>
            <p:cNvPr id="76" name="Google Shape;7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9" name="Google Shape;79;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0" name="Google Shape;8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2" name="Google Shape;8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 name="Google Shape;83;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4" name="Google Shape;8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85" name="Google Shape;8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6" name="Google Shape;86;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7" name="Google Shape;87;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88" name="Google Shape;88;p1"/>
          <p:cNvGrpSpPr/>
          <p:nvPr/>
        </p:nvGrpSpPr>
        <p:grpSpPr>
          <a:xfrm>
            <a:off x="466725" y="6410325"/>
            <a:ext cx="3705225" cy="295275"/>
            <a:chOff x="466725" y="6410325"/>
            <a:chExt cx="3705225" cy="295275"/>
          </a:xfrm>
        </p:grpSpPr>
        <p:pic>
          <p:nvPicPr>
            <p:cNvPr id="89" name="Google Shape;89;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90" name="Google Shape;90;p1"/>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91" name="Google Shape;9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92" name="Google Shape;92;p1"/>
          <p:cNvSpPr/>
          <p:nvPr/>
        </p:nvSpPr>
        <p:spPr>
          <a:xfrm>
            <a:off x="2637936" y="991814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3" name="Google Shape;93;p1"/>
          <p:cNvSpPr txBox="1"/>
          <p:nvPr/>
        </p:nvSpPr>
        <p:spPr>
          <a:xfrm>
            <a:off x="0" y="7"/>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94" name="Google Shape;94;p1"/>
          <p:cNvSpPr txBox="1"/>
          <p:nvPr/>
        </p:nvSpPr>
        <p:spPr>
          <a:xfrm flipH="1" rot="10800000">
            <a:off x="-125" y="5829254"/>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95" name="Google Shape;95;p1"/>
          <p:cNvSpPr txBox="1"/>
          <p:nvPr/>
        </p:nvSpPr>
        <p:spPr>
          <a:xfrm flipH="1" rot="10800000">
            <a:off x="0" y="5405531"/>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96" name="Google Shape;96;p1"/>
          <p:cNvSpPr txBox="1"/>
          <p:nvPr/>
        </p:nvSpPr>
        <p:spPr>
          <a:xfrm>
            <a:off x="0" y="5892800"/>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97" name="Google Shape;97;p1"/>
          <p:cNvSpPr txBox="1"/>
          <p:nvPr/>
        </p:nvSpPr>
        <p:spPr>
          <a:xfrm>
            <a:off x="0" y="5892800"/>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98" name="Google Shape;98;p1"/>
          <p:cNvSpPr txBox="1"/>
          <p:nvPr>
            <p:ph type="title"/>
          </p:nvPr>
        </p:nvSpPr>
        <p:spPr>
          <a:xfrm>
            <a:off x="739775" y="829623"/>
            <a:ext cx="5956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Digital portfolio</a:t>
            </a:r>
            <a:endParaRPr sz="4250"/>
          </a:p>
        </p:txBody>
      </p:sp>
      <p:sp>
        <p:nvSpPr>
          <p:cNvPr id="99" name="Google Shape;99;p1"/>
          <p:cNvSpPr txBox="1"/>
          <p:nvPr/>
        </p:nvSpPr>
        <p:spPr>
          <a:xfrm>
            <a:off x="0" y="3123626"/>
            <a:ext cx="11018700" cy="742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3600">
                <a:latin typeface="Calibri"/>
                <a:ea typeface="Calibri"/>
                <a:cs typeface="Calibri"/>
                <a:sym typeface="Calibri"/>
              </a:rPr>
              <a:t>Interactive personal Protfolio website</a:t>
            </a:r>
            <a:endParaRPr sz="3600">
              <a:solidFill>
                <a:srgbClr val="FF0000"/>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2"/>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1" name="Google Shape;51;p2"/>
          <p:cNvGrpSpPr/>
          <p:nvPr/>
        </p:nvGrpSpPr>
        <p:grpSpPr>
          <a:xfrm>
            <a:off x="7448612" y="0"/>
            <a:ext cx="4743795" cy="6858466"/>
            <a:chOff x="7448612" y="0"/>
            <a:chExt cx="4743795" cy="6858466"/>
          </a:xfrm>
        </p:grpSpPr>
        <p:sp>
          <p:nvSpPr>
            <p:cNvPr id="52" name="Google Shape;52;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2"/>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3" name="Google Shape;63;p2"/>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2"/>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5" name="Google Shape;65;p2"/>
          <p:cNvPicPr preferRelativeResize="0"/>
          <p:nvPr/>
        </p:nvPicPr>
        <p:blipFill rotWithShape="1">
          <a:blip r:embed="rId2">
            <a:alphaModFix/>
          </a:blip>
          <a:srcRect b="0" l="0" r="0" t="0"/>
          <a:stretch/>
        </p:blipFill>
        <p:spPr>
          <a:xfrm>
            <a:off x="10687050" y="6134100"/>
            <a:ext cx="247650" cy="247650"/>
          </a:xfrm>
          <a:prstGeom prst="rect">
            <a:avLst/>
          </a:prstGeom>
          <a:noFill/>
          <a:ln>
            <a:noFill/>
          </a:ln>
        </p:spPr>
      </p:pic>
      <p:grpSp>
        <p:nvGrpSpPr>
          <p:cNvPr id="66" name="Google Shape;66;p2"/>
          <p:cNvGrpSpPr/>
          <p:nvPr/>
        </p:nvGrpSpPr>
        <p:grpSpPr>
          <a:xfrm>
            <a:off x="47625" y="3819523"/>
            <a:ext cx="4124325" cy="3009897"/>
            <a:chOff x="47625" y="3819523"/>
            <a:chExt cx="4124325" cy="3009897"/>
          </a:xfrm>
        </p:grpSpPr>
        <p:pic>
          <p:nvPicPr>
            <p:cNvPr id="67" name="Google Shape;67;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pic>
          <p:nvPicPr>
            <p:cNvPr id="68" name="Google Shape;68;p2"/>
            <p:cNvPicPr preferRelativeResize="0"/>
            <p:nvPr/>
          </p:nvPicPr>
          <p:blipFill/>
          <p:spPr>
            <a:xfrm>
              <a:off x="47625" y="3819523"/>
              <a:ext cx="1733550" cy="3009898"/>
            </a:xfrm>
            <a:prstGeom prst="rect">
              <a:avLst/>
            </a:prstGeom>
            <a:noFill/>
            <a:ln>
              <a:noFill/>
            </a:ln>
          </p:spPr>
        </p:pic>
      </p:grpSp>
      <p:sp>
        <p:nvSpPr>
          <p:cNvPr id="69" name="Google Shape;69;p2"/>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70" name="Google Shape;70;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1" name="Google Shape;71;p2"/>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72" name="Google Shape;72;p2"/>
          <p:cNvSpPr txBox="1"/>
          <p:nvPr/>
        </p:nvSpPr>
        <p:spPr>
          <a:xfrm>
            <a:off x="0" y="2733964"/>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"Interactive Personal Portfolio Website”</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2"/>
          <p:cNvGrpSpPr/>
          <p:nvPr/>
        </p:nvGrpSpPr>
        <p:grpSpPr>
          <a:xfrm>
            <a:off x="7991475" y="2933700"/>
            <a:ext cx="2762251" cy="3257550"/>
            <a:chOff x="7991475" y="2933700"/>
            <a:chExt cx="2762251" cy="3257550"/>
          </a:xfrm>
        </p:grpSpPr>
        <p:sp>
          <p:nvSpPr>
            <p:cNvPr id="102" name="Google Shape;102;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4" name="Google Shape;104;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105" name="Google Shape;105;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06" name="Google Shape;106;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7" name="Google Shape;10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8" name="Google Shape;108;p2"/>
          <p:cNvSpPr txBox="1"/>
          <p:nvPr/>
        </p:nvSpPr>
        <p:spPr>
          <a:xfrm flipH="1" rot="10800000">
            <a:off x="405075" y="3837307"/>
            <a:ext cx="65028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09" name="Google Shape;109;p2"/>
          <p:cNvSpPr txBox="1"/>
          <p:nvPr/>
        </p:nvSpPr>
        <p:spPr>
          <a:xfrm>
            <a:off x="0" y="2733886"/>
            <a:ext cx="7304400" cy="3061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“Students and professionals often struggle to showcase their skills, achievements, and creative work in an organized and accessible manner. Traditional resumes are limited in visual representation, and physical portfolios are difficult to update or share. There is a need for a digital portfolio that allows individuals to effectively present their academic, professional, and personal achievements in a dynamic, interactive, and easily accessible format.”</a:t>
            </a:r>
            <a:endParaRPr sz="1800">
              <a:latin typeface="Calibri"/>
              <a:ea typeface="Calibri"/>
              <a:cs typeface="Calibri"/>
              <a:sym typeface="Calibri"/>
            </a:endParaRPr>
          </a:p>
          <a:p>
            <a:pPr indent="0" lvl="0" marL="0" rtl="0" algn="l">
              <a:spcBef>
                <a:spcPts val="0"/>
              </a:spcBef>
              <a:spcAft>
                <a:spcPts val="0"/>
              </a:spcAft>
              <a:buNone/>
            </a:pPr>
            <a:r>
              <a:t/>
            </a:r>
            <a:endParaRPr sz="6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3"/>
          <p:cNvGrpSpPr/>
          <p:nvPr/>
        </p:nvGrpSpPr>
        <p:grpSpPr>
          <a:xfrm>
            <a:off x="8658225" y="2647950"/>
            <a:ext cx="3533775" cy="3810000"/>
            <a:chOff x="8658225" y="2647950"/>
            <a:chExt cx="3533775" cy="3810000"/>
          </a:xfrm>
        </p:grpSpPr>
        <p:sp>
          <p:nvSpPr>
            <p:cNvPr id="112" name="Google Shape;112;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4" name="Google Shape;114;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115" name="Google Shape;115;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17" name="Google Shape;117;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8" name="Google Shape;118;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9" name="Google Shape;119;p3"/>
          <p:cNvSpPr txBox="1"/>
          <p:nvPr/>
        </p:nvSpPr>
        <p:spPr>
          <a:xfrm flipH="1" rot="10800000">
            <a:off x="294375" y="3981117"/>
            <a:ext cx="86898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just">
              <a:spcBef>
                <a:spcPts val="0"/>
              </a:spcBef>
              <a:spcAft>
                <a:spcPts val="0"/>
              </a:spcAft>
              <a:buNone/>
            </a:pPr>
            <a:r>
              <a:t/>
            </a:r>
            <a:endParaRPr sz="1800">
              <a:latin typeface="Calibri"/>
              <a:ea typeface="Calibri"/>
              <a:cs typeface="Calibri"/>
              <a:sym typeface="Calibri"/>
            </a:endParaRPr>
          </a:p>
        </p:txBody>
      </p:sp>
      <p:sp>
        <p:nvSpPr>
          <p:cNvPr id="120" name="Google Shape;120;p3"/>
          <p:cNvSpPr txBox="1"/>
          <p:nvPr/>
        </p:nvSpPr>
        <p:spPr>
          <a:xfrm>
            <a:off x="294375" y="2768296"/>
            <a:ext cx="8689800" cy="742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just">
              <a:spcBef>
                <a:spcPts val="0"/>
              </a:spcBef>
              <a:spcAft>
                <a:spcPts val="0"/>
              </a:spcAft>
              <a:buNone/>
            </a:pPr>
            <a:r>
              <a:rPr lang="en-US" sz="1800">
                <a:latin typeface="Calibri"/>
                <a:ea typeface="Calibri"/>
                <a:cs typeface="Calibri"/>
                <a:sym typeface="Calibri"/>
              </a:rPr>
              <a:t>A digital portfolio is an online platform to showcase skills, achievements, and projects in an interactive and shareable way.</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26" name="Google Shape;126;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127" name="Google Shape;127;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8" name="Google Shape;128;p4"/>
          <p:cNvSpPr txBox="1"/>
          <p:nvPr/>
        </p:nvSpPr>
        <p:spPr>
          <a:xfrm>
            <a:off x="0" y="2733963"/>
            <a:ext cx="12192000" cy="3532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Students – to showcase academic projects, skills, and extracurricular activities.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Job Seekers – to present resumes, achievements, and work samples.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Professionals – to highlight experience, projects, and career growth.</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Freelancers &amp; Creatives – to display designs, artworks, coding projects, or multimedia work.</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Educational Institutions – to encourage students to build and maintain digital profiles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Recruiters/Employers – to evaluate candidates’ skills and portfolios more effectively.</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5"/>
          <p:cNvPicPr preferRelativeResize="0"/>
          <p:nvPr/>
        </p:nvPicPr>
        <p:blipFill/>
        <p:spPr>
          <a:xfrm>
            <a:off x="0" y="1476375"/>
            <a:ext cx="2695574" cy="3248025"/>
          </a:xfrm>
          <a:prstGeom prst="rect">
            <a:avLst/>
          </a:prstGeom>
          <a:noFill/>
          <a:ln>
            <a:noFill/>
          </a:ln>
        </p:spPr>
      </p:pic>
      <p:sp>
        <p:nvSpPr>
          <p:cNvPr id="131" name="Google Shape;131;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5"/>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135" name="Google Shape;135;p5"/>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136" name="Google Shape;136;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7" name="Google Shape;137;p5"/>
          <p:cNvSpPr txBox="1"/>
          <p:nvPr/>
        </p:nvSpPr>
        <p:spPr>
          <a:xfrm>
            <a:off x="558175" y="1695450"/>
            <a:ext cx="9353700" cy="4840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a:latin typeface="Comic Sans MS"/>
                <a:ea typeface="Comic Sans MS"/>
                <a:cs typeface="Comic Sans MS"/>
                <a:sym typeface="Comic Sans MS"/>
              </a:rPr>
              <a:t>Tools Used</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HTML – structure</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CSS – design &amp; layout</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JavaScript – interactivity</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CodePen – development platform</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Techniques</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Responsive web design</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Clean UI/UX</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Flexbox/Grid for layout</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Contact form integration</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US">
                <a:latin typeface="Comic Sans MS"/>
                <a:ea typeface="Comic Sans MS"/>
                <a:cs typeface="Comic Sans MS"/>
                <a:sym typeface="Comic Sans MS"/>
              </a:rPr>
              <a:t>Project showcasing</a:t>
            </a:r>
            <a:endParaRPr>
              <a:latin typeface="Comic Sans MS"/>
              <a:ea typeface="Comic Sans MS"/>
              <a:cs typeface="Comic Sans MS"/>
              <a:sym typeface="Comic Sans MS"/>
            </a:endParaRPr>
          </a:p>
        </p:txBody>
      </p:sp>
      <p:sp>
        <p:nvSpPr>
          <p:cNvPr id="138" name="Google Shape;138;p5"/>
          <p:cNvSpPr txBox="1"/>
          <p:nvPr/>
        </p:nvSpPr>
        <p:spPr>
          <a:xfrm>
            <a:off x="0" y="1152082"/>
            <a:ext cx="12192000" cy="1666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9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1" name="Google Shape;141;p6"/>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42" name="Google Shape;142;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43" name="Google Shape;143;p6"/>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44" name="Google Shape;144;p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6"/>
          <p:cNvSpPr txBox="1"/>
          <p:nvPr/>
        </p:nvSpPr>
        <p:spPr>
          <a:xfrm>
            <a:off x="0" y="1343900"/>
            <a:ext cx="12192000" cy="5725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6000">
                <a:solidFill>
                  <a:schemeClr val="dk1"/>
                </a:solidFill>
                <a:latin typeface="Calibri"/>
                <a:ea typeface="Calibri"/>
                <a:cs typeface="Calibri"/>
                <a:sym typeface="Calibri"/>
              </a:rPr>
              <a:t>1. Header – Name &amp; Navigation</a:t>
            </a:r>
            <a:endParaRPr sz="6000">
              <a:solidFill>
                <a:schemeClr val="dk1"/>
              </a:solidFill>
              <a:latin typeface="Calibri"/>
              <a:ea typeface="Calibri"/>
              <a:cs typeface="Calibri"/>
              <a:sym typeface="Calibri"/>
            </a:endParaRPr>
          </a:p>
          <a:p>
            <a:pPr indent="0" lvl="0" marL="0" rtl="0" algn="l">
              <a:spcBef>
                <a:spcPts val="0"/>
              </a:spcBef>
              <a:spcAft>
                <a:spcPts val="0"/>
              </a:spcAft>
              <a:buNone/>
            </a:pPr>
            <a:r>
              <a:rPr lang="en-US" sz="6000">
                <a:solidFill>
                  <a:schemeClr val="dk1"/>
                </a:solidFill>
                <a:latin typeface="Calibri"/>
                <a:ea typeface="Calibri"/>
                <a:cs typeface="Calibri"/>
                <a:sym typeface="Calibri"/>
              </a:rPr>
              <a:t>      2. Home – Intro &amp; Tagline</a:t>
            </a:r>
            <a:endParaRPr sz="6000">
              <a:solidFill>
                <a:schemeClr val="dk1"/>
              </a:solidFill>
              <a:latin typeface="Calibri"/>
              <a:ea typeface="Calibri"/>
              <a:cs typeface="Calibri"/>
              <a:sym typeface="Calibri"/>
            </a:endParaRPr>
          </a:p>
          <a:p>
            <a:pPr indent="0" lvl="0" marL="0" rtl="0" algn="l">
              <a:spcBef>
                <a:spcPts val="0"/>
              </a:spcBef>
              <a:spcAft>
                <a:spcPts val="0"/>
              </a:spcAft>
              <a:buNone/>
            </a:pPr>
            <a:r>
              <a:rPr lang="en-US" sz="6000">
                <a:solidFill>
                  <a:schemeClr val="dk1"/>
                </a:solidFill>
                <a:latin typeface="Calibri"/>
                <a:ea typeface="Calibri"/>
                <a:cs typeface="Calibri"/>
                <a:sym typeface="Calibri"/>
              </a:rPr>
              <a:t>      3. About Me – Photo &amp; Bio</a:t>
            </a:r>
            <a:endParaRPr sz="6000">
              <a:solidFill>
                <a:schemeClr val="dk1"/>
              </a:solidFill>
              <a:latin typeface="Calibri"/>
              <a:ea typeface="Calibri"/>
              <a:cs typeface="Calibri"/>
              <a:sym typeface="Calibri"/>
            </a:endParaRPr>
          </a:p>
          <a:p>
            <a:pPr indent="0" lvl="0" marL="0" rtl="0" algn="l">
              <a:spcBef>
                <a:spcPts val="0"/>
              </a:spcBef>
              <a:spcAft>
                <a:spcPts val="0"/>
              </a:spcAft>
              <a:buNone/>
            </a:pPr>
            <a:r>
              <a:rPr lang="en-US" sz="6000">
                <a:solidFill>
                  <a:schemeClr val="dk1"/>
                </a:solidFill>
                <a:latin typeface="Calibri"/>
                <a:ea typeface="Calibri"/>
                <a:cs typeface="Calibri"/>
                <a:sym typeface="Calibri"/>
              </a:rPr>
              <a:t>      4. Projects – List of Works</a:t>
            </a:r>
            <a:endParaRPr sz="6000">
              <a:solidFill>
                <a:schemeClr val="dk1"/>
              </a:solidFill>
              <a:latin typeface="Calibri"/>
              <a:ea typeface="Calibri"/>
              <a:cs typeface="Calibri"/>
              <a:sym typeface="Calibri"/>
            </a:endParaRPr>
          </a:p>
          <a:p>
            <a:pPr indent="0" lvl="0" marL="0" rtl="0" algn="l">
              <a:spcBef>
                <a:spcPts val="0"/>
              </a:spcBef>
              <a:spcAft>
                <a:spcPts val="0"/>
              </a:spcAft>
              <a:buNone/>
            </a:pPr>
            <a:r>
              <a:rPr lang="en-US" sz="6000">
                <a:solidFill>
                  <a:schemeClr val="dk1"/>
                </a:solidFill>
                <a:latin typeface="Calibri"/>
                <a:ea typeface="Calibri"/>
                <a:cs typeface="Calibri"/>
                <a:sym typeface="Calibri"/>
              </a:rPr>
              <a:t>      5. Contact – Form / Details</a:t>
            </a:r>
            <a:endParaRPr sz="6000">
              <a:solidFill>
                <a:schemeClr val="dk1"/>
              </a:solidFill>
              <a:latin typeface="Calibri"/>
              <a:ea typeface="Calibri"/>
              <a:cs typeface="Calibri"/>
              <a:sym typeface="Calibri"/>
            </a:endParaRPr>
          </a:p>
          <a:p>
            <a:pPr indent="0" lvl="0" marL="0" rtl="0" algn="l">
              <a:spcBef>
                <a:spcPts val="0"/>
              </a:spcBef>
              <a:spcAft>
                <a:spcPts val="0"/>
              </a:spcAft>
              <a:buNone/>
            </a:pPr>
            <a:r>
              <a:rPr lang="en-US" sz="6000">
                <a:solidFill>
                  <a:schemeClr val="dk1"/>
                </a:solidFill>
                <a:latin typeface="Calibri"/>
                <a:ea typeface="Calibri"/>
                <a:cs typeface="Calibri"/>
                <a:sym typeface="Calibri"/>
              </a:rPr>
              <a:t>      6. Footer – Copyright / Links</a:t>
            </a:r>
            <a:endParaRPr sz="6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148" name="Google Shape;148;p7"/>
          <p:cNvSpPr txBox="1"/>
          <p:nvPr/>
        </p:nvSpPr>
        <p:spPr>
          <a:xfrm>
            <a:off x="3429000" y="1143625"/>
            <a:ext cx="5009700" cy="576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Features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Profile &amp; Bio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Projects Showcase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Contact Form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Responsive Design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Functionalities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View skills &amp; works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Send messages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Works on all devices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Easy to share</a:t>
            </a:r>
            <a:endParaRPr sz="18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1680467049"/>
  <p:tag name="ppt/slides/slide2.xml" val="4153881908"/>
  <p:tag name="ppt/slides/slide4.xml" val="1854722440"/>
  <p:tag name="ppt/slides/slide5.xml" val="1099378794"/>
  <p:tag name="ppt/slides/slide6.xml" val="3551551301"/>
  <p:tag name="ppt/slides/slide7.xml" val="593102802"/>
  <p:tag name="ppt/slides/slide8.xml" val="513765711"/>
  <p:tag name="ppt/slides/slide9.xml" val="1929710942"/>
  <p:tag name="ppt/slides/slide11.xml" val="755184920"/>
  <p:tag name="ppt/slides/slide3.xml" val="3554532324"/>
  <p:tag name="ppt/slides/slide10.xml" val="1570892702"/>
  <p:tag name="ppt/slideMasters/slideMaster1.xml" val="3283276673"/>
  <p:tag name="ppt/slideLayouts/slideLayout5.xml" val="1370356837"/>
  <p:tag name="ppt/notesSlides/notesSlide1.xml" val="3945753431"/>
  <p:tag name="ppt/slideLayouts/slideLayout1.xml" val="1974223152"/>
  <p:tag name="ppt/slideLayouts/slideLayout2.xml" val="4053817275"/>
  <p:tag name="ppt/slideLayouts/slideLayout3.xml" val="1278445878"/>
  <p:tag name="ppt/slideLayouts/slideLayout4.xml" val="257650413"/>
  <p:tag name="ppt/media/image2.png" val="1456299022"/>
  <p:tag name="ppt/media/image3.png" val="867789393"/>
  <p:tag name="ppt/media/image9.png" val="939215690"/>
  <p:tag name="ppt/media/image10.jpg" val="3400441829"/>
  <p:tag name="ppt/media/image5.png" val="531676360"/>
  <p:tag name="ppt/media/image7.png" val="1600968154"/>
  <p:tag name="ppt/media/image6.png" val="412489920"/>
  <p:tag name="ppt/notesMasters/notesMaster1.xml" val="1676418058"/>
  <p:tag name="ppt/theme/theme1.xml" val="956944377"/>
  <p:tag name="ppt/theme/theme2.xml" val="1572619131"/>
  <p:tag name="ppt/media/image1.png" val="217837026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