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0" r:id="rId7"/>
    <p:sldId id="262" r:id="rId8"/>
    <p:sldId id="263" r:id="rId9"/>
    <p:sldId id="264" r:id="rId10"/>
    <p:sldId id="267" r:id="rId11"/>
    <p:sldId id="280" r:id="rId12"/>
    <p:sldId id="281" r:id="rId13"/>
    <p:sldId id="266" r:id="rId14"/>
    <p:sldId id="271" r:id="rId15"/>
    <p:sldId id="269" r:id="rId16"/>
    <p:sldId id="279" r:id="rId17"/>
    <p:sldId id="270" r:id="rId18"/>
    <p:sldId id="268" r:id="rId19"/>
    <p:sldId id="282" r:id="rId20"/>
    <p:sldId id="283" r:id="rId21"/>
    <p:sldId id="287" r:id="rId22"/>
    <p:sldId id="284" r:id="rId23"/>
    <p:sldId id="286" r:id="rId24"/>
    <p:sldId id="276" r:id="rId25"/>
    <p:sldId id="277" r:id="rId26"/>
    <p:sldId id="278"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teikm\Desktop\LIU\python\on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r>
              <a:rPr lang="en-US"/>
              <a:t>Distribution</a:t>
            </a:r>
          </a:p>
        </c:rich>
      </c:tx>
      <c:overlay val="0"/>
      <c:spPr>
        <a:noFill/>
        <a:ln>
          <a:noFill/>
        </a:ln>
        <a:effectLst/>
      </c:spPr>
      <c:txPr>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noFill/>
            <a:ln w="25400" cap="flat" cmpd="sng" algn="ctr">
              <a:solidFill>
                <a:schemeClr val="accent1"/>
              </a:solidFill>
              <a:miter lim="800000"/>
            </a:ln>
            <a:effectLst/>
          </c:spPr>
          <c:invertIfNegative val="0"/>
          <c:dLbls>
            <c:dLbl>
              <c:idx val="0"/>
              <c:tx>
                <c:rich>
                  <a:bodyPr rot="0" spcFirstLastPara="1" vertOverflow="ellipsis" vert="horz" wrap="square" lIns="38100" tIns="19050" rIns="38100" bIns="19050" anchor="ctr" anchorCtr="1">
                    <a:spAutoFit/>
                  </a:bodyPr>
                  <a:lstStyle/>
                  <a:p>
                    <a:pPr>
                      <a:defRPr sz="2000" b="0" i="0" u="none" strike="noStrike" kern="1200" baseline="0">
                        <a:solidFill>
                          <a:schemeClr val="tx1">
                            <a:lumMod val="65000"/>
                            <a:lumOff val="35000"/>
                          </a:schemeClr>
                        </a:solidFill>
                        <a:latin typeface="+mn-lt"/>
                        <a:ea typeface="+mn-ea"/>
                        <a:cs typeface="+mn-cs"/>
                      </a:defRPr>
                    </a:pPr>
                    <a:fld id="{53F59713-A25C-4421-87CA-8FF8FB7CA816}" type="VALUE">
                      <a:rPr lang="en-US" smtClean="0"/>
                      <a:pPr>
                        <a:defRPr sz="2000"/>
                      </a:pPr>
                      <a:t>[VALUE]</a:t>
                    </a:fld>
                    <a:r>
                      <a:rPr lang="en-US"/>
                      <a:t>%</a:t>
                    </a:r>
                  </a:p>
                </c:rich>
              </c:tx>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32CE-4DEC-BFB4-7D4EC3171315}"/>
                </c:ext>
              </c:extLst>
            </c:dLbl>
            <c:dLbl>
              <c:idx val="1"/>
              <c:tx>
                <c:rich>
                  <a:bodyPr rot="0" spcFirstLastPara="1" vertOverflow="ellipsis" vert="horz" wrap="square" lIns="38100" tIns="19050" rIns="38100" bIns="19050" anchor="ctr" anchorCtr="1">
                    <a:spAutoFit/>
                  </a:bodyPr>
                  <a:lstStyle/>
                  <a:p>
                    <a:pPr>
                      <a:defRPr sz="2000" b="0" i="0" u="none" strike="noStrike" kern="1200" baseline="0">
                        <a:solidFill>
                          <a:schemeClr val="tx1">
                            <a:lumMod val="65000"/>
                            <a:lumOff val="35000"/>
                          </a:schemeClr>
                        </a:solidFill>
                        <a:latin typeface="+mn-lt"/>
                        <a:ea typeface="+mn-ea"/>
                        <a:cs typeface="+mn-cs"/>
                      </a:defRPr>
                    </a:pPr>
                    <a:r>
                      <a:rPr lang="en-US" sz="2000"/>
                      <a:t>88%</a:t>
                    </a:r>
                    <a:endParaRPr lang="en-US" sz="2000" dirty="0"/>
                  </a:p>
                </c:rich>
              </c:tx>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2CE-4DEC-BFB4-7D4EC31713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Sheet1!$H$4:$H$5</c:f>
              <c:strCache>
                <c:ptCount val="2"/>
                <c:pt idx="0">
                  <c:v>Ranked</c:v>
                </c:pt>
                <c:pt idx="1">
                  <c:v>Not Ranked</c:v>
                </c:pt>
              </c:strCache>
            </c:strRef>
          </c:cat>
          <c:val>
            <c:numRef>
              <c:f>Sheet1!$I$4:$I$5</c:f>
              <c:numCache>
                <c:formatCode>0</c:formatCode>
                <c:ptCount val="2"/>
                <c:pt idx="0">
                  <c:v>12.495000000000001</c:v>
                </c:pt>
                <c:pt idx="1">
                  <c:v>87.504999999999995</c:v>
                </c:pt>
              </c:numCache>
            </c:numRef>
          </c:val>
          <c:extLst>
            <c:ext xmlns:c16="http://schemas.microsoft.com/office/drawing/2014/chart" uri="{C3380CC4-5D6E-409C-BE32-E72D297353CC}">
              <c16:uniqueId val="{00000000-32CE-4DEC-BFB4-7D4EC3171315}"/>
            </c:ext>
          </c:extLst>
        </c:ser>
        <c:dLbls>
          <c:dLblPos val="ctr"/>
          <c:showLegendKey val="0"/>
          <c:showVal val="1"/>
          <c:showCatName val="0"/>
          <c:showSerName val="0"/>
          <c:showPercent val="0"/>
          <c:showBubbleSize val="0"/>
        </c:dLbls>
        <c:gapWidth val="227"/>
        <c:overlap val="-48"/>
        <c:axId val="458465216"/>
        <c:axId val="458465872"/>
      </c:barChart>
      <c:catAx>
        <c:axId val="45846521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458465872"/>
        <c:crosses val="autoZero"/>
        <c:auto val="1"/>
        <c:lblAlgn val="ctr"/>
        <c:lblOffset val="100"/>
        <c:noMultiLvlLbl val="0"/>
      </c:catAx>
      <c:valAx>
        <c:axId val="458465872"/>
        <c:scaling>
          <c:orientation val="minMax"/>
        </c:scaling>
        <c:delete val="0"/>
        <c:axPos val="b"/>
        <c:majorGridlines>
          <c:spPr>
            <a:ln w="9525">
              <a:solidFill>
                <a:schemeClr val="tx1">
                  <a:lumMod val="15000"/>
                  <a:lumOff val="85000"/>
                </a:schemeClr>
              </a:solidFill>
            </a:ln>
            <a:effectLst/>
          </c:spPr>
        </c:majorGridlines>
        <c:numFmt formatCode="0" sourceLinked="1"/>
        <c:majorTickMark val="none"/>
        <c:minorTickMark val="none"/>
        <c:tickLblPos val="nextTo"/>
        <c:spPr>
          <a:noFill/>
          <a:ln w="9525">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458465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11B2EB-B2A1-4A4E-8377-61EE8D8FEE54}" type="doc">
      <dgm:prSet loTypeId="urn:microsoft.com/office/officeart/2005/8/layout/funnel1" loCatId="process" qsTypeId="urn:microsoft.com/office/officeart/2005/8/quickstyle/simple1" qsCatId="simple" csTypeId="urn:microsoft.com/office/officeart/2005/8/colors/accent5_2" csCatId="accent5" phldr="1"/>
      <dgm:spPr/>
      <dgm:t>
        <a:bodyPr/>
        <a:lstStyle/>
        <a:p>
          <a:endParaRPr lang="en-US"/>
        </a:p>
      </dgm:t>
    </dgm:pt>
    <dgm:pt modelId="{B8629815-B73B-43EC-9E10-D8254DD43B29}">
      <dgm:prSet phldrT="[Text]"/>
      <dgm:spPr/>
      <dgm:t>
        <a:bodyPr/>
        <a:lstStyle/>
        <a:p>
          <a:r>
            <a:rPr lang="en-US" dirty="0"/>
            <a:t>Majority do not make it to top 200 ever</a:t>
          </a:r>
        </a:p>
      </dgm:t>
    </dgm:pt>
    <dgm:pt modelId="{02CF5980-8461-420D-B5BD-A40DE9F0275F}" type="parTrans" cxnId="{15ABF460-D822-49E2-BAC2-7418E9886BD1}">
      <dgm:prSet/>
      <dgm:spPr/>
      <dgm:t>
        <a:bodyPr/>
        <a:lstStyle/>
        <a:p>
          <a:endParaRPr lang="en-US"/>
        </a:p>
      </dgm:t>
    </dgm:pt>
    <dgm:pt modelId="{38B0A6E3-2167-4BC0-9614-BDDFE5AB0D5B}" type="sibTrans" cxnId="{15ABF460-D822-49E2-BAC2-7418E9886BD1}">
      <dgm:prSet/>
      <dgm:spPr/>
      <dgm:t>
        <a:bodyPr/>
        <a:lstStyle/>
        <a:p>
          <a:endParaRPr lang="en-US"/>
        </a:p>
      </dgm:t>
    </dgm:pt>
    <dgm:pt modelId="{6EDE9E6B-390F-4F77-A24E-B6B08DCC8A38}" type="pres">
      <dgm:prSet presAssocID="{9111B2EB-B2A1-4A4E-8377-61EE8D8FEE54}" presName="Name0" presStyleCnt="0">
        <dgm:presLayoutVars>
          <dgm:chMax val="4"/>
          <dgm:resizeHandles val="exact"/>
        </dgm:presLayoutVars>
      </dgm:prSet>
      <dgm:spPr/>
    </dgm:pt>
    <dgm:pt modelId="{9779585D-8FE3-4C13-AD2D-E5CFA28E129C}" type="pres">
      <dgm:prSet presAssocID="{9111B2EB-B2A1-4A4E-8377-61EE8D8FEE54}" presName="ellipse" presStyleLbl="trBgShp" presStyleIdx="0" presStyleCnt="1"/>
      <dgm:spPr/>
    </dgm:pt>
    <dgm:pt modelId="{A50B41BC-D81F-460C-8AFA-0385C73DDE58}" type="pres">
      <dgm:prSet presAssocID="{9111B2EB-B2A1-4A4E-8377-61EE8D8FEE54}" presName="arrow1" presStyleLbl="fgShp" presStyleIdx="0" presStyleCnt="1"/>
      <dgm:spPr/>
    </dgm:pt>
    <dgm:pt modelId="{7D63B33B-B263-4437-BC2E-355EC63324E3}" type="pres">
      <dgm:prSet presAssocID="{9111B2EB-B2A1-4A4E-8377-61EE8D8FEE54}" presName="rectangle" presStyleLbl="revTx" presStyleIdx="0" presStyleCnt="1">
        <dgm:presLayoutVars>
          <dgm:bulletEnabled val="1"/>
        </dgm:presLayoutVars>
      </dgm:prSet>
      <dgm:spPr/>
    </dgm:pt>
    <dgm:pt modelId="{737B9459-09AF-4B68-89DD-CA301C451769}" type="pres">
      <dgm:prSet presAssocID="{9111B2EB-B2A1-4A4E-8377-61EE8D8FEE54}" presName="funnel" presStyleLbl="trAlignAcc1" presStyleIdx="0" presStyleCnt="1"/>
      <dgm:spPr/>
    </dgm:pt>
  </dgm:ptLst>
  <dgm:cxnLst>
    <dgm:cxn modelId="{B3F3733E-DB33-4466-B709-25FD3F4F87A1}" type="presOf" srcId="{B8629815-B73B-43EC-9E10-D8254DD43B29}" destId="{7D63B33B-B263-4437-BC2E-355EC63324E3}" srcOrd="0" destOrd="0" presId="urn:microsoft.com/office/officeart/2005/8/layout/funnel1"/>
    <dgm:cxn modelId="{15ABF460-D822-49E2-BAC2-7418E9886BD1}" srcId="{9111B2EB-B2A1-4A4E-8377-61EE8D8FEE54}" destId="{B8629815-B73B-43EC-9E10-D8254DD43B29}" srcOrd="0" destOrd="0" parTransId="{02CF5980-8461-420D-B5BD-A40DE9F0275F}" sibTransId="{38B0A6E3-2167-4BC0-9614-BDDFE5AB0D5B}"/>
    <dgm:cxn modelId="{0ED8AF76-5E3F-4775-B691-6D8AACE3831E}" type="presOf" srcId="{9111B2EB-B2A1-4A4E-8377-61EE8D8FEE54}" destId="{6EDE9E6B-390F-4F77-A24E-B6B08DCC8A38}" srcOrd="0" destOrd="0" presId="urn:microsoft.com/office/officeart/2005/8/layout/funnel1"/>
    <dgm:cxn modelId="{5C9C9142-11F9-4F04-8193-46B701F14318}" type="presParOf" srcId="{6EDE9E6B-390F-4F77-A24E-B6B08DCC8A38}" destId="{9779585D-8FE3-4C13-AD2D-E5CFA28E129C}" srcOrd="0" destOrd="0" presId="urn:microsoft.com/office/officeart/2005/8/layout/funnel1"/>
    <dgm:cxn modelId="{2AC14AD2-B66F-4330-A537-FAD17AB6AD40}" type="presParOf" srcId="{6EDE9E6B-390F-4F77-A24E-B6B08DCC8A38}" destId="{A50B41BC-D81F-460C-8AFA-0385C73DDE58}" srcOrd="1" destOrd="0" presId="urn:microsoft.com/office/officeart/2005/8/layout/funnel1"/>
    <dgm:cxn modelId="{DF290C30-91EF-4BA7-823E-63988742D312}" type="presParOf" srcId="{6EDE9E6B-390F-4F77-A24E-B6B08DCC8A38}" destId="{7D63B33B-B263-4437-BC2E-355EC63324E3}" srcOrd="2" destOrd="0" presId="urn:microsoft.com/office/officeart/2005/8/layout/funnel1"/>
    <dgm:cxn modelId="{D5AABA5B-D1C1-428D-AE56-3D01DCA02996}" type="presParOf" srcId="{6EDE9E6B-390F-4F77-A24E-B6B08DCC8A38}" destId="{737B9459-09AF-4B68-89DD-CA301C451769}" srcOrd="3"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7B6C2F3-5D40-4241-A96E-21CA14D418A9}" type="doc">
      <dgm:prSet loTypeId="urn:microsoft.com/office/officeart/2005/8/layout/venn2" loCatId="relationship" qsTypeId="urn:microsoft.com/office/officeart/2005/8/quickstyle/simple1" qsCatId="simple" csTypeId="urn:microsoft.com/office/officeart/2005/8/colors/accent5_3" csCatId="accent5" phldr="1"/>
      <dgm:spPr/>
      <dgm:t>
        <a:bodyPr/>
        <a:lstStyle/>
        <a:p>
          <a:endParaRPr lang="en-US"/>
        </a:p>
      </dgm:t>
    </dgm:pt>
    <dgm:pt modelId="{D26AC99A-D43D-4D68-9E0B-96FF044A65B9}">
      <dgm:prSet phldrT="[Text]"/>
      <dgm:spPr/>
      <dgm:t>
        <a:bodyPr/>
        <a:lstStyle/>
        <a:p>
          <a:r>
            <a:rPr lang="en-US" dirty="0"/>
            <a:t>Past </a:t>
          </a:r>
        </a:p>
      </dgm:t>
    </dgm:pt>
    <dgm:pt modelId="{A1B74852-EF93-4DF6-ADC2-F618DA989D5B}" type="parTrans" cxnId="{D07F1291-BC1C-4F87-BA1B-86BE64A89B9F}">
      <dgm:prSet/>
      <dgm:spPr/>
      <dgm:t>
        <a:bodyPr/>
        <a:lstStyle/>
        <a:p>
          <a:endParaRPr lang="en-US"/>
        </a:p>
      </dgm:t>
    </dgm:pt>
    <dgm:pt modelId="{FE548905-960B-43C4-AA29-741F6BAA875E}" type="sibTrans" cxnId="{D07F1291-BC1C-4F87-BA1B-86BE64A89B9F}">
      <dgm:prSet/>
      <dgm:spPr/>
      <dgm:t>
        <a:bodyPr/>
        <a:lstStyle/>
        <a:p>
          <a:endParaRPr lang="en-US"/>
        </a:p>
      </dgm:t>
    </dgm:pt>
    <dgm:pt modelId="{8204E2DD-D529-45EB-ADE9-ED2AB2ED0EE9}">
      <dgm:prSet phldrT="[Text]"/>
      <dgm:spPr/>
      <dgm:t>
        <a:bodyPr/>
        <a:lstStyle/>
        <a:p>
          <a:r>
            <a:rPr lang="en-US" dirty="0"/>
            <a:t>Past 3 Years</a:t>
          </a:r>
        </a:p>
      </dgm:t>
    </dgm:pt>
    <dgm:pt modelId="{B6902FDC-3619-459C-8AE3-66CD9DB07518}" type="parTrans" cxnId="{9366251E-54A8-498A-B677-5C0A875127D0}">
      <dgm:prSet/>
      <dgm:spPr/>
      <dgm:t>
        <a:bodyPr/>
        <a:lstStyle/>
        <a:p>
          <a:endParaRPr lang="en-US"/>
        </a:p>
      </dgm:t>
    </dgm:pt>
    <dgm:pt modelId="{9DAAFC50-8AE1-4419-B4F9-77B4A383C2C4}" type="sibTrans" cxnId="{9366251E-54A8-498A-B677-5C0A875127D0}">
      <dgm:prSet/>
      <dgm:spPr/>
      <dgm:t>
        <a:bodyPr/>
        <a:lstStyle/>
        <a:p>
          <a:endParaRPr lang="en-US"/>
        </a:p>
      </dgm:t>
    </dgm:pt>
    <dgm:pt modelId="{30F2BA22-BDA5-40B6-B545-BED4F075D8FC}">
      <dgm:prSet phldrT="[Text]"/>
      <dgm:spPr/>
      <dgm:t>
        <a:bodyPr/>
        <a:lstStyle/>
        <a:p>
          <a:r>
            <a:rPr lang="en-US" dirty="0"/>
            <a:t>Past 1 year</a:t>
          </a:r>
        </a:p>
      </dgm:t>
    </dgm:pt>
    <dgm:pt modelId="{FB02DDB4-13C7-44FC-A193-2483900AC810}" type="parTrans" cxnId="{13AE9F68-2824-4928-94A0-08F37CEEAEA1}">
      <dgm:prSet/>
      <dgm:spPr/>
      <dgm:t>
        <a:bodyPr/>
        <a:lstStyle/>
        <a:p>
          <a:endParaRPr lang="en-US"/>
        </a:p>
      </dgm:t>
    </dgm:pt>
    <dgm:pt modelId="{4C75F5BB-A0D9-4D9B-821D-F1046B8AC6D4}" type="sibTrans" cxnId="{13AE9F68-2824-4928-94A0-08F37CEEAEA1}">
      <dgm:prSet/>
      <dgm:spPr/>
      <dgm:t>
        <a:bodyPr/>
        <a:lstStyle/>
        <a:p>
          <a:endParaRPr lang="en-US"/>
        </a:p>
      </dgm:t>
    </dgm:pt>
    <dgm:pt modelId="{B12323E8-82FE-4BA8-9088-F8AAA3CA23E2}">
      <dgm:prSet phldrT="[Text]"/>
      <dgm:spPr/>
      <dgm:t>
        <a:bodyPr/>
        <a:lstStyle/>
        <a:p>
          <a:r>
            <a:rPr lang="en-US" dirty="0"/>
            <a:t>Label Feature</a:t>
          </a:r>
        </a:p>
      </dgm:t>
    </dgm:pt>
    <dgm:pt modelId="{7F9D4C5C-CAA3-496F-AA53-11F2A088F7D1}" type="parTrans" cxnId="{5418B973-4FC6-4DFB-8198-60AD1707C9F6}">
      <dgm:prSet/>
      <dgm:spPr/>
      <dgm:t>
        <a:bodyPr/>
        <a:lstStyle/>
        <a:p>
          <a:endParaRPr lang="en-US"/>
        </a:p>
      </dgm:t>
    </dgm:pt>
    <dgm:pt modelId="{9682AD04-2E3B-4CE8-978D-B9089EDB218D}" type="sibTrans" cxnId="{5418B973-4FC6-4DFB-8198-60AD1707C9F6}">
      <dgm:prSet/>
      <dgm:spPr/>
      <dgm:t>
        <a:bodyPr/>
        <a:lstStyle/>
        <a:p>
          <a:endParaRPr lang="en-US"/>
        </a:p>
      </dgm:t>
    </dgm:pt>
    <dgm:pt modelId="{E6549CD1-C0AB-43B0-9FC6-CD7218AED621}">
      <dgm:prSet phldrT="[Text]"/>
      <dgm:spPr/>
      <dgm:t>
        <a:bodyPr/>
        <a:lstStyle/>
        <a:p>
          <a:r>
            <a:rPr lang="en-US"/>
            <a:t>Past 5 years</a:t>
          </a:r>
          <a:endParaRPr lang="en-US" dirty="0"/>
        </a:p>
      </dgm:t>
    </dgm:pt>
    <dgm:pt modelId="{271D89B1-0ED2-4F13-868D-CA3DADCF0845}" type="parTrans" cxnId="{B55C089B-FBFD-495B-9717-D85E4C0B1C8F}">
      <dgm:prSet/>
      <dgm:spPr/>
      <dgm:t>
        <a:bodyPr/>
        <a:lstStyle/>
        <a:p>
          <a:endParaRPr lang="en-US"/>
        </a:p>
      </dgm:t>
    </dgm:pt>
    <dgm:pt modelId="{2D2FD314-B9E1-46CC-B28F-768BF8C7C0BE}" type="sibTrans" cxnId="{B55C089B-FBFD-495B-9717-D85E4C0B1C8F}">
      <dgm:prSet/>
      <dgm:spPr/>
      <dgm:t>
        <a:bodyPr/>
        <a:lstStyle/>
        <a:p>
          <a:endParaRPr lang="en-US"/>
        </a:p>
      </dgm:t>
    </dgm:pt>
    <dgm:pt modelId="{05D03271-8D76-4CFD-BC20-238A2EE454EF}" type="pres">
      <dgm:prSet presAssocID="{D7B6C2F3-5D40-4241-A96E-21CA14D418A9}" presName="Name0" presStyleCnt="0">
        <dgm:presLayoutVars>
          <dgm:chMax val="7"/>
          <dgm:resizeHandles val="exact"/>
        </dgm:presLayoutVars>
      </dgm:prSet>
      <dgm:spPr/>
    </dgm:pt>
    <dgm:pt modelId="{4139E5BE-51C8-4745-9DF7-BE9C3827873E}" type="pres">
      <dgm:prSet presAssocID="{D7B6C2F3-5D40-4241-A96E-21CA14D418A9}" presName="comp1" presStyleCnt="0"/>
      <dgm:spPr/>
    </dgm:pt>
    <dgm:pt modelId="{2FA67D70-1A42-471E-81B4-180DC1830D16}" type="pres">
      <dgm:prSet presAssocID="{D7B6C2F3-5D40-4241-A96E-21CA14D418A9}" presName="circle1" presStyleLbl="node1" presStyleIdx="0" presStyleCnt="5"/>
      <dgm:spPr/>
    </dgm:pt>
    <dgm:pt modelId="{CDD9422D-CF54-4376-B2AA-6C6802C7B5DA}" type="pres">
      <dgm:prSet presAssocID="{D7B6C2F3-5D40-4241-A96E-21CA14D418A9}" presName="c1text" presStyleLbl="node1" presStyleIdx="0" presStyleCnt="5">
        <dgm:presLayoutVars>
          <dgm:bulletEnabled val="1"/>
        </dgm:presLayoutVars>
      </dgm:prSet>
      <dgm:spPr/>
    </dgm:pt>
    <dgm:pt modelId="{32174A56-ABF0-429B-8DE7-F14B9F5AF8D7}" type="pres">
      <dgm:prSet presAssocID="{D7B6C2F3-5D40-4241-A96E-21CA14D418A9}" presName="comp2" presStyleCnt="0"/>
      <dgm:spPr/>
    </dgm:pt>
    <dgm:pt modelId="{28FCB297-06B1-456A-95A4-5D27AEC1446B}" type="pres">
      <dgm:prSet presAssocID="{D7B6C2F3-5D40-4241-A96E-21CA14D418A9}" presName="circle2" presStyleLbl="node1" presStyleIdx="1" presStyleCnt="5"/>
      <dgm:spPr/>
    </dgm:pt>
    <dgm:pt modelId="{B3DFCC72-A86B-4548-A674-C65B13A1516A}" type="pres">
      <dgm:prSet presAssocID="{D7B6C2F3-5D40-4241-A96E-21CA14D418A9}" presName="c2text" presStyleLbl="node1" presStyleIdx="1" presStyleCnt="5">
        <dgm:presLayoutVars>
          <dgm:bulletEnabled val="1"/>
        </dgm:presLayoutVars>
      </dgm:prSet>
      <dgm:spPr/>
    </dgm:pt>
    <dgm:pt modelId="{92A9CCCB-6290-460C-A263-084E130A29B2}" type="pres">
      <dgm:prSet presAssocID="{D7B6C2F3-5D40-4241-A96E-21CA14D418A9}" presName="comp3" presStyleCnt="0"/>
      <dgm:spPr/>
    </dgm:pt>
    <dgm:pt modelId="{AF5F0878-6305-4722-9819-FC65617098C2}" type="pres">
      <dgm:prSet presAssocID="{D7B6C2F3-5D40-4241-A96E-21CA14D418A9}" presName="circle3" presStyleLbl="node1" presStyleIdx="2" presStyleCnt="5"/>
      <dgm:spPr/>
    </dgm:pt>
    <dgm:pt modelId="{927BF0DE-89EE-4C04-8CA4-9DD66C2E6A9C}" type="pres">
      <dgm:prSet presAssocID="{D7B6C2F3-5D40-4241-A96E-21CA14D418A9}" presName="c3text" presStyleLbl="node1" presStyleIdx="2" presStyleCnt="5">
        <dgm:presLayoutVars>
          <dgm:bulletEnabled val="1"/>
        </dgm:presLayoutVars>
      </dgm:prSet>
      <dgm:spPr/>
    </dgm:pt>
    <dgm:pt modelId="{5DC8F46A-1C88-49AD-AC07-38FC86421132}" type="pres">
      <dgm:prSet presAssocID="{D7B6C2F3-5D40-4241-A96E-21CA14D418A9}" presName="comp4" presStyleCnt="0"/>
      <dgm:spPr/>
    </dgm:pt>
    <dgm:pt modelId="{9B0A7CD2-551A-45DE-80A3-F05CBCFD005B}" type="pres">
      <dgm:prSet presAssocID="{D7B6C2F3-5D40-4241-A96E-21CA14D418A9}" presName="circle4" presStyleLbl="node1" presStyleIdx="3" presStyleCnt="5"/>
      <dgm:spPr/>
    </dgm:pt>
    <dgm:pt modelId="{7D340A65-C8A7-45DA-AD27-B2255386976F}" type="pres">
      <dgm:prSet presAssocID="{D7B6C2F3-5D40-4241-A96E-21CA14D418A9}" presName="c4text" presStyleLbl="node1" presStyleIdx="3" presStyleCnt="5">
        <dgm:presLayoutVars>
          <dgm:bulletEnabled val="1"/>
        </dgm:presLayoutVars>
      </dgm:prSet>
      <dgm:spPr/>
    </dgm:pt>
    <dgm:pt modelId="{4F74C8DD-584A-4EB0-A334-B8B0F93AE960}" type="pres">
      <dgm:prSet presAssocID="{D7B6C2F3-5D40-4241-A96E-21CA14D418A9}" presName="comp5" presStyleCnt="0"/>
      <dgm:spPr/>
    </dgm:pt>
    <dgm:pt modelId="{D545A52B-ED72-49FC-B294-8E00A9CABD2E}" type="pres">
      <dgm:prSet presAssocID="{D7B6C2F3-5D40-4241-A96E-21CA14D418A9}" presName="circle5" presStyleLbl="node1" presStyleIdx="4" presStyleCnt="5"/>
      <dgm:spPr/>
    </dgm:pt>
    <dgm:pt modelId="{94B2272E-274B-41BA-9A9B-F466D6949B22}" type="pres">
      <dgm:prSet presAssocID="{D7B6C2F3-5D40-4241-A96E-21CA14D418A9}" presName="c5text" presStyleLbl="node1" presStyleIdx="4" presStyleCnt="5">
        <dgm:presLayoutVars>
          <dgm:bulletEnabled val="1"/>
        </dgm:presLayoutVars>
      </dgm:prSet>
      <dgm:spPr/>
    </dgm:pt>
  </dgm:ptLst>
  <dgm:cxnLst>
    <dgm:cxn modelId="{FE75301C-CD7E-4DF1-8F31-9F8BB8ABF94A}" type="presOf" srcId="{B12323E8-82FE-4BA8-9088-F8AAA3CA23E2}" destId="{94B2272E-274B-41BA-9A9B-F466D6949B22}" srcOrd="1" destOrd="0" presId="urn:microsoft.com/office/officeart/2005/8/layout/venn2"/>
    <dgm:cxn modelId="{9366251E-54A8-498A-B677-5C0A875127D0}" srcId="{D7B6C2F3-5D40-4241-A96E-21CA14D418A9}" destId="{8204E2DD-D529-45EB-ADE9-ED2AB2ED0EE9}" srcOrd="2" destOrd="0" parTransId="{B6902FDC-3619-459C-8AE3-66CD9DB07518}" sibTransId="{9DAAFC50-8AE1-4419-B4F9-77B4A383C2C4}"/>
    <dgm:cxn modelId="{E9DB451F-39B7-4AF1-A2FD-045AF3326674}" type="presOf" srcId="{E6549CD1-C0AB-43B0-9FC6-CD7218AED621}" destId="{28FCB297-06B1-456A-95A4-5D27AEC1446B}" srcOrd="0" destOrd="0" presId="urn:microsoft.com/office/officeart/2005/8/layout/venn2"/>
    <dgm:cxn modelId="{9F11392A-1AFF-4B8D-8052-401FBC811335}" type="presOf" srcId="{30F2BA22-BDA5-40B6-B545-BED4F075D8FC}" destId="{9B0A7CD2-551A-45DE-80A3-F05CBCFD005B}" srcOrd="0" destOrd="0" presId="urn:microsoft.com/office/officeart/2005/8/layout/venn2"/>
    <dgm:cxn modelId="{13AE9F68-2824-4928-94A0-08F37CEEAEA1}" srcId="{D7B6C2F3-5D40-4241-A96E-21CA14D418A9}" destId="{30F2BA22-BDA5-40B6-B545-BED4F075D8FC}" srcOrd="3" destOrd="0" parTransId="{FB02DDB4-13C7-44FC-A193-2483900AC810}" sibTransId="{4C75F5BB-A0D9-4D9B-821D-F1046B8AC6D4}"/>
    <dgm:cxn modelId="{5418B973-4FC6-4DFB-8198-60AD1707C9F6}" srcId="{D7B6C2F3-5D40-4241-A96E-21CA14D418A9}" destId="{B12323E8-82FE-4BA8-9088-F8AAA3CA23E2}" srcOrd="4" destOrd="0" parTransId="{7F9D4C5C-CAA3-496F-AA53-11F2A088F7D1}" sibTransId="{9682AD04-2E3B-4CE8-978D-B9089EDB218D}"/>
    <dgm:cxn modelId="{9D887381-DC9B-452C-B941-ECBCF88CD967}" type="presOf" srcId="{30F2BA22-BDA5-40B6-B545-BED4F075D8FC}" destId="{7D340A65-C8A7-45DA-AD27-B2255386976F}" srcOrd="1" destOrd="0" presId="urn:microsoft.com/office/officeart/2005/8/layout/venn2"/>
    <dgm:cxn modelId="{0B7C3983-899E-406C-949A-9740E5245812}" type="presOf" srcId="{E6549CD1-C0AB-43B0-9FC6-CD7218AED621}" destId="{B3DFCC72-A86B-4548-A674-C65B13A1516A}" srcOrd="1" destOrd="0" presId="urn:microsoft.com/office/officeart/2005/8/layout/venn2"/>
    <dgm:cxn modelId="{D07F1291-BC1C-4F87-BA1B-86BE64A89B9F}" srcId="{D7B6C2F3-5D40-4241-A96E-21CA14D418A9}" destId="{D26AC99A-D43D-4D68-9E0B-96FF044A65B9}" srcOrd="0" destOrd="0" parTransId="{A1B74852-EF93-4DF6-ADC2-F618DA989D5B}" sibTransId="{FE548905-960B-43C4-AA29-741F6BAA875E}"/>
    <dgm:cxn modelId="{B55C089B-FBFD-495B-9717-D85E4C0B1C8F}" srcId="{D7B6C2F3-5D40-4241-A96E-21CA14D418A9}" destId="{E6549CD1-C0AB-43B0-9FC6-CD7218AED621}" srcOrd="1" destOrd="0" parTransId="{271D89B1-0ED2-4F13-868D-CA3DADCF0845}" sibTransId="{2D2FD314-B9E1-46CC-B28F-768BF8C7C0BE}"/>
    <dgm:cxn modelId="{FE25029D-AA83-4525-A7AB-6C7196232A4E}" type="presOf" srcId="{8204E2DD-D529-45EB-ADE9-ED2AB2ED0EE9}" destId="{927BF0DE-89EE-4C04-8CA4-9DD66C2E6A9C}" srcOrd="1" destOrd="0" presId="urn:microsoft.com/office/officeart/2005/8/layout/venn2"/>
    <dgm:cxn modelId="{203D43A2-B2BF-4342-9225-3A64C47DF957}" type="presOf" srcId="{D7B6C2F3-5D40-4241-A96E-21CA14D418A9}" destId="{05D03271-8D76-4CFD-BC20-238A2EE454EF}" srcOrd="0" destOrd="0" presId="urn:microsoft.com/office/officeart/2005/8/layout/venn2"/>
    <dgm:cxn modelId="{159835BD-9AAF-44B7-BA9E-07137F6AAC7F}" type="presOf" srcId="{D26AC99A-D43D-4D68-9E0B-96FF044A65B9}" destId="{CDD9422D-CF54-4376-B2AA-6C6802C7B5DA}" srcOrd="1" destOrd="0" presId="urn:microsoft.com/office/officeart/2005/8/layout/venn2"/>
    <dgm:cxn modelId="{180BA0C4-4702-43C4-899F-7812BBFFFAA3}" type="presOf" srcId="{D26AC99A-D43D-4D68-9E0B-96FF044A65B9}" destId="{2FA67D70-1A42-471E-81B4-180DC1830D16}" srcOrd="0" destOrd="0" presId="urn:microsoft.com/office/officeart/2005/8/layout/venn2"/>
    <dgm:cxn modelId="{5284B7CA-0D38-4A0C-8518-A5B4FBBF634A}" type="presOf" srcId="{8204E2DD-D529-45EB-ADE9-ED2AB2ED0EE9}" destId="{AF5F0878-6305-4722-9819-FC65617098C2}" srcOrd="0" destOrd="0" presId="urn:microsoft.com/office/officeart/2005/8/layout/venn2"/>
    <dgm:cxn modelId="{A325FFEC-CE27-4CEC-9815-E2EC0EB7676B}" type="presOf" srcId="{B12323E8-82FE-4BA8-9088-F8AAA3CA23E2}" destId="{D545A52B-ED72-49FC-B294-8E00A9CABD2E}" srcOrd="0" destOrd="0" presId="urn:microsoft.com/office/officeart/2005/8/layout/venn2"/>
    <dgm:cxn modelId="{429DB0D2-7BD0-462D-9D8E-17C0DEA46D93}" type="presParOf" srcId="{05D03271-8D76-4CFD-BC20-238A2EE454EF}" destId="{4139E5BE-51C8-4745-9DF7-BE9C3827873E}" srcOrd="0" destOrd="0" presId="urn:microsoft.com/office/officeart/2005/8/layout/venn2"/>
    <dgm:cxn modelId="{CFE48D23-7FAD-48A7-AD59-969B618F49AF}" type="presParOf" srcId="{4139E5BE-51C8-4745-9DF7-BE9C3827873E}" destId="{2FA67D70-1A42-471E-81B4-180DC1830D16}" srcOrd="0" destOrd="0" presId="urn:microsoft.com/office/officeart/2005/8/layout/venn2"/>
    <dgm:cxn modelId="{201CEC2A-BE6B-4135-8497-64061FEE1309}" type="presParOf" srcId="{4139E5BE-51C8-4745-9DF7-BE9C3827873E}" destId="{CDD9422D-CF54-4376-B2AA-6C6802C7B5DA}" srcOrd="1" destOrd="0" presId="urn:microsoft.com/office/officeart/2005/8/layout/venn2"/>
    <dgm:cxn modelId="{A86C6AC8-C18F-4CD3-B524-48573C7C1592}" type="presParOf" srcId="{05D03271-8D76-4CFD-BC20-238A2EE454EF}" destId="{32174A56-ABF0-429B-8DE7-F14B9F5AF8D7}" srcOrd="1" destOrd="0" presId="urn:microsoft.com/office/officeart/2005/8/layout/venn2"/>
    <dgm:cxn modelId="{6EBBB5B4-813D-4971-BF86-D3D56F5ECD27}" type="presParOf" srcId="{32174A56-ABF0-429B-8DE7-F14B9F5AF8D7}" destId="{28FCB297-06B1-456A-95A4-5D27AEC1446B}" srcOrd="0" destOrd="0" presId="urn:microsoft.com/office/officeart/2005/8/layout/venn2"/>
    <dgm:cxn modelId="{F719F2C4-0A7B-4790-8557-02DA9DF41BC3}" type="presParOf" srcId="{32174A56-ABF0-429B-8DE7-F14B9F5AF8D7}" destId="{B3DFCC72-A86B-4548-A674-C65B13A1516A}" srcOrd="1" destOrd="0" presId="urn:microsoft.com/office/officeart/2005/8/layout/venn2"/>
    <dgm:cxn modelId="{0FFA9AAC-342F-479A-901A-699B0AB00F7E}" type="presParOf" srcId="{05D03271-8D76-4CFD-BC20-238A2EE454EF}" destId="{92A9CCCB-6290-460C-A263-084E130A29B2}" srcOrd="2" destOrd="0" presId="urn:microsoft.com/office/officeart/2005/8/layout/venn2"/>
    <dgm:cxn modelId="{A3D46FBC-17B3-41A6-86EC-35104A69327E}" type="presParOf" srcId="{92A9CCCB-6290-460C-A263-084E130A29B2}" destId="{AF5F0878-6305-4722-9819-FC65617098C2}" srcOrd="0" destOrd="0" presId="urn:microsoft.com/office/officeart/2005/8/layout/venn2"/>
    <dgm:cxn modelId="{7B369528-A3FC-4CD8-8571-06AF1CC07479}" type="presParOf" srcId="{92A9CCCB-6290-460C-A263-084E130A29B2}" destId="{927BF0DE-89EE-4C04-8CA4-9DD66C2E6A9C}" srcOrd="1" destOrd="0" presId="urn:microsoft.com/office/officeart/2005/8/layout/venn2"/>
    <dgm:cxn modelId="{31AD5596-8405-4D42-903A-23DF10909281}" type="presParOf" srcId="{05D03271-8D76-4CFD-BC20-238A2EE454EF}" destId="{5DC8F46A-1C88-49AD-AC07-38FC86421132}" srcOrd="3" destOrd="0" presId="urn:microsoft.com/office/officeart/2005/8/layout/venn2"/>
    <dgm:cxn modelId="{9DB7DDD9-F873-4484-AD00-610D04689FC7}" type="presParOf" srcId="{5DC8F46A-1C88-49AD-AC07-38FC86421132}" destId="{9B0A7CD2-551A-45DE-80A3-F05CBCFD005B}" srcOrd="0" destOrd="0" presId="urn:microsoft.com/office/officeart/2005/8/layout/venn2"/>
    <dgm:cxn modelId="{2836A47C-A1E5-45F8-9FD8-22377AAA4FF7}" type="presParOf" srcId="{5DC8F46A-1C88-49AD-AC07-38FC86421132}" destId="{7D340A65-C8A7-45DA-AD27-B2255386976F}" srcOrd="1" destOrd="0" presId="urn:microsoft.com/office/officeart/2005/8/layout/venn2"/>
    <dgm:cxn modelId="{D2B2B349-F613-4CC8-993E-646334EB27E9}" type="presParOf" srcId="{05D03271-8D76-4CFD-BC20-238A2EE454EF}" destId="{4F74C8DD-584A-4EB0-A334-B8B0F93AE960}" srcOrd="4" destOrd="0" presId="urn:microsoft.com/office/officeart/2005/8/layout/venn2"/>
    <dgm:cxn modelId="{07E18BC4-534E-497C-AAD6-EA15A0FE47F7}" type="presParOf" srcId="{4F74C8DD-584A-4EB0-A334-B8B0F93AE960}" destId="{D545A52B-ED72-49FC-B294-8E00A9CABD2E}" srcOrd="0" destOrd="0" presId="urn:microsoft.com/office/officeart/2005/8/layout/venn2"/>
    <dgm:cxn modelId="{94447D60-74C6-4146-AAD1-C3360D8B5AC1}" type="presParOf" srcId="{4F74C8DD-584A-4EB0-A334-B8B0F93AE960}" destId="{94B2272E-274B-41BA-9A9B-F466D6949B2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F357A0-AC43-43EE-A723-FD5B00662C27}"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C223C104-8021-43A9-9794-30757412773D}">
      <dgm:prSet phldrT="[Text]" custT="1"/>
      <dgm:spPr>
        <a:solidFill>
          <a:schemeClr val="accent5">
            <a:lumMod val="60000"/>
            <a:lumOff val="40000"/>
          </a:schemeClr>
        </a:solidFill>
      </dgm:spPr>
      <dgm:t>
        <a:bodyPr/>
        <a:lstStyle/>
        <a:p>
          <a:r>
            <a:rPr lang="en-US" sz="2000" dirty="0"/>
            <a:t>Non-linear RBF Kernel</a:t>
          </a:r>
        </a:p>
      </dgm:t>
    </dgm:pt>
    <dgm:pt modelId="{4D20FBC5-FA8A-4A82-B78C-AC12C4E6B3B8}" type="parTrans" cxnId="{7F86BAE2-4F2B-422F-B0EC-CBA613C34F32}">
      <dgm:prSet/>
      <dgm:spPr/>
      <dgm:t>
        <a:bodyPr/>
        <a:lstStyle/>
        <a:p>
          <a:endParaRPr lang="en-US"/>
        </a:p>
      </dgm:t>
    </dgm:pt>
    <dgm:pt modelId="{50818F12-112E-4678-9401-909BD706205B}" type="sibTrans" cxnId="{7F86BAE2-4F2B-422F-B0EC-CBA613C34F32}">
      <dgm:prSet/>
      <dgm:spPr/>
      <dgm:t>
        <a:bodyPr/>
        <a:lstStyle/>
        <a:p>
          <a:endParaRPr lang="en-US"/>
        </a:p>
      </dgm:t>
    </dgm:pt>
    <dgm:pt modelId="{F70ECCFD-8745-4862-B529-C114BF67D0D7}">
      <dgm:prSet phldrT="[Text]" custT="1"/>
      <dgm:spPr/>
      <dgm:t>
        <a:bodyPr/>
        <a:lstStyle/>
        <a:p>
          <a:r>
            <a:rPr lang="en-US" sz="2000" dirty="0"/>
            <a:t>10 fold cross validation</a:t>
          </a:r>
        </a:p>
      </dgm:t>
    </dgm:pt>
    <dgm:pt modelId="{20C83E0D-9A95-48A9-9EC2-8BC5F002C767}" type="parTrans" cxnId="{801C692F-6AEE-436C-8C03-AFD38CF8A7FD}">
      <dgm:prSet/>
      <dgm:spPr/>
      <dgm:t>
        <a:bodyPr/>
        <a:lstStyle/>
        <a:p>
          <a:endParaRPr lang="en-US"/>
        </a:p>
      </dgm:t>
    </dgm:pt>
    <dgm:pt modelId="{D41B8EC1-8C2A-4936-8E21-08F599E0D140}" type="sibTrans" cxnId="{801C692F-6AEE-436C-8C03-AFD38CF8A7FD}">
      <dgm:prSet/>
      <dgm:spPr/>
      <dgm:t>
        <a:bodyPr/>
        <a:lstStyle/>
        <a:p>
          <a:endParaRPr lang="en-US"/>
        </a:p>
      </dgm:t>
    </dgm:pt>
    <dgm:pt modelId="{B7C1BEE8-A442-4304-843E-D12ED33F149D}">
      <dgm:prSet phldrT="[Text]" custT="1"/>
      <dgm:spPr/>
      <dgm:t>
        <a:bodyPr/>
        <a:lstStyle/>
        <a:p>
          <a:r>
            <a:rPr lang="en-US" sz="2000" dirty="0"/>
            <a:t>Grid search: Cost:  10e-6 to 10e4</a:t>
          </a:r>
        </a:p>
      </dgm:t>
    </dgm:pt>
    <dgm:pt modelId="{7844CD94-CCE4-4BD8-B90D-BBA587E4C72E}" type="parTrans" cxnId="{DFE13CD4-C866-402E-A1D4-24D63A7F60CE}">
      <dgm:prSet/>
      <dgm:spPr/>
      <dgm:t>
        <a:bodyPr/>
        <a:lstStyle/>
        <a:p>
          <a:endParaRPr lang="en-US"/>
        </a:p>
      </dgm:t>
    </dgm:pt>
    <dgm:pt modelId="{4E8431DD-E021-4B4A-AC03-182086C2EFB1}" type="sibTrans" cxnId="{DFE13CD4-C866-402E-A1D4-24D63A7F60CE}">
      <dgm:prSet/>
      <dgm:spPr/>
      <dgm:t>
        <a:bodyPr/>
        <a:lstStyle/>
        <a:p>
          <a:endParaRPr lang="en-US"/>
        </a:p>
      </dgm:t>
    </dgm:pt>
    <dgm:pt modelId="{8C8D2C21-C371-4F3B-BEB3-C8AE2CCD78CE}">
      <dgm:prSet phldrT="[Text]" custT="1"/>
      <dgm:spPr>
        <a:solidFill>
          <a:schemeClr val="accent5">
            <a:lumMod val="60000"/>
            <a:lumOff val="40000"/>
          </a:schemeClr>
        </a:solidFill>
      </dgm:spPr>
      <dgm:t>
        <a:bodyPr/>
        <a:lstStyle/>
        <a:p>
          <a:r>
            <a:rPr lang="en-US" sz="2000" dirty="0"/>
            <a:t>Grid search: Gamma:10e-7 to 10e+3</a:t>
          </a:r>
        </a:p>
      </dgm:t>
    </dgm:pt>
    <dgm:pt modelId="{635841B0-FA87-464C-8983-CE05B376AA38}" type="parTrans" cxnId="{F4930CBF-2D16-4710-BAD4-C0500A60320F}">
      <dgm:prSet/>
      <dgm:spPr/>
      <dgm:t>
        <a:bodyPr/>
        <a:lstStyle/>
        <a:p>
          <a:endParaRPr lang="en-US"/>
        </a:p>
      </dgm:t>
    </dgm:pt>
    <dgm:pt modelId="{D9AD1D24-479B-484F-BD27-786279C27D68}" type="sibTrans" cxnId="{F4930CBF-2D16-4710-BAD4-C0500A60320F}">
      <dgm:prSet/>
      <dgm:spPr/>
      <dgm:t>
        <a:bodyPr/>
        <a:lstStyle/>
        <a:p>
          <a:endParaRPr lang="en-US"/>
        </a:p>
      </dgm:t>
    </dgm:pt>
    <dgm:pt modelId="{8297897F-B5A2-48A4-A52C-265791E58AE1}">
      <dgm:prSet phldrT="[Text]" custT="1"/>
      <dgm:spPr/>
      <dgm:t>
        <a:bodyPr/>
        <a:lstStyle/>
        <a:p>
          <a:r>
            <a:rPr lang="en-US" sz="1500" dirty="0"/>
            <a:t>6 C and 6 gamma values = 36 combinations across 10 fold cross </a:t>
          </a:r>
          <a:r>
            <a:rPr lang="en-US" sz="1500" dirty="0" err="1"/>
            <a:t>val</a:t>
          </a:r>
          <a:endParaRPr lang="en-US" sz="1500" dirty="0"/>
        </a:p>
        <a:p>
          <a:endParaRPr lang="en-US" sz="1500" dirty="0"/>
        </a:p>
        <a:p>
          <a:endParaRPr lang="en-US" sz="1500" dirty="0"/>
        </a:p>
        <a:p>
          <a:endParaRPr lang="en-US" sz="1500" dirty="0"/>
        </a:p>
      </dgm:t>
    </dgm:pt>
    <dgm:pt modelId="{F4CEDFCB-1875-4D2A-88DF-CD1F242683F4}" type="sibTrans" cxnId="{5334F35D-A1DC-433B-9CC5-6880B94A04CE}">
      <dgm:prSet/>
      <dgm:spPr/>
      <dgm:t>
        <a:bodyPr/>
        <a:lstStyle/>
        <a:p>
          <a:endParaRPr lang="en-US"/>
        </a:p>
      </dgm:t>
    </dgm:pt>
    <dgm:pt modelId="{44F4D8C0-999A-40F7-BDD1-23D6C55C6BA8}" type="parTrans" cxnId="{5334F35D-A1DC-433B-9CC5-6880B94A04CE}">
      <dgm:prSet/>
      <dgm:spPr/>
      <dgm:t>
        <a:bodyPr/>
        <a:lstStyle/>
        <a:p>
          <a:endParaRPr lang="en-US"/>
        </a:p>
      </dgm:t>
    </dgm:pt>
    <dgm:pt modelId="{055F5ACE-5AEB-4286-AD94-642A3918DEE1}" type="pres">
      <dgm:prSet presAssocID="{99F357A0-AC43-43EE-A723-FD5B00662C27}" presName="diagram" presStyleCnt="0">
        <dgm:presLayoutVars>
          <dgm:chMax val="1"/>
          <dgm:dir/>
          <dgm:animLvl val="ctr"/>
          <dgm:resizeHandles val="exact"/>
        </dgm:presLayoutVars>
      </dgm:prSet>
      <dgm:spPr/>
    </dgm:pt>
    <dgm:pt modelId="{B28275DC-3B5F-406F-A33E-CB15F0389587}" type="pres">
      <dgm:prSet presAssocID="{99F357A0-AC43-43EE-A723-FD5B00662C27}" presName="matrix" presStyleCnt="0"/>
      <dgm:spPr/>
    </dgm:pt>
    <dgm:pt modelId="{0C2B5211-C9E2-4EE5-9DA7-4B425D54F2EB}" type="pres">
      <dgm:prSet presAssocID="{99F357A0-AC43-43EE-A723-FD5B00662C27}" presName="tile1" presStyleLbl="node1" presStyleIdx="0" presStyleCnt="4"/>
      <dgm:spPr/>
    </dgm:pt>
    <dgm:pt modelId="{65373C54-3400-4A4D-B651-CDCE5A676275}" type="pres">
      <dgm:prSet presAssocID="{99F357A0-AC43-43EE-A723-FD5B00662C27}" presName="tile1text" presStyleLbl="node1" presStyleIdx="0" presStyleCnt="4">
        <dgm:presLayoutVars>
          <dgm:chMax val="0"/>
          <dgm:chPref val="0"/>
          <dgm:bulletEnabled val="1"/>
        </dgm:presLayoutVars>
      </dgm:prSet>
      <dgm:spPr/>
    </dgm:pt>
    <dgm:pt modelId="{A953D43E-1CBE-4AC0-AEB7-CFB0DA3D219A}" type="pres">
      <dgm:prSet presAssocID="{99F357A0-AC43-43EE-A723-FD5B00662C27}" presName="tile2" presStyleLbl="node1" presStyleIdx="1" presStyleCnt="4"/>
      <dgm:spPr/>
    </dgm:pt>
    <dgm:pt modelId="{2CB01D4E-45A5-4D86-BE69-DAB02FBA058B}" type="pres">
      <dgm:prSet presAssocID="{99F357A0-AC43-43EE-A723-FD5B00662C27}" presName="tile2text" presStyleLbl="node1" presStyleIdx="1" presStyleCnt="4">
        <dgm:presLayoutVars>
          <dgm:chMax val="0"/>
          <dgm:chPref val="0"/>
          <dgm:bulletEnabled val="1"/>
        </dgm:presLayoutVars>
      </dgm:prSet>
      <dgm:spPr/>
    </dgm:pt>
    <dgm:pt modelId="{8F662C1C-61EA-4FED-B979-27CE1D07FE6E}" type="pres">
      <dgm:prSet presAssocID="{99F357A0-AC43-43EE-A723-FD5B00662C27}" presName="tile3" presStyleLbl="node1" presStyleIdx="2" presStyleCnt="4"/>
      <dgm:spPr/>
    </dgm:pt>
    <dgm:pt modelId="{E4DDBF6D-8F4E-4E12-AC7C-D76BB8E421EE}" type="pres">
      <dgm:prSet presAssocID="{99F357A0-AC43-43EE-A723-FD5B00662C27}" presName="tile3text" presStyleLbl="node1" presStyleIdx="2" presStyleCnt="4">
        <dgm:presLayoutVars>
          <dgm:chMax val="0"/>
          <dgm:chPref val="0"/>
          <dgm:bulletEnabled val="1"/>
        </dgm:presLayoutVars>
      </dgm:prSet>
      <dgm:spPr/>
    </dgm:pt>
    <dgm:pt modelId="{9BF73173-5CF7-4002-AA88-ACCBDD69757C}" type="pres">
      <dgm:prSet presAssocID="{99F357A0-AC43-43EE-A723-FD5B00662C27}" presName="tile4" presStyleLbl="node1" presStyleIdx="3" presStyleCnt="4"/>
      <dgm:spPr/>
    </dgm:pt>
    <dgm:pt modelId="{06EEF91D-E1AE-4C88-B39F-A6D23BAE91E8}" type="pres">
      <dgm:prSet presAssocID="{99F357A0-AC43-43EE-A723-FD5B00662C27}" presName="tile4text" presStyleLbl="node1" presStyleIdx="3" presStyleCnt="4">
        <dgm:presLayoutVars>
          <dgm:chMax val="0"/>
          <dgm:chPref val="0"/>
          <dgm:bulletEnabled val="1"/>
        </dgm:presLayoutVars>
      </dgm:prSet>
      <dgm:spPr/>
    </dgm:pt>
    <dgm:pt modelId="{1F6E7833-5EFF-4F6E-B70D-7ADC9F37C170}" type="pres">
      <dgm:prSet presAssocID="{99F357A0-AC43-43EE-A723-FD5B00662C27}" presName="centerTile" presStyleLbl="fgShp" presStyleIdx="0" presStyleCnt="1" custScaleX="241175" custScaleY="177805">
        <dgm:presLayoutVars>
          <dgm:chMax val="0"/>
          <dgm:chPref val="0"/>
        </dgm:presLayoutVars>
      </dgm:prSet>
      <dgm:spPr/>
    </dgm:pt>
  </dgm:ptLst>
  <dgm:cxnLst>
    <dgm:cxn modelId="{F939EF02-D5E4-4760-B3C2-E6FEEBF6E43D}" type="presOf" srcId="{C223C104-8021-43A9-9794-30757412773D}" destId="{65373C54-3400-4A4D-B651-CDCE5A676275}" srcOrd="1" destOrd="0" presId="urn:microsoft.com/office/officeart/2005/8/layout/matrix1"/>
    <dgm:cxn modelId="{801C692F-6AEE-436C-8C03-AFD38CF8A7FD}" srcId="{8297897F-B5A2-48A4-A52C-265791E58AE1}" destId="{F70ECCFD-8745-4862-B529-C114BF67D0D7}" srcOrd="1" destOrd="0" parTransId="{20C83E0D-9A95-48A9-9EC2-8BC5F002C767}" sibTransId="{D41B8EC1-8C2A-4936-8E21-08F599E0D140}"/>
    <dgm:cxn modelId="{1679F140-187D-406E-A5DC-F48B0DFDCCE0}" type="presOf" srcId="{99F357A0-AC43-43EE-A723-FD5B00662C27}" destId="{055F5ACE-5AEB-4286-AD94-642A3918DEE1}" srcOrd="0" destOrd="0" presId="urn:microsoft.com/office/officeart/2005/8/layout/matrix1"/>
    <dgm:cxn modelId="{5334F35D-A1DC-433B-9CC5-6880B94A04CE}" srcId="{99F357A0-AC43-43EE-A723-FD5B00662C27}" destId="{8297897F-B5A2-48A4-A52C-265791E58AE1}" srcOrd="0" destOrd="0" parTransId="{44F4D8C0-999A-40F7-BDD1-23D6C55C6BA8}" sibTransId="{F4CEDFCB-1875-4D2A-88DF-CD1F242683F4}"/>
    <dgm:cxn modelId="{FC205043-AB51-444B-8C8B-34AA8C3CE521}" type="presOf" srcId="{C223C104-8021-43A9-9794-30757412773D}" destId="{0C2B5211-C9E2-4EE5-9DA7-4B425D54F2EB}" srcOrd="0" destOrd="0" presId="urn:microsoft.com/office/officeart/2005/8/layout/matrix1"/>
    <dgm:cxn modelId="{EB49E582-7B6A-4A57-B5C9-30E797BC4870}" type="presOf" srcId="{F70ECCFD-8745-4862-B529-C114BF67D0D7}" destId="{A953D43E-1CBE-4AC0-AEB7-CFB0DA3D219A}" srcOrd="0" destOrd="0" presId="urn:microsoft.com/office/officeart/2005/8/layout/matrix1"/>
    <dgm:cxn modelId="{9974C399-D0BC-4148-B51F-5C4C74D7065F}" type="presOf" srcId="{B7C1BEE8-A442-4304-843E-D12ED33F149D}" destId="{E4DDBF6D-8F4E-4E12-AC7C-D76BB8E421EE}" srcOrd="1" destOrd="0" presId="urn:microsoft.com/office/officeart/2005/8/layout/matrix1"/>
    <dgm:cxn modelId="{DEBBE0A1-3B3D-40BD-80E6-55263EC1A86A}" type="presOf" srcId="{B7C1BEE8-A442-4304-843E-D12ED33F149D}" destId="{8F662C1C-61EA-4FED-B979-27CE1D07FE6E}" srcOrd="0" destOrd="0" presId="urn:microsoft.com/office/officeart/2005/8/layout/matrix1"/>
    <dgm:cxn modelId="{F4930CBF-2D16-4710-BAD4-C0500A60320F}" srcId="{8297897F-B5A2-48A4-A52C-265791E58AE1}" destId="{8C8D2C21-C371-4F3B-BEB3-C8AE2CCD78CE}" srcOrd="3" destOrd="0" parTransId="{635841B0-FA87-464C-8983-CE05B376AA38}" sibTransId="{D9AD1D24-479B-484F-BD27-786279C27D68}"/>
    <dgm:cxn modelId="{DB78F3C6-B40A-4AF9-BEA0-C26725D7319F}" type="presOf" srcId="{8C8D2C21-C371-4F3B-BEB3-C8AE2CCD78CE}" destId="{9BF73173-5CF7-4002-AA88-ACCBDD69757C}" srcOrd="0" destOrd="0" presId="urn:microsoft.com/office/officeart/2005/8/layout/matrix1"/>
    <dgm:cxn modelId="{FC0C3BC8-6BFA-4B82-87FD-D57E63FD84D3}" type="presOf" srcId="{8297897F-B5A2-48A4-A52C-265791E58AE1}" destId="{1F6E7833-5EFF-4F6E-B70D-7ADC9F37C170}" srcOrd="0" destOrd="0" presId="urn:microsoft.com/office/officeart/2005/8/layout/matrix1"/>
    <dgm:cxn modelId="{DFE13CD4-C866-402E-A1D4-24D63A7F60CE}" srcId="{8297897F-B5A2-48A4-A52C-265791E58AE1}" destId="{B7C1BEE8-A442-4304-843E-D12ED33F149D}" srcOrd="2" destOrd="0" parTransId="{7844CD94-CCE4-4BD8-B90D-BBA587E4C72E}" sibTransId="{4E8431DD-E021-4B4A-AC03-182086C2EFB1}"/>
    <dgm:cxn modelId="{68CE12DD-D2B8-4520-B1C5-AC7BC865A0B1}" type="presOf" srcId="{8C8D2C21-C371-4F3B-BEB3-C8AE2CCD78CE}" destId="{06EEF91D-E1AE-4C88-B39F-A6D23BAE91E8}" srcOrd="1" destOrd="0" presId="urn:microsoft.com/office/officeart/2005/8/layout/matrix1"/>
    <dgm:cxn modelId="{7F86BAE2-4F2B-422F-B0EC-CBA613C34F32}" srcId="{8297897F-B5A2-48A4-A52C-265791E58AE1}" destId="{C223C104-8021-43A9-9794-30757412773D}" srcOrd="0" destOrd="0" parTransId="{4D20FBC5-FA8A-4A82-B78C-AC12C4E6B3B8}" sibTransId="{50818F12-112E-4678-9401-909BD706205B}"/>
    <dgm:cxn modelId="{FFD4C4E9-5ECD-453F-ACCB-1F3010E57FB4}" type="presOf" srcId="{F70ECCFD-8745-4862-B529-C114BF67D0D7}" destId="{2CB01D4E-45A5-4D86-BE69-DAB02FBA058B}" srcOrd="1" destOrd="0" presId="urn:microsoft.com/office/officeart/2005/8/layout/matrix1"/>
    <dgm:cxn modelId="{1818883B-A94E-4D8D-A69C-29822558A67F}" type="presParOf" srcId="{055F5ACE-5AEB-4286-AD94-642A3918DEE1}" destId="{B28275DC-3B5F-406F-A33E-CB15F0389587}" srcOrd="0" destOrd="0" presId="urn:microsoft.com/office/officeart/2005/8/layout/matrix1"/>
    <dgm:cxn modelId="{B645AB40-7298-46CF-A5AE-DC6374C64B01}" type="presParOf" srcId="{B28275DC-3B5F-406F-A33E-CB15F0389587}" destId="{0C2B5211-C9E2-4EE5-9DA7-4B425D54F2EB}" srcOrd="0" destOrd="0" presId="urn:microsoft.com/office/officeart/2005/8/layout/matrix1"/>
    <dgm:cxn modelId="{953324DF-48AA-41D1-A491-E6756A2D97DC}" type="presParOf" srcId="{B28275DC-3B5F-406F-A33E-CB15F0389587}" destId="{65373C54-3400-4A4D-B651-CDCE5A676275}" srcOrd="1" destOrd="0" presId="urn:microsoft.com/office/officeart/2005/8/layout/matrix1"/>
    <dgm:cxn modelId="{25236638-1002-4837-B062-F754AE5D3B0C}" type="presParOf" srcId="{B28275DC-3B5F-406F-A33E-CB15F0389587}" destId="{A953D43E-1CBE-4AC0-AEB7-CFB0DA3D219A}" srcOrd="2" destOrd="0" presId="urn:microsoft.com/office/officeart/2005/8/layout/matrix1"/>
    <dgm:cxn modelId="{26A97615-70A5-4042-B54D-B705FE3EE728}" type="presParOf" srcId="{B28275DC-3B5F-406F-A33E-CB15F0389587}" destId="{2CB01D4E-45A5-4D86-BE69-DAB02FBA058B}" srcOrd="3" destOrd="0" presId="urn:microsoft.com/office/officeart/2005/8/layout/matrix1"/>
    <dgm:cxn modelId="{1B5AB329-87D2-4EBF-8AF4-55DD0D920A51}" type="presParOf" srcId="{B28275DC-3B5F-406F-A33E-CB15F0389587}" destId="{8F662C1C-61EA-4FED-B979-27CE1D07FE6E}" srcOrd="4" destOrd="0" presId="urn:microsoft.com/office/officeart/2005/8/layout/matrix1"/>
    <dgm:cxn modelId="{70068D9E-8113-446F-83E1-D6B75212A990}" type="presParOf" srcId="{B28275DC-3B5F-406F-A33E-CB15F0389587}" destId="{E4DDBF6D-8F4E-4E12-AC7C-D76BB8E421EE}" srcOrd="5" destOrd="0" presId="urn:microsoft.com/office/officeart/2005/8/layout/matrix1"/>
    <dgm:cxn modelId="{350C6DFA-6189-4AB6-B80F-5EA8F09B8605}" type="presParOf" srcId="{B28275DC-3B5F-406F-A33E-CB15F0389587}" destId="{9BF73173-5CF7-4002-AA88-ACCBDD69757C}" srcOrd="6" destOrd="0" presId="urn:microsoft.com/office/officeart/2005/8/layout/matrix1"/>
    <dgm:cxn modelId="{10C0121B-39F4-4B82-BA27-122912378F3F}" type="presParOf" srcId="{B28275DC-3B5F-406F-A33E-CB15F0389587}" destId="{06EEF91D-E1AE-4C88-B39F-A6D23BAE91E8}" srcOrd="7" destOrd="0" presId="urn:microsoft.com/office/officeart/2005/8/layout/matrix1"/>
    <dgm:cxn modelId="{1FD540A2-2519-40AB-BA83-03C71EB6F4E0}" type="presParOf" srcId="{055F5ACE-5AEB-4286-AD94-642A3918DEE1}" destId="{1F6E7833-5EFF-4F6E-B70D-7ADC9F37C17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3205C4D-4795-4C1E-8A9B-59EE7BAE06F5}" type="doc">
      <dgm:prSet loTypeId="urn:microsoft.com/office/officeart/2005/8/layout/matrix1" loCatId="matrix" qsTypeId="urn:microsoft.com/office/officeart/2005/8/quickstyle/simple1" qsCatId="simple" csTypeId="urn:microsoft.com/office/officeart/2005/8/colors/accent1_2" csCatId="accent1" phldr="0"/>
      <dgm:spPr/>
      <dgm:t>
        <a:bodyPr/>
        <a:lstStyle/>
        <a:p>
          <a:endParaRPr lang="en-US"/>
        </a:p>
      </dgm:t>
    </dgm:pt>
    <dgm:pt modelId="{CCAC65F0-4094-4719-834F-1FD6017A70C6}" type="pres">
      <dgm:prSet presAssocID="{13205C4D-4795-4C1E-8A9B-59EE7BAE06F5}" presName="diagram" presStyleCnt="0">
        <dgm:presLayoutVars>
          <dgm:chMax val="1"/>
          <dgm:dir/>
          <dgm:animLvl val="ctr"/>
          <dgm:resizeHandles val="exact"/>
        </dgm:presLayoutVars>
      </dgm:prSet>
      <dgm:spPr/>
    </dgm:pt>
  </dgm:ptLst>
  <dgm:cxnLst>
    <dgm:cxn modelId="{348BB35C-E82C-4847-A550-A2788D1E0197}" type="presOf" srcId="{13205C4D-4795-4C1E-8A9B-59EE7BAE06F5}" destId="{CCAC65F0-4094-4719-834F-1FD6017A70C6}" srcOrd="0"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15DF7C-94F8-4CA0-AA89-DC7F0ADE7204}"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CFD3A4D8-7C66-4E08-B1C4-6973515A354E}">
      <dgm:prSet phldrT="[Text]"/>
      <dgm:spPr/>
      <dgm:t>
        <a:bodyPr/>
        <a:lstStyle/>
        <a:p>
          <a:r>
            <a:rPr lang="en-US" dirty="0"/>
            <a:t>1.</a:t>
          </a:r>
        </a:p>
      </dgm:t>
    </dgm:pt>
    <dgm:pt modelId="{F7292B07-7C92-42AC-8A6F-293017366767}" type="parTrans" cxnId="{E8BF93F1-FC51-4F39-AC85-A7B3C7257B83}">
      <dgm:prSet/>
      <dgm:spPr/>
      <dgm:t>
        <a:bodyPr/>
        <a:lstStyle/>
        <a:p>
          <a:endParaRPr lang="en-US"/>
        </a:p>
      </dgm:t>
    </dgm:pt>
    <dgm:pt modelId="{74618938-0EF8-4624-86BF-225CBCD3CED3}" type="sibTrans" cxnId="{E8BF93F1-FC51-4F39-AC85-A7B3C7257B83}">
      <dgm:prSet/>
      <dgm:spPr/>
      <dgm:t>
        <a:bodyPr/>
        <a:lstStyle/>
        <a:p>
          <a:endParaRPr lang="en-US"/>
        </a:p>
      </dgm:t>
    </dgm:pt>
    <dgm:pt modelId="{C019A959-64E8-49AA-99F1-C955530B5600}">
      <dgm:prSet phldrT="[Text]"/>
      <dgm:spPr>
        <a:solidFill>
          <a:schemeClr val="accent2">
            <a:lumMod val="40000"/>
            <a:lumOff val="60000"/>
          </a:schemeClr>
        </a:solidFill>
      </dgm:spPr>
      <dgm:t>
        <a:bodyPr/>
        <a:lstStyle/>
        <a:p>
          <a:r>
            <a:rPr lang="en-US" dirty="0"/>
            <a:t>http://www.allmusic.com</a:t>
          </a:r>
        </a:p>
      </dgm:t>
    </dgm:pt>
    <dgm:pt modelId="{E4CA46C3-EFD2-4EA6-BA50-257AD94B2355}" type="parTrans" cxnId="{525ECE3C-67E9-4C30-9971-0F55B5511AF8}">
      <dgm:prSet/>
      <dgm:spPr/>
      <dgm:t>
        <a:bodyPr/>
        <a:lstStyle/>
        <a:p>
          <a:endParaRPr lang="en-US"/>
        </a:p>
      </dgm:t>
    </dgm:pt>
    <dgm:pt modelId="{D9CBC639-24BE-4F83-BC36-FC017C34A8E0}" type="sibTrans" cxnId="{525ECE3C-67E9-4C30-9971-0F55B5511AF8}">
      <dgm:prSet/>
      <dgm:spPr/>
      <dgm:t>
        <a:bodyPr/>
        <a:lstStyle/>
        <a:p>
          <a:endParaRPr lang="en-US"/>
        </a:p>
      </dgm:t>
    </dgm:pt>
    <dgm:pt modelId="{1AE04F1B-2217-4B4E-8FC7-CDD7B1E20A40}">
      <dgm:prSet phldrT="[Text]"/>
      <dgm:spPr>
        <a:solidFill>
          <a:schemeClr val="accent2">
            <a:lumMod val="40000"/>
            <a:lumOff val="60000"/>
          </a:schemeClr>
        </a:solidFill>
      </dgm:spPr>
      <dgm:t>
        <a:bodyPr/>
        <a:lstStyle/>
        <a:p>
          <a:r>
            <a:rPr lang="en-US" dirty="0"/>
            <a:t>Wikipedia</a:t>
          </a:r>
        </a:p>
      </dgm:t>
    </dgm:pt>
    <dgm:pt modelId="{AF1228A0-AB6B-4E9D-A4A0-905357BEAE6C}" type="parTrans" cxnId="{972648E3-54D7-4FA8-ADD8-CDA0E80E352E}">
      <dgm:prSet/>
      <dgm:spPr/>
      <dgm:t>
        <a:bodyPr/>
        <a:lstStyle/>
        <a:p>
          <a:endParaRPr lang="en-US"/>
        </a:p>
      </dgm:t>
    </dgm:pt>
    <dgm:pt modelId="{3BD86093-2F51-40CF-A8AA-51D93749018A}" type="sibTrans" cxnId="{972648E3-54D7-4FA8-ADD8-CDA0E80E352E}">
      <dgm:prSet/>
      <dgm:spPr/>
      <dgm:t>
        <a:bodyPr/>
        <a:lstStyle/>
        <a:p>
          <a:endParaRPr lang="en-US"/>
        </a:p>
      </dgm:t>
    </dgm:pt>
    <dgm:pt modelId="{F91A408A-8987-4D20-9C6E-26EFF8BF334E}">
      <dgm:prSet phldrT="[Text]"/>
      <dgm:spPr/>
      <dgm:t>
        <a:bodyPr/>
        <a:lstStyle/>
        <a:p>
          <a:r>
            <a:rPr lang="en-US" dirty="0"/>
            <a:t>2.</a:t>
          </a:r>
        </a:p>
      </dgm:t>
    </dgm:pt>
    <dgm:pt modelId="{A8C30E2A-D1BD-4A42-B438-3D8D9088FF92}" type="sibTrans" cxnId="{F962DCAD-71E9-4F18-B616-A986216D9065}">
      <dgm:prSet/>
      <dgm:spPr/>
      <dgm:t>
        <a:bodyPr/>
        <a:lstStyle/>
        <a:p>
          <a:endParaRPr lang="en-US"/>
        </a:p>
      </dgm:t>
    </dgm:pt>
    <dgm:pt modelId="{D307D0EA-E3FE-4971-9073-AE391793A0CF}" type="parTrans" cxnId="{F962DCAD-71E9-4F18-B616-A986216D9065}">
      <dgm:prSet/>
      <dgm:spPr/>
      <dgm:t>
        <a:bodyPr/>
        <a:lstStyle/>
        <a:p>
          <a:endParaRPr lang="en-US"/>
        </a:p>
      </dgm:t>
    </dgm:pt>
    <dgm:pt modelId="{7108472B-0563-4726-8618-E432AC581597}" type="pres">
      <dgm:prSet presAssocID="{AC15DF7C-94F8-4CA0-AA89-DC7F0ADE7204}" presName="Name0" presStyleCnt="0">
        <dgm:presLayoutVars>
          <dgm:dir/>
          <dgm:animLvl val="lvl"/>
          <dgm:resizeHandles val="exact"/>
        </dgm:presLayoutVars>
      </dgm:prSet>
      <dgm:spPr/>
    </dgm:pt>
    <dgm:pt modelId="{5B9FA837-CDC9-47C3-BDFE-AA6D19C6A76D}" type="pres">
      <dgm:prSet presAssocID="{CFD3A4D8-7C66-4E08-B1C4-6973515A354E}" presName="linNode" presStyleCnt="0"/>
      <dgm:spPr/>
    </dgm:pt>
    <dgm:pt modelId="{61D3F7BB-D121-468A-9ACF-1D0231375E2E}" type="pres">
      <dgm:prSet presAssocID="{CFD3A4D8-7C66-4E08-B1C4-6973515A354E}" presName="parTx" presStyleLbl="revTx" presStyleIdx="0" presStyleCnt="2">
        <dgm:presLayoutVars>
          <dgm:chMax val="1"/>
          <dgm:bulletEnabled val="1"/>
        </dgm:presLayoutVars>
      </dgm:prSet>
      <dgm:spPr/>
    </dgm:pt>
    <dgm:pt modelId="{418DD4C2-D644-425A-913D-D0640BC49F6D}" type="pres">
      <dgm:prSet presAssocID="{CFD3A4D8-7C66-4E08-B1C4-6973515A354E}" presName="bracket" presStyleLbl="parChTrans1D1" presStyleIdx="0" presStyleCnt="2"/>
      <dgm:spPr/>
    </dgm:pt>
    <dgm:pt modelId="{F68A542E-BF1D-400D-9CC1-0B21199E7AF4}" type="pres">
      <dgm:prSet presAssocID="{CFD3A4D8-7C66-4E08-B1C4-6973515A354E}" presName="spH" presStyleCnt="0"/>
      <dgm:spPr/>
    </dgm:pt>
    <dgm:pt modelId="{8A097866-9E16-4D12-8B16-26EB6735DFCC}" type="pres">
      <dgm:prSet presAssocID="{CFD3A4D8-7C66-4E08-B1C4-6973515A354E}" presName="desTx" presStyleLbl="node1" presStyleIdx="0" presStyleCnt="2">
        <dgm:presLayoutVars>
          <dgm:bulletEnabled val="1"/>
        </dgm:presLayoutVars>
      </dgm:prSet>
      <dgm:spPr/>
    </dgm:pt>
    <dgm:pt modelId="{A4A5E56D-E5E6-4378-8222-2489E71F1CFE}" type="pres">
      <dgm:prSet presAssocID="{74618938-0EF8-4624-86BF-225CBCD3CED3}" presName="spV" presStyleCnt="0"/>
      <dgm:spPr/>
    </dgm:pt>
    <dgm:pt modelId="{B1EDD5AA-5561-48ED-95C6-BCE8D6B65E64}" type="pres">
      <dgm:prSet presAssocID="{F91A408A-8987-4D20-9C6E-26EFF8BF334E}" presName="linNode" presStyleCnt="0"/>
      <dgm:spPr/>
    </dgm:pt>
    <dgm:pt modelId="{DA69D1BC-C4C7-42EE-9832-386B20CD69B5}" type="pres">
      <dgm:prSet presAssocID="{F91A408A-8987-4D20-9C6E-26EFF8BF334E}" presName="parTx" presStyleLbl="revTx" presStyleIdx="1" presStyleCnt="2">
        <dgm:presLayoutVars>
          <dgm:chMax val="1"/>
          <dgm:bulletEnabled val="1"/>
        </dgm:presLayoutVars>
      </dgm:prSet>
      <dgm:spPr/>
    </dgm:pt>
    <dgm:pt modelId="{61841981-DFD3-4895-82DC-ACC59FE1BF8C}" type="pres">
      <dgm:prSet presAssocID="{F91A408A-8987-4D20-9C6E-26EFF8BF334E}" presName="bracket" presStyleLbl="parChTrans1D1" presStyleIdx="1" presStyleCnt="2"/>
      <dgm:spPr/>
    </dgm:pt>
    <dgm:pt modelId="{3F5AEE72-801C-4762-82F2-4F81C3774D3F}" type="pres">
      <dgm:prSet presAssocID="{F91A408A-8987-4D20-9C6E-26EFF8BF334E}" presName="spH" presStyleCnt="0"/>
      <dgm:spPr/>
    </dgm:pt>
    <dgm:pt modelId="{4FB07F8E-452A-465A-AD28-6D859D0D131C}" type="pres">
      <dgm:prSet presAssocID="{F91A408A-8987-4D20-9C6E-26EFF8BF334E}" presName="desTx" presStyleLbl="node1" presStyleIdx="1" presStyleCnt="2">
        <dgm:presLayoutVars>
          <dgm:bulletEnabled val="1"/>
        </dgm:presLayoutVars>
      </dgm:prSet>
      <dgm:spPr/>
    </dgm:pt>
  </dgm:ptLst>
  <dgm:cxnLst>
    <dgm:cxn modelId="{65B0CF10-402F-4622-BA4D-70088BC12D0D}" type="presOf" srcId="{AC15DF7C-94F8-4CA0-AA89-DC7F0ADE7204}" destId="{7108472B-0563-4726-8618-E432AC581597}" srcOrd="0" destOrd="0" presId="urn:diagrams.loki3.com/BracketList"/>
    <dgm:cxn modelId="{03454212-9C81-427A-8F46-4E2543D24A37}" type="presOf" srcId="{1AE04F1B-2217-4B4E-8FC7-CDD7B1E20A40}" destId="{4FB07F8E-452A-465A-AD28-6D859D0D131C}" srcOrd="0" destOrd="0" presId="urn:diagrams.loki3.com/BracketList"/>
    <dgm:cxn modelId="{CAB16334-0E46-45E9-8BF2-2865E6612439}" type="presOf" srcId="{F91A408A-8987-4D20-9C6E-26EFF8BF334E}" destId="{DA69D1BC-C4C7-42EE-9832-386B20CD69B5}" srcOrd="0" destOrd="0" presId="urn:diagrams.loki3.com/BracketList"/>
    <dgm:cxn modelId="{525ECE3C-67E9-4C30-9971-0F55B5511AF8}" srcId="{CFD3A4D8-7C66-4E08-B1C4-6973515A354E}" destId="{C019A959-64E8-49AA-99F1-C955530B5600}" srcOrd="0" destOrd="0" parTransId="{E4CA46C3-EFD2-4EA6-BA50-257AD94B2355}" sibTransId="{D9CBC639-24BE-4F83-BC36-FC017C34A8E0}"/>
    <dgm:cxn modelId="{9F677943-4BDF-47D6-BE03-2C0C5E44E94C}" type="presOf" srcId="{C019A959-64E8-49AA-99F1-C955530B5600}" destId="{8A097866-9E16-4D12-8B16-26EB6735DFCC}" srcOrd="0" destOrd="0" presId="urn:diagrams.loki3.com/BracketList"/>
    <dgm:cxn modelId="{F962DCAD-71E9-4F18-B616-A986216D9065}" srcId="{AC15DF7C-94F8-4CA0-AA89-DC7F0ADE7204}" destId="{F91A408A-8987-4D20-9C6E-26EFF8BF334E}" srcOrd="1" destOrd="0" parTransId="{D307D0EA-E3FE-4971-9073-AE391793A0CF}" sibTransId="{A8C30E2A-D1BD-4A42-B438-3D8D9088FF92}"/>
    <dgm:cxn modelId="{C87CF1B4-0A1E-4D42-A34A-910C48F76C86}" type="presOf" srcId="{CFD3A4D8-7C66-4E08-B1C4-6973515A354E}" destId="{61D3F7BB-D121-468A-9ACF-1D0231375E2E}" srcOrd="0" destOrd="0" presId="urn:diagrams.loki3.com/BracketList"/>
    <dgm:cxn modelId="{972648E3-54D7-4FA8-ADD8-CDA0E80E352E}" srcId="{F91A408A-8987-4D20-9C6E-26EFF8BF334E}" destId="{1AE04F1B-2217-4B4E-8FC7-CDD7B1E20A40}" srcOrd="0" destOrd="0" parTransId="{AF1228A0-AB6B-4E9D-A4A0-905357BEAE6C}" sibTransId="{3BD86093-2F51-40CF-A8AA-51D93749018A}"/>
    <dgm:cxn modelId="{E8BF93F1-FC51-4F39-AC85-A7B3C7257B83}" srcId="{AC15DF7C-94F8-4CA0-AA89-DC7F0ADE7204}" destId="{CFD3A4D8-7C66-4E08-B1C4-6973515A354E}" srcOrd="0" destOrd="0" parTransId="{F7292B07-7C92-42AC-8A6F-293017366767}" sibTransId="{74618938-0EF8-4624-86BF-225CBCD3CED3}"/>
    <dgm:cxn modelId="{3D438EB8-B9CC-4300-AE0A-999B79382E26}" type="presParOf" srcId="{7108472B-0563-4726-8618-E432AC581597}" destId="{5B9FA837-CDC9-47C3-BDFE-AA6D19C6A76D}" srcOrd="0" destOrd="0" presId="urn:diagrams.loki3.com/BracketList"/>
    <dgm:cxn modelId="{EAA826AB-A24E-4242-825A-B7B2CD9AF007}" type="presParOf" srcId="{5B9FA837-CDC9-47C3-BDFE-AA6D19C6A76D}" destId="{61D3F7BB-D121-468A-9ACF-1D0231375E2E}" srcOrd="0" destOrd="0" presId="urn:diagrams.loki3.com/BracketList"/>
    <dgm:cxn modelId="{F9B4BA6A-0D8D-4FFF-B7D5-F25C6F27274E}" type="presParOf" srcId="{5B9FA837-CDC9-47C3-BDFE-AA6D19C6A76D}" destId="{418DD4C2-D644-425A-913D-D0640BC49F6D}" srcOrd="1" destOrd="0" presId="urn:diagrams.loki3.com/BracketList"/>
    <dgm:cxn modelId="{FEC973ED-A855-41C9-B664-7445ECBE4632}" type="presParOf" srcId="{5B9FA837-CDC9-47C3-BDFE-AA6D19C6A76D}" destId="{F68A542E-BF1D-400D-9CC1-0B21199E7AF4}" srcOrd="2" destOrd="0" presId="urn:diagrams.loki3.com/BracketList"/>
    <dgm:cxn modelId="{AD7552D1-8774-47C3-AEF4-62CE8CAE6DE4}" type="presParOf" srcId="{5B9FA837-CDC9-47C3-BDFE-AA6D19C6A76D}" destId="{8A097866-9E16-4D12-8B16-26EB6735DFCC}" srcOrd="3" destOrd="0" presId="urn:diagrams.loki3.com/BracketList"/>
    <dgm:cxn modelId="{C50D09BA-E813-4CD3-9226-7792D2BD0F3F}" type="presParOf" srcId="{7108472B-0563-4726-8618-E432AC581597}" destId="{A4A5E56D-E5E6-4378-8222-2489E71F1CFE}" srcOrd="1" destOrd="0" presId="urn:diagrams.loki3.com/BracketList"/>
    <dgm:cxn modelId="{B32DE7CF-D4CB-4297-8EEB-6B781F2848A9}" type="presParOf" srcId="{7108472B-0563-4726-8618-E432AC581597}" destId="{B1EDD5AA-5561-48ED-95C6-BCE8D6B65E64}" srcOrd="2" destOrd="0" presId="urn:diagrams.loki3.com/BracketList"/>
    <dgm:cxn modelId="{F1B71E6A-6D27-4461-A590-05904000039A}" type="presParOf" srcId="{B1EDD5AA-5561-48ED-95C6-BCE8D6B65E64}" destId="{DA69D1BC-C4C7-42EE-9832-386B20CD69B5}" srcOrd="0" destOrd="0" presId="urn:diagrams.loki3.com/BracketList"/>
    <dgm:cxn modelId="{D2FCC26B-B3D6-467C-BC5B-FB437836F3C3}" type="presParOf" srcId="{B1EDD5AA-5561-48ED-95C6-BCE8D6B65E64}" destId="{61841981-DFD3-4895-82DC-ACC59FE1BF8C}" srcOrd="1" destOrd="0" presId="urn:diagrams.loki3.com/BracketList"/>
    <dgm:cxn modelId="{C1EC460E-996B-4126-94F0-8BF1A767F2A5}" type="presParOf" srcId="{B1EDD5AA-5561-48ED-95C6-BCE8D6B65E64}" destId="{3F5AEE72-801C-4762-82F2-4F81C3774D3F}" srcOrd="2" destOrd="0" presId="urn:diagrams.loki3.com/BracketList"/>
    <dgm:cxn modelId="{FB03B03F-EBEA-439A-8C54-5CBBDB83C4AA}" type="presParOf" srcId="{B1EDD5AA-5561-48ED-95C6-BCE8D6B65E64}" destId="{4FB07F8E-452A-465A-AD28-6D859D0D131C}"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FEC8E6-B721-419C-BC90-F78558F08ED0}" type="doc">
      <dgm:prSet loTypeId="urn:microsoft.com/office/officeart/2005/8/layout/vList3" loCatId="picture" qsTypeId="urn:microsoft.com/office/officeart/2005/8/quickstyle/simple1" qsCatId="simple" csTypeId="urn:microsoft.com/office/officeart/2005/8/colors/accent3_2" csCatId="accent3" phldr="1"/>
      <dgm:spPr/>
    </dgm:pt>
    <dgm:pt modelId="{6A406038-7E7B-4C97-9362-57697BE520F6}">
      <dgm:prSet phldrT="[Text]"/>
      <dgm:spPr/>
      <dgm:t>
        <a:bodyPr/>
        <a:lstStyle/>
        <a:p>
          <a:pPr algn="l"/>
          <a:r>
            <a:rPr lang="en-US" dirty="0"/>
            <a:t>Gather</a:t>
          </a:r>
          <a:r>
            <a:rPr lang="en-US" baseline="0" dirty="0"/>
            <a:t> information e.g. genre, release date, artist, label etc.</a:t>
          </a:r>
          <a:endParaRPr lang="en-US" dirty="0"/>
        </a:p>
      </dgm:t>
    </dgm:pt>
    <dgm:pt modelId="{3A3759BA-949E-46F8-A065-2A139D242C04}" type="parTrans" cxnId="{3BE40C44-D4F0-4391-B737-0875BA99F9B1}">
      <dgm:prSet/>
      <dgm:spPr/>
      <dgm:t>
        <a:bodyPr/>
        <a:lstStyle/>
        <a:p>
          <a:endParaRPr lang="en-US"/>
        </a:p>
      </dgm:t>
    </dgm:pt>
    <dgm:pt modelId="{4FA7A917-DF0E-47CD-853D-E1B570D4FF04}" type="sibTrans" cxnId="{3BE40C44-D4F0-4391-B737-0875BA99F9B1}">
      <dgm:prSet/>
      <dgm:spPr/>
      <dgm:t>
        <a:bodyPr/>
        <a:lstStyle/>
        <a:p>
          <a:endParaRPr lang="en-US"/>
        </a:p>
      </dgm:t>
    </dgm:pt>
    <dgm:pt modelId="{DA73F5BB-819B-4E77-8444-9D1253AA3226}">
      <dgm:prSet phldrT="[Text]"/>
      <dgm:spPr/>
      <dgm:t>
        <a:bodyPr/>
        <a:lstStyle/>
        <a:p>
          <a:pPr algn="l"/>
          <a:r>
            <a:rPr lang="en-US" dirty="0"/>
            <a:t>Think of features/statistic measures that represent the above</a:t>
          </a:r>
        </a:p>
      </dgm:t>
    </dgm:pt>
    <dgm:pt modelId="{9034A720-6D18-4EC1-92AF-CC390A598C7E}" type="parTrans" cxnId="{F640841B-9543-4884-B9D3-563729676CAC}">
      <dgm:prSet/>
      <dgm:spPr/>
      <dgm:t>
        <a:bodyPr/>
        <a:lstStyle/>
        <a:p>
          <a:endParaRPr lang="en-US"/>
        </a:p>
      </dgm:t>
    </dgm:pt>
    <dgm:pt modelId="{FC9F1B27-BA6A-47AB-9933-2A47CBDB837F}" type="sibTrans" cxnId="{F640841B-9543-4884-B9D3-563729676CAC}">
      <dgm:prSet/>
      <dgm:spPr/>
      <dgm:t>
        <a:bodyPr/>
        <a:lstStyle/>
        <a:p>
          <a:endParaRPr lang="en-US"/>
        </a:p>
      </dgm:t>
    </dgm:pt>
    <dgm:pt modelId="{150DF4D7-6EB7-4DFB-B6F7-F695AAD5C640}">
      <dgm:prSet phldrT="[Text]"/>
      <dgm:spPr/>
      <dgm:t>
        <a:bodyPr/>
        <a:lstStyle/>
        <a:p>
          <a:pPr algn="l"/>
          <a:r>
            <a:rPr lang="en-US" dirty="0"/>
            <a:t>Calculate the feature matrix</a:t>
          </a:r>
        </a:p>
      </dgm:t>
    </dgm:pt>
    <dgm:pt modelId="{755C8115-88A3-4CA3-8094-8979058F9538}" type="parTrans" cxnId="{1045D786-88B3-464B-A596-7011BD28BA8E}">
      <dgm:prSet/>
      <dgm:spPr/>
      <dgm:t>
        <a:bodyPr/>
        <a:lstStyle/>
        <a:p>
          <a:endParaRPr lang="en-US"/>
        </a:p>
      </dgm:t>
    </dgm:pt>
    <dgm:pt modelId="{7F4F61ED-A309-40F7-9A6A-203F2FD936D6}" type="sibTrans" cxnId="{1045D786-88B3-464B-A596-7011BD28BA8E}">
      <dgm:prSet/>
      <dgm:spPr/>
      <dgm:t>
        <a:bodyPr/>
        <a:lstStyle/>
        <a:p>
          <a:endParaRPr lang="en-US"/>
        </a:p>
      </dgm:t>
    </dgm:pt>
    <dgm:pt modelId="{9AD46E48-D413-48DF-88B6-E500843258B0}" type="pres">
      <dgm:prSet presAssocID="{5AFEC8E6-B721-419C-BC90-F78558F08ED0}" presName="linearFlow" presStyleCnt="0">
        <dgm:presLayoutVars>
          <dgm:dir/>
          <dgm:resizeHandles val="exact"/>
        </dgm:presLayoutVars>
      </dgm:prSet>
      <dgm:spPr/>
    </dgm:pt>
    <dgm:pt modelId="{358B1F09-0CB4-4208-9436-7AD18BEA7F04}" type="pres">
      <dgm:prSet presAssocID="{6A406038-7E7B-4C97-9362-57697BE520F6}" presName="composite" presStyleCnt="0"/>
      <dgm:spPr/>
    </dgm:pt>
    <dgm:pt modelId="{6B1E4804-EC93-40C5-BD41-87A44D27467A}" type="pres">
      <dgm:prSet presAssocID="{6A406038-7E7B-4C97-9362-57697BE520F6}" presName="imgShp" presStyleLbl="fgImgPlace1" presStyleIdx="0" presStyleCnt="3"/>
      <dgm:spPr>
        <a:solidFill>
          <a:schemeClr val="accent2">
            <a:lumMod val="60000"/>
            <a:lumOff val="40000"/>
          </a:schemeClr>
        </a:solidFill>
      </dgm:spPr>
    </dgm:pt>
    <dgm:pt modelId="{9936A164-D97B-49D8-BC87-8D7199807572}" type="pres">
      <dgm:prSet presAssocID="{6A406038-7E7B-4C97-9362-57697BE520F6}" presName="txShp" presStyleLbl="node1" presStyleIdx="0" presStyleCnt="3">
        <dgm:presLayoutVars>
          <dgm:bulletEnabled val="1"/>
        </dgm:presLayoutVars>
      </dgm:prSet>
      <dgm:spPr/>
    </dgm:pt>
    <dgm:pt modelId="{29F6992D-DDFD-4B5A-B48D-B21A0D3B3651}" type="pres">
      <dgm:prSet presAssocID="{4FA7A917-DF0E-47CD-853D-E1B570D4FF04}" presName="spacing" presStyleCnt="0"/>
      <dgm:spPr/>
    </dgm:pt>
    <dgm:pt modelId="{F5ACC7C0-BCCC-44DB-8FBF-39704B3A0756}" type="pres">
      <dgm:prSet presAssocID="{DA73F5BB-819B-4E77-8444-9D1253AA3226}" presName="composite" presStyleCnt="0"/>
      <dgm:spPr/>
    </dgm:pt>
    <dgm:pt modelId="{1DD7B4F1-6DCF-446E-9ABA-8EB882836EB1}" type="pres">
      <dgm:prSet presAssocID="{DA73F5BB-819B-4E77-8444-9D1253AA3226}" presName="imgShp" presStyleLbl="fgImgPlace1" presStyleIdx="1" presStyleCnt="3"/>
      <dgm:spPr>
        <a:solidFill>
          <a:schemeClr val="accent2">
            <a:lumMod val="60000"/>
            <a:lumOff val="40000"/>
          </a:schemeClr>
        </a:solidFill>
      </dgm:spPr>
    </dgm:pt>
    <dgm:pt modelId="{8EDD9267-3C2D-4237-A4D6-428CFFE5367F}" type="pres">
      <dgm:prSet presAssocID="{DA73F5BB-819B-4E77-8444-9D1253AA3226}" presName="txShp" presStyleLbl="node1" presStyleIdx="1" presStyleCnt="3">
        <dgm:presLayoutVars>
          <dgm:bulletEnabled val="1"/>
        </dgm:presLayoutVars>
      </dgm:prSet>
      <dgm:spPr/>
    </dgm:pt>
    <dgm:pt modelId="{A03C8EEB-C282-414F-8B3C-8C7A892DF9B3}" type="pres">
      <dgm:prSet presAssocID="{FC9F1B27-BA6A-47AB-9933-2A47CBDB837F}" presName="spacing" presStyleCnt="0"/>
      <dgm:spPr/>
    </dgm:pt>
    <dgm:pt modelId="{0FBD8F93-C7CC-4F70-A67D-4CD3E05E86B9}" type="pres">
      <dgm:prSet presAssocID="{150DF4D7-6EB7-4DFB-B6F7-F695AAD5C640}" presName="composite" presStyleCnt="0"/>
      <dgm:spPr/>
    </dgm:pt>
    <dgm:pt modelId="{D110E6DC-B4D0-4704-B0AA-8EA36D43B27A}" type="pres">
      <dgm:prSet presAssocID="{150DF4D7-6EB7-4DFB-B6F7-F695AAD5C640}" presName="imgShp" presStyleLbl="fgImgPlace1" presStyleIdx="2" presStyleCnt="3"/>
      <dgm:spPr>
        <a:solidFill>
          <a:schemeClr val="accent2">
            <a:lumMod val="60000"/>
            <a:lumOff val="40000"/>
          </a:schemeClr>
        </a:solidFill>
      </dgm:spPr>
    </dgm:pt>
    <dgm:pt modelId="{77C06DCB-1AEF-42DD-B7FB-73AE92BBD090}" type="pres">
      <dgm:prSet presAssocID="{150DF4D7-6EB7-4DFB-B6F7-F695AAD5C640}" presName="txShp" presStyleLbl="node1" presStyleIdx="2" presStyleCnt="3">
        <dgm:presLayoutVars>
          <dgm:bulletEnabled val="1"/>
        </dgm:presLayoutVars>
      </dgm:prSet>
      <dgm:spPr/>
    </dgm:pt>
  </dgm:ptLst>
  <dgm:cxnLst>
    <dgm:cxn modelId="{C6EC8402-96BB-486C-8832-38C9E9458EE7}" type="presOf" srcId="{6A406038-7E7B-4C97-9362-57697BE520F6}" destId="{9936A164-D97B-49D8-BC87-8D7199807572}" srcOrd="0" destOrd="0" presId="urn:microsoft.com/office/officeart/2005/8/layout/vList3"/>
    <dgm:cxn modelId="{F640841B-9543-4884-B9D3-563729676CAC}" srcId="{5AFEC8E6-B721-419C-BC90-F78558F08ED0}" destId="{DA73F5BB-819B-4E77-8444-9D1253AA3226}" srcOrd="1" destOrd="0" parTransId="{9034A720-6D18-4EC1-92AF-CC390A598C7E}" sibTransId="{FC9F1B27-BA6A-47AB-9933-2A47CBDB837F}"/>
    <dgm:cxn modelId="{82B38927-90AA-41F6-9FD2-D44BA89A7735}" type="presOf" srcId="{DA73F5BB-819B-4E77-8444-9D1253AA3226}" destId="{8EDD9267-3C2D-4237-A4D6-428CFFE5367F}" srcOrd="0" destOrd="0" presId="urn:microsoft.com/office/officeart/2005/8/layout/vList3"/>
    <dgm:cxn modelId="{62130D2A-1258-49F4-B8AB-BA55E02A6D07}" type="presOf" srcId="{5AFEC8E6-B721-419C-BC90-F78558F08ED0}" destId="{9AD46E48-D413-48DF-88B6-E500843258B0}" srcOrd="0" destOrd="0" presId="urn:microsoft.com/office/officeart/2005/8/layout/vList3"/>
    <dgm:cxn modelId="{3BE40C44-D4F0-4391-B737-0875BA99F9B1}" srcId="{5AFEC8E6-B721-419C-BC90-F78558F08ED0}" destId="{6A406038-7E7B-4C97-9362-57697BE520F6}" srcOrd="0" destOrd="0" parTransId="{3A3759BA-949E-46F8-A065-2A139D242C04}" sibTransId="{4FA7A917-DF0E-47CD-853D-E1B570D4FF04}"/>
    <dgm:cxn modelId="{1045D786-88B3-464B-A596-7011BD28BA8E}" srcId="{5AFEC8E6-B721-419C-BC90-F78558F08ED0}" destId="{150DF4D7-6EB7-4DFB-B6F7-F695AAD5C640}" srcOrd="2" destOrd="0" parTransId="{755C8115-88A3-4CA3-8094-8979058F9538}" sibTransId="{7F4F61ED-A309-40F7-9A6A-203F2FD936D6}"/>
    <dgm:cxn modelId="{1D122BBE-F4D0-402A-AE12-9A32150B0A07}" type="presOf" srcId="{150DF4D7-6EB7-4DFB-B6F7-F695AAD5C640}" destId="{77C06DCB-1AEF-42DD-B7FB-73AE92BBD090}" srcOrd="0" destOrd="0" presId="urn:microsoft.com/office/officeart/2005/8/layout/vList3"/>
    <dgm:cxn modelId="{3A28F6A6-9A91-4162-8FC9-509DBC66F894}" type="presParOf" srcId="{9AD46E48-D413-48DF-88B6-E500843258B0}" destId="{358B1F09-0CB4-4208-9436-7AD18BEA7F04}" srcOrd="0" destOrd="0" presId="urn:microsoft.com/office/officeart/2005/8/layout/vList3"/>
    <dgm:cxn modelId="{3A43C31F-2851-43E3-9EBE-8F2012AC138E}" type="presParOf" srcId="{358B1F09-0CB4-4208-9436-7AD18BEA7F04}" destId="{6B1E4804-EC93-40C5-BD41-87A44D27467A}" srcOrd="0" destOrd="0" presId="urn:microsoft.com/office/officeart/2005/8/layout/vList3"/>
    <dgm:cxn modelId="{3A0202B3-579D-4400-94DC-847B556FA86B}" type="presParOf" srcId="{358B1F09-0CB4-4208-9436-7AD18BEA7F04}" destId="{9936A164-D97B-49D8-BC87-8D7199807572}" srcOrd="1" destOrd="0" presId="urn:microsoft.com/office/officeart/2005/8/layout/vList3"/>
    <dgm:cxn modelId="{738E90F9-C432-473E-9A4E-0A7190FF422E}" type="presParOf" srcId="{9AD46E48-D413-48DF-88B6-E500843258B0}" destId="{29F6992D-DDFD-4B5A-B48D-B21A0D3B3651}" srcOrd="1" destOrd="0" presId="urn:microsoft.com/office/officeart/2005/8/layout/vList3"/>
    <dgm:cxn modelId="{2357AC82-3FCD-43B1-9D25-34005FFB2E79}" type="presParOf" srcId="{9AD46E48-D413-48DF-88B6-E500843258B0}" destId="{F5ACC7C0-BCCC-44DB-8FBF-39704B3A0756}" srcOrd="2" destOrd="0" presId="urn:microsoft.com/office/officeart/2005/8/layout/vList3"/>
    <dgm:cxn modelId="{078ADBD0-5B79-42D6-9EE2-2DBFAD911DBB}" type="presParOf" srcId="{F5ACC7C0-BCCC-44DB-8FBF-39704B3A0756}" destId="{1DD7B4F1-6DCF-446E-9ABA-8EB882836EB1}" srcOrd="0" destOrd="0" presId="urn:microsoft.com/office/officeart/2005/8/layout/vList3"/>
    <dgm:cxn modelId="{F1373DB3-2712-4D86-898C-92351C579E31}" type="presParOf" srcId="{F5ACC7C0-BCCC-44DB-8FBF-39704B3A0756}" destId="{8EDD9267-3C2D-4237-A4D6-428CFFE5367F}" srcOrd="1" destOrd="0" presId="urn:microsoft.com/office/officeart/2005/8/layout/vList3"/>
    <dgm:cxn modelId="{3A64A371-3D4B-45F8-955B-9ECF5EC23B23}" type="presParOf" srcId="{9AD46E48-D413-48DF-88B6-E500843258B0}" destId="{A03C8EEB-C282-414F-8B3C-8C7A892DF9B3}" srcOrd="3" destOrd="0" presId="urn:microsoft.com/office/officeart/2005/8/layout/vList3"/>
    <dgm:cxn modelId="{9D3674E6-632D-4386-B8F9-8DEC7AE358D5}" type="presParOf" srcId="{9AD46E48-D413-48DF-88B6-E500843258B0}" destId="{0FBD8F93-C7CC-4F70-A67D-4CD3E05E86B9}" srcOrd="4" destOrd="0" presId="urn:microsoft.com/office/officeart/2005/8/layout/vList3"/>
    <dgm:cxn modelId="{BB22E4AD-1A0C-40B6-ADBC-1C3D18F97514}" type="presParOf" srcId="{0FBD8F93-C7CC-4F70-A67D-4CD3E05E86B9}" destId="{D110E6DC-B4D0-4704-B0AA-8EA36D43B27A}" srcOrd="0" destOrd="0" presId="urn:microsoft.com/office/officeart/2005/8/layout/vList3"/>
    <dgm:cxn modelId="{B751E062-055A-4876-81F2-A819500D5937}" type="presParOf" srcId="{0FBD8F93-C7CC-4F70-A67D-4CD3E05E86B9}" destId="{77C06DCB-1AEF-42DD-B7FB-73AE92BBD0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570412-7CA5-4EEB-A895-E2E178CD419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6A7A615-87DE-4C31-9B86-E4750504D223}">
      <dgm:prSet phldrT="[Text]"/>
      <dgm:spPr>
        <a:solidFill>
          <a:schemeClr val="accent2">
            <a:lumMod val="60000"/>
            <a:lumOff val="40000"/>
          </a:schemeClr>
        </a:solidFill>
      </dgm:spPr>
      <dgm:t>
        <a:bodyPr/>
        <a:lstStyle/>
        <a:p>
          <a:r>
            <a:rPr lang="en-US" dirty="0"/>
            <a:t>Star Power Features for an Album</a:t>
          </a:r>
        </a:p>
      </dgm:t>
    </dgm:pt>
    <dgm:pt modelId="{7B80B0E4-F078-46D1-AF2C-02F18EE2F7AC}" type="parTrans" cxnId="{49C19118-82D0-480C-84EA-DD33EB55C547}">
      <dgm:prSet/>
      <dgm:spPr/>
      <dgm:t>
        <a:bodyPr/>
        <a:lstStyle/>
        <a:p>
          <a:endParaRPr lang="en-US"/>
        </a:p>
      </dgm:t>
    </dgm:pt>
    <dgm:pt modelId="{D7222BAB-988E-440E-9AB5-29671A17CFA2}" type="sibTrans" cxnId="{49C19118-82D0-480C-84EA-DD33EB55C547}">
      <dgm:prSet/>
      <dgm:spPr/>
      <dgm:t>
        <a:bodyPr/>
        <a:lstStyle/>
        <a:p>
          <a:endParaRPr lang="en-US"/>
        </a:p>
      </dgm:t>
    </dgm:pt>
    <dgm:pt modelId="{878932B6-3BF5-4D72-B9CB-83455498ABCF}">
      <dgm:prSet phldrT="[Text]"/>
      <dgm:spPr/>
      <dgm:t>
        <a:bodyPr/>
        <a:lstStyle/>
        <a:p>
          <a:r>
            <a:rPr lang="en-US" dirty="0"/>
            <a:t>Statistic that represents the power of the artist</a:t>
          </a:r>
        </a:p>
      </dgm:t>
    </dgm:pt>
    <dgm:pt modelId="{5EA1EAB2-F1C7-41BE-A961-7B90AD87AB7E}" type="parTrans" cxnId="{72558ACB-ECB5-46CE-B58B-FFDA2B444A1D}">
      <dgm:prSet/>
      <dgm:spPr/>
      <dgm:t>
        <a:bodyPr/>
        <a:lstStyle/>
        <a:p>
          <a:endParaRPr lang="en-US"/>
        </a:p>
      </dgm:t>
    </dgm:pt>
    <dgm:pt modelId="{20530EEA-94EB-4A83-B481-AD3694801386}" type="sibTrans" cxnId="{72558ACB-ECB5-46CE-B58B-FFDA2B444A1D}">
      <dgm:prSet/>
      <dgm:spPr/>
      <dgm:t>
        <a:bodyPr/>
        <a:lstStyle/>
        <a:p>
          <a:endParaRPr lang="en-US"/>
        </a:p>
      </dgm:t>
    </dgm:pt>
    <dgm:pt modelId="{5A7D719B-4799-44C3-85C7-7D25E049CC37}">
      <dgm:prSet phldrT="[Text]"/>
      <dgm:spPr>
        <a:solidFill>
          <a:schemeClr val="accent2">
            <a:lumMod val="60000"/>
            <a:lumOff val="40000"/>
          </a:schemeClr>
        </a:solidFill>
      </dgm:spPr>
      <dgm:t>
        <a:bodyPr/>
        <a:lstStyle/>
        <a:p>
          <a:r>
            <a:rPr lang="en-US" dirty="0"/>
            <a:t>Genre features for an Album</a:t>
          </a:r>
        </a:p>
      </dgm:t>
    </dgm:pt>
    <dgm:pt modelId="{4BE68456-7734-41C6-934D-34606B815180}" type="parTrans" cxnId="{4A3876A9-8A48-41F0-8741-D51A4D11ED3D}">
      <dgm:prSet/>
      <dgm:spPr/>
      <dgm:t>
        <a:bodyPr/>
        <a:lstStyle/>
        <a:p>
          <a:endParaRPr lang="en-US"/>
        </a:p>
      </dgm:t>
    </dgm:pt>
    <dgm:pt modelId="{6BC8678B-1837-4B88-838F-65302C2F9995}" type="sibTrans" cxnId="{4A3876A9-8A48-41F0-8741-D51A4D11ED3D}">
      <dgm:prSet/>
      <dgm:spPr/>
      <dgm:t>
        <a:bodyPr/>
        <a:lstStyle/>
        <a:p>
          <a:endParaRPr lang="en-US"/>
        </a:p>
      </dgm:t>
    </dgm:pt>
    <dgm:pt modelId="{F20D6B79-CB2E-4983-A61E-9A040AA04CAF}">
      <dgm:prSet phldrT="[Text]"/>
      <dgm:spPr/>
      <dgm:t>
        <a:bodyPr/>
        <a:lstStyle/>
        <a:p>
          <a:r>
            <a:rPr lang="en-US" dirty="0"/>
            <a:t>Statistic that represents power of the genre	</a:t>
          </a:r>
        </a:p>
      </dgm:t>
    </dgm:pt>
    <dgm:pt modelId="{975A0E2B-D0B8-4B32-9CFB-DE2CC72A5A0F}" type="parTrans" cxnId="{67EE8D07-E95F-4B0A-AC6B-3B8752B668E1}">
      <dgm:prSet/>
      <dgm:spPr/>
      <dgm:t>
        <a:bodyPr/>
        <a:lstStyle/>
        <a:p>
          <a:endParaRPr lang="en-US"/>
        </a:p>
      </dgm:t>
    </dgm:pt>
    <dgm:pt modelId="{BE35A2E2-32DF-4770-A0F8-08BF5CCC1268}" type="sibTrans" cxnId="{67EE8D07-E95F-4B0A-AC6B-3B8752B668E1}">
      <dgm:prSet/>
      <dgm:spPr/>
      <dgm:t>
        <a:bodyPr/>
        <a:lstStyle/>
        <a:p>
          <a:endParaRPr lang="en-US"/>
        </a:p>
      </dgm:t>
    </dgm:pt>
    <dgm:pt modelId="{6C71C67D-079D-43F1-A58F-15749F9912E9}">
      <dgm:prSet phldrT="[Text]"/>
      <dgm:spPr>
        <a:solidFill>
          <a:schemeClr val="accent2">
            <a:lumMod val="60000"/>
            <a:lumOff val="40000"/>
          </a:schemeClr>
        </a:solidFill>
      </dgm:spPr>
      <dgm:t>
        <a:bodyPr/>
        <a:lstStyle/>
        <a:p>
          <a:r>
            <a:rPr lang="en-US" dirty="0"/>
            <a:t>Label features for an Album</a:t>
          </a:r>
        </a:p>
      </dgm:t>
    </dgm:pt>
    <dgm:pt modelId="{15ACAB4E-748C-43CF-ADC7-8A239F5E31AD}" type="parTrans" cxnId="{D4AFF0E2-79D2-49D9-A575-948623063DCA}">
      <dgm:prSet/>
      <dgm:spPr/>
      <dgm:t>
        <a:bodyPr/>
        <a:lstStyle/>
        <a:p>
          <a:endParaRPr lang="en-US"/>
        </a:p>
      </dgm:t>
    </dgm:pt>
    <dgm:pt modelId="{790906E3-64A8-41F7-A2CB-6CF1BD2BDE6C}" type="sibTrans" cxnId="{D4AFF0E2-79D2-49D9-A575-948623063DCA}">
      <dgm:prSet/>
      <dgm:spPr/>
      <dgm:t>
        <a:bodyPr/>
        <a:lstStyle/>
        <a:p>
          <a:endParaRPr lang="en-US"/>
        </a:p>
      </dgm:t>
    </dgm:pt>
    <dgm:pt modelId="{E11FB7EA-AAC9-4584-8D21-E6B8BC8880C3}">
      <dgm:prSet phldrT="[Text]"/>
      <dgm:spPr/>
      <dgm:t>
        <a:bodyPr/>
        <a:lstStyle/>
        <a:p>
          <a:r>
            <a:rPr lang="en-US" dirty="0"/>
            <a:t>Statistic that represents power of the label</a:t>
          </a:r>
        </a:p>
      </dgm:t>
    </dgm:pt>
    <dgm:pt modelId="{DE962158-9502-4049-95C3-F5576F58DB74}" type="parTrans" cxnId="{F2F02937-4536-4CD0-9F45-72F6E2D51361}">
      <dgm:prSet/>
      <dgm:spPr/>
      <dgm:t>
        <a:bodyPr/>
        <a:lstStyle/>
        <a:p>
          <a:endParaRPr lang="en-US"/>
        </a:p>
      </dgm:t>
    </dgm:pt>
    <dgm:pt modelId="{43E04CF2-95DF-430B-A586-B1DBF16139F4}" type="sibTrans" cxnId="{F2F02937-4536-4CD0-9F45-72F6E2D51361}">
      <dgm:prSet/>
      <dgm:spPr/>
      <dgm:t>
        <a:bodyPr/>
        <a:lstStyle/>
        <a:p>
          <a:endParaRPr lang="en-US"/>
        </a:p>
      </dgm:t>
    </dgm:pt>
    <dgm:pt modelId="{DD4B2762-D221-4E15-9E44-60100C58157B}" type="pres">
      <dgm:prSet presAssocID="{6C570412-7CA5-4EEB-A895-E2E178CD419B}" presName="linear" presStyleCnt="0">
        <dgm:presLayoutVars>
          <dgm:dir/>
          <dgm:animLvl val="lvl"/>
          <dgm:resizeHandles val="exact"/>
        </dgm:presLayoutVars>
      </dgm:prSet>
      <dgm:spPr/>
    </dgm:pt>
    <dgm:pt modelId="{166555E6-8F70-4239-83CE-0B41DED5D859}" type="pres">
      <dgm:prSet presAssocID="{B6A7A615-87DE-4C31-9B86-E4750504D223}" presName="parentLin" presStyleCnt="0"/>
      <dgm:spPr/>
    </dgm:pt>
    <dgm:pt modelId="{57879610-8799-43F9-A2DC-FDBDFECFC014}" type="pres">
      <dgm:prSet presAssocID="{B6A7A615-87DE-4C31-9B86-E4750504D223}" presName="parentLeftMargin" presStyleLbl="node1" presStyleIdx="0" presStyleCnt="3"/>
      <dgm:spPr/>
    </dgm:pt>
    <dgm:pt modelId="{926BB240-4107-460B-AFD5-2017AADF869E}" type="pres">
      <dgm:prSet presAssocID="{B6A7A615-87DE-4C31-9B86-E4750504D223}" presName="parentText" presStyleLbl="node1" presStyleIdx="0" presStyleCnt="3">
        <dgm:presLayoutVars>
          <dgm:chMax val="0"/>
          <dgm:bulletEnabled val="1"/>
        </dgm:presLayoutVars>
      </dgm:prSet>
      <dgm:spPr/>
    </dgm:pt>
    <dgm:pt modelId="{B583132C-AC2F-4A95-A7FC-4F873599F115}" type="pres">
      <dgm:prSet presAssocID="{B6A7A615-87DE-4C31-9B86-E4750504D223}" presName="negativeSpace" presStyleCnt="0"/>
      <dgm:spPr/>
    </dgm:pt>
    <dgm:pt modelId="{3D385454-794F-4395-8151-EEF30608BFD3}" type="pres">
      <dgm:prSet presAssocID="{B6A7A615-87DE-4C31-9B86-E4750504D223}" presName="childText" presStyleLbl="conFgAcc1" presStyleIdx="0" presStyleCnt="3">
        <dgm:presLayoutVars>
          <dgm:bulletEnabled val="1"/>
        </dgm:presLayoutVars>
      </dgm:prSet>
      <dgm:spPr/>
    </dgm:pt>
    <dgm:pt modelId="{DF888DD6-ACB2-42D0-8680-9F4D2A1F8575}" type="pres">
      <dgm:prSet presAssocID="{D7222BAB-988E-440E-9AB5-29671A17CFA2}" presName="spaceBetweenRectangles" presStyleCnt="0"/>
      <dgm:spPr/>
    </dgm:pt>
    <dgm:pt modelId="{EED1B86E-9FE8-4A09-AC69-019937786D31}" type="pres">
      <dgm:prSet presAssocID="{5A7D719B-4799-44C3-85C7-7D25E049CC37}" presName="parentLin" presStyleCnt="0"/>
      <dgm:spPr/>
    </dgm:pt>
    <dgm:pt modelId="{75179DB2-F2B5-45C9-ACE6-93A1126003C4}" type="pres">
      <dgm:prSet presAssocID="{5A7D719B-4799-44C3-85C7-7D25E049CC37}" presName="parentLeftMargin" presStyleLbl="node1" presStyleIdx="0" presStyleCnt="3"/>
      <dgm:spPr/>
    </dgm:pt>
    <dgm:pt modelId="{1DE849B1-8114-46AA-A17D-81AE906B8695}" type="pres">
      <dgm:prSet presAssocID="{5A7D719B-4799-44C3-85C7-7D25E049CC37}" presName="parentText" presStyleLbl="node1" presStyleIdx="1" presStyleCnt="3">
        <dgm:presLayoutVars>
          <dgm:chMax val="0"/>
          <dgm:bulletEnabled val="1"/>
        </dgm:presLayoutVars>
      </dgm:prSet>
      <dgm:spPr/>
    </dgm:pt>
    <dgm:pt modelId="{BC02369C-812A-4857-B631-CB4123AB849C}" type="pres">
      <dgm:prSet presAssocID="{5A7D719B-4799-44C3-85C7-7D25E049CC37}" presName="negativeSpace" presStyleCnt="0"/>
      <dgm:spPr/>
    </dgm:pt>
    <dgm:pt modelId="{2BA3B387-3EF4-49E8-A24D-8BA8E0B642B8}" type="pres">
      <dgm:prSet presAssocID="{5A7D719B-4799-44C3-85C7-7D25E049CC37}" presName="childText" presStyleLbl="conFgAcc1" presStyleIdx="1" presStyleCnt="3">
        <dgm:presLayoutVars>
          <dgm:bulletEnabled val="1"/>
        </dgm:presLayoutVars>
      </dgm:prSet>
      <dgm:spPr/>
    </dgm:pt>
    <dgm:pt modelId="{3F7246CF-85C3-461A-9B1E-869D16D61A12}" type="pres">
      <dgm:prSet presAssocID="{6BC8678B-1837-4B88-838F-65302C2F9995}" presName="spaceBetweenRectangles" presStyleCnt="0"/>
      <dgm:spPr/>
    </dgm:pt>
    <dgm:pt modelId="{C82458FC-82DA-424F-9D2D-51BF47548A63}" type="pres">
      <dgm:prSet presAssocID="{6C71C67D-079D-43F1-A58F-15749F9912E9}" presName="parentLin" presStyleCnt="0"/>
      <dgm:spPr/>
    </dgm:pt>
    <dgm:pt modelId="{EB888E5F-7E2D-4569-BA0D-009DCB347B80}" type="pres">
      <dgm:prSet presAssocID="{6C71C67D-079D-43F1-A58F-15749F9912E9}" presName="parentLeftMargin" presStyleLbl="node1" presStyleIdx="1" presStyleCnt="3"/>
      <dgm:spPr/>
    </dgm:pt>
    <dgm:pt modelId="{0B8F7F12-947F-44A0-A892-DAC99EDF33C3}" type="pres">
      <dgm:prSet presAssocID="{6C71C67D-079D-43F1-A58F-15749F9912E9}" presName="parentText" presStyleLbl="node1" presStyleIdx="2" presStyleCnt="3">
        <dgm:presLayoutVars>
          <dgm:chMax val="0"/>
          <dgm:bulletEnabled val="1"/>
        </dgm:presLayoutVars>
      </dgm:prSet>
      <dgm:spPr/>
    </dgm:pt>
    <dgm:pt modelId="{0B2B2D88-DEFD-4363-BE23-2122E3D819B5}" type="pres">
      <dgm:prSet presAssocID="{6C71C67D-079D-43F1-A58F-15749F9912E9}" presName="negativeSpace" presStyleCnt="0"/>
      <dgm:spPr/>
    </dgm:pt>
    <dgm:pt modelId="{FD60D6E6-6910-4E0C-B6E6-4405613B1536}" type="pres">
      <dgm:prSet presAssocID="{6C71C67D-079D-43F1-A58F-15749F9912E9}" presName="childText" presStyleLbl="conFgAcc1" presStyleIdx="2" presStyleCnt="3">
        <dgm:presLayoutVars>
          <dgm:bulletEnabled val="1"/>
        </dgm:presLayoutVars>
      </dgm:prSet>
      <dgm:spPr/>
    </dgm:pt>
  </dgm:ptLst>
  <dgm:cxnLst>
    <dgm:cxn modelId="{F93B8900-689A-4CA5-BE68-A6500D44226B}" type="presOf" srcId="{E11FB7EA-AAC9-4584-8D21-E6B8BC8880C3}" destId="{FD60D6E6-6910-4E0C-B6E6-4405613B1536}" srcOrd="0" destOrd="0" presId="urn:microsoft.com/office/officeart/2005/8/layout/list1"/>
    <dgm:cxn modelId="{67EE8D07-E95F-4B0A-AC6B-3B8752B668E1}" srcId="{5A7D719B-4799-44C3-85C7-7D25E049CC37}" destId="{F20D6B79-CB2E-4983-A61E-9A040AA04CAF}" srcOrd="0" destOrd="0" parTransId="{975A0E2B-D0B8-4B32-9CFB-DE2CC72A5A0F}" sibTransId="{BE35A2E2-32DF-4770-A0F8-08BF5CCC1268}"/>
    <dgm:cxn modelId="{49C19118-82D0-480C-84EA-DD33EB55C547}" srcId="{6C570412-7CA5-4EEB-A895-E2E178CD419B}" destId="{B6A7A615-87DE-4C31-9B86-E4750504D223}" srcOrd="0" destOrd="0" parTransId="{7B80B0E4-F078-46D1-AF2C-02F18EE2F7AC}" sibTransId="{D7222BAB-988E-440E-9AB5-29671A17CFA2}"/>
    <dgm:cxn modelId="{06E54125-E599-495F-81C9-0EB5F2B87335}" type="presOf" srcId="{B6A7A615-87DE-4C31-9B86-E4750504D223}" destId="{926BB240-4107-460B-AFD5-2017AADF869E}" srcOrd="1" destOrd="0" presId="urn:microsoft.com/office/officeart/2005/8/layout/list1"/>
    <dgm:cxn modelId="{DECD5633-EF21-4662-95C5-8BA10E030E03}" type="presOf" srcId="{B6A7A615-87DE-4C31-9B86-E4750504D223}" destId="{57879610-8799-43F9-A2DC-FDBDFECFC014}" srcOrd="0" destOrd="0" presId="urn:microsoft.com/office/officeart/2005/8/layout/list1"/>
    <dgm:cxn modelId="{F2F02937-4536-4CD0-9F45-72F6E2D51361}" srcId="{6C71C67D-079D-43F1-A58F-15749F9912E9}" destId="{E11FB7EA-AAC9-4584-8D21-E6B8BC8880C3}" srcOrd="0" destOrd="0" parTransId="{DE962158-9502-4049-95C3-F5576F58DB74}" sibTransId="{43E04CF2-95DF-430B-A586-B1DBF16139F4}"/>
    <dgm:cxn modelId="{1154655E-6C94-4108-BBD6-2AB26DDA8CFA}" type="presOf" srcId="{878932B6-3BF5-4D72-B9CB-83455498ABCF}" destId="{3D385454-794F-4395-8151-EEF30608BFD3}" srcOrd="0" destOrd="0" presId="urn:microsoft.com/office/officeart/2005/8/layout/list1"/>
    <dgm:cxn modelId="{A66E0074-7B83-4C8C-BC7E-48F6A4BBA2CC}" type="presOf" srcId="{6C71C67D-079D-43F1-A58F-15749F9912E9}" destId="{EB888E5F-7E2D-4569-BA0D-009DCB347B80}" srcOrd="0" destOrd="0" presId="urn:microsoft.com/office/officeart/2005/8/layout/list1"/>
    <dgm:cxn modelId="{BF10928A-B05C-4985-8356-B93634F4A8FC}" type="presOf" srcId="{5A7D719B-4799-44C3-85C7-7D25E049CC37}" destId="{1DE849B1-8114-46AA-A17D-81AE906B8695}" srcOrd="1" destOrd="0" presId="urn:microsoft.com/office/officeart/2005/8/layout/list1"/>
    <dgm:cxn modelId="{EC5A9A91-8ECE-4570-A013-90BE14DAC0C2}" type="presOf" srcId="{6C570412-7CA5-4EEB-A895-E2E178CD419B}" destId="{DD4B2762-D221-4E15-9E44-60100C58157B}" srcOrd="0" destOrd="0" presId="urn:microsoft.com/office/officeart/2005/8/layout/list1"/>
    <dgm:cxn modelId="{4A3876A9-8A48-41F0-8741-D51A4D11ED3D}" srcId="{6C570412-7CA5-4EEB-A895-E2E178CD419B}" destId="{5A7D719B-4799-44C3-85C7-7D25E049CC37}" srcOrd="1" destOrd="0" parTransId="{4BE68456-7734-41C6-934D-34606B815180}" sibTransId="{6BC8678B-1837-4B88-838F-65302C2F9995}"/>
    <dgm:cxn modelId="{72558ACB-ECB5-46CE-B58B-FFDA2B444A1D}" srcId="{B6A7A615-87DE-4C31-9B86-E4750504D223}" destId="{878932B6-3BF5-4D72-B9CB-83455498ABCF}" srcOrd="0" destOrd="0" parTransId="{5EA1EAB2-F1C7-41BE-A961-7B90AD87AB7E}" sibTransId="{20530EEA-94EB-4A83-B481-AD3694801386}"/>
    <dgm:cxn modelId="{43F593DB-C5CF-44A7-9BC4-87FF7632B86F}" type="presOf" srcId="{5A7D719B-4799-44C3-85C7-7D25E049CC37}" destId="{75179DB2-F2B5-45C9-ACE6-93A1126003C4}" srcOrd="0" destOrd="0" presId="urn:microsoft.com/office/officeart/2005/8/layout/list1"/>
    <dgm:cxn modelId="{AFC837E1-C391-48C4-B85B-0B75332BDFB6}" type="presOf" srcId="{6C71C67D-079D-43F1-A58F-15749F9912E9}" destId="{0B8F7F12-947F-44A0-A892-DAC99EDF33C3}" srcOrd="1" destOrd="0" presId="urn:microsoft.com/office/officeart/2005/8/layout/list1"/>
    <dgm:cxn modelId="{D4AFF0E2-79D2-49D9-A575-948623063DCA}" srcId="{6C570412-7CA5-4EEB-A895-E2E178CD419B}" destId="{6C71C67D-079D-43F1-A58F-15749F9912E9}" srcOrd="2" destOrd="0" parTransId="{15ACAB4E-748C-43CF-ADC7-8A239F5E31AD}" sibTransId="{790906E3-64A8-41F7-A2CB-6CF1BD2BDE6C}"/>
    <dgm:cxn modelId="{0F4B29FA-3A9D-49EE-933D-2D80F6EB6300}" type="presOf" srcId="{F20D6B79-CB2E-4983-A61E-9A040AA04CAF}" destId="{2BA3B387-3EF4-49E8-A24D-8BA8E0B642B8}" srcOrd="0" destOrd="0" presId="urn:microsoft.com/office/officeart/2005/8/layout/list1"/>
    <dgm:cxn modelId="{6EAE14C4-BC6D-48D6-AF98-380D8FFE086C}" type="presParOf" srcId="{DD4B2762-D221-4E15-9E44-60100C58157B}" destId="{166555E6-8F70-4239-83CE-0B41DED5D859}" srcOrd="0" destOrd="0" presId="urn:microsoft.com/office/officeart/2005/8/layout/list1"/>
    <dgm:cxn modelId="{3F44B6F4-9409-49AA-B15A-152301C07E05}" type="presParOf" srcId="{166555E6-8F70-4239-83CE-0B41DED5D859}" destId="{57879610-8799-43F9-A2DC-FDBDFECFC014}" srcOrd="0" destOrd="0" presId="urn:microsoft.com/office/officeart/2005/8/layout/list1"/>
    <dgm:cxn modelId="{5232E0DA-FE99-4944-AE24-EF36B1DCE53E}" type="presParOf" srcId="{166555E6-8F70-4239-83CE-0B41DED5D859}" destId="{926BB240-4107-460B-AFD5-2017AADF869E}" srcOrd="1" destOrd="0" presId="urn:microsoft.com/office/officeart/2005/8/layout/list1"/>
    <dgm:cxn modelId="{3F9B9121-DB67-4A3B-92CE-FDC3F6AADBE9}" type="presParOf" srcId="{DD4B2762-D221-4E15-9E44-60100C58157B}" destId="{B583132C-AC2F-4A95-A7FC-4F873599F115}" srcOrd="1" destOrd="0" presId="urn:microsoft.com/office/officeart/2005/8/layout/list1"/>
    <dgm:cxn modelId="{DB85BBD8-6696-402A-85F2-9DA5A2C3CD94}" type="presParOf" srcId="{DD4B2762-D221-4E15-9E44-60100C58157B}" destId="{3D385454-794F-4395-8151-EEF30608BFD3}" srcOrd="2" destOrd="0" presId="urn:microsoft.com/office/officeart/2005/8/layout/list1"/>
    <dgm:cxn modelId="{E3932287-9828-4D0F-97E2-B61BB05A6E6F}" type="presParOf" srcId="{DD4B2762-D221-4E15-9E44-60100C58157B}" destId="{DF888DD6-ACB2-42D0-8680-9F4D2A1F8575}" srcOrd="3" destOrd="0" presId="urn:microsoft.com/office/officeart/2005/8/layout/list1"/>
    <dgm:cxn modelId="{5731DF78-24DA-48ED-9838-A2ADD8B63CCC}" type="presParOf" srcId="{DD4B2762-D221-4E15-9E44-60100C58157B}" destId="{EED1B86E-9FE8-4A09-AC69-019937786D31}" srcOrd="4" destOrd="0" presId="urn:microsoft.com/office/officeart/2005/8/layout/list1"/>
    <dgm:cxn modelId="{5DFFF6E8-5403-490F-BE42-AF37E5561841}" type="presParOf" srcId="{EED1B86E-9FE8-4A09-AC69-019937786D31}" destId="{75179DB2-F2B5-45C9-ACE6-93A1126003C4}" srcOrd="0" destOrd="0" presId="urn:microsoft.com/office/officeart/2005/8/layout/list1"/>
    <dgm:cxn modelId="{68714B42-0652-476B-B8EF-6C1CF82FDE6F}" type="presParOf" srcId="{EED1B86E-9FE8-4A09-AC69-019937786D31}" destId="{1DE849B1-8114-46AA-A17D-81AE906B8695}" srcOrd="1" destOrd="0" presId="urn:microsoft.com/office/officeart/2005/8/layout/list1"/>
    <dgm:cxn modelId="{ADC5BAA4-C861-4540-87A6-DDFCCA1E491A}" type="presParOf" srcId="{DD4B2762-D221-4E15-9E44-60100C58157B}" destId="{BC02369C-812A-4857-B631-CB4123AB849C}" srcOrd="5" destOrd="0" presId="urn:microsoft.com/office/officeart/2005/8/layout/list1"/>
    <dgm:cxn modelId="{68FCA2A8-BCCF-48D6-8668-6076CA05B2F4}" type="presParOf" srcId="{DD4B2762-D221-4E15-9E44-60100C58157B}" destId="{2BA3B387-3EF4-49E8-A24D-8BA8E0B642B8}" srcOrd="6" destOrd="0" presId="urn:microsoft.com/office/officeart/2005/8/layout/list1"/>
    <dgm:cxn modelId="{AB47A717-F617-43E4-9B35-D09C4508D41C}" type="presParOf" srcId="{DD4B2762-D221-4E15-9E44-60100C58157B}" destId="{3F7246CF-85C3-461A-9B1E-869D16D61A12}" srcOrd="7" destOrd="0" presId="urn:microsoft.com/office/officeart/2005/8/layout/list1"/>
    <dgm:cxn modelId="{EEC7111E-6663-4A82-98D0-3E9D0CF95F3E}" type="presParOf" srcId="{DD4B2762-D221-4E15-9E44-60100C58157B}" destId="{C82458FC-82DA-424F-9D2D-51BF47548A63}" srcOrd="8" destOrd="0" presId="urn:microsoft.com/office/officeart/2005/8/layout/list1"/>
    <dgm:cxn modelId="{C70ADF67-4C4C-44BA-978F-52A135AF3959}" type="presParOf" srcId="{C82458FC-82DA-424F-9D2D-51BF47548A63}" destId="{EB888E5F-7E2D-4569-BA0D-009DCB347B80}" srcOrd="0" destOrd="0" presId="urn:microsoft.com/office/officeart/2005/8/layout/list1"/>
    <dgm:cxn modelId="{25D5FEB1-C3D6-4E2F-82D8-C65B4AD4B427}" type="presParOf" srcId="{C82458FC-82DA-424F-9D2D-51BF47548A63}" destId="{0B8F7F12-947F-44A0-A892-DAC99EDF33C3}" srcOrd="1" destOrd="0" presId="urn:microsoft.com/office/officeart/2005/8/layout/list1"/>
    <dgm:cxn modelId="{ED326637-21D0-45D6-8227-49B9C7A0D3F0}" type="presParOf" srcId="{DD4B2762-D221-4E15-9E44-60100C58157B}" destId="{0B2B2D88-DEFD-4363-BE23-2122E3D819B5}" srcOrd="9" destOrd="0" presId="urn:microsoft.com/office/officeart/2005/8/layout/list1"/>
    <dgm:cxn modelId="{EFFA987D-6E36-49B2-A3CC-F0D8B7FECD6E}" type="presParOf" srcId="{DD4B2762-D221-4E15-9E44-60100C58157B}" destId="{FD60D6E6-6910-4E0C-B6E6-4405613B153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5C7159-0B57-4261-BD10-0B8D5B18361F}" type="doc">
      <dgm:prSet loTypeId="urn:microsoft.com/office/officeart/2005/8/layout/radial6" loCatId="cycle" qsTypeId="urn:microsoft.com/office/officeart/2005/8/quickstyle/simple2" qsCatId="simple" csTypeId="urn:microsoft.com/office/officeart/2005/8/colors/accent1_2" csCatId="accent1" phldr="1"/>
      <dgm:spPr/>
      <dgm:t>
        <a:bodyPr/>
        <a:lstStyle/>
        <a:p>
          <a:endParaRPr lang="en-US"/>
        </a:p>
      </dgm:t>
    </dgm:pt>
    <dgm:pt modelId="{6CEB52AB-7756-42C4-9E47-F0EB71DB0CB8}">
      <dgm:prSet phldrT="[Text]"/>
      <dgm:spPr/>
      <dgm:t>
        <a:bodyPr/>
        <a:lstStyle/>
        <a:p>
          <a:r>
            <a:rPr lang="en-US" dirty="0"/>
            <a:t>Star power</a:t>
          </a:r>
        </a:p>
      </dgm:t>
    </dgm:pt>
    <dgm:pt modelId="{73979AB2-1F1C-41E3-AADC-0C2785FE4423}" type="parTrans" cxnId="{700C9B56-B650-42C7-84A5-80F2456FBA22}">
      <dgm:prSet/>
      <dgm:spPr/>
      <dgm:t>
        <a:bodyPr/>
        <a:lstStyle/>
        <a:p>
          <a:endParaRPr lang="en-US"/>
        </a:p>
      </dgm:t>
    </dgm:pt>
    <dgm:pt modelId="{BF17DC28-839B-491B-A2F3-21E1A0420358}" type="sibTrans" cxnId="{700C9B56-B650-42C7-84A5-80F2456FBA22}">
      <dgm:prSet/>
      <dgm:spPr/>
      <dgm:t>
        <a:bodyPr/>
        <a:lstStyle/>
        <a:p>
          <a:endParaRPr lang="en-US"/>
        </a:p>
      </dgm:t>
    </dgm:pt>
    <dgm:pt modelId="{957E0EFF-DE5E-4142-9D97-D29FCC51AAEF}">
      <dgm:prSet phldrT="[Text]"/>
      <dgm:spPr>
        <a:solidFill>
          <a:schemeClr val="accent3"/>
        </a:solidFill>
      </dgm:spPr>
      <dgm:t>
        <a:bodyPr/>
        <a:lstStyle/>
        <a:p>
          <a:r>
            <a:rPr lang="en-US" dirty="0"/>
            <a:t>No. of Ranked Albums</a:t>
          </a:r>
        </a:p>
      </dgm:t>
    </dgm:pt>
    <dgm:pt modelId="{BAAD542E-ADDC-4073-B3EE-67D52E22E167}" type="parTrans" cxnId="{D132569C-23EE-4648-B15D-8C4FF62FD3ED}">
      <dgm:prSet/>
      <dgm:spPr/>
      <dgm:t>
        <a:bodyPr/>
        <a:lstStyle/>
        <a:p>
          <a:endParaRPr lang="en-US"/>
        </a:p>
      </dgm:t>
    </dgm:pt>
    <dgm:pt modelId="{45A66470-077D-44CC-809B-D5D800DDAE1C}" type="sibTrans" cxnId="{D132569C-23EE-4648-B15D-8C4FF62FD3ED}">
      <dgm:prSet/>
      <dgm:spPr/>
      <dgm:t>
        <a:bodyPr/>
        <a:lstStyle/>
        <a:p>
          <a:endParaRPr lang="en-US"/>
        </a:p>
      </dgm:t>
    </dgm:pt>
    <dgm:pt modelId="{2A613BAA-251C-4EAB-95C1-86A94E928846}">
      <dgm:prSet phldrT="[Text]"/>
      <dgm:spPr>
        <a:solidFill>
          <a:schemeClr val="accent2">
            <a:lumMod val="60000"/>
            <a:lumOff val="40000"/>
          </a:schemeClr>
        </a:solidFill>
      </dgm:spPr>
      <dgm:t>
        <a:bodyPr/>
        <a:lstStyle/>
        <a:p>
          <a:r>
            <a:rPr lang="en-US" dirty="0"/>
            <a:t>Average of Ranked Albums</a:t>
          </a:r>
        </a:p>
      </dgm:t>
    </dgm:pt>
    <dgm:pt modelId="{4E752A30-6901-4D3A-BD9F-A19D997EACC7}" type="parTrans" cxnId="{70745C62-6948-4692-82F3-5C860DABF571}">
      <dgm:prSet/>
      <dgm:spPr/>
      <dgm:t>
        <a:bodyPr/>
        <a:lstStyle/>
        <a:p>
          <a:endParaRPr lang="en-US"/>
        </a:p>
      </dgm:t>
    </dgm:pt>
    <dgm:pt modelId="{BB362ABC-15AC-4F84-9435-DFDCD72D1849}" type="sibTrans" cxnId="{70745C62-6948-4692-82F3-5C860DABF571}">
      <dgm:prSet/>
      <dgm:spPr/>
      <dgm:t>
        <a:bodyPr/>
        <a:lstStyle/>
        <a:p>
          <a:endParaRPr lang="en-US"/>
        </a:p>
      </dgm:t>
    </dgm:pt>
    <dgm:pt modelId="{560F142A-0799-4181-B938-C91F7A361B8F}">
      <dgm:prSet phldrT="[Text]"/>
      <dgm:spPr>
        <a:solidFill>
          <a:schemeClr val="accent5">
            <a:lumMod val="75000"/>
          </a:schemeClr>
        </a:solidFill>
      </dgm:spPr>
      <dgm:t>
        <a:bodyPr/>
        <a:lstStyle/>
        <a:p>
          <a:r>
            <a:rPr lang="en-US" dirty="0"/>
            <a:t>Standard Dev of Ranked Albums</a:t>
          </a:r>
        </a:p>
      </dgm:t>
    </dgm:pt>
    <dgm:pt modelId="{37E54DBB-4ADB-4FCB-81D0-27B550123D8C}" type="parTrans" cxnId="{3F6B7E4E-29E3-465A-A223-7D9C7D733F76}">
      <dgm:prSet/>
      <dgm:spPr/>
      <dgm:t>
        <a:bodyPr/>
        <a:lstStyle/>
        <a:p>
          <a:endParaRPr lang="en-US"/>
        </a:p>
      </dgm:t>
    </dgm:pt>
    <dgm:pt modelId="{DDF34C80-3855-42EC-A29F-2576F15BE6EA}" type="sibTrans" cxnId="{3F6B7E4E-29E3-465A-A223-7D9C7D733F76}">
      <dgm:prSet/>
      <dgm:spPr/>
      <dgm:t>
        <a:bodyPr/>
        <a:lstStyle/>
        <a:p>
          <a:endParaRPr lang="en-US"/>
        </a:p>
      </dgm:t>
    </dgm:pt>
    <dgm:pt modelId="{B53E1133-B0B1-47F1-B0F5-CF44FEECBA9A}">
      <dgm:prSet phldrT="[Text]"/>
      <dgm:spPr>
        <a:solidFill>
          <a:schemeClr val="accent5">
            <a:lumMod val="60000"/>
            <a:lumOff val="40000"/>
          </a:schemeClr>
        </a:solidFill>
      </dgm:spPr>
      <dgm:t>
        <a:bodyPr/>
        <a:lstStyle/>
        <a:p>
          <a:r>
            <a:rPr lang="en-US" dirty="0"/>
            <a:t>Artist Tenure</a:t>
          </a:r>
        </a:p>
      </dgm:t>
    </dgm:pt>
    <dgm:pt modelId="{D8A7D758-DEA6-4271-A586-480ECD7C4D85}" type="parTrans" cxnId="{C240646E-6E7F-43C7-B0AE-C91FA226E9F5}">
      <dgm:prSet/>
      <dgm:spPr/>
      <dgm:t>
        <a:bodyPr/>
        <a:lstStyle/>
        <a:p>
          <a:endParaRPr lang="en-US"/>
        </a:p>
      </dgm:t>
    </dgm:pt>
    <dgm:pt modelId="{26B34FAD-1311-4D9D-8197-ED4E3D14BD93}" type="sibTrans" cxnId="{C240646E-6E7F-43C7-B0AE-C91FA226E9F5}">
      <dgm:prSet/>
      <dgm:spPr/>
      <dgm:t>
        <a:bodyPr/>
        <a:lstStyle/>
        <a:p>
          <a:endParaRPr lang="en-US"/>
        </a:p>
      </dgm:t>
    </dgm:pt>
    <dgm:pt modelId="{A78C4E5C-1F8D-44E4-B108-A07F4E021453}">
      <dgm:prSet phldrT="[Text]"/>
      <dgm:spPr>
        <a:solidFill>
          <a:schemeClr val="accent2">
            <a:lumMod val="75000"/>
          </a:schemeClr>
        </a:solidFill>
      </dgm:spPr>
      <dgm:t>
        <a:bodyPr/>
        <a:lstStyle/>
        <a:p>
          <a:r>
            <a:rPr lang="en-US" dirty="0"/>
            <a:t>No. of Albums</a:t>
          </a:r>
        </a:p>
      </dgm:t>
    </dgm:pt>
    <dgm:pt modelId="{85155F44-8E09-46BF-BD5D-D709EC6DE1D1}" type="sibTrans" cxnId="{5CC15876-EFB5-4003-A33C-66C482D7232D}">
      <dgm:prSet/>
      <dgm:spPr/>
      <dgm:t>
        <a:bodyPr/>
        <a:lstStyle/>
        <a:p>
          <a:endParaRPr lang="en-US"/>
        </a:p>
      </dgm:t>
    </dgm:pt>
    <dgm:pt modelId="{9500AFAC-6165-49BA-B8D3-74888E6DAEBA}" type="parTrans" cxnId="{5CC15876-EFB5-4003-A33C-66C482D7232D}">
      <dgm:prSet/>
      <dgm:spPr/>
      <dgm:t>
        <a:bodyPr/>
        <a:lstStyle/>
        <a:p>
          <a:endParaRPr lang="en-US"/>
        </a:p>
      </dgm:t>
    </dgm:pt>
    <dgm:pt modelId="{BEF1CDAA-3551-458C-82C5-EFA842B9C3B5}" type="pres">
      <dgm:prSet presAssocID="{275C7159-0B57-4261-BD10-0B8D5B18361F}" presName="Name0" presStyleCnt="0">
        <dgm:presLayoutVars>
          <dgm:chMax val="1"/>
          <dgm:dir/>
          <dgm:animLvl val="ctr"/>
          <dgm:resizeHandles val="exact"/>
        </dgm:presLayoutVars>
      </dgm:prSet>
      <dgm:spPr/>
    </dgm:pt>
    <dgm:pt modelId="{3CE2EF96-FBC2-4575-85C1-F81D32D07463}" type="pres">
      <dgm:prSet presAssocID="{6CEB52AB-7756-42C4-9E47-F0EB71DB0CB8}" presName="centerShape" presStyleLbl="node0" presStyleIdx="0" presStyleCnt="1"/>
      <dgm:spPr/>
    </dgm:pt>
    <dgm:pt modelId="{FCCB7E9B-ECBE-4FC3-A4CA-8AB80B0C728B}" type="pres">
      <dgm:prSet presAssocID="{957E0EFF-DE5E-4142-9D97-D29FCC51AAEF}" presName="node" presStyleLbl="node1" presStyleIdx="0" presStyleCnt="5">
        <dgm:presLayoutVars>
          <dgm:bulletEnabled val="1"/>
        </dgm:presLayoutVars>
      </dgm:prSet>
      <dgm:spPr/>
    </dgm:pt>
    <dgm:pt modelId="{B8BEC5E0-5861-420E-AA00-F7D79A54B962}" type="pres">
      <dgm:prSet presAssocID="{957E0EFF-DE5E-4142-9D97-D29FCC51AAEF}" presName="dummy" presStyleCnt="0"/>
      <dgm:spPr/>
    </dgm:pt>
    <dgm:pt modelId="{9D00A8DE-211C-4508-8761-3EE72E4EA1F4}" type="pres">
      <dgm:prSet presAssocID="{45A66470-077D-44CC-809B-D5D800DDAE1C}" presName="sibTrans" presStyleLbl="sibTrans2D1" presStyleIdx="0" presStyleCnt="5"/>
      <dgm:spPr/>
    </dgm:pt>
    <dgm:pt modelId="{10B621CE-ED57-4F9F-A987-98D7CB5ECDDE}" type="pres">
      <dgm:prSet presAssocID="{2A613BAA-251C-4EAB-95C1-86A94E928846}" presName="node" presStyleLbl="node1" presStyleIdx="1" presStyleCnt="5">
        <dgm:presLayoutVars>
          <dgm:bulletEnabled val="1"/>
        </dgm:presLayoutVars>
      </dgm:prSet>
      <dgm:spPr/>
    </dgm:pt>
    <dgm:pt modelId="{F02B76A9-168F-459D-87E0-D524AA83C4F8}" type="pres">
      <dgm:prSet presAssocID="{2A613BAA-251C-4EAB-95C1-86A94E928846}" presName="dummy" presStyleCnt="0"/>
      <dgm:spPr/>
    </dgm:pt>
    <dgm:pt modelId="{E4563322-EBF1-47B7-91FF-9EBD421B0392}" type="pres">
      <dgm:prSet presAssocID="{BB362ABC-15AC-4F84-9435-DFDCD72D1849}" presName="sibTrans" presStyleLbl="sibTrans2D1" presStyleIdx="1" presStyleCnt="5"/>
      <dgm:spPr/>
    </dgm:pt>
    <dgm:pt modelId="{728A0E34-F79F-48C5-85FC-37248CEE1D4F}" type="pres">
      <dgm:prSet presAssocID="{560F142A-0799-4181-B938-C91F7A361B8F}" presName="node" presStyleLbl="node1" presStyleIdx="2" presStyleCnt="5">
        <dgm:presLayoutVars>
          <dgm:bulletEnabled val="1"/>
        </dgm:presLayoutVars>
      </dgm:prSet>
      <dgm:spPr/>
    </dgm:pt>
    <dgm:pt modelId="{FD1AC802-B451-43A4-90B6-8B0730CF3CD0}" type="pres">
      <dgm:prSet presAssocID="{560F142A-0799-4181-B938-C91F7A361B8F}" presName="dummy" presStyleCnt="0"/>
      <dgm:spPr/>
    </dgm:pt>
    <dgm:pt modelId="{C3D4A928-0B5E-4104-8D63-3B31E39F0811}" type="pres">
      <dgm:prSet presAssocID="{DDF34C80-3855-42EC-A29F-2576F15BE6EA}" presName="sibTrans" presStyleLbl="sibTrans2D1" presStyleIdx="2" presStyleCnt="5"/>
      <dgm:spPr/>
    </dgm:pt>
    <dgm:pt modelId="{5C6FE4AA-5032-4A06-9AFA-A551EED6CAA3}" type="pres">
      <dgm:prSet presAssocID="{B53E1133-B0B1-47F1-B0F5-CF44FEECBA9A}" presName="node" presStyleLbl="node1" presStyleIdx="3" presStyleCnt="5">
        <dgm:presLayoutVars>
          <dgm:bulletEnabled val="1"/>
        </dgm:presLayoutVars>
      </dgm:prSet>
      <dgm:spPr/>
    </dgm:pt>
    <dgm:pt modelId="{4191EDEF-9FC6-4BC8-9DAF-4F4A490196BE}" type="pres">
      <dgm:prSet presAssocID="{B53E1133-B0B1-47F1-B0F5-CF44FEECBA9A}" presName="dummy" presStyleCnt="0"/>
      <dgm:spPr/>
    </dgm:pt>
    <dgm:pt modelId="{4346AF31-84BB-452F-A414-BB3EA9DB2F81}" type="pres">
      <dgm:prSet presAssocID="{26B34FAD-1311-4D9D-8197-ED4E3D14BD93}" presName="sibTrans" presStyleLbl="sibTrans2D1" presStyleIdx="3" presStyleCnt="5"/>
      <dgm:spPr/>
    </dgm:pt>
    <dgm:pt modelId="{DF6A8F09-3503-49CF-BBA9-EAE3F529ADA3}" type="pres">
      <dgm:prSet presAssocID="{A78C4E5C-1F8D-44E4-B108-A07F4E021453}" presName="node" presStyleLbl="node1" presStyleIdx="4" presStyleCnt="5">
        <dgm:presLayoutVars>
          <dgm:bulletEnabled val="1"/>
        </dgm:presLayoutVars>
      </dgm:prSet>
      <dgm:spPr/>
    </dgm:pt>
    <dgm:pt modelId="{E1F6AE34-6CD3-4DC9-AA9A-0853937D8B6E}" type="pres">
      <dgm:prSet presAssocID="{A78C4E5C-1F8D-44E4-B108-A07F4E021453}" presName="dummy" presStyleCnt="0"/>
      <dgm:spPr/>
    </dgm:pt>
    <dgm:pt modelId="{081532FF-CC6A-43C7-BFB7-AE90D23873CC}" type="pres">
      <dgm:prSet presAssocID="{85155F44-8E09-46BF-BD5D-D709EC6DE1D1}" presName="sibTrans" presStyleLbl="sibTrans2D1" presStyleIdx="4" presStyleCnt="5"/>
      <dgm:spPr/>
    </dgm:pt>
  </dgm:ptLst>
  <dgm:cxnLst>
    <dgm:cxn modelId="{59416A02-12A0-4F2E-910C-5E84713CF910}" type="presOf" srcId="{6CEB52AB-7756-42C4-9E47-F0EB71DB0CB8}" destId="{3CE2EF96-FBC2-4575-85C1-F81D32D07463}" srcOrd="0" destOrd="0" presId="urn:microsoft.com/office/officeart/2005/8/layout/radial6"/>
    <dgm:cxn modelId="{2375020E-17CE-4940-ACE3-A3F878CD303E}" type="presOf" srcId="{2A613BAA-251C-4EAB-95C1-86A94E928846}" destId="{10B621CE-ED57-4F9F-A987-98D7CB5ECDDE}" srcOrd="0" destOrd="0" presId="urn:microsoft.com/office/officeart/2005/8/layout/radial6"/>
    <dgm:cxn modelId="{9EBC7D34-C076-461D-B7B1-2EEC72011962}" type="presOf" srcId="{957E0EFF-DE5E-4142-9D97-D29FCC51AAEF}" destId="{FCCB7E9B-ECBE-4FC3-A4CA-8AB80B0C728B}" srcOrd="0" destOrd="0" presId="urn:microsoft.com/office/officeart/2005/8/layout/radial6"/>
    <dgm:cxn modelId="{70745C62-6948-4692-82F3-5C860DABF571}" srcId="{6CEB52AB-7756-42C4-9E47-F0EB71DB0CB8}" destId="{2A613BAA-251C-4EAB-95C1-86A94E928846}" srcOrd="1" destOrd="0" parTransId="{4E752A30-6901-4D3A-BD9F-A19D997EACC7}" sibTransId="{BB362ABC-15AC-4F84-9435-DFDCD72D1849}"/>
    <dgm:cxn modelId="{C240646E-6E7F-43C7-B0AE-C91FA226E9F5}" srcId="{6CEB52AB-7756-42C4-9E47-F0EB71DB0CB8}" destId="{B53E1133-B0B1-47F1-B0F5-CF44FEECBA9A}" srcOrd="3" destOrd="0" parTransId="{D8A7D758-DEA6-4271-A586-480ECD7C4D85}" sibTransId="{26B34FAD-1311-4D9D-8197-ED4E3D14BD93}"/>
    <dgm:cxn modelId="{3F6B7E4E-29E3-465A-A223-7D9C7D733F76}" srcId="{6CEB52AB-7756-42C4-9E47-F0EB71DB0CB8}" destId="{560F142A-0799-4181-B938-C91F7A361B8F}" srcOrd="2" destOrd="0" parTransId="{37E54DBB-4ADB-4FCB-81D0-27B550123D8C}" sibTransId="{DDF34C80-3855-42EC-A29F-2576F15BE6EA}"/>
    <dgm:cxn modelId="{5B10EB54-4587-4FC4-B576-B115D95E3DCA}" type="presOf" srcId="{45A66470-077D-44CC-809B-D5D800DDAE1C}" destId="{9D00A8DE-211C-4508-8761-3EE72E4EA1F4}" srcOrd="0" destOrd="0" presId="urn:microsoft.com/office/officeart/2005/8/layout/radial6"/>
    <dgm:cxn modelId="{5CC15876-EFB5-4003-A33C-66C482D7232D}" srcId="{6CEB52AB-7756-42C4-9E47-F0EB71DB0CB8}" destId="{A78C4E5C-1F8D-44E4-B108-A07F4E021453}" srcOrd="4" destOrd="0" parTransId="{9500AFAC-6165-49BA-B8D3-74888E6DAEBA}" sibTransId="{85155F44-8E09-46BF-BD5D-D709EC6DE1D1}"/>
    <dgm:cxn modelId="{700C9B56-B650-42C7-84A5-80F2456FBA22}" srcId="{275C7159-0B57-4261-BD10-0B8D5B18361F}" destId="{6CEB52AB-7756-42C4-9E47-F0EB71DB0CB8}" srcOrd="0" destOrd="0" parTransId="{73979AB2-1F1C-41E3-AADC-0C2785FE4423}" sibTransId="{BF17DC28-839B-491B-A2F3-21E1A0420358}"/>
    <dgm:cxn modelId="{385CC077-72C3-4DF4-8F66-7C1E0904D728}" type="presOf" srcId="{B53E1133-B0B1-47F1-B0F5-CF44FEECBA9A}" destId="{5C6FE4AA-5032-4A06-9AFA-A551EED6CAA3}" srcOrd="0" destOrd="0" presId="urn:microsoft.com/office/officeart/2005/8/layout/radial6"/>
    <dgm:cxn modelId="{100F1780-715D-4ECC-9671-6C113BB9D636}" type="presOf" srcId="{A78C4E5C-1F8D-44E4-B108-A07F4E021453}" destId="{DF6A8F09-3503-49CF-BBA9-EAE3F529ADA3}" srcOrd="0" destOrd="0" presId="urn:microsoft.com/office/officeart/2005/8/layout/radial6"/>
    <dgm:cxn modelId="{302A8498-BA1A-4C05-A984-E55F791DB372}" type="presOf" srcId="{85155F44-8E09-46BF-BD5D-D709EC6DE1D1}" destId="{081532FF-CC6A-43C7-BFB7-AE90D23873CC}" srcOrd="0" destOrd="0" presId="urn:microsoft.com/office/officeart/2005/8/layout/radial6"/>
    <dgm:cxn modelId="{210D6C9B-7952-481E-8819-B39894A8B56F}" type="presOf" srcId="{275C7159-0B57-4261-BD10-0B8D5B18361F}" destId="{BEF1CDAA-3551-458C-82C5-EFA842B9C3B5}" srcOrd="0" destOrd="0" presId="urn:microsoft.com/office/officeart/2005/8/layout/radial6"/>
    <dgm:cxn modelId="{D132569C-23EE-4648-B15D-8C4FF62FD3ED}" srcId="{6CEB52AB-7756-42C4-9E47-F0EB71DB0CB8}" destId="{957E0EFF-DE5E-4142-9D97-D29FCC51AAEF}" srcOrd="0" destOrd="0" parTransId="{BAAD542E-ADDC-4073-B3EE-67D52E22E167}" sibTransId="{45A66470-077D-44CC-809B-D5D800DDAE1C}"/>
    <dgm:cxn modelId="{3C18D8CC-3876-479C-B7D2-0D4BC9D81FCC}" type="presOf" srcId="{26B34FAD-1311-4D9D-8197-ED4E3D14BD93}" destId="{4346AF31-84BB-452F-A414-BB3EA9DB2F81}" srcOrd="0" destOrd="0" presId="urn:microsoft.com/office/officeart/2005/8/layout/radial6"/>
    <dgm:cxn modelId="{6713A4CF-1553-4370-A005-D6A1F6F1FE59}" type="presOf" srcId="{560F142A-0799-4181-B938-C91F7A361B8F}" destId="{728A0E34-F79F-48C5-85FC-37248CEE1D4F}" srcOrd="0" destOrd="0" presId="urn:microsoft.com/office/officeart/2005/8/layout/radial6"/>
    <dgm:cxn modelId="{F0FA3BE3-B766-4C2E-89E1-6489AB668D28}" type="presOf" srcId="{BB362ABC-15AC-4F84-9435-DFDCD72D1849}" destId="{E4563322-EBF1-47B7-91FF-9EBD421B0392}" srcOrd="0" destOrd="0" presId="urn:microsoft.com/office/officeart/2005/8/layout/radial6"/>
    <dgm:cxn modelId="{939238FC-C794-48AD-B081-7AEDD29D209D}" type="presOf" srcId="{DDF34C80-3855-42EC-A29F-2576F15BE6EA}" destId="{C3D4A928-0B5E-4104-8D63-3B31E39F0811}" srcOrd="0" destOrd="0" presId="urn:microsoft.com/office/officeart/2005/8/layout/radial6"/>
    <dgm:cxn modelId="{37869386-6485-4806-B588-8CBB83A2478A}" type="presParOf" srcId="{BEF1CDAA-3551-458C-82C5-EFA842B9C3B5}" destId="{3CE2EF96-FBC2-4575-85C1-F81D32D07463}" srcOrd="0" destOrd="0" presId="urn:microsoft.com/office/officeart/2005/8/layout/radial6"/>
    <dgm:cxn modelId="{907A0FB8-5C7F-4B80-8779-18854EAEE6DD}" type="presParOf" srcId="{BEF1CDAA-3551-458C-82C5-EFA842B9C3B5}" destId="{FCCB7E9B-ECBE-4FC3-A4CA-8AB80B0C728B}" srcOrd="1" destOrd="0" presId="urn:microsoft.com/office/officeart/2005/8/layout/radial6"/>
    <dgm:cxn modelId="{B45880B8-DABD-4300-8546-80EBDEB1D29B}" type="presParOf" srcId="{BEF1CDAA-3551-458C-82C5-EFA842B9C3B5}" destId="{B8BEC5E0-5861-420E-AA00-F7D79A54B962}" srcOrd="2" destOrd="0" presId="urn:microsoft.com/office/officeart/2005/8/layout/radial6"/>
    <dgm:cxn modelId="{8D2EEB06-4704-4E72-A8B8-5D72F46CF58D}" type="presParOf" srcId="{BEF1CDAA-3551-458C-82C5-EFA842B9C3B5}" destId="{9D00A8DE-211C-4508-8761-3EE72E4EA1F4}" srcOrd="3" destOrd="0" presId="urn:microsoft.com/office/officeart/2005/8/layout/radial6"/>
    <dgm:cxn modelId="{87E71EA9-B5E9-4A4C-8C86-AEBB9EAA6AB0}" type="presParOf" srcId="{BEF1CDAA-3551-458C-82C5-EFA842B9C3B5}" destId="{10B621CE-ED57-4F9F-A987-98D7CB5ECDDE}" srcOrd="4" destOrd="0" presId="urn:microsoft.com/office/officeart/2005/8/layout/radial6"/>
    <dgm:cxn modelId="{9E777256-2DAD-4214-A0DD-260EB2CAD08B}" type="presParOf" srcId="{BEF1CDAA-3551-458C-82C5-EFA842B9C3B5}" destId="{F02B76A9-168F-459D-87E0-D524AA83C4F8}" srcOrd="5" destOrd="0" presId="urn:microsoft.com/office/officeart/2005/8/layout/radial6"/>
    <dgm:cxn modelId="{251F2884-3252-482D-937C-0BF3F5A83369}" type="presParOf" srcId="{BEF1CDAA-3551-458C-82C5-EFA842B9C3B5}" destId="{E4563322-EBF1-47B7-91FF-9EBD421B0392}" srcOrd="6" destOrd="0" presId="urn:microsoft.com/office/officeart/2005/8/layout/radial6"/>
    <dgm:cxn modelId="{6C899FF2-FC0C-4E58-BDE4-8FC20FC804C6}" type="presParOf" srcId="{BEF1CDAA-3551-458C-82C5-EFA842B9C3B5}" destId="{728A0E34-F79F-48C5-85FC-37248CEE1D4F}" srcOrd="7" destOrd="0" presId="urn:microsoft.com/office/officeart/2005/8/layout/radial6"/>
    <dgm:cxn modelId="{EA79615E-F231-4D5A-B2D8-C261009D89AE}" type="presParOf" srcId="{BEF1CDAA-3551-458C-82C5-EFA842B9C3B5}" destId="{FD1AC802-B451-43A4-90B6-8B0730CF3CD0}" srcOrd="8" destOrd="0" presId="urn:microsoft.com/office/officeart/2005/8/layout/radial6"/>
    <dgm:cxn modelId="{D11D485B-DD34-4507-A656-D4EA7056065F}" type="presParOf" srcId="{BEF1CDAA-3551-458C-82C5-EFA842B9C3B5}" destId="{C3D4A928-0B5E-4104-8D63-3B31E39F0811}" srcOrd="9" destOrd="0" presId="urn:microsoft.com/office/officeart/2005/8/layout/radial6"/>
    <dgm:cxn modelId="{6F8D5EC6-4869-4326-A7DE-10E0E630DA44}" type="presParOf" srcId="{BEF1CDAA-3551-458C-82C5-EFA842B9C3B5}" destId="{5C6FE4AA-5032-4A06-9AFA-A551EED6CAA3}" srcOrd="10" destOrd="0" presId="urn:microsoft.com/office/officeart/2005/8/layout/radial6"/>
    <dgm:cxn modelId="{2D201405-3D03-43D1-B835-FA1C9063D8AC}" type="presParOf" srcId="{BEF1CDAA-3551-458C-82C5-EFA842B9C3B5}" destId="{4191EDEF-9FC6-4BC8-9DAF-4F4A490196BE}" srcOrd="11" destOrd="0" presId="urn:microsoft.com/office/officeart/2005/8/layout/radial6"/>
    <dgm:cxn modelId="{93BDE0B8-E126-4448-BCEF-D91768D9043C}" type="presParOf" srcId="{BEF1CDAA-3551-458C-82C5-EFA842B9C3B5}" destId="{4346AF31-84BB-452F-A414-BB3EA9DB2F81}" srcOrd="12" destOrd="0" presId="urn:microsoft.com/office/officeart/2005/8/layout/radial6"/>
    <dgm:cxn modelId="{D70B1AE5-1BCE-442A-BDA9-B019A550DD0E}" type="presParOf" srcId="{BEF1CDAA-3551-458C-82C5-EFA842B9C3B5}" destId="{DF6A8F09-3503-49CF-BBA9-EAE3F529ADA3}" srcOrd="13" destOrd="0" presId="urn:microsoft.com/office/officeart/2005/8/layout/radial6"/>
    <dgm:cxn modelId="{38787DA7-2FF9-4625-A549-7F2D50B48685}" type="presParOf" srcId="{BEF1CDAA-3551-458C-82C5-EFA842B9C3B5}" destId="{E1F6AE34-6CD3-4DC9-AA9A-0853937D8B6E}" srcOrd="14" destOrd="0" presId="urn:microsoft.com/office/officeart/2005/8/layout/radial6"/>
    <dgm:cxn modelId="{A363E015-355A-487B-B583-BCEC051692AA}" type="presParOf" srcId="{BEF1CDAA-3551-458C-82C5-EFA842B9C3B5}" destId="{081532FF-CC6A-43C7-BFB7-AE90D23873CC}"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4DDAF2-3727-45CC-BE0E-0EBC9B4AF652}" type="doc">
      <dgm:prSet loTypeId="urn:microsoft.com/office/officeart/2005/8/layout/chevron2" loCatId="process" qsTypeId="urn:microsoft.com/office/officeart/2005/8/quickstyle/simple1" qsCatId="simple" csTypeId="urn:microsoft.com/office/officeart/2005/8/colors/ColorSchemeForSuggestions" csCatId="other" phldr="1"/>
      <dgm:spPr/>
      <dgm:t>
        <a:bodyPr/>
        <a:lstStyle/>
        <a:p>
          <a:endParaRPr lang="en-US"/>
        </a:p>
      </dgm:t>
    </dgm:pt>
    <dgm:pt modelId="{EDAEFDB2-E7F9-4544-8159-422CB958FADB}">
      <dgm:prSet phldrT="[Text]" custT="1"/>
      <dgm:spPr/>
      <dgm:t>
        <a:bodyPr/>
        <a:lstStyle/>
        <a:p>
          <a:r>
            <a:rPr lang="en-US" sz="1500" dirty="0"/>
            <a:t># of Albums</a:t>
          </a:r>
        </a:p>
      </dgm:t>
    </dgm:pt>
    <dgm:pt modelId="{8651DE03-37CE-470A-BD16-AEAEEE076780}" type="parTrans" cxnId="{FD90BCAF-ED58-4475-95C3-14308E35980B}">
      <dgm:prSet/>
      <dgm:spPr/>
      <dgm:t>
        <a:bodyPr/>
        <a:lstStyle/>
        <a:p>
          <a:endParaRPr lang="en-US"/>
        </a:p>
      </dgm:t>
    </dgm:pt>
    <dgm:pt modelId="{51A8EECE-7836-4BF9-9A00-2F9EC5B14214}" type="sibTrans" cxnId="{FD90BCAF-ED58-4475-95C3-14308E35980B}">
      <dgm:prSet/>
      <dgm:spPr/>
      <dgm:t>
        <a:bodyPr/>
        <a:lstStyle/>
        <a:p>
          <a:endParaRPr lang="en-US"/>
        </a:p>
      </dgm:t>
    </dgm:pt>
    <dgm:pt modelId="{398A6AE1-91AF-4CFC-9230-750BA486A241}">
      <dgm:prSet phldrT="[Text]"/>
      <dgm:spPr>
        <a:solidFill>
          <a:schemeClr val="accent5">
            <a:lumMod val="20000"/>
            <a:lumOff val="80000"/>
            <a:alpha val="90000"/>
          </a:schemeClr>
        </a:solidFill>
      </dgm:spPr>
      <dgm:t>
        <a:bodyPr/>
        <a:lstStyle/>
        <a:p>
          <a:r>
            <a:rPr lang="en-US" dirty="0"/>
            <a:t>Number of albums released by the artist before the release date of album in question</a:t>
          </a:r>
        </a:p>
      </dgm:t>
    </dgm:pt>
    <dgm:pt modelId="{D57662A9-6D2F-4132-A9DD-13B77F4D9716}" type="parTrans" cxnId="{39C02C39-C6BA-4E5C-897A-4749E44B92E2}">
      <dgm:prSet/>
      <dgm:spPr/>
      <dgm:t>
        <a:bodyPr/>
        <a:lstStyle/>
        <a:p>
          <a:endParaRPr lang="en-US"/>
        </a:p>
      </dgm:t>
    </dgm:pt>
    <dgm:pt modelId="{242B77CB-6702-4699-93CA-F7BB814C2112}" type="sibTrans" cxnId="{39C02C39-C6BA-4E5C-897A-4749E44B92E2}">
      <dgm:prSet/>
      <dgm:spPr/>
      <dgm:t>
        <a:bodyPr/>
        <a:lstStyle/>
        <a:p>
          <a:endParaRPr lang="en-US"/>
        </a:p>
      </dgm:t>
    </dgm:pt>
    <dgm:pt modelId="{88E930F0-7993-4B4C-9FF5-57E5E63F33F9}">
      <dgm:prSet phldrT="[Text]" custT="1"/>
      <dgm:spPr/>
      <dgm:t>
        <a:bodyPr/>
        <a:lstStyle/>
        <a:p>
          <a:r>
            <a:rPr lang="en-US" sz="1500" kern="1200" dirty="0">
              <a:solidFill>
                <a:srgbClr val="FFFFFF"/>
              </a:solidFill>
              <a:latin typeface="Corbel" panose="020B0503020204020204"/>
              <a:ea typeface="+mn-ea"/>
              <a:cs typeface="+mn-cs"/>
            </a:rPr>
            <a:t># of Ranked Albums</a:t>
          </a:r>
        </a:p>
      </dgm:t>
    </dgm:pt>
    <dgm:pt modelId="{541E4F96-05C0-410B-BC2A-70EBDA9279A9}" type="parTrans" cxnId="{BECF72B8-BD26-4BAF-8D2F-E12C3C0C7495}">
      <dgm:prSet/>
      <dgm:spPr/>
      <dgm:t>
        <a:bodyPr/>
        <a:lstStyle/>
        <a:p>
          <a:endParaRPr lang="en-US"/>
        </a:p>
      </dgm:t>
    </dgm:pt>
    <dgm:pt modelId="{995403CB-3FCA-4AD6-8AC8-E1FDBC7C7250}" type="sibTrans" cxnId="{BECF72B8-BD26-4BAF-8D2F-E12C3C0C7495}">
      <dgm:prSet/>
      <dgm:spPr/>
      <dgm:t>
        <a:bodyPr/>
        <a:lstStyle/>
        <a:p>
          <a:endParaRPr lang="en-US"/>
        </a:p>
      </dgm:t>
    </dgm:pt>
    <dgm:pt modelId="{F197083C-9953-4380-96BA-3EF2A6F0F4F1}">
      <dgm:prSet phldrT="[Text]"/>
      <dgm:spPr>
        <a:solidFill>
          <a:schemeClr val="accent5">
            <a:lumMod val="20000"/>
            <a:lumOff val="80000"/>
            <a:alpha val="90000"/>
          </a:schemeClr>
        </a:solidFill>
      </dgm:spPr>
      <dgm:t>
        <a:bodyPr/>
        <a:lstStyle/>
        <a:p>
          <a:r>
            <a:rPr lang="en-US" dirty="0"/>
            <a:t>Number of released albums by the artist that got ranked before release date of album in question</a:t>
          </a:r>
          <a:br>
            <a:rPr lang="en-US" dirty="0"/>
          </a:br>
          <a:r>
            <a:rPr lang="en-US" b="1" dirty="0" err="1"/>
            <a:t>QUESTION</a:t>
          </a:r>
          <a:r>
            <a:rPr lang="en-US" b="1" dirty="0"/>
            <a:t> - How do we take into account the ranks?</a:t>
          </a:r>
          <a:br>
            <a:rPr lang="en-US" b="1" dirty="0"/>
          </a:br>
          <a:r>
            <a:rPr lang="en-US" b="1" dirty="0"/>
            <a:t>E.g. 3 albums ranked as 10, 20, 30 VERSUS 3 albums ranked as 1,2,3</a:t>
          </a:r>
          <a:endParaRPr lang="en-US" dirty="0"/>
        </a:p>
      </dgm:t>
    </dgm:pt>
    <dgm:pt modelId="{A5884BB0-8621-46EA-82BF-3094F796F171}" type="parTrans" cxnId="{38114A01-E342-4940-AFA7-C418071DD68D}">
      <dgm:prSet/>
      <dgm:spPr/>
      <dgm:t>
        <a:bodyPr/>
        <a:lstStyle/>
        <a:p>
          <a:endParaRPr lang="en-US"/>
        </a:p>
      </dgm:t>
    </dgm:pt>
    <dgm:pt modelId="{E5C5FE4C-16A8-4E2E-A2D2-5F96E92D9BA1}" type="sibTrans" cxnId="{38114A01-E342-4940-AFA7-C418071DD68D}">
      <dgm:prSet/>
      <dgm:spPr/>
      <dgm:t>
        <a:bodyPr/>
        <a:lstStyle/>
        <a:p>
          <a:endParaRPr lang="en-US"/>
        </a:p>
      </dgm:t>
    </dgm:pt>
    <dgm:pt modelId="{573809F5-35EE-41D8-A433-010929537560}">
      <dgm:prSet phldrT="[Text]" custT="1"/>
      <dgm:spPr/>
      <dgm:t>
        <a:bodyPr/>
        <a:lstStyle/>
        <a:p>
          <a:r>
            <a:rPr lang="en-US" sz="1500" kern="1200" dirty="0">
              <a:solidFill>
                <a:srgbClr val="FFFFFF"/>
              </a:solidFill>
              <a:latin typeface="Corbel" panose="020B0503020204020204"/>
              <a:ea typeface="+mn-ea"/>
              <a:cs typeface="+mn-cs"/>
            </a:rPr>
            <a:t>Avg.-Ranked Albums</a:t>
          </a:r>
        </a:p>
      </dgm:t>
    </dgm:pt>
    <dgm:pt modelId="{13E82B31-0559-4D5E-B430-8F288BD3D34B}" type="parTrans" cxnId="{A707B088-10F4-4640-9905-3C8B9ED6A9B9}">
      <dgm:prSet/>
      <dgm:spPr/>
      <dgm:t>
        <a:bodyPr/>
        <a:lstStyle/>
        <a:p>
          <a:endParaRPr lang="en-US"/>
        </a:p>
      </dgm:t>
    </dgm:pt>
    <dgm:pt modelId="{67339B4A-C3BC-4535-A944-1DBD5CE7CB4B}" type="sibTrans" cxnId="{A707B088-10F4-4640-9905-3C8B9ED6A9B9}">
      <dgm:prSet/>
      <dgm:spPr/>
      <dgm:t>
        <a:bodyPr/>
        <a:lstStyle/>
        <a:p>
          <a:endParaRPr lang="en-US"/>
        </a:p>
      </dgm:t>
    </dgm:pt>
    <dgm:pt modelId="{04149AC4-E463-4FD8-B992-33744013175C}">
      <dgm:prSet phldrT="[Text]"/>
      <dgm:spPr>
        <a:solidFill>
          <a:schemeClr val="accent5">
            <a:lumMod val="20000"/>
            <a:lumOff val="80000"/>
            <a:alpha val="90000"/>
          </a:schemeClr>
        </a:solidFill>
      </dgm:spPr>
      <dgm:t>
        <a:bodyPr/>
        <a:lstStyle/>
        <a:p>
          <a:r>
            <a:rPr lang="en-US" dirty="0"/>
            <a:t>Average rank of ranked albums by the artist before release date of album in question</a:t>
          </a:r>
          <a:br>
            <a:rPr lang="en-US" dirty="0"/>
          </a:br>
          <a:r>
            <a:rPr lang="en-US" b="1" dirty="0" err="1"/>
            <a:t>QUESTION</a:t>
          </a:r>
          <a:r>
            <a:rPr lang="en-US" b="1" dirty="0"/>
            <a:t> – How do we take into account the distribution of ranks?</a:t>
          </a:r>
          <a:br>
            <a:rPr lang="en-US" b="1" dirty="0"/>
          </a:br>
          <a:r>
            <a:rPr lang="en-US" b="1" dirty="0"/>
            <a:t>E.g. 3 albums ranked as 20, 30, 31 vs 20, 30, 60 </a:t>
          </a:r>
        </a:p>
      </dgm:t>
    </dgm:pt>
    <dgm:pt modelId="{A6ECF363-4C57-4E0C-8EFD-FDC5E0B32AB0}" type="parTrans" cxnId="{01F12015-6457-4F9A-8B49-0E68BDFA95B7}">
      <dgm:prSet/>
      <dgm:spPr/>
      <dgm:t>
        <a:bodyPr/>
        <a:lstStyle/>
        <a:p>
          <a:endParaRPr lang="en-US"/>
        </a:p>
      </dgm:t>
    </dgm:pt>
    <dgm:pt modelId="{3421ECF4-0442-4558-9043-A88979E4A7B2}" type="sibTrans" cxnId="{01F12015-6457-4F9A-8B49-0E68BDFA95B7}">
      <dgm:prSet/>
      <dgm:spPr/>
      <dgm:t>
        <a:bodyPr/>
        <a:lstStyle/>
        <a:p>
          <a:endParaRPr lang="en-US"/>
        </a:p>
      </dgm:t>
    </dgm:pt>
    <dgm:pt modelId="{1F5AF2D4-191E-4CD4-8CC2-5A863094B0F0}">
      <dgm:prSet phldrT="[Text]" custT="1"/>
      <dgm:spPr/>
      <dgm:t>
        <a:bodyPr/>
        <a:lstStyle/>
        <a:p>
          <a:r>
            <a:rPr lang="en-US" sz="1500" kern="1200" dirty="0">
              <a:solidFill>
                <a:srgbClr val="FFFFFF"/>
              </a:solidFill>
              <a:latin typeface="Corbel" panose="020B0503020204020204"/>
              <a:ea typeface="+mn-ea"/>
              <a:cs typeface="+mn-cs"/>
            </a:rPr>
            <a:t>Std. dev of Albums</a:t>
          </a:r>
        </a:p>
      </dgm:t>
    </dgm:pt>
    <dgm:pt modelId="{34F63394-CFD0-4DE0-975E-2A89C5A921BA}" type="parTrans" cxnId="{38C9DA6C-8BF9-4917-8782-8DD0F2C932C9}">
      <dgm:prSet/>
      <dgm:spPr/>
      <dgm:t>
        <a:bodyPr/>
        <a:lstStyle/>
        <a:p>
          <a:endParaRPr lang="en-US"/>
        </a:p>
      </dgm:t>
    </dgm:pt>
    <dgm:pt modelId="{A8B5C244-CA9B-4C21-81A3-0CC720586995}" type="sibTrans" cxnId="{38C9DA6C-8BF9-4917-8782-8DD0F2C932C9}">
      <dgm:prSet/>
      <dgm:spPr/>
      <dgm:t>
        <a:bodyPr/>
        <a:lstStyle/>
        <a:p>
          <a:endParaRPr lang="en-US"/>
        </a:p>
      </dgm:t>
    </dgm:pt>
    <dgm:pt modelId="{05E3A096-1176-4461-9656-7EB6FC627D1A}">
      <dgm:prSet/>
      <dgm:spPr>
        <a:solidFill>
          <a:schemeClr val="accent5">
            <a:lumMod val="20000"/>
            <a:lumOff val="80000"/>
            <a:alpha val="90000"/>
          </a:schemeClr>
        </a:solidFill>
      </dgm:spPr>
      <dgm:t>
        <a:bodyPr/>
        <a:lstStyle/>
        <a:p>
          <a:r>
            <a:rPr lang="en-US" dirty="0"/>
            <a:t>Standard deviation of rank of ranked albums by artists before release date of album in question</a:t>
          </a:r>
        </a:p>
      </dgm:t>
    </dgm:pt>
    <dgm:pt modelId="{FF83CC23-1817-4933-BFDA-ABF951DC3102}" type="parTrans" cxnId="{EF4D1CAE-7B90-4516-83FB-4C4602D0E3B8}">
      <dgm:prSet/>
      <dgm:spPr/>
      <dgm:t>
        <a:bodyPr/>
        <a:lstStyle/>
        <a:p>
          <a:endParaRPr lang="en-US"/>
        </a:p>
      </dgm:t>
    </dgm:pt>
    <dgm:pt modelId="{EFE6F0B1-E506-482A-AB78-EC3BF7B4163D}" type="sibTrans" cxnId="{EF4D1CAE-7B90-4516-83FB-4C4602D0E3B8}">
      <dgm:prSet/>
      <dgm:spPr/>
      <dgm:t>
        <a:bodyPr/>
        <a:lstStyle/>
        <a:p>
          <a:endParaRPr lang="en-US"/>
        </a:p>
      </dgm:t>
    </dgm:pt>
    <dgm:pt modelId="{370368B9-67D8-470A-8B10-3B9E908BE5E0}">
      <dgm:prSet phldrT="[Text]" custT="1"/>
      <dgm:spPr/>
      <dgm:t>
        <a:bodyPr/>
        <a:lstStyle/>
        <a:p>
          <a:r>
            <a:rPr lang="en-US" sz="1500" kern="1200" dirty="0">
              <a:solidFill>
                <a:srgbClr val="FFFFFF"/>
              </a:solidFill>
              <a:latin typeface="Corbel" panose="020B0503020204020204"/>
              <a:ea typeface="+mn-ea"/>
              <a:cs typeface="+mn-cs"/>
            </a:rPr>
            <a:t>Artist Tenure</a:t>
          </a:r>
        </a:p>
      </dgm:t>
    </dgm:pt>
    <dgm:pt modelId="{8BFF9E99-2AF1-4B2C-B1E7-F8FC6C675456}" type="parTrans" cxnId="{AC2E2193-7B46-4B78-B071-C5EAC5BD6CD0}">
      <dgm:prSet/>
      <dgm:spPr/>
      <dgm:t>
        <a:bodyPr/>
        <a:lstStyle/>
        <a:p>
          <a:endParaRPr lang="en-US"/>
        </a:p>
      </dgm:t>
    </dgm:pt>
    <dgm:pt modelId="{F1F45F14-FC7D-4A69-8C0C-107949E41231}" type="sibTrans" cxnId="{AC2E2193-7B46-4B78-B071-C5EAC5BD6CD0}">
      <dgm:prSet/>
      <dgm:spPr/>
      <dgm:t>
        <a:bodyPr/>
        <a:lstStyle/>
        <a:p>
          <a:endParaRPr lang="en-US"/>
        </a:p>
      </dgm:t>
    </dgm:pt>
    <dgm:pt modelId="{5DA6285D-5AB6-43F8-9632-6E18851D3797}">
      <dgm:prSet/>
      <dgm:spPr>
        <a:solidFill>
          <a:schemeClr val="accent5">
            <a:lumMod val="20000"/>
            <a:lumOff val="80000"/>
            <a:alpha val="90000"/>
          </a:schemeClr>
        </a:solidFill>
      </dgm:spPr>
      <dgm:t>
        <a:bodyPr/>
        <a:lstStyle/>
        <a:p>
          <a:r>
            <a:rPr lang="en-US" dirty="0"/>
            <a:t>Number of years artist has been in the industry</a:t>
          </a:r>
        </a:p>
      </dgm:t>
    </dgm:pt>
    <dgm:pt modelId="{D8463E9B-BC7D-4420-AC78-B6BE845824EA}" type="parTrans" cxnId="{0678CE68-0C0F-4E00-A265-C130F9D3442E}">
      <dgm:prSet/>
      <dgm:spPr/>
      <dgm:t>
        <a:bodyPr/>
        <a:lstStyle/>
        <a:p>
          <a:endParaRPr lang="en-US"/>
        </a:p>
      </dgm:t>
    </dgm:pt>
    <dgm:pt modelId="{564270CE-25D7-4DD2-BF17-4509BB9BC8D0}" type="sibTrans" cxnId="{0678CE68-0C0F-4E00-A265-C130F9D3442E}">
      <dgm:prSet/>
      <dgm:spPr/>
      <dgm:t>
        <a:bodyPr/>
        <a:lstStyle/>
        <a:p>
          <a:endParaRPr lang="en-US"/>
        </a:p>
      </dgm:t>
    </dgm:pt>
    <dgm:pt modelId="{43C30190-0183-4321-A0DC-A9DA8DE308D9}" type="pres">
      <dgm:prSet presAssocID="{F54DDAF2-3727-45CC-BE0E-0EBC9B4AF652}" presName="linearFlow" presStyleCnt="0">
        <dgm:presLayoutVars>
          <dgm:dir/>
          <dgm:animLvl val="lvl"/>
          <dgm:resizeHandles val="exact"/>
        </dgm:presLayoutVars>
      </dgm:prSet>
      <dgm:spPr/>
    </dgm:pt>
    <dgm:pt modelId="{5C14E01F-F02C-45F5-91CB-A43AD2564219}" type="pres">
      <dgm:prSet presAssocID="{EDAEFDB2-E7F9-4544-8159-422CB958FADB}" presName="composite" presStyleCnt="0"/>
      <dgm:spPr/>
    </dgm:pt>
    <dgm:pt modelId="{DCF3BD8A-39CE-4FDF-85BE-4265D16D9FFD}" type="pres">
      <dgm:prSet presAssocID="{EDAEFDB2-E7F9-4544-8159-422CB958FADB}" presName="parentText" presStyleLbl="alignNode1" presStyleIdx="0" presStyleCnt="5">
        <dgm:presLayoutVars>
          <dgm:chMax val="1"/>
          <dgm:bulletEnabled val="1"/>
        </dgm:presLayoutVars>
      </dgm:prSet>
      <dgm:spPr/>
    </dgm:pt>
    <dgm:pt modelId="{B6B8C297-CA8B-47CE-9FA5-B050A3DAEACC}" type="pres">
      <dgm:prSet presAssocID="{EDAEFDB2-E7F9-4544-8159-422CB958FADB}" presName="descendantText" presStyleLbl="alignAcc1" presStyleIdx="0" presStyleCnt="5">
        <dgm:presLayoutVars>
          <dgm:bulletEnabled val="1"/>
        </dgm:presLayoutVars>
      </dgm:prSet>
      <dgm:spPr/>
    </dgm:pt>
    <dgm:pt modelId="{128EAFE5-BAAB-4D38-8DD3-D2F4210C2A36}" type="pres">
      <dgm:prSet presAssocID="{51A8EECE-7836-4BF9-9A00-2F9EC5B14214}" presName="sp" presStyleCnt="0"/>
      <dgm:spPr/>
    </dgm:pt>
    <dgm:pt modelId="{CBFDD9A1-03CE-46BF-B25A-EE22843B74AF}" type="pres">
      <dgm:prSet presAssocID="{88E930F0-7993-4B4C-9FF5-57E5E63F33F9}" presName="composite" presStyleCnt="0"/>
      <dgm:spPr/>
    </dgm:pt>
    <dgm:pt modelId="{C32A8264-27A3-4FBF-9DFE-DBC4FD437D0A}" type="pres">
      <dgm:prSet presAssocID="{88E930F0-7993-4B4C-9FF5-57E5E63F33F9}" presName="parentText" presStyleLbl="alignNode1" presStyleIdx="1" presStyleCnt="5" custScaleY="114640">
        <dgm:presLayoutVars>
          <dgm:chMax val="1"/>
          <dgm:bulletEnabled val="1"/>
        </dgm:presLayoutVars>
      </dgm:prSet>
      <dgm:spPr/>
    </dgm:pt>
    <dgm:pt modelId="{2B90029B-C083-47CC-B6C8-632235BFE098}" type="pres">
      <dgm:prSet presAssocID="{88E930F0-7993-4B4C-9FF5-57E5E63F33F9}" presName="descendantText" presStyleLbl="alignAcc1" presStyleIdx="1" presStyleCnt="5">
        <dgm:presLayoutVars>
          <dgm:bulletEnabled val="1"/>
        </dgm:presLayoutVars>
      </dgm:prSet>
      <dgm:spPr/>
    </dgm:pt>
    <dgm:pt modelId="{1DA7CB8D-5146-4845-9874-A74CA9516264}" type="pres">
      <dgm:prSet presAssocID="{995403CB-3FCA-4AD6-8AC8-E1FDBC7C7250}" presName="sp" presStyleCnt="0"/>
      <dgm:spPr/>
    </dgm:pt>
    <dgm:pt modelId="{4209BB72-7CD8-4AB4-A5DE-8F7732BF3B45}" type="pres">
      <dgm:prSet presAssocID="{573809F5-35EE-41D8-A433-010929537560}" presName="composite" presStyleCnt="0"/>
      <dgm:spPr/>
    </dgm:pt>
    <dgm:pt modelId="{BD09B72B-220F-435F-9F3E-15FA761CBD58}" type="pres">
      <dgm:prSet presAssocID="{573809F5-35EE-41D8-A433-010929537560}" presName="parentText" presStyleLbl="alignNode1" presStyleIdx="2" presStyleCnt="5" custScaleY="111472">
        <dgm:presLayoutVars>
          <dgm:chMax val="1"/>
          <dgm:bulletEnabled val="1"/>
        </dgm:presLayoutVars>
      </dgm:prSet>
      <dgm:spPr/>
    </dgm:pt>
    <dgm:pt modelId="{D77C6A45-42B1-4F4C-B606-68B360E86C8F}" type="pres">
      <dgm:prSet presAssocID="{573809F5-35EE-41D8-A433-010929537560}" presName="descendantText" presStyleLbl="alignAcc1" presStyleIdx="2" presStyleCnt="5" custLinFactNeighborY="0">
        <dgm:presLayoutVars>
          <dgm:bulletEnabled val="1"/>
        </dgm:presLayoutVars>
      </dgm:prSet>
      <dgm:spPr/>
    </dgm:pt>
    <dgm:pt modelId="{D13D1AD0-E427-44F7-A5DB-EEAB35FEFCA9}" type="pres">
      <dgm:prSet presAssocID="{67339B4A-C3BC-4535-A944-1DBD5CE7CB4B}" presName="sp" presStyleCnt="0"/>
      <dgm:spPr/>
    </dgm:pt>
    <dgm:pt modelId="{DE6736A1-1190-4EDD-93D2-B07E0229CD66}" type="pres">
      <dgm:prSet presAssocID="{1F5AF2D4-191E-4CD4-8CC2-5A863094B0F0}" presName="composite" presStyleCnt="0"/>
      <dgm:spPr/>
    </dgm:pt>
    <dgm:pt modelId="{6A015B76-9414-4E27-B5C0-6DB21303A61C}" type="pres">
      <dgm:prSet presAssocID="{1F5AF2D4-191E-4CD4-8CC2-5A863094B0F0}" presName="parentText" presStyleLbl="alignNode1" presStyleIdx="3" presStyleCnt="5" custScaleY="113430">
        <dgm:presLayoutVars>
          <dgm:chMax val="1"/>
          <dgm:bulletEnabled val="1"/>
        </dgm:presLayoutVars>
      </dgm:prSet>
      <dgm:spPr/>
    </dgm:pt>
    <dgm:pt modelId="{73555FC5-FAB0-40EE-8813-9AF62EAA83B3}" type="pres">
      <dgm:prSet presAssocID="{1F5AF2D4-191E-4CD4-8CC2-5A863094B0F0}" presName="descendantText" presStyleLbl="alignAcc1" presStyleIdx="3" presStyleCnt="5">
        <dgm:presLayoutVars>
          <dgm:bulletEnabled val="1"/>
        </dgm:presLayoutVars>
      </dgm:prSet>
      <dgm:spPr/>
    </dgm:pt>
    <dgm:pt modelId="{23337E84-2A23-4101-89BF-71018CCE324C}" type="pres">
      <dgm:prSet presAssocID="{A8B5C244-CA9B-4C21-81A3-0CC720586995}" presName="sp" presStyleCnt="0"/>
      <dgm:spPr/>
    </dgm:pt>
    <dgm:pt modelId="{B04C1F28-4CC4-4C14-8604-520A7280D103}" type="pres">
      <dgm:prSet presAssocID="{370368B9-67D8-470A-8B10-3B9E908BE5E0}" presName="composite" presStyleCnt="0"/>
      <dgm:spPr/>
    </dgm:pt>
    <dgm:pt modelId="{1FBFCD20-2C47-471A-861B-D3C74E97B7EA}" type="pres">
      <dgm:prSet presAssocID="{370368B9-67D8-470A-8B10-3B9E908BE5E0}" presName="parentText" presStyleLbl="alignNode1" presStyleIdx="4" presStyleCnt="5">
        <dgm:presLayoutVars>
          <dgm:chMax val="1"/>
          <dgm:bulletEnabled val="1"/>
        </dgm:presLayoutVars>
      </dgm:prSet>
      <dgm:spPr/>
    </dgm:pt>
    <dgm:pt modelId="{81658763-A767-4820-A8D0-38B0ED834E46}" type="pres">
      <dgm:prSet presAssocID="{370368B9-67D8-470A-8B10-3B9E908BE5E0}" presName="descendantText" presStyleLbl="alignAcc1" presStyleIdx="4" presStyleCnt="5">
        <dgm:presLayoutVars>
          <dgm:bulletEnabled val="1"/>
        </dgm:presLayoutVars>
      </dgm:prSet>
      <dgm:spPr/>
    </dgm:pt>
  </dgm:ptLst>
  <dgm:cxnLst>
    <dgm:cxn modelId="{38114A01-E342-4940-AFA7-C418071DD68D}" srcId="{88E930F0-7993-4B4C-9FF5-57E5E63F33F9}" destId="{F197083C-9953-4380-96BA-3EF2A6F0F4F1}" srcOrd="0" destOrd="0" parTransId="{A5884BB0-8621-46EA-82BF-3094F796F171}" sibTransId="{E5C5FE4C-16A8-4E2E-A2D2-5F96E92D9BA1}"/>
    <dgm:cxn modelId="{01F12015-6457-4F9A-8B49-0E68BDFA95B7}" srcId="{573809F5-35EE-41D8-A433-010929537560}" destId="{04149AC4-E463-4FD8-B992-33744013175C}" srcOrd="0" destOrd="0" parTransId="{A6ECF363-4C57-4E0C-8EFD-FDC5E0B32AB0}" sibTransId="{3421ECF4-0442-4558-9043-A88979E4A7B2}"/>
    <dgm:cxn modelId="{76EDD81D-6BB2-4E87-A52D-01165DF05B51}" type="presOf" srcId="{88E930F0-7993-4B4C-9FF5-57E5E63F33F9}" destId="{C32A8264-27A3-4FBF-9DFE-DBC4FD437D0A}" srcOrd="0" destOrd="0" presId="urn:microsoft.com/office/officeart/2005/8/layout/chevron2"/>
    <dgm:cxn modelId="{E587E12C-5B13-4B8B-B643-AE40CC5D1A86}" type="presOf" srcId="{F197083C-9953-4380-96BA-3EF2A6F0F4F1}" destId="{2B90029B-C083-47CC-B6C8-632235BFE098}" srcOrd="0" destOrd="0" presId="urn:microsoft.com/office/officeart/2005/8/layout/chevron2"/>
    <dgm:cxn modelId="{39C02C39-C6BA-4E5C-897A-4749E44B92E2}" srcId="{EDAEFDB2-E7F9-4544-8159-422CB958FADB}" destId="{398A6AE1-91AF-4CFC-9230-750BA486A241}" srcOrd="0" destOrd="0" parTransId="{D57662A9-6D2F-4132-A9DD-13B77F4D9716}" sibTransId="{242B77CB-6702-4699-93CA-F7BB814C2112}"/>
    <dgm:cxn modelId="{0678CE68-0C0F-4E00-A265-C130F9D3442E}" srcId="{370368B9-67D8-470A-8B10-3B9E908BE5E0}" destId="{5DA6285D-5AB6-43F8-9632-6E18851D3797}" srcOrd="0" destOrd="0" parTransId="{D8463E9B-BC7D-4420-AC78-B6BE845824EA}" sibTransId="{564270CE-25D7-4DD2-BF17-4509BB9BC8D0}"/>
    <dgm:cxn modelId="{99BF8B6C-E0B8-4DF4-BCB4-9FAFE27255B3}" type="presOf" srcId="{EDAEFDB2-E7F9-4544-8159-422CB958FADB}" destId="{DCF3BD8A-39CE-4FDF-85BE-4265D16D9FFD}" srcOrd="0" destOrd="0" presId="urn:microsoft.com/office/officeart/2005/8/layout/chevron2"/>
    <dgm:cxn modelId="{38C9DA6C-8BF9-4917-8782-8DD0F2C932C9}" srcId="{F54DDAF2-3727-45CC-BE0E-0EBC9B4AF652}" destId="{1F5AF2D4-191E-4CD4-8CC2-5A863094B0F0}" srcOrd="3" destOrd="0" parTransId="{34F63394-CFD0-4DE0-975E-2A89C5A921BA}" sibTransId="{A8B5C244-CA9B-4C21-81A3-0CC720586995}"/>
    <dgm:cxn modelId="{A707B088-10F4-4640-9905-3C8B9ED6A9B9}" srcId="{F54DDAF2-3727-45CC-BE0E-0EBC9B4AF652}" destId="{573809F5-35EE-41D8-A433-010929537560}" srcOrd="2" destOrd="0" parTransId="{13E82B31-0559-4D5E-B430-8F288BD3D34B}" sibTransId="{67339B4A-C3BC-4535-A944-1DBD5CE7CB4B}"/>
    <dgm:cxn modelId="{AC2E2193-7B46-4B78-B071-C5EAC5BD6CD0}" srcId="{F54DDAF2-3727-45CC-BE0E-0EBC9B4AF652}" destId="{370368B9-67D8-470A-8B10-3B9E908BE5E0}" srcOrd="4" destOrd="0" parTransId="{8BFF9E99-2AF1-4B2C-B1E7-F8FC6C675456}" sibTransId="{F1F45F14-FC7D-4A69-8C0C-107949E41231}"/>
    <dgm:cxn modelId="{6AC8A394-15E2-49C3-AEE4-1A85D498B5D4}" type="presOf" srcId="{F54DDAF2-3727-45CC-BE0E-0EBC9B4AF652}" destId="{43C30190-0183-4321-A0DC-A9DA8DE308D9}" srcOrd="0" destOrd="0" presId="urn:microsoft.com/office/officeart/2005/8/layout/chevron2"/>
    <dgm:cxn modelId="{66DE5495-5ACB-4C4B-BD23-7BC7CB771850}" type="presOf" srcId="{05E3A096-1176-4461-9656-7EB6FC627D1A}" destId="{73555FC5-FAB0-40EE-8813-9AF62EAA83B3}" srcOrd="0" destOrd="0" presId="urn:microsoft.com/office/officeart/2005/8/layout/chevron2"/>
    <dgm:cxn modelId="{E004F39A-E686-4D5D-A7E1-08B3076F7AB2}" type="presOf" srcId="{1F5AF2D4-191E-4CD4-8CC2-5A863094B0F0}" destId="{6A015B76-9414-4E27-B5C0-6DB21303A61C}" srcOrd="0" destOrd="0" presId="urn:microsoft.com/office/officeart/2005/8/layout/chevron2"/>
    <dgm:cxn modelId="{EF4D1CAE-7B90-4516-83FB-4C4602D0E3B8}" srcId="{1F5AF2D4-191E-4CD4-8CC2-5A863094B0F0}" destId="{05E3A096-1176-4461-9656-7EB6FC627D1A}" srcOrd="0" destOrd="0" parTransId="{FF83CC23-1817-4933-BFDA-ABF951DC3102}" sibTransId="{EFE6F0B1-E506-482A-AB78-EC3BF7B4163D}"/>
    <dgm:cxn modelId="{CE8507AF-C0CE-490F-B9BE-C48C7E00B919}" type="presOf" srcId="{5DA6285D-5AB6-43F8-9632-6E18851D3797}" destId="{81658763-A767-4820-A8D0-38B0ED834E46}" srcOrd="0" destOrd="0" presId="urn:microsoft.com/office/officeart/2005/8/layout/chevron2"/>
    <dgm:cxn modelId="{FD90BCAF-ED58-4475-95C3-14308E35980B}" srcId="{F54DDAF2-3727-45CC-BE0E-0EBC9B4AF652}" destId="{EDAEFDB2-E7F9-4544-8159-422CB958FADB}" srcOrd="0" destOrd="0" parTransId="{8651DE03-37CE-470A-BD16-AEAEEE076780}" sibTransId="{51A8EECE-7836-4BF9-9A00-2F9EC5B14214}"/>
    <dgm:cxn modelId="{BECF72B8-BD26-4BAF-8D2F-E12C3C0C7495}" srcId="{F54DDAF2-3727-45CC-BE0E-0EBC9B4AF652}" destId="{88E930F0-7993-4B4C-9FF5-57E5E63F33F9}" srcOrd="1" destOrd="0" parTransId="{541E4F96-05C0-410B-BC2A-70EBDA9279A9}" sibTransId="{995403CB-3FCA-4AD6-8AC8-E1FDBC7C7250}"/>
    <dgm:cxn modelId="{A5F121C8-998F-40AD-AF01-E3AA18E39654}" type="presOf" srcId="{370368B9-67D8-470A-8B10-3B9E908BE5E0}" destId="{1FBFCD20-2C47-471A-861B-D3C74E97B7EA}" srcOrd="0" destOrd="0" presId="urn:microsoft.com/office/officeart/2005/8/layout/chevron2"/>
    <dgm:cxn modelId="{2A47DFD4-FD7B-474F-BCB4-CF5E2E3D99A6}" type="presOf" srcId="{04149AC4-E463-4FD8-B992-33744013175C}" destId="{D77C6A45-42B1-4F4C-B606-68B360E86C8F}" srcOrd="0" destOrd="0" presId="urn:microsoft.com/office/officeart/2005/8/layout/chevron2"/>
    <dgm:cxn modelId="{D1AB3BEB-F25F-4729-A890-E2DF9BCD6BF7}" type="presOf" srcId="{573809F5-35EE-41D8-A433-010929537560}" destId="{BD09B72B-220F-435F-9F3E-15FA761CBD58}" srcOrd="0" destOrd="0" presId="urn:microsoft.com/office/officeart/2005/8/layout/chevron2"/>
    <dgm:cxn modelId="{A9666BFA-4FC0-49A5-9EC5-ED430AFE2035}" type="presOf" srcId="{398A6AE1-91AF-4CFC-9230-750BA486A241}" destId="{B6B8C297-CA8B-47CE-9FA5-B050A3DAEACC}" srcOrd="0" destOrd="0" presId="urn:microsoft.com/office/officeart/2005/8/layout/chevron2"/>
    <dgm:cxn modelId="{AA98ED80-249C-45C1-857F-5E7D738CDF78}" type="presParOf" srcId="{43C30190-0183-4321-A0DC-A9DA8DE308D9}" destId="{5C14E01F-F02C-45F5-91CB-A43AD2564219}" srcOrd="0" destOrd="0" presId="urn:microsoft.com/office/officeart/2005/8/layout/chevron2"/>
    <dgm:cxn modelId="{10CF60C7-6549-44BD-BB1E-A315626DCD73}" type="presParOf" srcId="{5C14E01F-F02C-45F5-91CB-A43AD2564219}" destId="{DCF3BD8A-39CE-4FDF-85BE-4265D16D9FFD}" srcOrd="0" destOrd="0" presId="urn:microsoft.com/office/officeart/2005/8/layout/chevron2"/>
    <dgm:cxn modelId="{7F82A308-7ADD-453C-A160-A50B1454B3D5}" type="presParOf" srcId="{5C14E01F-F02C-45F5-91CB-A43AD2564219}" destId="{B6B8C297-CA8B-47CE-9FA5-B050A3DAEACC}" srcOrd="1" destOrd="0" presId="urn:microsoft.com/office/officeart/2005/8/layout/chevron2"/>
    <dgm:cxn modelId="{946E5611-6488-4C2C-AE43-204EABD2119C}" type="presParOf" srcId="{43C30190-0183-4321-A0DC-A9DA8DE308D9}" destId="{128EAFE5-BAAB-4D38-8DD3-D2F4210C2A36}" srcOrd="1" destOrd="0" presId="urn:microsoft.com/office/officeart/2005/8/layout/chevron2"/>
    <dgm:cxn modelId="{A0043AF3-F3CE-4280-841C-78F3DDB00702}" type="presParOf" srcId="{43C30190-0183-4321-A0DC-A9DA8DE308D9}" destId="{CBFDD9A1-03CE-46BF-B25A-EE22843B74AF}" srcOrd="2" destOrd="0" presId="urn:microsoft.com/office/officeart/2005/8/layout/chevron2"/>
    <dgm:cxn modelId="{039FD535-2106-4176-B7AF-CB64FEACDC0B}" type="presParOf" srcId="{CBFDD9A1-03CE-46BF-B25A-EE22843B74AF}" destId="{C32A8264-27A3-4FBF-9DFE-DBC4FD437D0A}" srcOrd="0" destOrd="0" presId="urn:microsoft.com/office/officeart/2005/8/layout/chevron2"/>
    <dgm:cxn modelId="{DCA7D04A-96D3-452A-A217-8821C1105E63}" type="presParOf" srcId="{CBFDD9A1-03CE-46BF-B25A-EE22843B74AF}" destId="{2B90029B-C083-47CC-B6C8-632235BFE098}" srcOrd="1" destOrd="0" presId="urn:microsoft.com/office/officeart/2005/8/layout/chevron2"/>
    <dgm:cxn modelId="{18950883-145F-43A4-845D-9CC6A7060DFA}" type="presParOf" srcId="{43C30190-0183-4321-A0DC-A9DA8DE308D9}" destId="{1DA7CB8D-5146-4845-9874-A74CA9516264}" srcOrd="3" destOrd="0" presId="urn:microsoft.com/office/officeart/2005/8/layout/chevron2"/>
    <dgm:cxn modelId="{4C02F7D0-47C2-4E8E-BCB9-014E6CAFCBE6}" type="presParOf" srcId="{43C30190-0183-4321-A0DC-A9DA8DE308D9}" destId="{4209BB72-7CD8-4AB4-A5DE-8F7732BF3B45}" srcOrd="4" destOrd="0" presId="urn:microsoft.com/office/officeart/2005/8/layout/chevron2"/>
    <dgm:cxn modelId="{3DBDCA80-D76C-40A6-8509-6779FF6F8254}" type="presParOf" srcId="{4209BB72-7CD8-4AB4-A5DE-8F7732BF3B45}" destId="{BD09B72B-220F-435F-9F3E-15FA761CBD58}" srcOrd="0" destOrd="0" presId="urn:microsoft.com/office/officeart/2005/8/layout/chevron2"/>
    <dgm:cxn modelId="{3EBBC6BE-6746-45D5-93B3-70DD05762C13}" type="presParOf" srcId="{4209BB72-7CD8-4AB4-A5DE-8F7732BF3B45}" destId="{D77C6A45-42B1-4F4C-B606-68B360E86C8F}" srcOrd="1" destOrd="0" presId="urn:microsoft.com/office/officeart/2005/8/layout/chevron2"/>
    <dgm:cxn modelId="{C36B5830-A4A0-4665-95B6-DDB3D69817E5}" type="presParOf" srcId="{43C30190-0183-4321-A0DC-A9DA8DE308D9}" destId="{D13D1AD0-E427-44F7-A5DB-EEAB35FEFCA9}" srcOrd="5" destOrd="0" presId="urn:microsoft.com/office/officeart/2005/8/layout/chevron2"/>
    <dgm:cxn modelId="{28A76442-8E8F-4C3F-8D25-85A3CAD9538B}" type="presParOf" srcId="{43C30190-0183-4321-A0DC-A9DA8DE308D9}" destId="{DE6736A1-1190-4EDD-93D2-B07E0229CD66}" srcOrd="6" destOrd="0" presId="urn:microsoft.com/office/officeart/2005/8/layout/chevron2"/>
    <dgm:cxn modelId="{329C1484-4181-433A-8ED6-0AFAE3341FD0}" type="presParOf" srcId="{DE6736A1-1190-4EDD-93D2-B07E0229CD66}" destId="{6A015B76-9414-4E27-B5C0-6DB21303A61C}" srcOrd="0" destOrd="0" presId="urn:microsoft.com/office/officeart/2005/8/layout/chevron2"/>
    <dgm:cxn modelId="{A21434A9-B61A-4AAD-8368-A779C7B6C78D}" type="presParOf" srcId="{DE6736A1-1190-4EDD-93D2-B07E0229CD66}" destId="{73555FC5-FAB0-40EE-8813-9AF62EAA83B3}" srcOrd="1" destOrd="0" presId="urn:microsoft.com/office/officeart/2005/8/layout/chevron2"/>
    <dgm:cxn modelId="{DE9EB474-EE3F-4769-A2B6-130A28D1D900}" type="presParOf" srcId="{43C30190-0183-4321-A0DC-A9DA8DE308D9}" destId="{23337E84-2A23-4101-89BF-71018CCE324C}" srcOrd="7" destOrd="0" presId="urn:microsoft.com/office/officeart/2005/8/layout/chevron2"/>
    <dgm:cxn modelId="{D7BA0176-69F7-40D4-B172-3ABF1BE60409}" type="presParOf" srcId="{43C30190-0183-4321-A0DC-A9DA8DE308D9}" destId="{B04C1F28-4CC4-4C14-8604-520A7280D103}" srcOrd="8" destOrd="0" presId="urn:microsoft.com/office/officeart/2005/8/layout/chevron2"/>
    <dgm:cxn modelId="{E68163CD-2D5C-43BB-99E4-7DFA2E2039B9}" type="presParOf" srcId="{B04C1F28-4CC4-4C14-8604-520A7280D103}" destId="{1FBFCD20-2C47-471A-861B-D3C74E97B7EA}" srcOrd="0" destOrd="0" presId="urn:microsoft.com/office/officeart/2005/8/layout/chevron2"/>
    <dgm:cxn modelId="{DB537EBE-FB5B-4E3F-8A9A-85AE5AE9D436}" type="presParOf" srcId="{B04C1F28-4CC4-4C14-8604-520A7280D103}" destId="{81658763-A767-4820-A8D0-38B0ED834E4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4DDAF2-3727-45CC-BE0E-0EBC9B4AF652}" type="doc">
      <dgm:prSet loTypeId="urn:microsoft.com/office/officeart/2005/8/layout/chevron2" loCatId="process" qsTypeId="urn:microsoft.com/office/officeart/2005/8/quickstyle/simple1" qsCatId="simple" csTypeId="urn:microsoft.com/office/officeart/2005/8/colors/ColorSchemeForSuggestions" csCatId="other" phldr="1"/>
      <dgm:spPr/>
      <dgm:t>
        <a:bodyPr/>
        <a:lstStyle/>
        <a:p>
          <a:endParaRPr lang="en-US"/>
        </a:p>
      </dgm:t>
    </dgm:pt>
    <dgm:pt modelId="{EDAEFDB2-E7F9-4544-8159-422CB958FADB}">
      <dgm:prSet phldrT="[Text]" custT="1"/>
      <dgm:spPr/>
      <dgm:t>
        <a:bodyPr/>
        <a:lstStyle/>
        <a:p>
          <a:r>
            <a:rPr lang="en-US" sz="1500" dirty="0"/>
            <a:t># of Albums</a:t>
          </a:r>
        </a:p>
      </dgm:t>
    </dgm:pt>
    <dgm:pt modelId="{8651DE03-37CE-470A-BD16-AEAEEE076780}" type="parTrans" cxnId="{FD90BCAF-ED58-4475-95C3-14308E35980B}">
      <dgm:prSet/>
      <dgm:spPr/>
      <dgm:t>
        <a:bodyPr/>
        <a:lstStyle/>
        <a:p>
          <a:endParaRPr lang="en-US"/>
        </a:p>
      </dgm:t>
    </dgm:pt>
    <dgm:pt modelId="{51A8EECE-7836-4BF9-9A00-2F9EC5B14214}" type="sibTrans" cxnId="{FD90BCAF-ED58-4475-95C3-14308E35980B}">
      <dgm:prSet/>
      <dgm:spPr/>
      <dgm:t>
        <a:bodyPr/>
        <a:lstStyle/>
        <a:p>
          <a:endParaRPr lang="en-US"/>
        </a:p>
      </dgm:t>
    </dgm:pt>
    <dgm:pt modelId="{398A6AE1-91AF-4CFC-9230-750BA486A241}">
      <dgm:prSet phldrT="[Text]"/>
      <dgm:spPr>
        <a:solidFill>
          <a:schemeClr val="accent5">
            <a:lumMod val="20000"/>
            <a:lumOff val="80000"/>
            <a:alpha val="90000"/>
          </a:schemeClr>
        </a:solidFill>
      </dgm:spPr>
      <dgm:t>
        <a:bodyPr/>
        <a:lstStyle/>
        <a:p>
          <a:r>
            <a:rPr lang="en-US" dirty="0"/>
            <a:t>Number of albums in that genre before release data of album in question</a:t>
          </a:r>
        </a:p>
      </dgm:t>
    </dgm:pt>
    <dgm:pt modelId="{D57662A9-6D2F-4132-A9DD-13B77F4D9716}" type="parTrans" cxnId="{39C02C39-C6BA-4E5C-897A-4749E44B92E2}">
      <dgm:prSet/>
      <dgm:spPr/>
      <dgm:t>
        <a:bodyPr/>
        <a:lstStyle/>
        <a:p>
          <a:endParaRPr lang="en-US"/>
        </a:p>
      </dgm:t>
    </dgm:pt>
    <dgm:pt modelId="{242B77CB-6702-4699-93CA-F7BB814C2112}" type="sibTrans" cxnId="{39C02C39-C6BA-4E5C-897A-4749E44B92E2}">
      <dgm:prSet/>
      <dgm:spPr/>
      <dgm:t>
        <a:bodyPr/>
        <a:lstStyle/>
        <a:p>
          <a:endParaRPr lang="en-US"/>
        </a:p>
      </dgm:t>
    </dgm:pt>
    <dgm:pt modelId="{88E930F0-7993-4B4C-9FF5-57E5E63F33F9}">
      <dgm:prSet phldrT="[Text]" custT="1"/>
      <dgm:spPr/>
      <dgm:t>
        <a:bodyPr/>
        <a:lstStyle/>
        <a:p>
          <a:r>
            <a:rPr lang="en-US" sz="1500" kern="1200" dirty="0">
              <a:solidFill>
                <a:srgbClr val="FFFFFF"/>
              </a:solidFill>
              <a:latin typeface="Corbel" panose="020B0503020204020204"/>
              <a:ea typeface="+mn-ea"/>
              <a:cs typeface="+mn-cs"/>
            </a:rPr>
            <a:t># of Ranked Albums</a:t>
          </a:r>
        </a:p>
      </dgm:t>
    </dgm:pt>
    <dgm:pt modelId="{541E4F96-05C0-410B-BC2A-70EBDA9279A9}" type="parTrans" cxnId="{BECF72B8-BD26-4BAF-8D2F-E12C3C0C7495}">
      <dgm:prSet/>
      <dgm:spPr/>
      <dgm:t>
        <a:bodyPr/>
        <a:lstStyle/>
        <a:p>
          <a:endParaRPr lang="en-US"/>
        </a:p>
      </dgm:t>
    </dgm:pt>
    <dgm:pt modelId="{995403CB-3FCA-4AD6-8AC8-E1FDBC7C7250}" type="sibTrans" cxnId="{BECF72B8-BD26-4BAF-8D2F-E12C3C0C7495}">
      <dgm:prSet/>
      <dgm:spPr/>
      <dgm:t>
        <a:bodyPr/>
        <a:lstStyle/>
        <a:p>
          <a:endParaRPr lang="en-US"/>
        </a:p>
      </dgm:t>
    </dgm:pt>
    <dgm:pt modelId="{F197083C-9953-4380-96BA-3EF2A6F0F4F1}">
      <dgm:prSet phldrT="[Text]"/>
      <dgm:spPr>
        <a:solidFill>
          <a:schemeClr val="accent5">
            <a:lumMod val="20000"/>
            <a:lumOff val="80000"/>
            <a:alpha val="90000"/>
          </a:schemeClr>
        </a:solidFill>
      </dgm:spPr>
      <dgm:t>
        <a:bodyPr/>
        <a:lstStyle/>
        <a:p>
          <a:r>
            <a:rPr lang="en-US" dirty="0"/>
            <a:t>Number of ranked albums in that genre before release date of album in question</a:t>
          </a:r>
          <a:br>
            <a:rPr lang="en-US" dirty="0"/>
          </a:br>
          <a:r>
            <a:rPr lang="en-US" b="1" dirty="0" err="1"/>
            <a:t>QUESTION</a:t>
          </a:r>
          <a:r>
            <a:rPr lang="en-US" b="1" dirty="0"/>
            <a:t> - How do we take into account the ranks?</a:t>
          </a:r>
          <a:br>
            <a:rPr lang="en-US" b="1" dirty="0"/>
          </a:br>
          <a:r>
            <a:rPr lang="en-US" b="1" dirty="0"/>
            <a:t>E.g. 3 albums ranked as 10, 20, 30 VERSUS 3 albums ranked as 1,2,3</a:t>
          </a:r>
        </a:p>
      </dgm:t>
    </dgm:pt>
    <dgm:pt modelId="{A5884BB0-8621-46EA-82BF-3094F796F171}" type="parTrans" cxnId="{38114A01-E342-4940-AFA7-C418071DD68D}">
      <dgm:prSet/>
      <dgm:spPr/>
      <dgm:t>
        <a:bodyPr/>
        <a:lstStyle/>
        <a:p>
          <a:endParaRPr lang="en-US"/>
        </a:p>
      </dgm:t>
    </dgm:pt>
    <dgm:pt modelId="{E5C5FE4C-16A8-4E2E-A2D2-5F96E92D9BA1}" type="sibTrans" cxnId="{38114A01-E342-4940-AFA7-C418071DD68D}">
      <dgm:prSet/>
      <dgm:spPr/>
      <dgm:t>
        <a:bodyPr/>
        <a:lstStyle/>
        <a:p>
          <a:endParaRPr lang="en-US"/>
        </a:p>
      </dgm:t>
    </dgm:pt>
    <dgm:pt modelId="{573809F5-35EE-41D8-A433-010929537560}">
      <dgm:prSet phldrT="[Text]" custT="1"/>
      <dgm:spPr/>
      <dgm:t>
        <a:bodyPr/>
        <a:lstStyle/>
        <a:p>
          <a:r>
            <a:rPr lang="en-US" sz="1500" kern="1200" dirty="0">
              <a:solidFill>
                <a:srgbClr val="FFFFFF"/>
              </a:solidFill>
              <a:latin typeface="Corbel" panose="020B0503020204020204"/>
              <a:ea typeface="+mn-ea"/>
              <a:cs typeface="+mn-cs"/>
            </a:rPr>
            <a:t>Avg.-Ranked Albums</a:t>
          </a:r>
        </a:p>
      </dgm:t>
    </dgm:pt>
    <dgm:pt modelId="{13E82B31-0559-4D5E-B430-8F288BD3D34B}" type="parTrans" cxnId="{A707B088-10F4-4640-9905-3C8B9ED6A9B9}">
      <dgm:prSet/>
      <dgm:spPr/>
      <dgm:t>
        <a:bodyPr/>
        <a:lstStyle/>
        <a:p>
          <a:endParaRPr lang="en-US"/>
        </a:p>
      </dgm:t>
    </dgm:pt>
    <dgm:pt modelId="{67339B4A-C3BC-4535-A944-1DBD5CE7CB4B}" type="sibTrans" cxnId="{A707B088-10F4-4640-9905-3C8B9ED6A9B9}">
      <dgm:prSet/>
      <dgm:spPr/>
      <dgm:t>
        <a:bodyPr/>
        <a:lstStyle/>
        <a:p>
          <a:endParaRPr lang="en-US"/>
        </a:p>
      </dgm:t>
    </dgm:pt>
    <dgm:pt modelId="{04149AC4-E463-4FD8-B992-33744013175C}">
      <dgm:prSet phldrT="[Text]"/>
      <dgm:spPr>
        <a:solidFill>
          <a:schemeClr val="accent5">
            <a:lumMod val="20000"/>
            <a:lumOff val="80000"/>
            <a:alpha val="90000"/>
          </a:schemeClr>
        </a:solidFill>
      </dgm:spPr>
      <dgm:t>
        <a:bodyPr/>
        <a:lstStyle/>
        <a:p>
          <a:r>
            <a:rPr lang="en-US" dirty="0"/>
            <a:t>Average of rank of ranked albums in that genre before release date of album in question</a:t>
          </a:r>
          <a:br>
            <a:rPr lang="en-US" dirty="0"/>
          </a:br>
          <a:r>
            <a:rPr lang="en-US" b="1" dirty="0" err="1"/>
            <a:t>QUESTION</a:t>
          </a:r>
          <a:r>
            <a:rPr lang="en-US" b="1" dirty="0"/>
            <a:t> – How do we take into account the distribution of ranks?</a:t>
          </a:r>
          <a:br>
            <a:rPr lang="en-US" b="1" dirty="0"/>
          </a:br>
          <a:r>
            <a:rPr lang="en-US" b="1" dirty="0"/>
            <a:t>E.g. 3 albums ranked as 20, 30, 31 vs 20, 30, 60 </a:t>
          </a:r>
        </a:p>
      </dgm:t>
    </dgm:pt>
    <dgm:pt modelId="{A6ECF363-4C57-4E0C-8EFD-FDC5E0B32AB0}" type="parTrans" cxnId="{01F12015-6457-4F9A-8B49-0E68BDFA95B7}">
      <dgm:prSet/>
      <dgm:spPr/>
      <dgm:t>
        <a:bodyPr/>
        <a:lstStyle/>
        <a:p>
          <a:endParaRPr lang="en-US"/>
        </a:p>
      </dgm:t>
    </dgm:pt>
    <dgm:pt modelId="{3421ECF4-0442-4558-9043-A88979E4A7B2}" type="sibTrans" cxnId="{01F12015-6457-4F9A-8B49-0E68BDFA95B7}">
      <dgm:prSet/>
      <dgm:spPr/>
      <dgm:t>
        <a:bodyPr/>
        <a:lstStyle/>
        <a:p>
          <a:endParaRPr lang="en-US"/>
        </a:p>
      </dgm:t>
    </dgm:pt>
    <dgm:pt modelId="{1F5AF2D4-191E-4CD4-8CC2-5A863094B0F0}">
      <dgm:prSet phldrT="[Text]" custT="1"/>
      <dgm:spPr/>
      <dgm:t>
        <a:bodyPr/>
        <a:lstStyle/>
        <a:p>
          <a:r>
            <a:rPr lang="en-US" sz="1500" kern="1200" dirty="0">
              <a:solidFill>
                <a:srgbClr val="FFFFFF"/>
              </a:solidFill>
              <a:latin typeface="Corbel" panose="020B0503020204020204"/>
              <a:ea typeface="+mn-ea"/>
              <a:cs typeface="+mn-cs"/>
            </a:rPr>
            <a:t>Std. dev of Albums</a:t>
          </a:r>
        </a:p>
      </dgm:t>
    </dgm:pt>
    <dgm:pt modelId="{34F63394-CFD0-4DE0-975E-2A89C5A921BA}" type="parTrans" cxnId="{38C9DA6C-8BF9-4917-8782-8DD0F2C932C9}">
      <dgm:prSet/>
      <dgm:spPr/>
      <dgm:t>
        <a:bodyPr/>
        <a:lstStyle/>
        <a:p>
          <a:endParaRPr lang="en-US"/>
        </a:p>
      </dgm:t>
    </dgm:pt>
    <dgm:pt modelId="{A8B5C244-CA9B-4C21-81A3-0CC720586995}" type="sibTrans" cxnId="{38C9DA6C-8BF9-4917-8782-8DD0F2C932C9}">
      <dgm:prSet/>
      <dgm:spPr/>
      <dgm:t>
        <a:bodyPr/>
        <a:lstStyle/>
        <a:p>
          <a:endParaRPr lang="en-US"/>
        </a:p>
      </dgm:t>
    </dgm:pt>
    <dgm:pt modelId="{05E3A096-1176-4461-9656-7EB6FC627D1A}">
      <dgm:prSet/>
      <dgm:spPr>
        <a:solidFill>
          <a:schemeClr val="accent5">
            <a:lumMod val="20000"/>
            <a:lumOff val="80000"/>
            <a:alpha val="90000"/>
          </a:schemeClr>
        </a:solidFill>
      </dgm:spPr>
      <dgm:t>
        <a:bodyPr/>
        <a:lstStyle/>
        <a:p>
          <a:r>
            <a:rPr lang="en-US" dirty="0"/>
            <a:t>Standard deviation of rank of ranked albums in that genre before release date of album in question</a:t>
          </a:r>
        </a:p>
      </dgm:t>
    </dgm:pt>
    <dgm:pt modelId="{FF83CC23-1817-4933-BFDA-ABF951DC3102}" type="parTrans" cxnId="{EF4D1CAE-7B90-4516-83FB-4C4602D0E3B8}">
      <dgm:prSet/>
      <dgm:spPr/>
      <dgm:t>
        <a:bodyPr/>
        <a:lstStyle/>
        <a:p>
          <a:endParaRPr lang="en-US"/>
        </a:p>
      </dgm:t>
    </dgm:pt>
    <dgm:pt modelId="{EFE6F0B1-E506-482A-AB78-EC3BF7B4163D}" type="sibTrans" cxnId="{EF4D1CAE-7B90-4516-83FB-4C4602D0E3B8}">
      <dgm:prSet/>
      <dgm:spPr/>
      <dgm:t>
        <a:bodyPr/>
        <a:lstStyle/>
        <a:p>
          <a:endParaRPr lang="en-US"/>
        </a:p>
      </dgm:t>
    </dgm:pt>
    <dgm:pt modelId="{43C30190-0183-4321-A0DC-A9DA8DE308D9}" type="pres">
      <dgm:prSet presAssocID="{F54DDAF2-3727-45CC-BE0E-0EBC9B4AF652}" presName="linearFlow" presStyleCnt="0">
        <dgm:presLayoutVars>
          <dgm:dir/>
          <dgm:animLvl val="lvl"/>
          <dgm:resizeHandles val="exact"/>
        </dgm:presLayoutVars>
      </dgm:prSet>
      <dgm:spPr/>
    </dgm:pt>
    <dgm:pt modelId="{5C14E01F-F02C-45F5-91CB-A43AD2564219}" type="pres">
      <dgm:prSet presAssocID="{EDAEFDB2-E7F9-4544-8159-422CB958FADB}" presName="composite" presStyleCnt="0"/>
      <dgm:spPr/>
    </dgm:pt>
    <dgm:pt modelId="{DCF3BD8A-39CE-4FDF-85BE-4265D16D9FFD}" type="pres">
      <dgm:prSet presAssocID="{EDAEFDB2-E7F9-4544-8159-422CB958FADB}" presName="parentText" presStyleLbl="alignNode1" presStyleIdx="0" presStyleCnt="4">
        <dgm:presLayoutVars>
          <dgm:chMax val="1"/>
          <dgm:bulletEnabled val="1"/>
        </dgm:presLayoutVars>
      </dgm:prSet>
      <dgm:spPr/>
    </dgm:pt>
    <dgm:pt modelId="{B6B8C297-CA8B-47CE-9FA5-B050A3DAEACC}" type="pres">
      <dgm:prSet presAssocID="{EDAEFDB2-E7F9-4544-8159-422CB958FADB}" presName="descendantText" presStyleLbl="alignAcc1" presStyleIdx="0" presStyleCnt="4" custScaleX="99967">
        <dgm:presLayoutVars>
          <dgm:bulletEnabled val="1"/>
        </dgm:presLayoutVars>
      </dgm:prSet>
      <dgm:spPr/>
    </dgm:pt>
    <dgm:pt modelId="{128EAFE5-BAAB-4D38-8DD3-D2F4210C2A36}" type="pres">
      <dgm:prSet presAssocID="{51A8EECE-7836-4BF9-9A00-2F9EC5B14214}" presName="sp" presStyleCnt="0"/>
      <dgm:spPr/>
    </dgm:pt>
    <dgm:pt modelId="{CBFDD9A1-03CE-46BF-B25A-EE22843B74AF}" type="pres">
      <dgm:prSet presAssocID="{88E930F0-7993-4B4C-9FF5-57E5E63F33F9}" presName="composite" presStyleCnt="0"/>
      <dgm:spPr/>
    </dgm:pt>
    <dgm:pt modelId="{C32A8264-27A3-4FBF-9DFE-DBC4FD437D0A}" type="pres">
      <dgm:prSet presAssocID="{88E930F0-7993-4B4C-9FF5-57E5E63F33F9}" presName="parentText" presStyleLbl="alignNode1" presStyleIdx="1" presStyleCnt="4" custScaleY="114640">
        <dgm:presLayoutVars>
          <dgm:chMax val="1"/>
          <dgm:bulletEnabled val="1"/>
        </dgm:presLayoutVars>
      </dgm:prSet>
      <dgm:spPr/>
    </dgm:pt>
    <dgm:pt modelId="{2B90029B-C083-47CC-B6C8-632235BFE098}" type="pres">
      <dgm:prSet presAssocID="{88E930F0-7993-4B4C-9FF5-57E5E63F33F9}" presName="descendantText" presStyleLbl="alignAcc1" presStyleIdx="1" presStyleCnt="4" custLinFactNeighborX="154" custLinFactNeighborY="-11270">
        <dgm:presLayoutVars>
          <dgm:bulletEnabled val="1"/>
        </dgm:presLayoutVars>
      </dgm:prSet>
      <dgm:spPr/>
    </dgm:pt>
    <dgm:pt modelId="{1DA7CB8D-5146-4845-9874-A74CA9516264}" type="pres">
      <dgm:prSet presAssocID="{995403CB-3FCA-4AD6-8AC8-E1FDBC7C7250}" presName="sp" presStyleCnt="0"/>
      <dgm:spPr/>
    </dgm:pt>
    <dgm:pt modelId="{4209BB72-7CD8-4AB4-A5DE-8F7732BF3B45}" type="pres">
      <dgm:prSet presAssocID="{573809F5-35EE-41D8-A433-010929537560}" presName="composite" presStyleCnt="0"/>
      <dgm:spPr/>
    </dgm:pt>
    <dgm:pt modelId="{BD09B72B-220F-435F-9F3E-15FA761CBD58}" type="pres">
      <dgm:prSet presAssocID="{573809F5-35EE-41D8-A433-010929537560}" presName="parentText" presStyleLbl="alignNode1" presStyleIdx="2" presStyleCnt="4" custScaleY="111729">
        <dgm:presLayoutVars>
          <dgm:chMax val="1"/>
          <dgm:bulletEnabled val="1"/>
        </dgm:presLayoutVars>
      </dgm:prSet>
      <dgm:spPr/>
    </dgm:pt>
    <dgm:pt modelId="{D77C6A45-42B1-4F4C-B606-68B360E86C8F}" type="pres">
      <dgm:prSet presAssocID="{573809F5-35EE-41D8-A433-010929537560}" presName="descendantText" presStyleLbl="alignAcc1" presStyleIdx="2" presStyleCnt="4" custLinFactNeighborX="154" custLinFactNeighborY="-8622">
        <dgm:presLayoutVars>
          <dgm:bulletEnabled val="1"/>
        </dgm:presLayoutVars>
      </dgm:prSet>
      <dgm:spPr/>
    </dgm:pt>
    <dgm:pt modelId="{D13D1AD0-E427-44F7-A5DB-EEAB35FEFCA9}" type="pres">
      <dgm:prSet presAssocID="{67339B4A-C3BC-4535-A944-1DBD5CE7CB4B}" presName="sp" presStyleCnt="0"/>
      <dgm:spPr/>
    </dgm:pt>
    <dgm:pt modelId="{DE6736A1-1190-4EDD-93D2-B07E0229CD66}" type="pres">
      <dgm:prSet presAssocID="{1F5AF2D4-191E-4CD4-8CC2-5A863094B0F0}" presName="composite" presStyleCnt="0"/>
      <dgm:spPr/>
    </dgm:pt>
    <dgm:pt modelId="{6A015B76-9414-4E27-B5C0-6DB21303A61C}" type="pres">
      <dgm:prSet presAssocID="{1F5AF2D4-191E-4CD4-8CC2-5A863094B0F0}" presName="parentText" presStyleLbl="alignNode1" presStyleIdx="3" presStyleCnt="4" custScaleY="113430">
        <dgm:presLayoutVars>
          <dgm:chMax val="1"/>
          <dgm:bulletEnabled val="1"/>
        </dgm:presLayoutVars>
      </dgm:prSet>
      <dgm:spPr/>
    </dgm:pt>
    <dgm:pt modelId="{73555FC5-FAB0-40EE-8813-9AF62EAA83B3}" type="pres">
      <dgm:prSet presAssocID="{1F5AF2D4-191E-4CD4-8CC2-5A863094B0F0}" presName="descendantText" presStyleLbl="alignAcc1" presStyleIdx="3" presStyleCnt="4">
        <dgm:presLayoutVars>
          <dgm:bulletEnabled val="1"/>
        </dgm:presLayoutVars>
      </dgm:prSet>
      <dgm:spPr/>
    </dgm:pt>
  </dgm:ptLst>
  <dgm:cxnLst>
    <dgm:cxn modelId="{38114A01-E342-4940-AFA7-C418071DD68D}" srcId="{88E930F0-7993-4B4C-9FF5-57E5E63F33F9}" destId="{F197083C-9953-4380-96BA-3EF2A6F0F4F1}" srcOrd="0" destOrd="0" parTransId="{A5884BB0-8621-46EA-82BF-3094F796F171}" sibTransId="{E5C5FE4C-16A8-4E2E-A2D2-5F96E92D9BA1}"/>
    <dgm:cxn modelId="{01F12015-6457-4F9A-8B49-0E68BDFA95B7}" srcId="{573809F5-35EE-41D8-A433-010929537560}" destId="{04149AC4-E463-4FD8-B992-33744013175C}" srcOrd="0" destOrd="0" parTransId="{A6ECF363-4C57-4E0C-8EFD-FDC5E0B32AB0}" sibTransId="{3421ECF4-0442-4558-9043-A88979E4A7B2}"/>
    <dgm:cxn modelId="{76EDD81D-6BB2-4E87-A52D-01165DF05B51}" type="presOf" srcId="{88E930F0-7993-4B4C-9FF5-57E5E63F33F9}" destId="{C32A8264-27A3-4FBF-9DFE-DBC4FD437D0A}" srcOrd="0" destOrd="0" presId="urn:microsoft.com/office/officeart/2005/8/layout/chevron2"/>
    <dgm:cxn modelId="{E587E12C-5B13-4B8B-B643-AE40CC5D1A86}" type="presOf" srcId="{F197083C-9953-4380-96BA-3EF2A6F0F4F1}" destId="{2B90029B-C083-47CC-B6C8-632235BFE098}" srcOrd="0" destOrd="0" presId="urn:microsoft.com/office/officeart/2005/8/layout/chevron2"/>
    <dgm:cxn modelId="{39C02C39-C6BA-4E5C-897A-4749E44B92E2}" srcId="{EDAEFDB2-E7F9-4544-8159-422CB958FADB}" destId="{398A6AE1-91AF-4CFC-9230-750BA486A241}" srcOrd="0" destOrd="0" parTransId="{D57662A9-6D2F-4132-A9DD-13B77F4D9716}" sibTransId="{242B77CB-6702-4699-93CA-F7BB814C2112}"/>
    <dgm:cxn modelId="{99BF8B6C-E0B8-4DF4-BCB4-9FAFE27255B3}" type="presOf" srcId="{EDAEFDB2-E7F9-4544-8159-422CB958FADB}" destId="{DCF3BD8A-39CE-4FDF-85BE-4265D16D9FFD}" srcOrd="0" destOrd="0" presId="urn:microsoft.com/office/officeart/2005/8/layout/chevron2"/>
    <dgm:cxn modelId="{38C9DA6C-8BF9-4917-8782-8DD0F2C932C9}" srcId="{F54DDAF2-3727-45CC-BE0E-0EBC9B4AF652}" destId="{1F5AF2D4-191E-4CD4-8CC2-5A863094B0F0}" srcOrd="3" destOrd="0" parTransId="{34F63394-CFD0-4DE0-975E-2A89C5A921BA}" sibTransId="{A8B5C244-CA9B-4C21-81A3-0CC720586995}"/>
    <dgm:cxn modelId="{A707B088-10F4-4640-9905-3C8B9ED6A9B9}" srcId="{F54DDAF2-3727-45CC-BE0E-0EBC9B4AF652}" destId="{573809F5-35EE-41D8-A433-010929537560}" srcOrd="2" destOrd="0" parTransId="{13E82B31-0559-4D5E-B430-8F288BD3D34B}" sibTransId="{67339B4A-C3BC-4535-A944-1DBD5CE7CB4B}"/>
    <dgm:cxn modelId="{6AC8A394-15E2-49C3-AEE4-1A85D498B5D4}" type="presOf" srcId="{F54DDAF2-3727-45CC-BE0E-0EBC9B4AF652}" destId="{43C30190-0183-4321-A0DC-A9DA8DE308D9}" srcOrd="0" destOrd="0" presId="urn:microsoft.com/office/officeart/2005/8/layout/chevron2"/>
    <dgm:cxn modelId="{66DE5495-5ACB-4C4B-BD23-7BC7CB771850}" type="presOf" srcId="{05E3A096-1176-4461-9656-7EB6FC627D1A}" destId="{73555FC5-FAB0-40EE-8813-9AF62EAA83B3}" srcOrd="0" destOrd="0" presId="urn:microsoft.com/office/officeart/2005/8/layout/chevron2"/>
    <dgm:cxn modelId="{E004F39A-E686-4D5D-A7E1-08B3076F7AB2}" type="presOf" srcId="{1F5AF2D4-191E-4CD4-8CC2-5A863094B0F0}" destId="{6A015B76-9414-4E27-B5C0-6DB21303A61C}" srcOrd="0" destOrd="0" presId="urn:microsoft.com/office/officeart/2005/8/layout/chevron2"/>
    <dgm:cxn modelId="{EF4D1CAE-7B90-4516-83FB-4C4602D0E3B8}" srcId="{1F5AF2D4-191E-4CD4-8CC2-5A863094B0F0}" destId="{05E3A096-1176-4461-9656-7EB6FC627D1A}" srcOrd="0" destOrd="0" parTransId="{FF83CC23-1817-4933-BFDA-ABF951DC3102}" sibTransId="{EFE6F0B1-E506-482A-AB78-EC3BF7B4163D}"/>
    <dgm:cxn modelId="{FD90BCAF-ED58-4475-95C3-14308E35980B}" srcId="{F54DDAF2-3727-45CC-BE0E-0EBC9B4AF652}" destId="{EDAEFDB2-E7F9-4544-8159-422CB958FADB}" srcOrd="0" destOrd="0" parTransId="{8651DE03-37CE-470A-BD16-AEAEEE076780}" sibTransId="{51A8EECE-7836-4BF9-9A00-2F9EC5B14214}"/>
    <dgm:cxn modelId="{BECF72B8-BD26-4BAF-8D2F-E12C3C0C7495}" srcId="{F54DDAF2-3727-45CC-BE0E-0EBC9B4AF652}" destId="{88E930F0-7993-4B4C-9FF5-57E5E63F33F9}" srcOrd="1" destOrd="0" parTransId="{541E4F96-05C0-410B-BC2A-70EBDA9279A9}" sibTransId="{995403CB-3FCA-4AD6-8AC8-E1FDBC7C7250}"/>
    <dgm:cxn modelId="{2A47DFD4-FD7B-474F-BCB4-CF5E2E3D99A6}" type="presOf" srcId="{04149AC4-E463-4FD8-B992-33744013175C}" destId="{D77C6A45-42B1-4F4C-B606-68B360E86C8F}" srcOrd="0" destOrd="0" presId="urn:microsoft.com/office/officeart/2005/8/layout/chevron2"/>
    <dgm:cxn modelId="{D1AB3BEB-F25F-4729-A890-E2DF9BCD6BF7}" type="presOf" srcId="{573809F5-35EE-41D8-A433-010929537560}" destId="{BD09B72B-220F-435F-9F3E-15FA761CBD58}" srcOrd="0" destOrd="0" presId="urn:microsoft.com/office/officeart/2005/8/layout/chevron2"/>
    <dgm:cxn modelId="{A9666BFA-4FC0-49A5-9EC5-ED430AFE2035}" type="presOf" srcId="{398A6AE1-91AF-4CFC-9230-750BA486A241}" destId="{B6B8C297-CA8B-47CE-9FA5-B050A3DAEACC}" srcOrd="0" destOrd="0" presId="urn:microsoft.com/office/officeart/2005/8/layout/chevron2"/>
    <dgm:cxn modelId="{AA98ED80-249C-45C1-857F-5E7D738CDF78}" type="presParOf" srcId="{43C30190-0183-4321-A0DC-A9DA8DE308D9}" destId="{5C14E01F-F02C-45F5-91CB-A43AD2564219}" srcOrd="0" destOrd="0" presId="urn:microsoft.com/office/officeart/2005/8/layout/chevron2"/>
    <dgm:cxn modelId="{10CF60C7-6549-44BD-BB1E-A315626DCD73}" type="presParOf" srcId="{5C14E01F-F02C-45F5-91CB-A43AD2564219}" destId="{DCF3BD8A-39CE-4FDF-85BE-4265D16D9FFD}" srcOrd="0" destOrd="0" presId="urn:microsoft.com/office/officeart/2005/8/layout/chevron2"/>
    <dgm:cxn modelId="{7F82A308-7ADD-453C-A160-A50B1454B3D5}" type="presParOf" srcId="{5C14E01F-F02C-45F5-91CB-A43AD2564219}" destId="{B6B8C297-CA8B-47CE-9FA5-B050A3DAEACC}" srcOrd="1" destOrd="0" presId="urn:microsoft.com/office/officeart/2005/8/layout/chevron2"/>
    <dgm:cxn modelId="{946E5611-6488-4C2C-AE43-204EABD2119C}" type="presParOf" srcId="{43C30190-0183-4321-A0DC-A9DA8DE308D9}" destId="{128EAFE5-BAAB-4D38-8DD3-D2F4210C2A36}" srcOrd="1" destOrd="0" presId="urn:microsoft.com/office/officeart/2005/8/layout/chevron2"/>
    <dgm:cxn modelId="{A0043AF3-F3CE-4280-841C-78F3DDB00702}" type="presParOf" srcId="{43C30190-0183-4321-A0DC-A9DA8DE308D9}" destId="{CBFDD9A1-03CE-46BF-B25A-EE22843B74AF}" srcOrd="2" destOrd="0" presId="urn:microsoft.com/office/officeart/2005/8/layout/chevron2"/>
    <dgm:cxn modelId="{039FD535-2106-4176-B7AF-CB64FEACDC0B}" type="presParOf" srcId="{CBFDD9A1-03CE-46BF-B25A-EE22843B74AF}" destId="{C32A8264-27A3-4FBF-9DFE-DBC4FD437D0A}" srcOrd="0" destOrd="0" presId="urn:microsoft.com/office/officeart/2005/8/layout/chevron2"/>
    <dgm:cxn modelId="{DCA7D04A-96D3-452A-A217-8821C1105E63}" type="presParOf" srcId="{CBFDD9A1-03CE-46BF-B25A-EE22843B74AF}" destId="{2B90029B-C083-47CC-B6C8-632235BFE098}" srcOrd="1" destOrd="0" presId="urn:microsoft.com/office/officeart/2005/8/layout/chevron2"/>
    <dgm:cxn modelId="{18950883-145F-43A4-845D-9CC6A7060DFA}" type="presParOf" srcId="{43C30190-0183-4321-A0DC-A9DA8DE308D9}" destId="{1DA7CB8D-5146-4845-9874-A74CA9516264}" srcOrd="3" destOrd="0" presId="urn:microsoft.com/office/officeart/2005/8/layout/chevron2"/>
    <dgm:cxn modelId="{4C02F7D0-47C2-4E8E-BCB9-014E6CAFCBE6}" type="presParOf" srcId="{43C30190-0183-4321-A0DC-A9DA8DE308D9}" destId="{4209BB72-7CD8-4AB4-A5DE-8F7732BF3B45}" srcOrd="4" destOrd="0" presId="urn:microsoft.com/office/officeart/2005/8/layout/chevron2"/>
    <dgm:cxn modelId="{3DBDCA80-D76C-40A6-8509-6779FF6F8254}" type="presParOf" srcId="{4209BB72-7CD8-4AB4-A5DE-8F7732BF3B45}" destId="{BD09B72B-220F-435F-9F3E-15FA761CBD58}" srcOrd="0" destOrd="0" presId="urn:microsoft.com/office/officeart/2005/8/layout/chevron2"/>
    <dgm:cxn modelId="{3EBBC6BE-6746-45D5-93B3-70DD05762C13}" type="presParOf" srcId="{4209BB72-7CD8-4AB4-A5DE-8F7732BF3B45}" destId="{D77C6A45-42B1-4F4C-B606-68B360E86C8F}" srcOrd="1" destOrd="0" presId="urn:microsoft.com/office/officeart/2005/8/layout/chevron2"/>
    <dgm:cxn modelId="{C36B5830-A4A0-4665-95B6-DDB3D69817E5}" type="presParOf" srcId="{43C30190-0183-4321-A0DC-A9DA8DE308D9}" destId="{D13D1AD0-E427-44F7-A5DB-EEAB35FEFCA9}" srcOrd="5" destOrd="0" presId="urn:microsoft.com/office/officeart/2005/8/layout/chevron2"/>
    <dgm:cxn modelId="{28A76442-8E8F-4C3F-8D25-85A3CAD9538B}" type="presParOf" srcId="{43C30190-0183-4321-A0DC-A9DA8DE308D9}" destId="{DE6736A1-1190-4EDD-93D2-B07E0229CD66}" srcOrd="6" destOrd="0" presId="urn:microsoft.com/office/officeart/2005/8/layout/chevron2"/>
    <dgm:cxn modelId="{329C1484-4181-433A-8ED6-0AFAE3341FD0}" type="presParOf" srcId="{DE6736A1-1190-4EDD-93D2-B07E0229CD66}" destId="{6A015B76-9414-4E27-B5C0-6DB21303A61C}" srcOrd="0" destOrd="0" presId="urn:microsoft.com/office/officeart/2005/8/layout/chevron2"/>
    <dgm:cxn modelId="{A21434A9-B61A-4AAD-8368-A779C7B6C78D}" type="presParOf" srcId="{DE6736A1-1190-4EDD-93D2-B07E0229CD66}" destId="{73555FC5-FAB0-40EE-8813-9AF62EAA83B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D8C9C1-8B13-40DA-BD6A-57744B4D386F}" type="doc">
      <dgm:prSet loTypeId="urn:microsoft.com/office/officeart/2005/8/layout/venn2" loCatId="relationship" qsTypeId="urn:microsoft.com/office/officeart/2005/8/quickstyle/simple1" qsCatId="simple" csTypeId="urn:microsoft.com/office/officeart/2005/8/colors/accent5_3" csCatId="accent5" phldr="1"/>
      <dgm:spPr/>
      <dgm:t>
        <a:bodyPr/>
        <a:lstStyle/>
        <a:p>
          <a:endParaRPr lang="en-US"/>
        </a:p>
      </dgm:t>
    </dgm:pt>
    <dgm:pt modelId="{3F5AB596-2A46-4D15-8607-D5279E27C792}">
      <dgm:prSet phldrT="[Text]"/>
      <dgm:spPr/>
      <dgm:t>
        <a:bodyPr/>
        <a:lstStyle/>
        <a:p>
          <a:r>
            <a:rPr lang="en-US" dirty="0"/>
            <a:t>Past </a:t>
          </a:r>
        </a:p>
      </dgm:t>
    </dgm:pt>
    <dgm:pt modelId="{121BF69F-1E14-44E1-9FB8-9748DD63394A}" type="parTrans" cxnId="{76CB88F9-A5F0-4A08-9F4C-38234DE3D4E0}">
      <dgm:prSet/>
      <dgm:spPr/>
      <dgm:t>
        <a:bodyPr/>
        <a:lstStyle/>
        <a:p>
          <a:endParaRPr lang="en-US"/>
        </a:p>
      </dgm:t>
    </dgm:pt>
    <dgm:pt modelId="{AA0222D6-C09E-4C05-89FB-B4039EDC8635}" type="sibTrans" cxnId="{76CB88F9-A5F0-4A08-9F4C-38234DE3D4E0}">
      <dgm:prSet/>
      <dgm:spPr/>
      <dgm:t>
        <a:bodyPr/>
        <a:lstStyle/>
        <a:p>
          <a:endParaRPr lang="en-US"/>
        </a:p>
      </dgm:t>
    </dgm:pt>
    <dgm:pt modelId="{3010C5DD-9545-4A33-B7F5-02D2C7CEF117}">
      <dgm:prSet phldrT="[Text]"/>
      <dgm:spPr/>
      <dgm:t>
        <a:bodyPr/>
        <a:lstStyle/>
        <a:p>
          <a:r>
            <a:rPr lang="en-US" dirty="0"/>
            <a:t>Past 3 years</a:t>
          </a:r>
        </a:p>
      </dgm:t>
    </dgm:pt>
    <dgm:pt modelId="{E7827580-1DF3-4EA1-84E6-AE4874B929E7}" type="parTrans" cxnId="{55918064-390B-4144-9D94-F4F35A27692F}">
      <dgm:prSet/>
      <dgm:spPr/>
      <dgm:t>
        <a:bodyPr/>
        <a:lstStyle/>
        <a:p>
          <a:endParaRPr lang="en-US"/>
        </a:p>
      </dgm:t>
    </dgm:pt>
    <dgm:pt modelId="{CD90611E-14A0-4BF1-A41B-B2B6791BC230}" type="sibTrans" cxnId="{55918064-390B-4144-9D94-F4F35A27692F}">
      <dgm:prSet/>
      <dgm:spPr/>
      <dgm:t>
        <a:bodyPr/>
        <a:lstStyle/>
        <a:p>
          <a:endParaRPr lang="en-US"/>
        </a:p>
      </dgm:t>
    </dgm:pt>
    <dgm:pt modelId="{6B27F0EB-0E41-4CAF-9A5C-78C7A91C0C3A}">
      <dgm:prSet phldrT="[Text]"/>
      <dgm:spPr/>
      <dgm:t>
        <a:bodyPr/>
        <a:lstStyle/>
        <a:p>
          <a:r>
            <a:rPr lang="en-US" dirty="0"/>
            <a:t>Past 1 year</a:t>
          </a:r>
        </a:p>
      </dgm:t>
    </dgm:pt>
    <dgm:pt modelId="{765D25FC-0E93-4F3A-814B-69CBC8A80B37}" type="parTrans" cxnId="{853831E2-75D0-4FD5-8AD1-B080450FF5A7}">
      <dgm:prSet/>
      <dgm:spPr/>
      <dgm:t>
        <a:bodyPr/>
        <a:lstStyle/>
        <a:p>
          <a:endParaRPr lang="en-US"/>
        </a:p>
      </dgm:t>
    </dgm:pt>
    <dgm:pt modelId="{21EB79D1-BF5A-40E6-BD58-24A404D25543}" type="sibTrans" cxnId="{853831E2-75D0-4FD5-8AD1-B080450FF5A7}">
      <dgm:prSet/>
      <dgm:spPr/>
      <dgm:t>
        <a:bodyPr/>
        <a:lstStyle/>
        <a:p>
          <a:endParaRPr lang="en-US"/>
        </a:p>
      </dgm:t>
    </dgm:pt>
    <dgm:pt modelId="{9242A16E-DDAF-4C4F-864E-4F455BDB24C7}">
      <dgm:prSet phldrT="[Text]"/>
      <dgm:spPr/>
      <dgm:t>
        <a:bodyPr/>
        <a:lstStyle/>
        <a:p>
          <a:r>
            <a:rPr lang="en-US" dirty="0"/>
            <a:t>Genre Feature</a:t>
          </a:r>
        </a:p>
      </dgm:t>
    </dgm:pt>
    <dgm:pt modelId="{414EF209-F7F3-4009-9C00-CB760E5ABE16}" type="parTrans" cxnId="{ED8F85AA-77CF-4AC9-BD2E-92A9E9085E6D}">
      <dgm:prSet/>
      <dgm:spPr/>
      <dgm:t>
        <a:bodyPr/>
        <a:lstStyle/>
        <a:p>
          <a:endParaRPr lang="en-US"/>
        </a:p>
      </dgm:t>
    </dgm:pt>
    <dgm:pt modelId="{4494F310-1408-4507-8290-3A50ED1CE6F0}" type="sibTrans" cxnId="{ED8F85AA-77CF-4AC9-BD2E-92A9E9085E6D}">
      <dgm:prSet/>
      <dgm:spPr/>
      <dgm:t>
        <a:bodyPr/>
        <a:lstStyle/>
        <a:p>
          <a:endParaRPr lang="en-US"/>
        </a:p>
      </dgm:t>
    </dgm:pt>
    <dgm:pt modelId="{857B4B69-93AA-4802-9890-14A59E585E16}">
      <dgm:prSet phldrT="[Text]"/>
      <dgm:spPr/>
      <dgm:t>
        <a:bodyPr/>
        <a:lstStyle/>
        <a:p>
          <a:r>
            <a:rPr lang="en-US"/>
            <a:t>Past 5 years</a:t>
          </a:r>
        </a:p>
      </dgm:t>
    </dgm:pt>
    <dgm:pt modelId="{B68D0FB3-7454-48E0-BB63-E12466DD9185}" type="parTrans" cxnId="{9F6B3788-0441-4D0C-94CF-AB8FFD586FB2}">
      <dgm:prSet/>
      <dgm:spPr/>
      <dgm:t>
        <a:bodyPr/>
        <a:lstStyle/>
        <a:p>
          <a:endParaRPr lang="en-US"/>
        </a:p>
      </dgm:t>
    </dgm:pt>
    <dgm:pt modelId="{73359472-5207-498F-968E-11F7A5F92E80}" type="sibTrans" cxnId="{9F6B3788-0441-4D0C-94CF-AB8FFD586FB2}">
      <dgm:prSet/>
      <dgm:spPr/>
      <dgm:t>
        <a:bodyPr/>
        <a:lstStyle/>
        <a:p>
          <a:endParaRPr lang="en-US"/>
        </a:p>
      </dgm:t>
    </dgm:pt>
    <dgm:pt modelId="{1C74C916-D9AC-4669-87F0-7C4305D229F4}" type="pres">
      <dgm:prSet presAssocID="{85D8C9C1-8B13-40DA-BD6A-57744B4D386F}" presName="Name0" presStyleCnt="0">
        <dgm:presLayoutVars>
          <dgm:chMax val="7"/>
          <dgm:resizeHandles val="exact"/>
        </dgm:presLayoutVars>
      </dgm:prSet>
      <dgm:spPr/>
    </dgm:pt>
    <dgm:pt modelId="{DCB26BA0-6882-487B-8474-51C51C141D77}" type="pres">
      <dgm:prSet presAssocID="{85D8C9C1-8B13-40DA-BD6A-57744B4D386F}" presName="comp1" presStyleCnt="0"/>
      <dgm:spPr/>
    </dgm:pt>
    <dgm:pt modelId="{AD026AE5-9070-45F9-8967-258294B0E9BC}" type="pres">
      <dgm:prSet presAssocID="{85D8C9C1-8B13-40DA-BD6A-57744B4D386F}" presName="circle1" presStyleLbl="node1" presStyleIdx="0" presStyleCnt="5"/>
      <dgm:spPr/>
    </dgm:pt>
    <dgm:pt modelId="{4DB70CF0-5B86-4C10-8571-565633465900}" type="pres">
      <dgm:prSet presAssocID="{85D8C9C1-8B13-40DA-BD6A-57744B4D386F}" presName="c1text" presStyleLbl="node1" presStyleIdx="0" presStyleCnt="5">
        <dgm:presLayoutVars>
          <dgm:bulletEnabled val="1"/>
        </dgm:presLayoutVars>
      </dgm:prSet>
      <dgm:spPr/>
    </dgm:pt>
    <dgm:pt modelId="{7671DBE7-ECF4-4BAA-84FD-C27AF94A6637}" type="pres">
      <dgm:prSet presAssocID="{85D8C9C1-8B13-40DA-BD6A-57744B4D386F}" presName="comp2" presStyleCnt="0"/>
      <dgm:spPr/>
    </dgm:pt>
    <dgm:pt modelId="{D2C9C94E-07BE-4AB2-8350-84544E0F6BED}" type="pres">
      <dgm:prSet presAssocID="{85D8C9C1-8B13-40DA-BD6A-57744B4D386F}" presName="circle2" presStyleLbl="node1" presStyleIdx="1" presStyleCnt="5"/>
      <dgm:spPr/>
    </dgm:pt>
    <dgm:pt modelId="{0F89E716-A108-41A5-AC24-F3E973D90502}" type="pres">
      <dgm:prSet presAssocID="{85D8C9C1-8B13-40DA-BD6A-57744B4D386F}" presName="c2text" presStyleLbl="node1" presStyleIdx="1" presStyleCnt="5">
        <dgm:presLayoutVars>
          <dgm:bulletEnabled val="1"/>
        </dgm:presLayoutVars>
      </dgm:prSet>
      <dgm:spPr/>
    </dgm:pt>
    <dgm:pt modelId="{8F3AB855-961C-4800-92A4-C262A58488BE}" type="pres">
      <dgm:prSet presAssocID="{85D8C9C1-8B13-40DA-BD6A-57744B4D386F}" presName="comp3" presStyleCnt="0"/>
      <dgm:spPr/>
    </dgm:pt>
    <dgm:pt modelId="{C36BE48F-6642-41D4-9FF6-4880BC0E127D}" type="pres">
      <dgm:prSet presAssocID="{85D8C9C1-8B13-40DA-BD6A-57744B4D386F}" presName="circle3" presStyleLbl="node1" presStyleIdx="2" presStyleCnt="5"/>
      <dgm:spPr/>
    </dgm:pt>
    <dgm:pt modelId="{BBF196F6-9832-4FCF-B2D3-C6391A5364DC}" type="pres">
      <dgm:prSet presAssocID="{85D8C9C1-8B13-40DA-BD6A-57744B4D386F}" presName="c3text" presStyleLbl="node1" presStyleIdx="2" presStyleCnt="5">
        <dgm:presLayoutVars>
          <dgm:bulletEnabled val="1"/>
        </dgm:presLayoutVars>
      </dgm:prSet>
      <dgm:spPr/>
    </dgm:pt>
    <dgm:pt modelId="{5BB23D18-E439-40DF-9731-8BE4C69DC5D3}" type="pres">
      <dgm:prSet presAssocID="{85D8C9C1-8B13-40DA-BD6A-57744B4D386F}" presName="comp4" presStyleCnt="0"/>
      <dgm:spPr/>
    </dgm:pt>
    <dgm:pt modelId="{14156CF4-1EA5-4A53-8014-A8D964B1BE65}" type="pres">
      <dgm:prSet presAssocID="{85D8C9C1-8B13-40DA-BD6A-57744B4D386F}" presName="circle4" presStyleLbl="node1" presStyleIdx="3" presStyleCnt="5"/>
      <dgm:spPr/>
    </dgm:pt>
    <dgm:pt modelId="{9C9348B1-14BE-4D97-BD0F-2F3514A17221}" type="pres">
      <dgm:prSet presAssocID="{85D8C9C1-8B13-40DA-BD6A-57744B4D386F}" presName="c4text" presStyleLbl="node1" presStyleIdx="3" presStyleCnt="5">
        <dgm:presLayoutVars>
          <dgm:bulletEnabled val="1"/>
        </dgm:presLayoutVars>
      </dgm:prSet>
      <dgm:spPr/>
    </dgm:pt>
    <dgm:pt modelId="{9EAF1446-863F-49C0-967B-6B11B1EB7117}" type="pres">
      <dgm:prSet presAssocID="{85D8C9C1-8B13-40DA-BD6A-57744B4D386F}" presName="comp5" presStyleCnt="0"/>
      <dgm:spPr/>
    </dgm:pt>
    <dgm:pt modelId="{438139C2-C979-464C-9FA3-198CB16FB53D}" type="pres">
      <dgm:prSet presAssocID="{85D8C9C1-8B13-40DA-BD6A-57744B4D386F}" presName="circle5" presStyleLbl="node1" presStyleIdx="4" presStyleCnt="5"/>
      <dgm:spPr/>
    </dgm:pt>
    <dgm:pt modelId="{E8EA294B-2844-49DB-9F53-D51986D90E59}" type="pres">
      <dgm:prSet presAssocID="{85D8C9C1-8B13-40DA-BD6A-57744B4D386F}" presName="c5text" presStyleLbl="node1" presStyleIdx="4" presStyleCnt="5">
        <dgm:presLayoutVars>
          <dgm:bulletEnabled val="1"/>
        </dgm:presLayoutVars>
      </dgm:prSet>
      <dgm:spPr/>
    </dgm:pt>
  </dgm:ptLst>
  <dgm:cxnLst>
    <dgm:cxn modelId="{1683D219-589C-48F5-AD1A-E9A35AE20BFA}" type="presOf" srcId="{3F5AB596-2A46-4D15-8607-D5279E27C792}" destId="{AD026AE5-9070-45F9-8967-258294B0E9BC}" srcOrd="0" destOrd="0" presId="urn:microsoft.com/office/officeart/2005/8/layout/venn2"/>
    <dgm:cxn modelId="{BAD36E2A-4E73-4C7A-8951-3333006A9DBB}" type="presOf" srcId="{9242A16E-DDAF-4C4F-864E-4F455BDB24C7}" destId="{438139C2-C979-464C-9FA3-198CB16FB53D}" srcOrd="0" destOrd="0" presId="urn:microsoft.com/office/officeart/2005/8/layout/venn2"/>
    <dgm:cxn modelId="{0E254A36-9E34-4E9D-8469-FB7359F43F0E}" type="presOf" srcId="{3010C5DD-9545-4A33-B7F5-02D2C7CEF117}" destId="{BBF196F6-9832-4FCF-B2D3-C6391A5364DC}" srcOrd="1" destOrd="0" presId="urn:microsoft.com/office/officeart/2005/8/layout/venn2"/>
    <dgm:cxn modelId="{E4B77442-C449-46FF-AD1C-143A1F5A68DA}" type="presOf" srcId="{857B4B69-93AA-4802-9890-14A59E585E16}" destId="{0F89E716-A108-41A5-AC24-F3E973D90502}" srcOrd="1" destOrd="0" presId="urn:microsoft.com/office/officeart/2005/8/layout/venn2"/>
    <dgm:cxn modelId="{55918064-390B-4144-9D94-F4F35A27692F}" srcId="{85D8C9C1-8B13-40DA-BD6A-57744B4D386F}" destId="{3010C5DD-9545-4A33-B7F5-02D2C7CEF117}" srcOrd="2" destOrd="0" parTransId="{E7827580-1DF3-4EA1-84E6-AE4874B929E7}" sibTransId="{CD90611E-14A0-4BF1-A41B-B2B6791BC230}"/>
    <dgm:cxn modelId="{C581ED47-E144-4364-8E46-DDBAE1718B5B}" type="presOf" srcId="{85D8C9C1-8B13-40DA-BD6A-57744B4D386F}" destId="{1C74C916-D9AC-4669-87F0-7C4305D229F4}" srcOrd="0" destOrd="0" presId="urn:microsoft.com/office/officeart/2005/8/layout/venn2"/>
    <dgm:cxn modelId="{9F6B3788-0441-4D0C-94CF-AB8FFD586FB2}" srcId="{85D8C9C1-8B13-40DA-BD6A-57744B4D386F}" destId="{857B4B69-93AA-4802-9890-14A59E585E16}" srcOrd="1" destOrd="0" parTransId="{B68D0FB3-7454-48E0-BB63-E12466DD9185}" sibTransId="{73359472-5207-498F-968E-11F7A5F92E80}"/>
    <dgm:cxn modelId="{03A4E597-2733-4FA6-BBB1-21326F0B74FC}" type="presOf" srcId="{6B27F0EB-0E41-4CAF-9A5C-78C7A91C0C3A}" destId="{14156CF4-1EA5-4A53-8014-A8D964B1BE65}" srcOrd="0" destOrd="0" presId="urn:microsoft.com/office/officeart/2005/8/layout/venn2"/>
    <dgm:cxn modelId="{C5C6499F-2801-4D60-ADB2-C800369FB7D6}" type="presOf" srcId="{3F5AB596-2A46-4D15-8607-D5279E27C792}" destId="{4DB70CF0-5B86-4C10-8571-565633465900}" srcOrd="1" destOrd="0" presId="urn:microsoft.com/office/officeart/2005/8/layout/venn2"/>
    <dgm:cxn modelId="{ED8F85AA-77CF-4AC9-BD2E-92A9E9085E6D}" srcId="{85D8C9C1-8B13-40DA-BD6A-57744B4D386F}" destId="{9242A16E-DDAF-4C4F-864E-4F455BDB24C7}" srcOrd="4" destOrd="0" parTransId="{414EF209-F7F3-4009-9C00-CB760E5ABE16}" sibTransId="{4494F310-1408-4507-8290-3A50ED1CE6F0}"/>
    <dgm:cxn modelId="{853831E2-75D0-4FD5-8AD1-B080450FF5A7}" srcId="{85D8C9C1-8B13-40DA-BD6A-57744B4D386F}" destId="{6B27F0EB-0E41-4CAF-9A5C-78C7A91C0C3A}" srcOrd="3" destOrd="0" parTransId="{765D25FC-0E93-4F3A-814B-69CBC8A80B37}" sibTransId="{21EB79D1-BF5A-40E6-BD58-24A404D25543}"/>
    <dgm:cxn modelId="{47561CE8-05EA-47E1-A03B-4C2F56C4E534}" type="presOf" srcId="{9242A16E-DDAF-4C4F-864E-4F455BDB24C7}" destId="{E8EA294B-2844-49DB-9F53-D51986D90E59}" srcOrd="1" destOrd="0" presId="urn:microsoft.com/office/officeart/2005/8/layout/venn2"/>
    <dgm:cxn modelId="{15D5B7F6-E542-4FBC-B331-08A2D01EC090}" type="presOf" srcId="{857B4B69-93AA-4802-9890-14A59E585E16}" destId="{D2C9C94E-07BE-4AB2-8350-84544E0F6BED}" srcOrd="0" destOrd="0" presId="urn:microsoft.com/office/officeart/2005/8/layout/venn2"/>
    <dgm:cxn modelId="{76CB88F9-A5F0-4A08-9F4C-38234DE3D4E0}" srcId="{85D8C9C1-8B13-40DA-BD6A-57744B4D386F}" destId="{3F5AB596-2A46-4D15-8607-D5279E27C792}" srcOrd="0" destOrd="0" parTransId="{121BF69F-1E14-44E1-9FB8-9748DD63394A}" sibTransId="{AA0222D6-C09E-4C05-89FB-B4039EDC8635}"/>
    <dgm:cxn modelId="{AF5243FA-26EC-474E-BA98-79AE8648ECA2}" type="presOf" srcId="{3010C5DD-9545-4A33-B7F5-02D2C7CEF117}" destId="{C36BE48F-6642-41D4-9FF6-4880BC0E127D}" srcOrd="0" destOrd="0" presId="urn:microsoft.com/office/officeart/2005/8/layout/venn2"/>
    <dgm:cxn modelId="{9928A1FE-1ACA-4FC5-80AA-ADA1B33D959F}" type="presOf" srcId="{6B27F0EB-0E41-4CAF-9A5C-78C7A91C0C3A}" destId="{9C9348B1-14BE-4D97-BD0F-2F3514A17221}" srcOrd="1" destOrd="0" presId="urn:microsoft.com/office/officeart/2005/8/layout/venn2"/>
    <dgm:cxn modelId="{7EB36151-DFB4-4228-9BD7-3EB374147F55}" type="presParOf" srcId="{1C74C916-D9AC-4669-87F0-7C4305D229F4}" destId="{DCB26BA0-6882-487B-8474-51C51C141D77}" srcOrd="0" destOrd="0" presId="urn:microsoft.com/office/officeart/2005/8/layout/venn2"/>
    <dgm:cxn modelId="{8E66B60E-DA0C-467B-9E23-8D16785CCF1E}" type="presParOf" srcId="{DCB26BA0-6882-487B-8474-51C51C141D77}" destId="{AD026AE5-9070-45F9-8967-258294B0E9BC}" srcOrd="0" destOrd="0" presId="urn:microsoft.com/office/officeart/2005/8/layout/venn2"/>
    <dgm:cxn modelId="{38666AEB-F7F6-4555-8732-FF5F5D0D728C}" type="presParOf" srcId="{DCB26BA0-6882-487B-8474-51C51C141D77}" destId="{4DB70CF0-5B86-4C10-8571-565633465900}" srcOrd="1" destOrd="0" presId="urn:microsoft.com/office/officeart/2005/8/layout/venn2"/>
    <dgm:cxn modelId="{8BEA84D3-5C3B-4A6C-BE80-856E0E76A19D}" type="presParOf" srcId="{1C74C916-D9AC-4669-87F0-7C4305D229F4}" destId="{7671DBE7-ECF4-4BAA-84FD-C27AF94A6637}" srcOrd="1" destOrd="0" presId="urn:microsoft.com/office/officeart/2005/8/layout/venn2"/>
    <dgm:cxn modelId="{45F8B6A4-5EE4-4206-91FD-367834415FCC}" type="presParOf" srcId="{7671DBE7-ECF4-4BAA-84FD-C27AF94A6637}" destId="{D2C9C94E-07BE-4AB2-8350-84544E0F6BED}" srcOrd="0" destOrd="0" presId="urn:microsoft.com/office/officeart/2005/8/layout/venn2"/>
    <dgm:cxn modelId="{B66EF171-22EC-46FB-9E6D-0FD941819492}" type="presParOf" srcId="{7671DBE7-ECF4-4BAA-84FD-C27AF94A6637}" destId="{0F89E716-A108-41A5-AC24-F3E973D90502}" srcOrd="1" destOrd="0" presId="urn:microsoft.com/office/officeart/2005/8/layout/venn2"/>
    <dgm:cxn modelId="{66FAE3AB-5739-4DE5-B9FA-EE6189844578}" type="presParOf" srcId="{1C74C916-D9AC-4669-87F0-7C4305D229F4}" destId="{8F3AB855-961C-4800-92A4-C262A58488BE}" srcOrd="2" destOrd="0" presId="urn:microsoft.com/office/officeart/2005/8/layout/venn2"/>
    <dgm:cxn modelId="{9AAD8354-71A1-4CB1-9EA9-3AAF1D81DF9E}" type="presParOf" srcId="{8F3AB855-961C-4800-92A4-C262A58488BE}" destId="{C36BE48F-6642-41D4-9FF6-4880BC0E127D}" srcOrd="0" destOrd="0" presId="urn:microsoft.com/office/officeart/2005/8/layout/venn2"/>
    <dgm:cxn modelId="{73FAB6C2-FE14-4117-A066-E0150BC9942F}" type="presParOf" srcId="{8F3AB855-961C-4800-92A4-C262A58488BE}" destId="{BBF196F6-9832-4FCF-B2D3-C6391A5364DC}" srcOrd="1" destOrd="0" presId="urn:microsoft.com/office/officeart/2005/8/layout/venn2"/>
    <dgm:cxn modelId="{B2E371D9-93C2-45A4-A0EB-CC5C4F1D3FC8}" type="presParOf" srcId="{1C74C916-D9AC-4669-87F0-7C4305D229F4}" destId="{5BB23D18-E439-40DF-9731-8BE4C69DC5D3}" srcOrd="3" destOrd="0" presId="urn:microsoft.com/office/officeart/2005/8/layout/venn2"/>
    <dgm:cxn modelId="{8F461872-766C-4FB3-9589-C301D8180827}" type="presParOf" srcId="{5BB23D18-E439-40DF-9731-8BE4C69DC5D3}" destId="{14156CF4-1EA5-4A53-8014-A8D964B1BE65}" srcOrd="0" destOrd="0" presId="urn:microsoft.com/office/officeart/2005/8/layout/venn2"/>
    <dgm:cxn modelId="{90F77C43-ED74-4D5D-A471-6DB2640DE612}" type="presParOf" srcId="{5BB23D18-E439-40DF-9731-8BE4C69DC5D3}" destId="{9C9348B1-14BE-4D97-BD0F-2F3514A17221}" srcOrd="1" destOrd="0" presId="urn:microsoft.com/office/officeart/2005/8/layout/venn2"/>
    <dgm:cxn modelId="{F16187F3-CB5F-41BE-8912-2DF1795CD347}" type="presParOf" srcId="{1C74C916-D9AC-4669-87F0-7C4305D229F4}" destId="{9EAF1446-863F-49C0-967B-6B11B1EB7117}" srcOrd="4" destOrd="0" presId="urn:microsoft.com/office/officeart/2005/8/layout/venn2"/>
    <dgm:cxn modelId="{22AF5007-518B-432D-92FD-A87DCC0D1213}" type="presParOf" srcId="{9EAF1446-863F-49C0-967B-6B11B1EB7117}" destId="{438139C2-C979-464C-9FA3-198CB16FB53D}" srcOrd="0" destOrd="0" presId="urn:microsoft.com/office/officeart/2005/8/layout/venn2"/>
    <dgm:cxn modelId="{612F8E78-9240-47EC-A459-1F1816C4B15C}" type="presParOf" srcId="{9EAF1446-863F-49C0-967B-6B11B1EB7117}" destId="{E8EA294B-2844-49DB-9F53-D51986D90E59}"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4DDAF2-3727-45CC-BE0E-0EBC9B4AF652}" type="doc">
      <dgm:prSet loTypeId="urn:microsoft.com/office/officeart/2005/8/layout/chevron2" loCatId="process" qsTypeId="urn:microsoft.com/office/officeart/2005/8/quickstyle/simple1" qsCatId="simple" csTypeId="urn:microsoft.com/office/officeart/2005/8/colors/ColorSchemeForSuggestions" csCatId="other" phldr="1"/>
      <dgm:spPr/>
      <dgm:t>
        <a:bodyPr/>
        <a:lstStyle/>
        <a:p>
          <a:endParaRPr lang="en-US"/>
        </a:p>
      </dgm:t>
    </dgm:pt>
    <dgm:pt modelId="{EDAEFDB2-E7F9-4544-8159-422CB958FADB}">
      <dgm:prSet phldrT="[Text]" custT="1"/>
      <dgm:spPr/>
      <dgm:t>
        <a:bodyPr/>
        <a:lstStyle/>
        <a:p>
          <a:r>
            <a:rPr lang="en-US" sz="1500" dirty="0"/>
            <a:t># of Albums</a:t>
          </a:r>
        </a:p>
      </dgm:t>
    </dgm:pt>
    <dgm:pt modelId="{8651DE03-37CE-470A-BD16-AEAEEE076780}" type="parTrans" cxnId="{FD90BCAF-ED58-4475-95C3-14308E35980B}">
      <dgm:prSet/>
      <dgm:spPr/>
      <dgm:t>
        <a:bodyPr/>
        <a:lstStyle/>
        <a:p>
          <a:endParaRPr lang="en-US"/>
        </a:p>
      </dgm:t>
    </dgm:pt>
    <dgm:pt modelId="{51A8EECE-7836-4BF9-9A00-2F9EC5B14214}" type="sibTrans" cxnId="{FD90BCAF-ED58-4475-95C3-14308E35980B}">
      <dgm:prSet/>
      <dgm:spPr/>
      <dgm:t>
        <a:bodyPr/>
        <a:lstStyle/>
        <a:p>
          <a:endParaRPr lang="en-US"/>
        </a:p>
      </dgm:t>
    </dgm:pt>
    <dgm:pt modelId="{398A6AE1-91AF-4CFC-9230-750BA486A241}">
      <dgm:prSet phldrT="[Text]"/>
      <dgm:spPr>
        <a:solidFill>
          <a:schemeClr val="accent5">
            <a:lumMod val="20000"/>
            <a:lumOff val="80000"/>
            <a:alpha val="90000"/>
          </a:schemeClr>
        </a:solidFill>
      </dgm:spPr>
      <dgm:t>
        <a:bodyPr/>
        <a:lstStyle/>
        <a:p>
          <a:r>
            <a:rPr lang="en-US" dirty="0"/>
            <a:t>Number of albums by the same label before release data of current album</a:t>
          </a:r>
        </a:p>
      </dgm:t>
    </dgm:pt>
    <dgm:pt modelId="{D57662A9-6D2F-4132-A9DD-13B77F4D9716}" type="parTrans" cxnId="{39C02C39-C6BA-4E5C-897A-4749E44B92E2}">
      <dgm:prSet/>
      <dgm:spPr/>
      <dgm:t>
        <a:bodyPr/>
        <a:lstStyle/>
        <a:p>
          <a:endParaRPr lang="en-US"/>
        </a:p>
      </dgm:t>
    </dgm:pt>
    <dgm:pt modelId="{242B77CB-6702-4699-93CA-F7BB814C2112}" type="sibTrans" cxnId="{39C02C39-C6BA-4E5C-897A-4749E44B92E2}">
      <dgm:prSet/>
      <dgm:spPr/>
      <dgm:t>
        <a:bodyPr/>
        <a:lstStyle/>
        <a:p>
          <a:endParaRPr lang="en-US"/>
        </a:p>
      </dgm:t>
    </dgm:pt>
    <dgm:pt modelId="{88E930F0-7993-4B4C-9FF5-57E5E63F33F9}">
      <dgm:prSet phldrT="[Text]" custT="1"/>
      <dgm:spPr/>
      <dgm:t>
        <a:bodyPr/>
        <a:lstStyle/>
        <a:p>
          <a:r>
            <a:rPr lang="en-US" sz="1500" kern="1200" dirty="0">
              <a:solidFill>
                <a:srgbClr val="FFFFFF"/>
              </a:solidFill>
              <a:latin typeface="Corbel" panose="020B0503020204020204"/>
              <a:ea typeface="+mn-ea"/>
              <a:cs typeface="+mn-cs"/>
            </a:rPr>
            <a:t># of Ranked Albums</a:t>
          </a:r>
        </a:p>
      </dgm:t>
    </dgm:pt>
    <dgm:pt modelId="{541E4F96-05C0-410B-BC2A-70EBDA9279A9}" type="parTrans" cxnId="{BECF72B8-BD26-4BAF-8D2F-E12C3C0C7495}">
      <dgm:prSet/>
      <dgm:spPr/>
      <dgm:t>
        <a:bodyPr/>
        <a:lstStyle/>
        <a:p>
          <a:endParaRPr lang="en-US"/>
        </a:p>
      </dgm:t>
    </dgm:pt>
    <dgm:pt modelId="{995403CB-3FCA-4AD6-8AC8-E1FDBC7C7250}" type="sibTrans" cxnId="{BECF72B8-BD26-4BAF-8D2F-E12C3C0C7495}">
      <dgm:prSet/>
      <dgm:spPr/>
      <dgm:t>
        <a:bodyPr/>
        <a:lstStyle/>
        <a:p>
          <a:endParaRPr lang="en-US"/>
        </a:p>
      </dgm:t>
    </dgm:pt>
    <dgm:pt modelId="{F197083C-9953-4380-96BA-3EF2A6F0F4F1}">
      <dgm:prSet phldrT="[Text]"/>
      <dgm:spPr>
        <a:solidFill>
          <a:schemeClr val="accent5">
            <a:lumMod val="20000"/>
            <a:lumOff val="80000"/>
            <a:alpha val="90000"/>
          </a:schemeClr>
        </a:solidFill>
      </dgm:spPr>
      <dgm:t>
        <a:bodyPr/>
        <a:lstStyle/>
        <a:p>
          <a:r>
            <a:rPr lang="en-US" dirty="0"/>
            <a:t>Number of ranked albums by the same label before release date of album in question</a:t>
          </a:r>
        </a:p>
      </dgm:t>
    </dgm:pt>
    <dgm:pt modelId="{A5884BB0-8621-46EA-82BF-3094F796F171}" type="parTrans" cxnId="{38114A01-E342-4940-AFA7-C418071DD68D}">
      <dgm:prSet/>
      <dgm:spPr/>
      <dgm:t>
        <a:bodyPr/>
        <a:lstStyle/>
        <a:p>
          <a:endParaRPr lang="en-US"/>
        </a:p>
      </dgm:t>
    </dgm:pt>
    <dgm:pt modelId="{E5C5FE4C-16A8-4E2E-A2D2-5F96E92D9BA1}" type="sibTrans" cxnId="{38114A01-E342-4940-AFA7-C418071DD68D}">
      <dgm:prSet/>
      <dgm:spPr/>
      <dgm:t>
        <a:bodyPr/>
        <a:lstStyle/>
        <a:p>
          <a:endParaRPr lang="en-US"/>
        </a:p>
      </dgm:t>
    </dgm:pt>
    <dgm:pt modelId="{573809F5-35EE-41D8-A433-010929537560}">
      <dgm:prSet phldrT="[Text]" custT="1"/>
      <dgm:spPr/>
      <dgm:t>
        <a:bodyPr/>
        <a:lstStyle/>
        <a:p>
          <a:r>
            <a:rPr lang="en-US" sz="1500" kern="1200" dirty="0">
              <a:solidFill>
                <a:srgbClr val="FFFFFF"/>
              </a:solidFill>
              <a:latin typeface="Corbel" panose="020B0503020204020204"/>
              <a:ea typeface="+mn-ea"/>
              <a:cs typeface="+mn-cs"/>
            </a:rPr>
            <a:t>Avg.-Ranked Albums</a:t>
          </a:r>
        </a:p>
      </dgm:t>
    </dgm:pt>
    <dgm:pt modelId="{13E82B31-0559-4D5E-B430-8F288BD3D34B}" type="parTrans" cxnId="{A707B088-10F4-4640-9905-3C8B9ED6A9B9}">
      <dgm:prSet/>
      <dgm:spPr/>
      <dgm:t>
        <a:bodyPr/>
        <a:lstStyle/>
        <a:p>
          <a:endParaRPr lang="en-US"/>
        </a:p>
      </dgm:t>
    </dgm:pt>
    <dgm:pt modelId="{67339B4A-C3BC-4535-A944-1DBD5CE7CB4B}" type="sibTrans" cxnId="{A707B088-10F4-4640-9905-3C8B9ED6A9B9}">
      <dgm:prSet/>
      <dgm:spPr/>
      <dgm:t>
        <a:bodyPr/>
        <a:lstStyle/>
        <a:p>
          <a:endParaRPr lang="en-US"/>
        </a:p>
      </dgm:t>
    </dgm:pt>
    <dgm:pt modelId="{04149AC4-E463-4FD8-B992-33744013175C}">
      <dgm:prSet phldrT="[Text]"/>
      <dgm:spPr>
        <a:solidFill>
          <a:schemeClr val="accent5">
            <a:lumMod val="20000"/>
            <a:lumOff val="80000"/>
            <a:alpha val="90000"/>
          </a:schemeClr>
        </a:solidFill>
      </dgm:spPr>
      <dgm:t>
        <a:bodyPr/>
        <a:lstStyle/>
        <a:p>
          <a:r>
            <a:rPr lang="en-US" dirty="0"/>
            <a:t>Average of rank of ranked albums by the same label before release date of current album</a:t>
          </a:r>
        </a:p>
      </dgm:t>
    </dgm:pt>
    <dgm:pt modelId="{A6ECF363-4C57-4E0C-8EFD-FDC5E0B32AB0}" type="parTrans" cxnId="{01F12015-6457-4F9A-8B49-0E68BDFA95B7}">
      <dgm:prSet/>
      <dgm:spPr/>
      <dgm:t>
        <a:bodyPr/>
        <a:lstStyle/>
        <a:p>
          <a:endParaRPr lang="en-US"/>
        </a:p>
      </dgm:t>
    </dgm:pt>
    <dgm:pt modelId="{3421ECF4-0442-4558-9043-A88979E4A7B2}" type="sibTrans" cxnId="{01F12015-6457-4F9A-8B49-0E68BDFA95B7}">
      <dgm:prSet/>
      <dgm:spPr/>
      <dgm:t>
        <a:bodyPr/>
        <a:lstStyle/>
        <a:p>
          <a:endParaRPr lang="en-US"/>
        </a:p>
      </dgm:t>
    </dgm:pt>
    <dgm:pt modelId="{87FB74EF-D3B4-41F6-A0CC-69088842FC83}">
      <dgm:prSet phldrT="[Text]"/>
      <dgm:spPr>
        <a:solidFill>
          <a:schemeClr val="accent5">
            <a:lumMod val="20000"/>
            <a:lumOff val="80000"/>
            <a:alpha val="90000"/>
          </a:schemeClr>
        </a:solidFill>
      </dgm:spPr>
      <dgm:t>
        <a:bodyPr/>
        <a:lstStyle/>
        <a:p>
          <a:r>
            <a:rPr lang="en-US" dirty="0"/>
            <a:t>QUESTION - How do we take into account the ranks?</a:t>
          </a:r>
          <a:br>
            <a:rPr lang="en-US" dirty="0"/>
          </a:br>
          <a:r>
            <a:rPr lang="en-US" dirty="0"/>
            <a:t>E.g. 3 albums ranked as 10, 20, 30 VERSUS 3 albums ranked as 1,2,3</a:t>
          </a:r>
        </a:p>
      </dgm:t>
    </dgm:pt>
    <dgm:pt modelId="{33D2FFD5-B23A-43E9-A0B6-8F95C3D910AA}" type="parTrans" cxnId="{A15C1176-254A-457A-9F99-7EF3D1D75B06}">
      <dgm:prSet/>
      <dgm:spPr/>
      <dgm:t>
        <a:bodyPr/>
        <a:lstStyle/>
        <a:p>
          <a:endParaRPr lang="en-US"/>
        </a:p>
      </dgm:t>
    </dgm:pt>
    <dgm:pt modelId="{F4C08B9F-49C0-4CF3-B175-1232DB64E359}" type="sibTrans" cxnId="{A15C1176-254A-457A-9F99-7EF3D1D75B06}">
      <dgm:prSet/>
      <dgm:spPr/>
      <dgm:t>
        <a:bodyPr/>
        <a:lstStyle/>
        <a:p>
          <a:endParaRPr lang="en-US"/>
        </a:p>
      </dgm:t>
    </dgm:pt>
    <dgm:pt modelId="{1F5AF2D4-191E-4CD4-8CC2-5A863094B0F0}">
      <dgm:prSet phldrT="[Text]" custT="1"/>
      <dgm:spPr/>
      <dgm:t>
        <a:bodyPr/>
        <a:lstStyle/>
        <a:p>
          <a:r>
            <a:rPr lang="en-US" sz="1500" kern="1200" dirty="0">
              <a:solidFill>
                <a:srgbClr val="FFFFFF"/>
              </a:solidFill>
              <a:latin typeface="Corbel" panose="020B0503020204020204"/>
              <a:ea typeface="+mn-ea"/>
              <a:cs typeface="+mn-cs"/>
            </a:rPr>
            <a:t>Std. dev of Albums</a:t>
          </a:r>
        </a:p>
      </dgm:t>
    </dgm:pt>
    <dgm:pt modelId="{34F63394-CFD0-4DE0-975E-2A89C5A921BA}" type="parTrans" cxnId="{38C9DA6C-8BF9-4917-8782-8DD0F2C932C9}">
      <dgm:prSet/>
      <dgm:spPr/>
      <dgm:t>
        <a:bodyPr/>
        <a:lstStyle/>
        <a:p>
          <a:endParaRPr lang="en-US"/>
        </a:p>
      </dgm:t>
    </dgm:pt>
    <dgm:pt modelId="{A8B5C244-CA9B-4C21-81A3-0CC720586995}" type="sibTrans" cxnId="{38C9DA6C-8BF9-4917-8782-8DD0F2C932C9}">
      <dgm:prSet/>
      <dgm:spPr/>
      <dgm:t>
        <a:bodyPr/>
        <a:lstStyle/>
        <a:p>
          <a:endParaRPr lang="en-US"/>
        </a:p>
      </dgm:t>
    </dgm:pt>
    <dgm:pt modelId="{4B8536BE-D005-4EA6-AB0A-212F9F37FEB2}">
      <dgm:prSet phldrT="[Text]"/>
      <dgm:spPr>
        <a:solidFill>
          <a:schemeClr val="accent5">
            <a:lumMod val="20000"/>
            <a:lumOff val="80000"/>
            <a:alpha val="90000"/>
          </a:schemeClr>
        </a:solidFill>
      </dgm:spPr>
      <dgm:t>
        <a:bodyPr/>
        <a:lstStyle/>
        <a:p>
          <a:r>
            <a:rPr lang="en-US" dirty="0"/>
            <a:t>QUESTION – How do we take into account the distribution of ranks?</a:t>
          </a:r>
          <a:br>
            <a:rPr lang="en-US" dirty="0"/>
          </a:br>
          <a:r>
            <a:rPr lang="en-US" dirty="0"/>
            <a:t>E.g. 3 albums ranked as 20, 30, 31 vs 20, 30, 60 </a:t>
          </a:r>
        </a:p>
      </dgm:t>
    </dgm:pt>
    <dgm:pt modelId="{C7164AF8-FEBC-42D1-9F03-44D90462A541}" type="parTrans" cxnId="{D8D4BFBB-8542-4BF1-8C40-4FDBC364F41D}">
      <dgm:prSet/>
      <dgm:spPr/>
      <dgm:t>
        <a:bodyPr/>
        <a:lstStyle/>
        <a:p>
          <a:endParaRPr lang="en-US"/>
        </a:p>
      </dgm:t>
    </dgm:pt>
    <dgm:pt modelId="{D222E8C1-47E1-4B42-AA7E-79516527755C}" type="sibTrans" cxnId="{D8D4BFBB-8542-4BF1-8C40-4FDBC364F41D}">
      <dgm:prSet/>
      <dgm:spPr/>
      <dgm:t>
        <a:bodyPr/>
        <a:lstStyle/>
        <a:p>
          <a:endParaRPr lang="en-US"/>
        </a:p>
      </dgm:t>
    </dgm:pt>
    <dgm:pt modelId="{05E3A096-1176-4461-9656-7EB6FC627D1A}">
      <dgm:prSet/>
      <dgm:spPr>
        <a:solidFill>
          <a:schemeClr val="accent5">
            <a:lumMod val="20000"/>
            <a:lumOff val="80000"/>
            <a:alpha val="90000"/>
          </a:schemeClr>
        </a:solidFill>
      </dgm:spPr>
      <dgm:t>
        <a:bodyPr/>
        <a:lstStyle/>
        <a:p>
          <a:r>
            <a:rPr lang="en-US" dirty="0"/>
            <a:t>Standard deviation of rank of ranked albums by the same label before release date of current albums</a:t>
          </a:r>
        </a:p>
      </dgm:t>
    </dgm:pt>
    <dgm:pt modelId="{FF83CC23-1817-4933-BFDA-ABF951DC3102}" type="parTrans" cxnId="{EF4D1CAE-7B90-4516-83FB-4C4602D0E3B8}">
      <dgm:prSet/>
      <dgm:spPr/>
      <dgm:t>
        <a:bodyPr/>
        <a:lstStyle/>
        <a:p>
          <a:endParaRPr lang="en-US"/>
        </a:p>
      </dgm:t>
    </dgm:pt>
    <dgm:pt modelId="{EFE6F0B1-E506-482A-AB78-EC3BF7B4163D}" type="sibTrans" cxnId="{EF4D1CAE-7B90-4516-83FB-4C4602D0E3B8}">
      <dgm:prSet/>
      <dgm:spPr/>
      <dgm:t>
        <a:bodyPr/>
        <a:lstStyle/>
        <a:p>
          <a:endParaRPr lang="en-US"/>
        </a:p>
      </dgm:t>
    </dgm:pt>
    <dgm:pt modelId="{43C30190-0183-4321-A0DC-A9DA8DE308D9}" type="pres">
      <dgm:prSet presAssocID="{F54DDAF2-3727-45CC-BE0E-0EBC9B4AF652}" presName="linearFlow" presStyleCnt="0">
        <dgm:presLayoutVars>
          <dgm:dir/>
          <dgm:animLvl val="lvl"/>
          <dgm:resizeHandles val="exact"/>
        </dgm:presLayoutVars>
      </dgm:prSet>
      <dgm:spPr/>
    </dgm:pt>
    <dgm:pt modelId="{5C14E01F-F02C-45F5-91CB-A43AD2564219}" type="pres">
      <dgm:prSet presAssocID="{EDAEFDB2-E7F9-4544-8159-422CB958FADB}" presName="composite" presStyleCnt="0"/>
      <dgm:spPr/>
    </dgm:pt>
    <dgm:pt modelId="{DCF3BD8A-39CE-4FDF-85BE-4265D16D9FFD}" type="pres">
      <dgm:prSet presAssocID="{EDAEFDB2-E7F9-4544-8159-422CB958FADB}" presName="parentText" presStyleLbl="alignNode1" presStyleIdx="0" presStyleCnt="4">
        <dgm:presLayoutVars>
          <dgm:chMax val="1"/>
          <dgm:bulletEnabled val="1"/>
        </dgm:presLayoutVars>
      </dgm:prSet>
      <dgm:spPr/>
    </dgm:pt>
    <dgm:pt modelId="{B6B8C297-CA8B-47CE-9FA5-B050A3DAEACC}" type="pres">
      <dgm:prSet presAssocID="{EDAEFDB2-E7F9-4544-8159-422CB958FADB}" presName="descendantText" presStyleLbl="alignAcc1" presStyleIdx="0" presStyleCnt="4">
        <dgm:presLayoutVars>
          <dgm:bulletEnabled val="1"/>
        </dgm:presLayoutVars>
      </dgm:prSet>
      <dgm:spPr/>
    </dgm:pt>
    <dgm:pt modelId="{128EAFE5-BAAB-4D38-8DD3-D2F4210C2A36}" type="pres">
      <dgm:prSet presAssocID="{51A8EECE-7836-4BF9-9A00-2F9EC5B14214}" presName="sp" presStyleCnt="0"/>
      <dgm:spPr/>
    </dgm:pt>
    <dgm:pt modelId="{CBFDD9A1-03CE-46BF-B25A-EE22843B74AF}" type="pres">
      <dgm:prSet presAssocID="{88E930F0-7993-4B4C-9FF5-57E5E63F33F9}" presName="composite" presStyleCnt="0"/>
      <dgm:spPr/>
    </dgm:pt>
    <dgm:pt modelId="{C32A8264-27A3-4FBF-9DFE-DBC4FD437D0A}" type="pres">
      <dgm:prSet presAssocID="{88E930F0-7993-4B4C-9FF5-57E5E63F33F9}" presName="parentText" presStyleLbl="alignNode1" presStyleIdx="1" presStyleCnt="4" custScaleY="114640">
        <dgm:presLayoutVars>
          <dgm:chMax val="1"/>
          <dgm:bulletEnabled val="1"/>
        </dgm:presLayoutVars>
      </dgm:prSet>
      <dgm:spPr/>
    </dgm:pt>
    <dgm:pt modelId="{2B90029B-C083-47CC-B6C8-632235BFE098}" type="pres">
      <dgm:prSet presAssocID="{88E930F0-7993-4B4C-9FF5-57E5E63F33F9}" presName="descendantText" presStyleLbl="alignAcc1" presStyleIdx="1" presStyleCnt="4">
        <dgm:presLayoutVars>
          <dgm:bulletEnabled val="1"/>
        </dgm:presLayoutVars>
      </dgm:prSet>
      <dgm:spPr/>
    </dgm:pt>
    <dgm:pt modelId="{1DA7CB8D-5146-4845-9874-A74CA9516264}" type="pres">
      <dgm:prSet presAssocID="{995403CB-3FCA-4AD6-8AC8-E1FDBC7C7250}" presName="sp" presStyleCnt="0"/>
      <dgm:spPr/>
    </dgm:pt>
    <dgm:pt modelId="{4209BB72-7CD8-4AB4-A5DE-8F7732BF3B45}" type="pres">
      <dgm:prSet presAssocID="{573809F5-35EE-41D8-A433-010929537560}" presName="composite" presStyleCnt="0"/>
      <dgm:spPr/>
    </dgm:pt>
    <dgm:pt modelId="{BD09B72B-220F-435F-9F3E-15FA761CBD58}" type="pres">
      <dgm:prSet presAssocID="{573809F5-35EE-41D8-A433-010929537560}" presName="parentText" presStyleLbl="alignNode1" presStyleIdx="2" presStyleCnt="4" custScaleY="111472">
        <dgm:presLayoutVars>
          <dgm:chMax val="1"/>
          <dgm:bulletEnabled val="1"/>
        </dgm:presLayoutVars>
      </dgm:prSet>
      <dgm:spPr/>
    </dgm:pt>
    <dgm:pt modelId="{D77C6A45-42B1-4F4C-B606-68B360E86C8F}" type="pres">
      <dgm:prSet presAssocID="{573809F5-35EE-41D8-A433-010929537560}" presName="descendantText" presStyleLbl="alignAcc1" presStyleIdx="2" presStyleCnt="4">
        <dgm:presLayoutVars>
          <dgm:bulletEnabled val="1"/>
        </dgm:presLayoutVars>
      </dgm:prSet>
      <dgm:spPr/>
    </dgm:pt>
    <dgm:pt modelId="{D13D1AD0-E427-44F7-A5DB-EEAB35FEFCA9}" type="pres">
      <dgm:prSet presAssocID="{67339B4A-C3BC-4535-A944-1DBD5CE7CB4B}" presName="sp" presStyleCnt="0"/>
      <dgm:spPr/>
    </dgm:pt>
    <dgm:pt modelId="{DE6736A1-1190-4EDD-93D2-B07E0229CD66}" type="pres">
      <dgm:prSet presAssocID="{1F5AF2D4-191E-4CD4-8CC2-5A863094B0F0}" presName="composite" presStyleCnt="0"/>
      <dgm:spPr/>
    </dgm:pt>
    <dgm:pt modelId="{6A015B76-9414-4E27-B5C0-6DB21303A61C}" type="pres">
      <dgm:prSet presAssocID="{1F5AF2D4-191E-4CD4-8CC2-5A863094B0F0}" presName="parentText" presStyleLbl="alignNode1" presStyleIdx="3" presStyleCnt="4" custScaleY="113430">
        <dgm:presLayoutVars>
          <dgm:chMax val="1"/>
          <dgm:bulletEnabled val="1"/>
        </dgm:presLayoutVars>
      </dgm:prSet>
      <dgm:spPr/>
    </dgm:pt>
    <dgm:pt modelId="{73555FC5-FAB0-40EE-8813-9AF62EAA83B3}" type="pres">
      <dgm:prSet presAssocID="{1F5AF2D4-191E-4CD4-8CC2-5A863094B0F0}" presName="descendantText" presStyleLbl="alignAcc1" presStyleIdx="3" presStyleCnt="4">
        <dgm:presLayoutVars>
          <dgm:bulletEnabled val="1"/>
        </dgm:presLayoutVars>
      </dgm:prSet>
      <dgm:spPr/>
    </dgm:pt>
  </dgm:ptLst>
  <dgm:cxnLst>
    <dgm:cxn modelId="{38114A01-E342-4940-AFA7-C418071DD68D}" srcId="{88E930F0-7993-4B4C-9FF5-57E5E63F33F9}" destId="{F197083C-9953-4380-96BA-3EF2A6F0F4F1}" srcOrd="0" destOrd="0" parTransId="{A5884BB0-8621-46EA-82BF-3094F796F171}" sibTransId="{E5C5FE4C-16A8-4E2E-A2D2-5F96E92D9BA1}"/>
    <dgm:cxn modelId="{53114105-9AC5-4282-AA06-9CC2034FCD1C}" type="presOf" srcId="{4B8536BE-D005-4EA6-AB0A-212F9F37FEB2}" destId="{D77C6A45-42B1-4F4C-B606-68B360E86C8F}" srcOrd="0" destOrd="1" presId="urn:microsoft.com/office/officeart/2005/8/layout/chevron2"/>
    <dgm:cxn modelId="{01F12015-6457-4F9A-8B49-0E68BDFA95B7}" srcId="{573809F5-35EE-41D8-A433-010929537560}" destId="{04149AC4-E463-4FD8-B992-33744013175C}" srcOrd="0" destOrd="0" parTransId="{A6ECF363-4C57-4E0C-8EFD-FDC5E0B32AB0}" sibTransId="{3421ECF4-0442-4558-9043-A88979E4A7B2}"/>
    <dgm:cxn modelId="{76EDD81D-6BB2-4E87-A52D-01165DF05B51}" type="presOf" srcId="{88E930F0-7993-4B4C-9FF5-57E5E63F33F9}" destId="{C32A8264-27A3-4FBF-9DFE-DBC4FD437D0A}" srcOrd="0" destOrd="0" presId="urn:microsoft.com/office/officeart/2005/8/layout/chevron2"/>
    <dgm:cxn modelId="{E587E12C-5B13-4B8B-B643-AE40CC5D1A86}" type="presOf" srcId="{F197083C-9953-4380-96BA-3EF2A6F0F4F1}" destId="{2B90029B-C083-47CC-B6C8-632235BFE098}" srcOrd="0" destOrd="0" presId="urn:microsoft.com/office/officeart/2005/8/layout/chevron2"/>
    <dgm:cxn modelId="{39C02C39-C6BA-4E5C-897A-4749E44B92E2}" srcId="{EDAEFDB2-E7F9-4544-8159-422CB958FADB}" destId="{398A6AE1-91AF-4CFC-9230-750BA486A241}" srcOrd="0" destOrd="0" parTransId="{D57662A9-6D2F-4132-A9DD-13B77F4D9716}" sibTransId="{242B77CB-6702-4699-93CA-F7BB814C2112}"/>
    <dgm:cxn modelId="{99BF8B6C-E0B8-4DF4-BCB4-9FAFE27255B3}" type="presOf" srcId="{EDAEFDB2-E7F9-4544-8159-422CB958FADB}" destId="{DCF3BD8A-39CE-4FDF-85BE-4265D16D9FFD}" srcOrd="0" destOrd="0" presId="urn:microsoft.com/office/officeart/2005/8/layout/chevron2"/>
    <dgm:cxn modelId="{38C9DA6C-8BF9-4917-8782-8DD0F2C932C9}" srcId="{F54DDAF2-3727-45CC-BE0E-0EBC9B4AF652}" destId="{1F5AF2D4-191E-4CD4-8CC2-5A863094B0F0}" srcOrd="3" destOrd="0" parTransId="{34F63394-CFD0-4DE0-975E-2A89C5A921BA}" sibTransId="{A8B5C244-CA9B-4C21-81A3-0CC720586995}"/>
    <dgm:cxn modelId="{A15C1176-254A-457A-9F99-7EF3D1D75B06}" srcId="{88E930F0-7993-4B4C-9FF5-57E5E63F33F9}" destId="{87FB74EF-D3B4-41F6-A0CC-69088842FC83}" srcOrd="1" destOrd="0" parTransId="{33D2FFD5-B23A-43E9-A0B6-8F95C3D910AA}" sibTransId="{F4C08B9F-49C0-4CF3-B175-1232DB64E359}"/>
    <dgm:cxn modelId="{A707B088-10F4-4640-9905-3C8B9ED6A9B9}" srcId="{F54DDAF2-3727-45CC-BE0E-0EBC9B4AF652}" destId="{573809F5-35EE-41D8-A433-010929537560}" srcOrd="2" destOrd="0" parTransId="{13E82B31-0559-4D5E-B430-8F288BD3D34B}" sibTransId="{67339B4A-C3BC-4535-A944-1DBD5CE7CB4B}"/>
    <dgm:cxn modelId="{6AC8A394-15E2-49C3-AEE4-1A85D498B5D4}" type="presOf" srcId="{F54DDAF2-3727-45CC-BE0E-0EBC9B4AF652}" destId="{43C30190-0183-4321-A0DC-A9DA8DE308D9}" srcOrd="0" destOrd="0" presId="urn:microsoft.com/office/officeart/2005/8/layout/chevron2"/>
    <dgm:cxn modelId="{66DE5495-5ACB-4C4B-BD23-7BC7CB771850}" type="presOf" srcId="{05E3A096-1176-4461-9656-7EB6FC627D1A}" destId="{73555FC5-FAB0-40EE-8813-9AF62EAA83B3}" srcOrd="0" destOrd="0" presId="urn:microsoft.com/office/officeart/2005/8/layout/chevron2"/>
    <dgm:cxn modelId="{E004F39A-E686-4D5D-A7E1-08B3076F7AB2}" type="presOf" srcId="{1F5AF2D4-191E-4CD4-8CC2-5A863094B0F0}" destId="{6A015B76-9414-4E27-B5C0-6DB21303A61C}" srcOrd="0" destOrd="0" presId="urn:microsoft.com/office/officeart/2005/8/layout/chevron2"/>
    <dgm:cxn modelId="{EF4D1CAE-7B90-4516-83FB-4C4602D0E3B8}" srcId="{1F5AF2D4-191E-4CD4-8CC2-5A863094B0F0}" destId="{05E3A096-1176-4461-9656-7EB6FC627D1A}" srcOrd="0" destOrd="0" parTransId="{FF83CC23-1817-4933-BFDA-ABF951DC3102}" sibTransId="{EFE6F0B1-E506-482A-AB78-EC3BF7B4163D}"/>
    <dgm:cxn modelId="{FD90BCAF-ED58-4475-95C3-14308E35980B}" srcId="{F54DDAF2-3727-45CC-BE0E-0EBC9B4AF652}" destId="{EDAEFDB2-E7F9-4544-8159-422CB958FADB}" srcOrd="0" destOrd="0" parTransId="{8651DE03-37CE-470A-BD16-AEAEEE076780}" sibTransId="{51A8EECE-7836-4BF9-9A00-2F9EC5B14214}"/>
    <dgm:cxn modelId="{BECF72B8-BD26-4BAF-8D2F-E12C3C0C7495}" srcId="{F54DDAF2-3727-45CC-BE0E-0EBC9B4AF652}" destId="{88E930F0-7993-4B4C-9FF5-57E5E63F33F9}" srcOrd="1" destOrd="0" parTransId="{541E4F96-05C0-410B-BC2A-70EBDA9279A9}" sibTransId="{995403CB-3FCA-4AD6-8AC8-E1FDBC7C7250}"/>
    <dgm:cxn modelId="{D8D4BFBB-8542-4BF1-8C40-4FDBC364F41D}" srcId="{573809F5-35EE-41D8-A433-010929537560}" destId="{4B8536BE-D005-4EA6-AB0A-212F9F37FEB2}" srcOrd="1" destOrd="0" parTransId="{C7164AF8-FEBC-42D1-9F03-44D90462A541}" sibTransId="{D222E8C1-47E1-4B42-AA7E-79516527755C}"/>
    <dgm:cxn modelId="{D1950CD2-9E62-4D8B-89FB-59872B18170B}" type="presOf" srcId="{87FB74EF-D3B4-41F6-A0CC-69088842FC83}" destId="{2B90029B-C083-47CC-B6C8-632235BFE098}" srcOrd="0" destOrd="1" presId="urn:microsoft.com/office/officeart/2005/8/layout/chevron2"/>
    <dgm:cxn modelId="{2A47DFD4-FD7B-474F-BCB4-CF5E2E3D99A6}" type="presOf" srcId="{04149AC4-E463-4FD8-B992-33744013175C}" destId="{D77C6A45-42B1-4F4C-B606-68B360E86C8F}" srcOrd="0" destOrd="0" presId="urn:microsoft.com/office/officeart/2005/8/layout/chevron2"/>
    <dgm:cxn modelId="{D1AB3BEB-F25F-4729-A890-E2DF9BCD6BF7}" type="presOf" srcId="{573809F5-35EE-41D8-A433-010929537560}" destId="{BD09B72B-220F-435F-9F3E-15FA761CBD58}" srcOrd="0" destOrd="0" presId="urn:microsoft.com/office/officeart/2005/8/layout/chevron2"/>
    <dgm:cxn modelId="{A9666BFA-4FC0-49A5-9EC5-ED430AFE2035}" type="presOf" srcId="{398A6AE1-91AF-4CFC-9230-750BA486A241}" destId="{B6B8C297-CA8B-47CE-9FA5-B050A3DAEACC}" srcOrd="0" destOrd="0" presId="urn:microsoft.com/office/officeart/2005/8/layout/chevron2"/>
    <dgm:cxn modelId="{AA98ED80-249C-45C1-857F-5E7D738CDF78}" type="presParOf" srcId="{43C30190-0183-4321-A0DC-A9DA8DE308D9}" destId="{5C14E01F-F02C-45F5-91CB-A43AD2564219}" srcOrd="0" destOrd="0" presId="urn:microsoft.com/office/officeart/2005/8/layout/chevron2"/>
    <dgm:cxn modelId="{10CF60C7-6549-44BD-BB1E-A315626DCD73}" type="presParOf" srcId="{5C14E01F-F02C-45F5-91CB-A43AD2564219}" destId="{DCF3BD8A-39CE-4FDF-85BE-4265D16D9FFD}" srcOrd="0" destOrd="0" presId="urn:microsoft.com/office/officeart/2005/8/layout/chevron2"/>
    <dgm:cxn modelId="{7F82A308-7ADD-453C-A160-A50B1454B3D5}" type="presParOf" srcId="{5C14E01F-F02C-45F5-91CB-A43AD2564219}" destId="{B6B8C297-CA8B-47CE-9FA5-B050A3DAEACC}" srcOrd="1" destOrd="0" presId="urn:microsoft.com/office/officeart/2005/8/layout/chevron2"/>
    <dgm:cxn modelId="{946E5611-6488-4C2C-AE43-204EABD2119C}" type="presParOf" srcId="{43C30190-0183-4321-A0DC-A9DA8DE308D9}" destId="{128EAFE5-BAAB-4D38-8DD3-D2F4210C2A36}" srcOrd="1" destOrd="0" presId="urn:microsoft.com/office/officeart/2005/8/layout/chevron2"/>
    <dgm:cxn modelId="{A0043AF3-F3CE-4280-841C-78F3DDB00702}" type="presParOf" srcId="{43C30190-0183-4321-A0DC-A9DA8DE308D9}" destId="{CBFDD9A1-03CE-46BF-B25A-EE22843B74AF}" srcOrd="2" destOrd="0" presId="urn:microsoft.com/office/officeart/2005/8/layout/chevron2"/>
    <dgm:cxn modelId="{039FD535-2106-4176-B7AF-CB64FEACDC0B}" type="presParOf" srcId="{CBFDD9A1-03CE-46BF-B25A-EE22843B74AF}" destId="{C32A8264-27A3-4FBF-9DFE-DBC4FD437D0A}" srcOrd="0" destOrd="0" presId="urn:microsoft.com/office/officeart/2005/8/layout/chevron2"/>
    <dgm:cxn modelId="{DCA7D04A-96D3-452A-A217-8821C1105E63}" type="presParOf" srcId="{CBFDD9A1-03CE-46BF-B25A-EE22843B74AF}" destId="{2B90029B-C083-47CC-B6C8-632235BFE098}" srcOrd="1" destOrd="0" presId="urn:microsoft.com/office/officeart/2005/8/layout/chevron2"/>
    <dgm:cxn modelId="{18950883-145F-43A4-845D-9CC6A7060DFA}" type="presParOf" srcId="{43C30190-0183-4321-A0DC-A9DA8DE308D9}" destId="{1DA7CB8D-5146-4845-9874-A74CA9516264}" srcOrd="3" destOrd="0" presId="urn:microsoft.com/office/officeart/2005/8/layout/chevron2"/>
    <dgm:cxn modelId="{4C02F7D0-47C2-4E8E-BCB9-014E6CAFCBE6}" type="presParOf" srcId="{43C30190-0183-4321-A0DC-A9DA8DE308D9}" destId="{4209BB72-7CD8-4AB4-A5DE-8F7732BF3B45}" srcOrd="4" destOrd="0" presId="urn:microsoft.com/office/officeart/2005/8/layout/chevron2"/>
    <dgm:cxn modelId="{3DBDCA80-D76C-40A6-8509-6779FF6F8254}" type="presParOf" srcId="{4209BB72-7CD8-4AB4-A5DE-8F7732BF3B45}" destId="{BD09B72B-220F-435F-9F3E-15FA761CBD58}" srcOrd="0" destOrd="0" presId="urn:microsoft.com/office/officeart/2005/8/layout/chevron2"/>
    <dgm:cxn modelId="{3EBBC6BE-6746-45D5-93B3-70DD05762C13}" type="presParOf" srcId="{4209BB72-7CD8-4AB4-A5DE-8F7732BF3B45}" destId="{D77C6A45-42B1-4F4C-B606-68B360E86C8F}" srcOrd="1" destOrd="0" presId="urn:microsoft.com/office/officeart/2005/8/layout/chevron2"/>
    <dgm:cxn modelId="{C36B5830-A4A0-4665-95B6-DDB3D69817E5}" type="presParOf" srcId="{43C30190-0183-4321-A0DC-A9DA8DE308D9}" destId="{D13D1AD0-E427-44F7-A5DB-EEAB35FEFCA9}" srcOrd="5" destOrd="0" presId="urn:microsoft.com/office/officeart/2005/8/layout/chevron2"/>
    <dgm:cxn modelId="{28A76442-8E8F-4C3F-8D25-85A3CAD9538B}" type="presParOf" srcId="{43C30190-0183-4321-A0DC-A9DA8DE308D9}" destId="{DE6736A1-1190-4EDD-93D2-B07E0229CD66}" srcOrd="6" destOrd="0" presId="urn:microsoft.com/office/officeart/2005/8/layout/chevron2"/>
    <dgm:cxn modelId="{329C1484-4181-433A-8ED6-0AFAE3341FD0}" type="presParOf" srcId="{DE6736A1-1190-4EDD-93D2-B07E0229CD66}" destId="{6A015B76-9414-4E27-B5C0-6DB21303A61C}" srcOrd="0" destOrd="0" presId="urn:microsoft.com/office/officeart/2005/8/layout/chevron2"/>
    <dgm:cxn modelId="{A21434A9-B61A-4AAD-8368-A779C7B6C78D}" type="presParOf" srcId="{DE6736A1-1190-4EDD-93D2-B07E0229CD66}" destId="{73555FC5-FAB0-40EE-8813-9AF62EAA83B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9585D-8FE3-4C13-AD2D-E5CFA28E129C}">
      <dsp:nvSpPr>
        <dsp:cNvPr id="0" name=""/>
        <dsp:cNvSpPr/>
      </dsp:nvSpPr>
      <dsp:spPr>
        <a:xfrm>
          <a:off x="1043161" y="388615"/>
          <a:ext cx="3812119" cy="1323898"/>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0B41BC-D81F-460C-8AFA-0385C73DDE58}">
      <dsp:nvSpPr>
        <dsp:cNvPr id="0" name=""/>
        <dsp:cNvSpPr/>
      </dsp:nvSpPr>
      <dsp:spPr>
        <a:xfrm>
          <a:off x="2585740" y="3630395"/>
          <a:ext cx="738782" cy="472821"/>
        </a:xfrm>
        <a:prstGeom prst="downArrow">
          <a:avLst/>
        </a:prstGeom>
        <a:solidFill>
          <a:schemeClr val="accent5">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63B33B-B263-4437-BC2E-355EC63324E3}">
      <dsp:nvSpPr>
        <dsp:cNvPr id="0" name=""/>
        <dsp:cNvSpPr/>
      </dsp:nvSpPr>
      <dsp:spPr>
        <a:xfrm>
          <a:off x="1182052" y="4008651"/>
          <a:ext cx="3546157" cy="88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Majority do not make it to top 200 ever</a:t>
          </a:r>
        </a:p>
      </dsp:txBody>
      <dsp:txXfrm>
        <a:off x="1182052" y="4008651"/>
        <a:ext cx="3546157" cy="886539"/>
      </dsp:txXfrm>
    </dsp:sp>
    <dsp:sp modelId="{737B9459-09AF-4B68-89DD-CA301C451769}">
      <dsp:nvSpPr>
        <dsp:cNvPr id="0" name=""/>
        <dsp:cNvSpPr/>
      </dsp:nvSpPr>
      <dsp:spPr>
        <a:xfrm>
          <a:off x="886539" y="226083"/>
          <a:ext cx="4137184" cy="3309747"/>
        </a:xfrm>
        <a:prstGeom prst="funnel">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67D70-1A42-471E-81B4-180DC1830D16}">
      <dsp:nvSpPr>
        <dsp:cNvPr id="0" name=""/>
        <dsp:cNvSpPr/>
      </dsp:nvSpPr>
      <dsp:spPr>
        <a:xfrm>
          <a:off x="1096962" y="0"/>
          <a:ext cx="5121275" cy="5121275"/>
        </a:xfrm>
        <a:prstGeom prst="ellipse">
          <a:avLst/>
        </a:prstGeom>
        <a:solidFill>
          <a:schemeClr val="accent5">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Past </a:t>
          </a:r>
        </a:p>
      </dsp:txBody>
      <dsp:txXfrm>
        <a:off x="2697360" y="256063"/>
        <a:ext cx="1920478" cy="512127"/>
      </dsp:txXfrm>
    </dsp:sp>
    <dsp:sp modelId="{28FCB297-06B1-456A-95A4-5D27AEC1446B}">
      <dsp:nvSpPr>
        <dsp:cNvPr id="0" name=""/>
        <dsp:cNvSpPr/>
      </dsp:nvSpPr>
      <dsp:spPr>
        <a:xfrm>
          <a:off x="1481058" y="768191"/>
          <a:ext cx="4353083" cy="4353083"/>
        </a:xfrm>
        <a:prstGeom prst="ellipse">
          <a:avLst/>
        </a:prstGeom>
        <a:solidFill>
          <a:schemeClr val="accent5">
            <a:shade val="80000"/>
            <a:hueOff val="-65421"/>
            <a:satOff val="-9928"/>
            <a:lumOff val="842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Past 5 years</a:t>
          </a:r>
          <a:endParaRPr lang="en-US" sz="1700" kern="1200" dirty="0"/>
        </a:p>
      </dsp:txBody>
      <dsp:txXfrm>
        <a:off x="2718966" y="1018493"/>
        <a:ext cx="1877267" cy="500604"/>
      </dsp:txXfrm>
    </dsp:sp>
    <dsp:sp modelId="{AF5F0878-6305-4722-9819-FC65617098C2}">
      <dsp:nvSpPr>
        <dsp:cNvPr id="0" name=""/>
        <dsp:cNvSpPr/>
      </dsp:nvSpPr>
      <dsp:spPr>
        <a:xfrm>
          <a:off x="1865153" y="1536382"/>
          <a:ext cx="3584892" cy="3584892"/>
        </a:xfrm>
        <a:prstGeom prst="ellipse">
          <a:avLst/>
        </a:prstGeom>
        <a:solidFill>
          <a:schemeClr val="accent5">
            <a:shade val="80000"/>
            <a:hueOff val="-130842"/>
            <a:satOff val="-19855"/>
            <a:lumOff val="1685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Past 3 Years</a:t>
          </a:r>
        </a:p>
      </dsp:txBody>
      <dsp:txXfrm>
        <a:off x="2730009" y="1783740"/>
        <a:ext cx="1855181" cy="494715"/>
      </dsp:txXfrm>
    </dsp:sp>
    <dsp:sp modelId="{9B0A7CD2-551A-45DE-80A3-F05CBCFD005B}">
      <dsp:nvSpPr>
        <dsp:cNvPr id="0" name=""/>
        <dsp:cNvSpPr/>
      </dsp:nvSpPr>
      <dsp:spPr>
        <a:xfrm>
          <a:off x="2249249" y="2304573"/>
          <a:ext cx="2816701" cy="2816701"/>
        </a:xfrm>
        <a:prstGeom prst="ellipse">
          <a:avLst/>
        </a:prstGeom>
        <a:solidFill>
          <a:schemeClr val="accent5">
            <a:shade val="80000"/>
            <a:hueOff val="-196263"/>
            <a:satOff val="-29783"/>
            <a:lumOff val="252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Past 1 year</a:t>
          </a:r>
        </a:p>
      </dsp:txBody>
      <dsp:txXfrm>
        <a:off x="2897090" y="2558076"/>
        <a:ext cx="1521018" cy="507006"/>
      </dsp:txXfrm>
    </dsp:sp>
    <dsp:sp modelId="{D545A52B-ED72-49FC-B294-8E00A9CABD2E}">
      <dsp:nvSpPr>
        <dsp:cNvPr id="0" name=""/>
        <dsp:cNvSpPr/>
      </dsp:nvSpPr>
      <dsp:spPr>
        <a:xfrm>
          <a:off x="2633344" y="3072764"/>
          <a:ext cx="2048510" cy="2048510"/>
        </a:xfrm>
        <a:prstGeom prst="ellipse">
          <a:avLst/>
        </a:prstGeom>
        <a:solidFill>
          <a:schemeClr val="accent5">
            <a:shade val="80000"/>
            <a:hueOff val="-261683"/>
            <a:satOff val="-39711"/>
            <a:lumOff val="337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Label Feature</a:t>
          </a:r>
        </a:p>
      </dsp:txBody>
      <dsp:txXfrm>
        <a:off x="2933342" y="3584892"/>
        <a:ext cx="1448515" cy="10242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B5211-C9E2-4EE5-9DA7-4B425D54F2EB}">
      <dsp:nvSpPr>
        <dsp:cNvPr id="0" name=""/>
        <dsp:cNvSpPr/>
      </dsp:nvSpPr>
      <dsp:spPr>
        <a:xfrm rot="16200000">
          <a:off x="548481" y="-548481"/>
          <a:ext cx="2560637" cy="3657600"/>
        </a:xfrm>
        <a:prstGeom prst="round1Rect">
          <a:avLst/>
        </a:prstGeom>
        <a:solidFill>
          <a:schemeClr val="accent5">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Non-linear RBF Kernel</a:t>
          </a:r>
        </a:p>
      </dsp:txBody>
      <dsp:txXfrm rot="5400000">
        <a:off x="-1" y="1"/>
        <a:ext cx="3657600" cy="1920478"/>
      </dsp:txXfrm>
    </dsp:sp>
    <dsp:sp modelId="{A953D43E-1CBE-4AC0-AEB7-CFB0DA3D219A}">
      <dsp:nvSpPr>
        <dsp:cNvPr id="0" name=""/>
        <dsp:cNvSpPr/>
      </dsp:nvSpPr>
      <dsp:spPr>
        <a:xfrm>
          <a:off x="3657600" y="0"/>
          <a:ext cx="3657600" cy="2560637"/>
        </a:xfrm>
        <a:prstGeom prst="round1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10 fold cross validation</a:t>
          </a:r>
        </a:p>
      </dsp:txBody>
      <dsp:txXfrm>
        <a:off x="3657600" y="0"/>
        <a:ext cx="3657600" cy="1920478"/>
      </dsp:txXfrm>
    </dsp:sp>
    <dsp:sp modelId="{8F662C1C-61EA-4FED-B979-27CE1D07FE6E}">
      <dsp:nvSpPr>
        <dsp:cNvPr id="0" name=""/>
        <dsp:cNvSpPr/>
      </dsp:nvSpPr>
      <dsp:spPr>
        <a:xfrm rot="10800000">
          <a:off x="0" y="2560637"/>
          <a:ext cx="3657600" cy="2560637"/>
        </a:xfrm>
        <a:prstGeom prst="round1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Grid search: Cost:  10e-6 to 10e4</a:t>
          </a:r>
        </a:p>
      </dsp:txBody>
      <dsp:txXfrm rot="10800000">
        <a:off x="0" y="3200796"/>
        <a:ext cx="3657600" cy="1920478"/>
      </dsp:txXfrm>
    </dsp:sp>
    <dsp:sp modelId="{9BF73173-5CF7-4002-AA88-ACCBDD69757C}">
      <dsp:nvSpPr>
        <dsp:cNvPr id="0" name=""/>
        <dsp:cNvSpPr/>
      </dsp:nvSpPr>
      <dsp:spPr>
        <a:xfrm rot="5400000">
          <a:off x="4206081" y="2012156"/>
          <a:ext cx="2560637" cy="3657600"/>
        </a:xfrm>
        <a:prstGeom prst="round1Rect">
          <a:avLst/>
        </a:prstGeom>
        <a:solidFill>
          <a:schemeClr val="accent5">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Grid search: Gamma:10e-7 to 10e+3</a:t>
          </a:r>
        </a:p>
      </dsp:txBody>
      <dsp:txXfrm rot="-5400000">
        <a:off x="3657599" y="3200796"/>
        <a:ext cx="3657600" cy="1920478"/>
      </dsp:txXfrm>
    </dsp:sp>
    <dsp:sp modelId="{1F6E7833-5EFF-4F6E-B70D-7ADC9F37C170}">
      <dsp:nvSpPr>
        <dsp:cNvPr id="0" name=""/>
        <dsp:cNvSpPr/>
      </dsp:nvSpPr>
      <dsp:spPr>
        <a:xfrm>
          <a:off x="1011234" y="1422402"/>
          <a:ext cx="5292730" cy="2276470"/>
        </a:xfrm>
        <a:prstGeom prst="roundRect">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6 C and 6 gamma values = 36 combinations across 10 fold cross </a:t>
          </a:r>
          <a:r>
            <a:rPr lang="en-US" sz="1500" kern="1200" dirty="0" err="1"/>
            <a:t>val</a:t>
          </a:r>
          <a:endParaRPr lang="en-US" sz="1500" kern="1200" dirty="0"/>
        </a:p>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dsp:txBody>
      <dsp:txXfrm>
        <a:off x="1122362" y="1533530"/>
        <a:ext cx="5070474" cy="20542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3F7BB-D121-468A-9ACF-1D0231375E2E}">
      <dsp:nvSpPr>
        <dsp:cNvPr id="0" name=""/>
        <dsp:cNvSpPr/>
      </dsp:nvSpPr>
      <dsp:spPr>
        <a:xfrm>
          <a:off x="0" y="1817209"/>
          <a:ext cx="1828800" cy="6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83820" rIns="234696" bIns="83820" numCol="1" spcCol="1270" anchor="ctr" anchorCtr="0">
          <a:noAutofit/>
        </a:bodyPr>
        <a:lstStyle/>
        <a:p>
          <a:pPr marL="0" lvl="0" indent="0" algn="r" defTabSz="1466850">
            <a:lnSpc>
              <a:spcPct val="90000"/>
            </a:lnSpc>
            <a:spcBef>
              <a:spcPct val="0"/>
            </a:spcBef>
            <a:spcAft>
              <a:spcPct val="35000"/>
            </a:spcAft>
            <a:buNone/>
          </a:pPr>
          <a:r>
            <a:rPr lang="en-US" sz="3300" kern="1200" dirty="0"/>
            <a:t>1.</a:t>
          </a:r>
        </a:p>
      </dsp:txBody>
      <dsp:txXfrm>
        <a:off x="0" y="1817209"/>
        <a:ext cx="1828800" cy="653400"/>
      </dsp:txXfrm>
    </dsp:sp>
    <dsp:sp modelId="{418DD4C2-D644-425A-913D-D0640BC49F6D}">
      <dsp:nvSpPr>
        <dsp:cNvPr id="0" name=""/>
        <dsp:cNvSpPr/>
      </dsp:nvSpPr>
      <dsp:spPr>
        <a:xfrm>
          <a:off x="1828799" y="1786581"/>
          <a:ext cx="365760" cy="714656"/>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097866-9E16-4D12-8B16-26EB6735DFCC}">
      <dsp:nvSpPr>
        <dsp:cNvPr id="0" name=""/>
        <dsp:cNvSpPr/>
      </dsp:nvSpPr>
      <dsp:spPr>
        <a:xfrm>
          <a:off x="2340863" y="1786581"/>
          <a:ext cx="4974336" cy="714656"/>
        </a:xfrm>
        <a:prstGeom prst="rect">
          <a:avLst/>
        </a:prstGeom>
        <a:solidFill>
          <a:schemeClr val="accent2">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http://www.allmusic.com</a:t>
          </a:r>
        </a:p>
      </dsp:txBody>
      <dsp:txXfrm>
        <a:off x="2340863" y="1786581"/>
        <a:ext cx="4974336" cy="714656"/>
      </dsp:txXfrm>
    </dsp:sp>
    <dsp:sp modelId="{DA69D1BC-C4C7-42EE-9832-386B20CD69B5}">
      <dsp:nvSpPr>
        <dsp:cNvPr id="0" name=""/>
        <dsp:cNvSpPr/>
      </dsp:nvSpPr>
      <dsp:spPr>
        <a:xfrm>
          <a:off x="0" y="2650665"/>
          <a:ext cx="1828800" cy="6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83820" rIns="234696" bIns="83820" numCol="1" spcCol="1270" anchor="ctr" anchorCtr="0">
          <a:noAutofit/>
        </a:bodyPr>
        <a:lstStyle/>
        <a:p>
          <a:pPr marL="0" lvl="0" indent="0" algn="r" defTabSz="1466850">
            <a:lnSpc>
              <a:spcPct val="90000"/>
            </a:lnSpc>
            <a:spcBef>
              <a:spcPct val="0"/>
            </a:spcBef>
            <a:spcAft>
              <a:spcPct val="35000"/>
            </a:spcAft>
            <a:buNone/>
          </a:pPr>
          <a:r>
            <a:rPr lang="en-US" sz="3300" kern="1200" dirty="0"/>
            <a:t>2.</a:t>
          </a:r>
        </a:p>
      </dsp:txBody>
      <dsp:txXfrm>
        <a:off x="0" y="2650665"/>
        <a:ext cx="1828800" cy="653400"/>
      </dsp:txXfrm>
    </dsp:sp>
    <dsp:sp modelId="{61841981-DFD3-4895-82DC-ACC59FE1BF8C}">
      <dsp:nvSpPr>
        <dsp:cNvPr id="0" name=""/>
        <dsp:cNvSpPr/>
      </dsp:nvSpPr>
      <dsp:spPr>
        <a:xfrm>
          <a:off x="1828799" y="2620037"/>
          <a:ext cx="365760" cy="714656"/>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7F8E-452A-465A-AD28-6D859D0D131C}">
      <dsp:nvSpPr>
        <dsp:cNvPr id="0" name=""/>
        <dsp:cNvSpPr/>
      </dsp:nvSpPr>
      <dsp:spPr>
        <a:xfrm>
          <a:off x="2340863" y="2620037"/>
          <a:ext cx="4974336" cy="714656"/>
        </a:xfrm>
        <a:prstGeom prst="rect">
          <a:avLst/>
        </a:prstGeom>
        <a:solidFill>
          <a:schemeClr val="accent2">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Wikipedia</a:t>
          </a:r>
        </a:p>
      </dsp:txBody>
      <dsp:txXfrm>
        <a:off x="2340863" y="2620037"/>
        <a:ext cx="4974336" cy="71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6A164-D97B-49D8-BC87-8D7199807572}">
      <dsp:nvSpPr>
        <dsp:cNvPr id="0" name=""/>
        <dsp:cNvSpPr/>
      </dsp:nvSpPr>
      <dsp:spPr>
        <a:xfrm rot="10800000">
          <a:off x="1580679" y="3996"/>
          <a:ext cx="4864608" cy="1421534"/>
        </a:xfrm>
        <a:prstGeom prst="homePlat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857" tIns="102870" rIns="192024" bIns="102870" numCol="1" spcCol="1270" anchor="ctr" anchorCtr="0">
          <a:noAutofit/>
        </a:bodyPr>
        <a:lstStyle/>
        <a:p>
          <a:pPr marL="0" lvl="0" indent="0" algn="l" defTabSz="1200150">
            <a:lnSpc>
              <a:spcPct val="90000"/>
            </a:lnSpc>
            <a:spcBef>
              <a:spcPct val="0"/>
            </a:spcBef>
            <a:spcAft>
              <a:spcPct val="35000"/>
            </a:spcAft>
            <a:buNone/>
          </a:pPr>
          <a:r>
            <a:rPr lang="en-US" sz="2700" kern="1200" dirty="0"/>
            <a:t>Gather</a:t>
          </a:r>
          <a:r>
            <a:rPr lang="en-US" sz="2700" kern="1200" baseline="0" dirty="0"/>
            <a:t> information e.g. genre, release date, artist, label etc.</a:t>
          </a:r>
          <a:endParaRPr lang="en-US" sz="2700" kern="1200" dirty="0"/>
        </a:p>
      </dsp:txBody>
      <dsp:txXfrm rot="10800000">
        <a:off x="1936062" y="3996"/>
        <a:ext cx="4509225" cy="1421534"/>
      </dsp:txXfrm>
    </dsp:sp>
    <dsp:sp modelId="{6B1E4804-EC93-40C5-BD41-87A44D27467A}">
      <dsp:nvSpPr>
        <dsp:cNvPr id="0" name=""/>
        <dsp:cNvSpPr/>
      </dsp:nvSpPr>
      <dsp:spPr>
        <a:xfrm>
          <a:off x="869912" y="3996"/>
          <a:ext cx="1421534" cy="1421534"/>
        </a:xfrm>
        <a:prstGeom prst="ellipse">
          <a:avLst/>
        </a:prstGeom>
        <a:solidFill>
          <a:schemeClr val="accent2">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DD9267-3C2D-4237-A4D6-428CFFE5367F}">
      <dsp:nvSpPr>
        <dsp:cNvPr id="0" name=""/>
        <dsp:cNvSpPr/>
      </dsp:nvSpPr>
      <dsp:spPr>
        <a:xfrm rot="10800000">
          <a:off x="1580679" y="1849870"/>
          <a:ext cx="4864608" cy="1421534"/>
        </a:xfrm>
        <a:prstGeom prst="homePlat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857" tIns="102870" rIns="192024"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Think of features/statistic measures that represent the above</a:t>
          </a:r>
        </a:p>
      </dsp:txBody>
      <dsp:txXfrm rot="10800000">
        <a:off x="1936062" y="1849870"/>
        <a:ext cx="4509225" cy="1421534"/>
      </dsp:txXfrm>
    </dsp:sp>
    <dsp:sp modelId="{1DD7B4F1-6DCF-446E-9ABA-8EB882836EB1}">
      <dsp:nvSpPr>
        <dsp:cNvPr id="0" name=""/>
        <dsp:cNvSpPr/>
      </dsp:nvSpPr>
      <dsp:spPr>
        <a:xfrm>
          <a:off x="869912" y="1849870"/>
          <a:ext cx="1421534" cy="1421534"/>
        </a:xfrm>
        <a:prstGeom prst="ellipse">
          <a:avLst/>
        </a:prstGeom>
        <a:solidFill>
          <a:schemeClr val="accent2">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C06DCB-1AEF-42DD-B7FB-73AE92BBD090}">
      <dsp:nvSpPr>
        <dsp:cNvPr id="0" name=""/>
        <dsp:cNvSpPr/>
      </dsp:nvSpPr>
      <dsp:spPr>
        <a:xfrm rot="10800000">
          <a:off x="1580679" y="3695743"/>
          <a:ext cx="4864608" cy="1421534"/>
        </a:xfrm>
        <a:prstGeom prst="homePlat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857" tIns="102870" rIns="192024" bIns="102870" numCol="1" spcCol="1270" anchor="ctr" anchorCtr="0">
          <a:noAutofit/>
        </a:bodyPr>
        <a:lstStyle/>
        <a:p>
          <a:pPr marL="0" lvl="0" indent="0" algn="l" defTabSz="1200150">
            <a:lnSpc>
              <a:spcPct val="90000"/>
            </a:lnSpc>
            <a:spcBef>
              <a:spcPct val="0"/>
            </a:spcBef>
            <a:spcAft>
              <a:spcPct val="35000"/>
            </a:spcAft>
            <a:buNone/>
          </a:pPr>
          <a:r>
            <a:rPr lang="en-US" sz="2700" kern="1200" dirty="0"/>
            <a:t>Calculate the feature matrix</a:t>
          </a:r>
        </a:p>
      </dsp:txBody>
      <dsp:txXfrm rot="10800000">
        <a:off x="1936062" y="3695743"/>
        <a:ext cx="4509225" cy="1421534"/>
      </dsp:txXfrm>
    </dsp:sp>
    <dsp:sp modelId="{D110E6DC-B4D0-4704-B0AA-8EA36D43B27A}">
      <dsp:nvSpPr>
        <dsp:cNvPr id="0" name=""/>
        <dsp:cNvSpPr/>
      </dsp:nvSpPr>
      <dsp:spPr>
        <a:xfrm>
          <a:off x="869912" y="3695743"/>
          <a:ext cx="1421534" cy="1421534"/>
        </a:xfrm>
        <a:prstGeom prst="ellipse">
          <a:avLst/>
        </a:prstGeom>
        <a:solidFill>
          <a:schemeClr val="accent2">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85454-794F-4395-8151-EEF30608BFD3}">
      <dsp:nvSpPr>
        <dsp:cNvPr id="0" name=""/>
        <dsp:cNvSpPr/>
      </dsp:nvSpPr>
      <dsp:spPr>
        <a:xfrm>
          <a:off x="0" y="552917"/>
          <a:ext cx="7315200" cy="10206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499872" rIns="56774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Statistic that represents the power of the artist</a:t>
          </a:r>
        </a:p>
      </dsp:txBody>
      <dsp:txXfrm>
        <a:off x="0" y="552917"/>
        <a:ext cx="7315200" cy="1020600"/>
      </dsp:txXfrm>
    </dsp:sp>
    <dsp:sp modelId="{926BB240-4107-460B-AFD5-2017AADF869E}">
      <dsp:nvSpPr>
        <dsp:cNvPr id="0" name=""/>
        <dsp:cNvSpPr/>
      </dsp:nvSpPr>
      <dsp:spPr>
        <a:xfrm>
          <a:off x="365760" y="198677"/>
          <a:ext cx="5120640" cy="708480"/>
        </a:xfrm>
        <a:prstGeom prst="roundRect">
          <a:avLst/>
        </a:prstGeom>
        <a:solidFill>
          <a:schemeClr val="accent2">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1066800">
            <a:lnSpc>
              <a:spcPct val="90000"/>
            </a:lnSpc>
            <a:spcBef>
              <a:spcPct val="0"/>
            </a:spcBef>
            <a:spcAft>
              <a:spcPct val="35000"/>
            </a:spcAft>
            <a:buNone/>
          </a:pPr>
          <a:r>
            <a:rPr lang="en-US" sz="2400" kern="1200" dirty="0"/>
            <a:t>Star Power Features for an Album</a:t>
          </a:r>
        </a:p>
      </dsp:txBody>
      <dsp:txXfrm>
        <a:off x="400345" y="233262"/>
        <a:ext cx="5051470" cy="639310"/>
      </dsp:txXfrm>
    </dsp:sp>
    <dsp:sp modelId="{2BA3B387-3EF4-49E8-A24D-8BA8E0B642B8}">
      <dsp:nvSpPr>
        <dsp:cNvPr id="0" name=""/>
        <dsp:cNvSpPr/>
      </dsp:nvSpPr>
      <dsp:spPr>
        <a:xfrm>
          <a:off x="0" y="2057357"/>
          <a:ext cx="7315200" cy="1360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499872" rIns="56774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Statistic that represents power of the genre	</a:t>
          </a:r>
        </a:p>
      </dsp:txBody>
      <dsp:txXfrm>
        <a:off x="0" y="2057357"/>
        <a:ext cx="7315200" cy="1360800"/>
      </dsp:txXfrm>
    </dsp:sp>
    <dsp:sp modelId="{1DE849B1-8114-46AA-A17D-81AE906B8695}">
      <dsp:nvSpPr>
        <dsp:cNvPr id="0" name=""/>
        <dsp:cNvSpPr/>
      </dsp:nvSpPr>
      <dsp:spPr>
        <a:xfrm>
          <a:off x="365760" y="1703117"/>
          <a:ext cx="5120640" cy="708480"/>
        </a:xfrm>
        <a:prstGeom prst="roundRect">
          <a:avLst/>
        </a:prstGeom>
        <a:solidFill>
          <a:schemeClr val="accent2">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1066800">
            <a:lnSpc>
              <a:spcPct val="90000"/>
            </a:lnSpc>
            <a:spcBef>
              <a:spcPct val="0"/>
            </a:spcBef>
            <a:spcAft>
              <a:spcPct val="35000"/>
            </a:spcAft>
            <a:buNone/>
          </a:pPr>
          <a:r>
            <a:rPr lang="en-US" sz="2400" kern="1200" dirty="0"/>
            <a:t>Genre features for an Album</a:t>
          </a:r>
        </a:p>
      </dsp:txBody>
      <dsp:txXfrm>
        <a:off x="400345" y="1737702"/>
        <a:ext cx="5051470" cy="639310"/>
      </dsp:txXfrm>
    </dsp:sp>
    <dsp:sp modelId="{FD60D6E6-6910-4E0C-B6E6-4405613B1536}">
      <dsp:nvSpPr>
        <dsp:cNvPr id="0" name=""/>
        <dsp:cNvSpPr/>
      </dsp:nvSpPr>
      <dsp:spPr>
        <a:xfrm>
          <a:off x="0" y="3901997"/>
          <a:ext cx="7315200" cy="10206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499872" rIns="56774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Statistic that represents power of the label</a:t>
          </a:r>
        </a:p>
      </dsp:txBody>
      <dsp:txXfrm>
        <a:off x="0" y="3901997"/>
        <a:ext cx="7315200" cy="1020600"/>
      </dsp:txXfrm>
    </dsp:sp>
    <dsp:sp modelId="{0B8F7F12-947F-44A0-A892-DAC99EDF33C3}">
      <dsp:nvSpPr>
        <dsp:cNvPr id="0" name=""/>
        <dsp:cNvSpPr/>
      </dsp:nvSpPr>
      <dsp:spPr>
        <a:xfrm>
          <a:off x="365760" y="3547757"/>
          <a:ext cx="5120640" cy="708480"/>
        </a:xfrm>
        <a:prstGeom prst="roundRect">
          <a:avLst/>
        </a:prstGeom>
        <a:solidFill>
          <a:schemeClr val="accent2">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1066800">
            <a:lnSpc>
              <a:spcPct val="90000"/>
            </a:lnSpc>
            <a:spcBef>
              <a:spcPct val="0"/>
            </a:spcBef>
            <a:spcAft>
              <a:spcPct val="35000"/>
            </a:spcAft>
            <a:buNone/>
          </a:pPr>
          <a:r>
            <a:rPr lang="en-US" sz="2400" kern="1200" dirty="0"/>
            <a:t>Label features for an Album</a:t>
          </a:r>
        </a:p>
      </dsp:txBody>
      <dsp:txXfrm>
        <a:off x="400345" y="3582342"/>
        <a:ext cx="5051470"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532FF-CC6A-43C7-BFB7-AE90D23873CC}">
      <dsp:nvSpPr>
        <dsp:cNvPr id="0" name=""/>
        <dsp:cNvSpPr/>
      </dsp:nvSpPr>
      <dsp:spPr>
        <a:xfrm>
          <a:off x="1551137" y="633058"/>
          <a:ext cx="4212925" cy="4212925"/>
        </a:xfrm>
        <a:prstGeom prst="blockArc">
          <a:avLst>
            <a:gd name="adj1" fmla="val 1188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346AF31-84BB-452F-A414-BB3EA9DB2F81}">
      <dsp:nvSpPr>
        <dsp:cNvPr id="0" name=""/>
        <dsp:cNvSpPr/>
      </dsp:nvSpPr>
      <dsp:spPr>
        <a:xfrm>
          <a:off x="1551137" y="633058"/>
          <a:ext cx="4212925" cy="4212925"/>
        </a:xfrm>
        <a:prstGeom prst="blockArc">
          <a:avLst>
            <a:gd name="adj1" fmla="val 7560000"/>
            <a:gd name="adj2" fmla="val 1188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3D4A928-0B5E-4104-8D63-3B31E39F0811}">
      <dsp:nvSpPr>
        <dsp:cNvPr id="0" name=""/>
        <dsp:cNvSpPr/>
      </dsp:nvSpPr>
      <dsp:spPr>
        <a:xfrm>
          <a:off x="1551137" y="633058"/>
          <a:ext cx="4212925" cy="4212925"/>
        </a:xfrm>
        <a:prstGeom prst="blockArc">
          <a:avLst>
            <a:gd name="adj1" fmla="val 3240000"/>
            <a:gd name="adj2" fmla="val 756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4563322-EBF1-47B7-91FF-9EBD421B0392}">
      <dsp:nvSpPr>
        <dsp:cNvPr id="0" name=""/>
        <dsp:cNvSpPr/>
      </dsp:nvSpPr>
      <dsp:spPr>
        <a:xfrm>
          <a:off x="1551137" y="633058"/>
          <a:ext cx="4212925" cy="4212925"/>
        </a:xfrm>
        <a:prstGeom prst="blockArc">
          <a:avLst>
            <a:gd name="adj1" fmla="val 20520000"/>
            <a:gd name="adj2" fmla="val 324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D00A8DE-211C-4508-8761-3EE72E4EA1F4}">
      <dsp:nvSpPr>
        <dsp:cNvPr id="0" name=""/>
        <dsp:cNvSpPr/>
      </dsp:nvSpPr>
      <dsp:spPr>
        <a:xfrm>
          <a:off x="1551137" y="633058"/>
          <a:ext cx="4212925" cy="4212925"/>
        </a:xfrm>
        <a:prstGeom prst="blockArc">
          <a:avLst>
            <a:gd name="adj1" fmla="val 16200000"/>
            <a:gd name="adj2" fmla="val 2052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CE2EF96-FBC2-4575-85C1-F81D32D07463}">
      <dsp:nvSpPr>
        <dsp:cNvPr id="0" name=""/>
        <dsp:cNvSpPr/>
      </dsp:nvSpPr>
      <dsp:spPr>
        <a:xfrm>
          <a:off x="2687835" y="1769756"/>
          <a:ext cx="1939528" cy="1939528"/>
        </a:xfrm>
        <a:prstGeom prst="ellipse">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Star power</a:t>
          </a:r>
        </a:p>
      </dsp:txBody>
      <dsp:txXfrm>
        <a:off x="2971872" y="2053793"/>
        <a:ext cx="1371454" cy="1371454"/>
      </dsp:txXfrm>
    </dsp:sp>
    <dsp:sp modelId="{FCCB7E9B-ECBE-4FC3-A4CA-8AB80B0C728B}">
      <dsp:nvSpPr>
        <dsp:cNvPr id="0" name=""/>
        <dsp:cNvSpPr/>
      </dsp:nvSpPr>
      <dsp:spPr>
        <a:xfrm>
          <a:off x="2978765" y="3099"/>
          <a:ext cx="1357669" cy="1357669"/>
        </a:xfrm>
        <a:prstGeom prst="ellipse">
          <a:avLst/>
        </a:prstGeom>
        <a:solidFill>
          <a:schemeClr val="accent3"/>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No. of Ranked Albums</a:t>
          </a:r>
        </a:p>
      </dsp:txBody>
      <dsp:txXfrm>
        <a:off x="3177591" y="201925"/>
        <a:ext cx="960017" cy="960017"/>
      </dsp:txXfrm>
    </dsp:sp>
    <dsp:sp modelId="{10B621CE-ED57-4F9F-A987-98D7CB5ECDDE}">
      <dsp:nvSpPr>
        <dsp:cNvPr id="0" name=""/>
        <dsp:cNvSpPr/>
      </dsp:nvSpPr>
      <dsp:spPr>
        <a:xfrm>
          <a:off x="4935646" y="1424856"/>
          <a:ext cx="1357669" cy="1357669"/>
        </a:xfrm>
        <a:prstGeom prst="ellipse">
          <a:avLst/>
        </a:prstGeom>
        <a:solidFill>
          <a:schemeClr val="accent2">
            <a:lumMod val="60000"/>
            <a:lumOff val="4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Average of Ranked Albums</a:t>
          </a:r>
        </a:p>
      </dsp:txBody>
      <dsp:txXfrm>
        <a:off x="5134472" y="1623682"/>
        <a:ext cx="960017" cy="960017"/>
      </dsp:txXfrm>
    </dsp:sp>
    <dsp:sp modelId="{728A0E34-F79F-48C5-85FC-37248CEE1D4F}">
      <dsp:nvSpPr>
        <dsp:cNvPr id="0" name=""/>
        <dsp:cNvSpPr/>
      </dsp:nvSpPr>
      <dsp:spPr>
        <a:xfrm>
          <a:off x="4188184" y="3725308"/>
          <a:ext cx="1357669" cy="1357669"/>
        </a:xfrm>
        <a:prstGeom prst="ellipse">
          <a:avLst/>
        </a:prstGeom>
        <a:solidFill>
          <a:schemeClr val="accent5">
            <a:lumMod val="75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Standard Dev of Ranked Albums</a:t>
          </a:r>
        </a:p>
      </dsp:txBody>
      <dsp:txXfrm>
        <a:off x="4387010" y="3924134"/>
        <a:ext cx="960017" cy="960017"/>
      </dsp:txXfrm>
    </dsp:sp>
    <dsp:sp modelId="{5C6FE4AA-5032-4A06-9AFA-A551EED6CAA3}">
      <dsp:nvSpPr>
        <dsp:cNvPr id="0" name=""/>
        <dsp:cNvSpPr/>
      </dsp:nvSpPr>
      <dsp:spPr>
        <a:xfrm>
          <a:off x="1769346" y="3725308"/>
          <a:ext cx="1357669" cy="1357669"/>
        </a:xfrm>
        <a:prstGeom prst="ellipse">
          <a:avLst/>
        </a:prstGeom>
        <a:solidFill>
          <a:schemeClr val="accent5">
            <a:lumMod val="60000"/>
            <a:lumOff val="4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Artist Tenure</a:t>
          </a:r>
        </a:p>
      </dsp:txBody>
      <dsp:txXfrm>
        <a:off x="1968172" y="3924134"/>
        <a:ext cx="960017" cy="960017"/>
      </dsp:txXfrm>
    </dsp:sp>
    <dsp:sp modelId="{DF6A8F09-3503-49CF-BBA9-EAE3F529ADA3}">
      <dsp:nvSpPr>
        <dsp:cNvPr id="0" name=""/>
        <dsp:cNvSpPr/>
      </dsp:nvSpPr>
      <dsp:spPr>
        <a:xfrm>
          <a:off x="1021884" y="1424856"/>
          <a:ext cx="1357669" cy="1357669"/>
        </a:xfrm>
        <a:prstGeom prst="ellipse">
          <a:avLst/>
        </a:prstGeom>
        <a:solidFill>
          <a:schemeClr val="accent2">
            <a:lumMod val="75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No. of Albums</a:t>
          </a:r>
        </a:p>
      </dsp:txBody>
      <dsp:txXfrm>
        <a:off x="1220710" y="1623682"/>
        <a:ext cx="960017" cy="9600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3BD8A-39CE-4FDF-85BE-4265D16D9FFD}">
      <dsp:nvSpPr>
        <dsp:cNvPr id="0" name=""/>
        <dsp:cNvSpPr/>
      </dsp:nvSpPr>
      <dsp:spPr>
        <a:xfrm rot="5400000">
          <a:off x="-159928" y="163406"/>
          <a:ext cx="1066189" cy="74633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of Albums</a:t>
          </a:r>
        </a:p>
      </dsp:txBody>
      <dsp:txXfrm rot="-5400000">
        <a:off x="1" y="376643"/>
        <a:ext cx="746332" cy="319857"/>
      </dsp:txXfrm>
    </dsp:sp>
    <dsp:sp modelId="{B6B8C297-CA8B-47CE-9FA5-B050A3DAEACC}">
      <dsp:nvSpPr>
        <dsp:cNvPr id="0" name=""/>
        <dsp:cNvSpPr/>
      </dsp:nvSpPr>
      <dsp:spPr>
        <a:xfrm rot="5400000">
          <a:off x="3205762" y="-2455952"/>
          <a:ext cx="693023" cy="5611883"/>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Number of albums released by the artist before the release date of album in question</a:t>
          </a:r>
        </a:p>
      </dsp:txBody>
      <dsp:txXfrm rot="-5400000">
        <a:off x="746333" y="37308"/>
        <a:ext cx="5578052" cy="625361"/>
      </dsp:txXfrm>
    </dsp:sp>
    <dsp:sp modelId="{C32A8264-27A3-4FBF-9DFE-DBC4FD437D0A}">
      <dsp:nvSpPr>
        <dsp:cNvPr id="0" name=""/>
        <dsp:cNvSpPr/>
      </dsp:nvSpPr>
      <dsp:spPr>
        <a:xfrm rot="5400000">
          <a:off x="-237973" y="1200504"/>
          <a:ext cx="1222279" cy="74633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 of Ranked Albums</a:t>
          </a:r>
        </a:p>
      </dsp:txBody>
      <dsp:txXfrm rot="-5400000">
        <a:off x="1" y="1335696"/>
        <a:ext cx="746332" cy="475947"/>
      </dsp:txXfrm>
    </dsp:sp>
    <dsp:sp modelId="{2B90029B-C083-47CC-B6C8-632235BFE098}">
      <dsp:nvSpPr>
        <dsp:cNvPr id="0" name=""/>
        <dsp:cNvSpPr/>
      </dsp:nvSpPr>
      <dsp:spPr>
        <a:xfrm rot="5400000">
          <a:off x="3578929" y="-1792020"/>
          <a:ext cx="693023" cy="6358216"/>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Number of released albums by the artist that got ranked before release date of album in question</a:t>
          </a:r>
          <a:br>
            <a:rPr lang="en-US" sz="1200" kern="1200" dirty="0"/>
          </a:br>
          <a:r>
            <a:rPr lang="en-US" sz="1200" b="1" kern="1200" dirty="0" err="1"/>
            <a:t>QUESTION</a:t>
          </a:r>
          <a:r>
            <a:rPr lang="en-US" sz="1200" b="1" kern="1200" dirty="0"/>
            <a:t> - How do we take into account the ranks?</a:t>
          </a:r>
          <a:br>
            <a:rPr lang="en-US" sz="1200" b="1" kern="1200" dirty="0"/>
          </a:br>
          <a:r>
            <a:rPr lang="en-US" sz="1200" b="1" kern="1200" dirty="0"/>
            <a:t>E.g. 3 albums ranked as 10, 20, 30 VERSUS 3 albums ranked as 1,2,3</a:t>
          </a:r>
          <a:endParaRPr lang="en-US" sz="1200" kern="1200" dirty="0"/>
        </a:p>
      </dsp:txBody>
      <dsp:txXfrm rot="-5400000">
        <a:off x="746333" y="1074407"/>
        <a:ext cx="6324385" cy="625361"/>
      </dsp:txXfrm>
    </dsp:sp>
    <dsp:sp modelId="{BD09B72B-220F-435F-9F3E-15FA761CBD58}">
      <dsp:nvSpPr>
        <dsp:cNvPr id="0" name=""/>
        <dsp:cNvSpPr/>
      </dsp:nvSpPr>
      <dsp:spPr>
        <a:xfrm rot="5400000">
          <a:off x="-221085" y="2298760"/>
          <a:ext cx="1188502" cy="74633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Avg.-Ranked Albums</a:t>
          </a:r>
        </a:p>
      </dsp:txBody>
      <dsp:txXfrm rot="-5400000">
        <a:off x="0" y="2450841"/>
        <a:ext cx="746332" cy="442170"/>
      </dsp:txXfrm>
    </dsp:sp>
    <dsp:sp modelId="{D77C6A45-42B1-4F4C-B606-68B360E86C8F}">
      <dsp:nvSpPr>
        <dsp:cNvPr id="0" name=""/>
        <dsp:cNvSpPr/>
      </dsp:nvSpPr>
      <dsp:spPr>
        <a:xfrm rot="5400000">
          <a:off x="3578929" y="-693764"/>
          <a:ext cx="693023" cy="6358216"/>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Average rank of ranked albums by the artist before release date of album in question</a:t>
          </a:r>
          <a:br>
            <a:rPr lang="en-US" sz="1200" kern="1200" dirty="0"/>
          </a:br>
          <a:r>
            <a:rPr lang="en-US" sz="1200" b="1" kern="1200" dirty="0" err="1"/>
            <a:t>QUESTION</a:t>
          </a:r>
          <a:r>
            <a:rPr lang="en-US" sz="1200" b="1" kern="1200" dirty="0"/>
            <a:t> – How do we take into account the distribution of ranks?</a:t>
          </a:r>
          <a:br>
            <a:rPr lang="en-US" sz="1200" b="1" kern="1200" dirty="0"/>
          </a:br>
          <a:r>
            <a:rPr lang="en-US" sz="1200" b="1" kern="1200" dirty="0"/>
            <a:t>E.g. 3 albums ranked as 20, 30, 31 vs 20, 30, 60 </a:t>
          </a:r>
        </a:p>
      </dsp:txBody>
      <dsp:txXfrm rot="-5400000">
        <a:off x="746333" y="2172663"/>
        <a:ext cx="6324385" cy="625361"/>
      </dsp:txXfrm>
    </dsp:sp>
    <dsp:sp modelId="{6A015B76-9414-4E27-B5C0-6DB21303A61C}">
      <dsp:nvSpPr>
        <dsp:cNvPr id="0" name=""/>
        <dsp:cNvSpPr/>
      </dsp:nvSpPr>
      <dsp:spPr>
        <a:xfrm rot="5400000">
          <a:off x="-231523" y="3390564"/>
          <a:ext cx="1209378" cy="74633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Std. dev of Albums</a:t>
          </a:r>
        </a:p>
      </dsp:txBody>
      <dsp:txXfrm rot="-5400000">
        <a:off x="0" y="3532207"/>
        <a:ext cx="746332" cy="463046"/>
      </dsp:txXfrm>
    </dsp:sp>
    <dsp:sp modelId="{73555FC5-FAB0-40EE-8813-9AF62EAA83B3}">
      <dsp:nvSpPr>
        <dsp:cNvPr id="0" name=""/>
        <dsp:cNvSpPr/>
      </dsp:nvSpPr>
      <dsp:spPr>
        <a:xfrm rot="5400000">
          <a:off x="3578929" y="398039"/>
          <a:ext cx="693023" cy="6358216"/>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Standard deviation of rank of ranked albums by artists before release date of album in question</a:t>
          </a:r>
        </a:p>
      </dsp:txBody>
      <dsp:txXfrm rot="-5400000">
        <a:off x="746333" y="3264467"/>
        <a:ext cx="6324385" cy="625361"/>
      </dsp:txXfrm>
    </dsp:sp>
    <dsp:sp modelId="{1FBFCD20-2C47-471A-861B-D3C74E97B7EA}">
      <dsp:nvSpPr>
        <dsp:cNvPr id="0" name=""/>
        <dsp:cNvSpPr/>
      </dsp:nvSpPr>
      <dsp:spPr>
        <a:xfrm rot="5400000">
          <a:off x="-159928" y="4421212"/>
          <a:ext cx="1066189" cy="746332"/>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Artist Tenure</a:t>
          </a:r>
        </a:p>
      </dsp:txBody>
      <dsp:txXfrm rot="-5400000">
        <a:off x="1" y="4634449"/>
        <a:ext cx="746332" cy="319857"/>
      </dsp:txXfrm>
    </dsp:sp>
    <dsp:sp modelId="{81658763-A767-4820-A8D0-38B0ED834E46}">
      <dsp:nvSpPr>
        <dsp:cNvPr id="0" name=""/>
        <dsp:cNvSpPr/>
      </dsp:nvSpPr>
      <dsp:spPr>
        <a:xfrm rot="5400000">
          <a:off x="3578929" y="1428687"/>
          <a:ext cx="693023" cy="6358216"/>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Number of years artist has been in the industry</a:t>
          </a:r>
        </a:p>
      </dsp:txBody>
      <dsp:txXfrm rot="-5400000">
        <a:off x="746333" y="4295115"/>
        <a:ext cx="6324385" cy="6253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3BD8A-39CE-4FDF-85BE-4265D16D9FFD}">
      <dsp:nvSpPr>
        <dsp:cNvPr id="0" name=""/>
        <dsp:cNvSpPr/>
      </dsp:nvSpPr>
      <dsp:spPr>
        <a:xfrm rot="5400000">
          <a:off x="-194839" y="199757"/>
          <a:ext cx="1298930" cy="909251"/>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of Albums</a:t>
          </a:r>
        </a:p>
      </dsp:txBody>
      <dsp:txXfrm rot="-5400000">
        <a:off x="1" y="459544"/>
        <a:ext cx="909251" cy="389679"/>
      </dsp:txXfrm>
    </dsp:sp>
    <dsp:sp modelId="{B6B8C297-CA8B-47CE-9FA5-B050A3DAEACC}">
      <dsp:nvSpPr>
        <dsp:cNvPr id="0" name=""/>
        <dsp:cNvSpPr/>
      </dsp:nvSpPr>
      <dsp:spPr>
        <a:xfrm rot="5400000">
          <a:off x="3129099" y="-2214058"/>
          <a:ext cx="844304" cy="5282257"/>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Number of albums in that genre before release data of album in question</a:t>
          </a:r>
        </a:p>
      </dsp:txBody>
      <dsp:txXfrm rot="-5400000">
        <a:off x="910123" y="46134"/>
        <a:ext cx="5241041" cy="761872"/>
      </dsp:txXfrm>
    </dsp:sp>
    <dsp:sp modelId="{C32A8264-27A3-4FBF-9DFE-DBC4FD437D0A}">
      <dsp:nvSpPr>
        <dsp:cNvPr id="0" name=""/>
        <dsp:cNvSpPr/>
      </dsp:nvSpPr>
      <dsp:spPr>
        <a:xfrm rot="5400000">
          <a:off x="-289921" y="1463247"/>
          <a:ext cx="1489094" cy="909251"/>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 of Ranked Albums</a:t>
          </a:r>
        </a:p>
      </dsp:txBody>
      <dsp:txXfrm rot="-5400000">
        <a:off x="1" y="1627952"/>
        <a:ext cx="909251" cy="579843"/>
      </dsp:txXfrm>
    </dsp:sp>
    <dsp:sp modelId="{2B90029B-C083-47CC-B6C8-632235BFE098}">
      <dsp:nvSpPr>
        <dsp:cNvPr id="0" name=""/>
        <dsp:cNvSpPr/>
      </dsp:nvSpPr>
      <dsp:spPr>
        <a:xfrm rot="5400000">
          <a:off x="3584747" y="-1502241"/>
          <a:ext cx="844304" cy="6195297"/>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Number of ranked albums in that genre before release date of album in question</a:t>
          </a:r>
          <a:br>
            <a:rPr lang="en-US" sz="1300" kern="1200" dirty="0"/>
          </a:br>
          <a:r>
            <a:rPr lang="en-US" sz="1300" b="1" kern="1200" dirty="0" err="1"/>
            <a:t>QUESTION</a:t>
          </a:r>
          <a:r>
            <a:rPr lang="en-US" sz="1300" b="1" kern="1200" dirty="0"/>
            <a:t> - How do we take into account the ranks?</a:t>
          </a:r>
          <a:br>
            <a:rPr lang="en-US" sz="1300" b="1" kern="1200" dirty="0"/>
          </a:br>
          <a:r>
            <a:rPr lang="en-US" sz="1300" b="1" kern="1200" dirty="0"/>
            <a:t>E.g. 3 albums ranked as 10, 20, 30 VERSUS 3 albums ranked as 1,2,3</a:t>
          </a:r>
        </a:p>
      </dsp:txBody>
      <dsp:txXfrm rot="-5400000">
        <a:off x="909251" y="1214471"/>
        <a:ext cx="6154081" cy="761872"/>
      </dsp:txXfrm>
    </dsp:sp>
    <dsp:sp modelId="{BD09B72B-220F-435F-9F3E-15FA761CBD58}">
      <dsp:nvSpPr>
        <dsp:cNvPr id="0" name=""/>
        <dsp:cNvSpPr/>
      </dsp:nvSpPr>
      <dsp:spPr>
        <a:xfrm rot="5400000">
          <a:off x="-271015" y="2802912"/>
          <a:ext cx="1451282" cy="909251"/>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Avg.-Ranked Albums</a:t>
          </a:r>
        </a:p>
      </dsp:txBody>
      <dsp:txXfrm rot="-5400000">
        <a:off x="1" y="2986523"/>
        <a:ext cx="909251" cy="542031"/>
      </dsp:txXfrm>
    </dsp:sp>
    <dsp:sp modelId="{D77C6A45-42B1-4F4C-B606-68B360E86C8F}">
      <dsp:nvSpPr>
        <dsp:cNvPr id="0" name=""/>
        <dsp:cNvSpPr/>
      </dsp:nvSpPr>
      <dsp:spPr>
        <a:xfrm rot="5400000">
          <a:off x="3584747" y="-140219"/>
          <a:ext cx="844304" cy="6195297"/>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Average of rank of ranked albums in that genre before release date of album in question</a:t>
          </a:r>
          <a:br>
            <a:rPr lang="en-US" sz="1300" kern="1200" dirty="0"/>
          </a:br>
          <a:r>
            <a:rPr lang="en-US" sz="1300" b="1" kern="1200" dirty="0" err="1"/>
            <a:t>QUESTION</a:t>
          </a:r>
          <a:r>
            <a:rPr lang="en-US" sz="1300" b="1" kern="1200" dirty="0"/>
            <a:t> – How do we take into account the distribution of ranks?</a:t>
          </a:r>
          <a:br>
            <a:rPr lang="en-US" sz="1300" b="1" kern="1200" dirty="0"/>
          </a:br>
          <a:r>
            <a:rPr lang="en-US" sz="1300" b="1" kern="1200" dirty="0"/>
            <a:t>E.g. 3 albums ranked as 20, 30, 31 vs 20, 30, 60 </a:t>
          </a:r>
        </a:p>
      </dsp:txBody>
      <dsp:txXfrm rot="-5400000">
        <a:off x="909251" y="2576493"/>
        <a:ext cx="6154081" cy="761872"/>
      </dsp:txXfrm>
    </dsp:sp>
    <dsp:sp modelId="{6A015B76-9414-4E27-B5C0-6DB21303A61C}">
      <dsp:nvSpPr>
        <dsp:cNvPr id="0" name=""/>
        <dsp:cNvSpPr/>
      </dsp:nvSpPr>
      <dsp:spPr>
        <a:xfrm rot="5400000">
          <a:off x="-282062" y="4134719"/>
          <a:ext cx="1473377" cy="909251"/>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Std. dev of Albums</a:t>
          </a:r>
        </a:p>
      </dsp:txBody>
      <dsp:txXfrm rot="-5400000">
        <a:off x="2" y="4307282"/>
        <a:ext cx="909251" cy="564126"/>
      </dsp:txXfrm>
    </dsp:sp>
    <dsp:sp modelId="{73555FC5-FAB0-40EE-8813-9AF62EAA83B3}">
      <dsp:nvSpPr>
        <dsp:cNvPr id="0" name=""/>
        <dsp:cNvSpPr/>
      </dsp:nvSpPr>
      <dsp:spPr>
        <a:xfrm rot="5400000">
          <a:off x="3584747" y="1264383"/>
          <a:ext cx="844304" cy="6195297"/>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Standard deviation of rank of ranked albums in that genre before release date of album in question</a:t>
          </a:r>
        </a:p>
      </dsp:txBody>
      <dsp:txXfrm rot="-5400000">
        <a:off x="909251" y="3981095"/>
        <a:ext cx="6154081" cy="7618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26AE5-9070-45F9-8967-258294B0E9BC}">
      <dsp:nvSpPr>
        <dsp:cNvPr id="0" name=""/>
        <dsp:cNvSpPr/>
      </dsp:nvSpPr>
      <dsp:spPr>
        <a:xfrm>
          <a:off x="1096962" y="0"/>
          <a:ext cx="5121275" cy="5121275"/>
        </a:xfrm>
        <a:prstGeom prst="ellipse">
          <a:avLst/>
        </a:prstGeom>
        <a:solidFill>
          <a:schemeClr val="accent5">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Past </a:t>
          </a:r>
        </a:p>
      </dsp:txBody>
      <dsp:txXfrm>
        <a:off x="2697360" y="256063"/>
        <a:ext cx="1920478" cy="512127"/>
      </dsp:txXfrm>
    </dsp:sp>
    <dsp:sp modelId="{D2C9C94E-07BE-4AB2-8350-84544E0F6BED}">
      <dsp:nvSpPr>
        <dsp:cNvPr id="0" name=""/>
        <dsp:cNvSpPr/>
      </dsp:nvSpPr>
      <dsp:spPr>
        <a:xfrm>
          <a:off x="1481058" y="768191"/>
          <a:ext cx="4353083" cy="4353083"/>
        </a:xfrm>
        <a:prstGeom prst="ellipse">
          <a:avLst/>
        </a:prstGeom>
        <a:solidFill>
          <a:schemeClr val="accent5">
            <a:shade val="80000"/>
            <a:hueOff val="-65421"/>
            <a:satOff val="-9928"/>
            <a:lumOff val="842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Past 5 years</a:t>
          </a:r>
        </a:p>
      </dsp:txBody>
      <dsp:txXfrm>
        <a:off x="2718966" y="1018493"/>
        <a:ext cx="1877267" cy="500604"/>
      </dsp:txXfrm>
    </dsp:sp>
    <dsp:sp modelId="{C36BE48F-6642-41D4-9FF6-4880BC0E127D}">
      <dsp:nvSpPr>
        <dsp:cNvPr id="0" name=""/>
        <dsp:cNvSpPr/>
      </dsp:nvSpPr>
      <dsp:spPr>
        <a:xfrm>
          <a:off x="1865153" y="1536382"/>
          <a:ext cx="3584892" cy="3584892"/>
        </a:xfrm>
        <a:prstGeom prst="ellipse">
          <a:avLst/>
        </a:prstGeom>
        <a:solidFill>
          <a:schemeClr val="accent5">
            <a:shade val="80000"/>
            <a:hueOff val="-130842"/>
            <a:satOff val="-19855"/>
            <a:lumOff val="1685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Past 3 years</a:t>
          </a:r>
        </a:p>
      </dsp:txBody>
      <dsp:txXfrm>
        <a:off x="2730009" y="1783740"/>
        <a:ext cx="1855181" cy="494715"/>
      </dsp:txXfrm>
    </dsp:sp>
    <dsp:sp modelId="{14156CF4-1EA5-4A53-8014-A8D964B1BE65}">
      <dsp:nvSpPr>
        <dsp:cNvPr id="0" name=""/>
        <dsp:cNvSpPr/>
      </dsp:nvSpPr>
      <dsp:spPr>
        <a:xfrm>
          <a:off x="2249249" y="2304573"/>
          <a:ext cx="2816701" cy="2816701"/>
        </a:xfrm>
        <a:prstGeom prst="ellipse">
          <a:avLst/>
        </a:prstGeom>
        <a:solidFill>
          <a:schemeClr val="accent5">
            <a:shade val="80000"/>
            <a:hueOff val="-196263"/>
            <a:satOff val="-29783"/>
            <a:lumOff val="252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Past 1 year</a:t>
          </a:r>
        </a:p>
      </dsp:txBody>
      <dsp:txXfrm>
        <a:off x="2897090" y="2558076"/>
        <a:ext cx="1521018" cy="507006"/>
      </dsp:txXfrm>
    </dsp:sp>
    <dsp:sp modelId="{438139C2-C979-464C-9FA3-198CB16FB53D}">
      <dsp:nvSpPr>
        <dsp:cNvPr id="0" name=""/>
        <dsp:cNvSpPr/>
      </dsp:nvSpPr>
      <dsp:spPr>
        <a:xfrm>
          <a:off x="2633344" y="3072764"/>
          <a:ext cx="2048510" cy="2048510"/>
        </a:xfrm>
        <a:prstGeom prst="ellipse">
          <a:avLst/>
        </a:prstGeom>
        <a:solidFill>
          <a:schemeClr val="accent5">
            <a:shade val="80000"/>
            <a:hueOff val="-261683"/>
            <a:satOff val="-39711"/>
            <a:lumOff val="337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Genre Feature</a:t>
          </a:r>
        </a:p>
      </dsp:txBody>
      <dsp:txXfrm>
        <a:off x="2933342" y="3584892"/>
        <a:ext cx="1448515" cy="10242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3BD8A-39CE-4FDF-85BE-4265D16D9FFD}">
      <dsp:nvSpPr>
        <dsp:cNvPr id="0" name=""/>
        <dsp:cNvSpPr/>
      </dsp:nvSpPr>
      <dsp:spPr>
        <a:xfrm rot="5400000">
          <a:off x="-195034" y="198960"/>
          <a:ext cx="1300230" cy="910161"/>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of Albums</a:t>
          </a:r>
        </a:p>
      </dsp:txBody>
      <dsp:txXfrm rot="-5400000">
        <a:off x="1" y="459007"/>
        <a:ext cx="910161" cy="390069"/>
      </dsp:txXfrm>
    </dsp:sp>
    <dsp:sp modelId="{B6B8C297-CA8B-47CE-9FA5-B050A3DAEACC}">
      <dsp:nvSpPr>
        <dsp:cNvPr id="0" name=""/>
        <dsp:cNvSpPr/>
      </dsp:nvSpPr>
      <dsp:spPr>
        <a:xfrm rot="5400000">
          <a:off x="3129699" y="-2215612"/>
          <a:ext cx="845150" cy="5284225"/>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Number of albums by the same label before release data of current album</a:t>
          </a:r>
        </a:p>
      </dsp:txBody>
      <dsp:txXfrm rot="-5400000">
        <a:off x="910162" y="45182"/>
        <a:ext cx="5242968" cy="762636"/>
      </dsp:txXfrm>
    </dsp:sp>
    <dsp:sp modelId="{C32A8264-27A3-4FBF-9DFE-DBC4FD437D0A}">
      <dsp:nvSpPr>
        <dsp:cNvPr id="0" name=""/>
        <dsp:cNvSpPr/>
      </dsp:nvSpPr>
      <dsp:spPr>
        <a:xfrm rot="5400000">
          <a:off x="-290211" y="1463714"/>
          <a:ext cx="1490584" cy="910161"/>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 of Ranked Albums</a:t>
          </a:r>
        </a:p>
      </dsp:txBody>
      <dsp:txXfrm rot="-5400000">
        <a:off x="1" y="1628584"/>
        <a:ext cx="910161" cy="580423"/>
      </dsp:txXfrm>
    </dsp:sp>
    <dsp:sp modelId="{2B90029B-C083-47CC-B6C8-632235BFE098}">
      <dsp:nvSpPr>
        <dsp:cNvPr id="0" name=""/>
        <dsp:cNvSpPr/>
      </dsp:nvSpPr>
      <dsp:spPr>
        <a:xfrm rot="5400000">
          <a:off x="3584780" y="-1405938"/>
          <a:ext cx="845150" cy="6194387"/>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Number of ranked albums by the same label before release date of album in question</a:t>
          </a:r>
        </a:p>
        <a:p>
          <a:pPr marL="114300" lvl="1" indent="-114300" algn="l" defTabSz="533400">
            <a:lnSpc>
              <a:spcPct val="90000"/>
            </a:lnSpc>
            <a:spcBef>
              <a:spcPct val="0"/>
            </a:spcBef>
            <a:spcAft>
              <a:spcPct val="15000"/>
            </a:spcAft>
            <a:buChar char="•"/>
          </a:pPr>
          <a:r>
            <a:rPr lang="en-US" sz="1200" kern="1200" dirty="0"/>
            <a:t>QUESTION - How do we take into account the ranks?</a:t>
          </a:r>
          <a:br>
            <a:rPr lang="en-US" sz="1200" kern="1200" dirty="0"/>
          </a:br>
          <a:r>
            <a:rPr lang="en-US" sz="1200" kern="1200" dirty="0"/>
            <a:t>E.g. 3 albums ranked as 10, 20, 30 VERSUS 3 albums ranked as 1,2,3</a:t>
          </a:r>
        </a:p>
      </dsp:txBody>
      <dsp:txXfrm rot="-5400000">
        <a:off x="910162" y="1309937"/>
        <a:ext cx="6153130" cy="762636"/>
      </dsp:txXfrm>
    </dsp:sp>
    <dsp:sp modelId="{BD09B72B-220F-435F-9F3E-15FA761CBD58}">
      <dsp:nvSpPr>
        <dsp:cNvPr id="0" name=""/>
        <dsp:cNvSpPr/>
      </dsp:nvSpPr>
      <dsp:spPr>
        <a:xfrm rot="5400000">
          <a:off x="-269615" y="2803050"/>
          <a:ext cx="1449393" cy="910161"/>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Avg.-Ranked Albums</a:t>
          </a:r>
        </a:p>
      </dsp:txBody>
      <dsp:txXfrm rot="-5400000">
        <a:off x="2" y="2988515"/>
        <a:ext cx="910161" cy="539232"/>
      </dsp:txXfrm>
    </dsp:sp>
    <dsp:sp modelId="{D77C6A45-42B1-4F4C-B606-68B360E86C8F}">
      <dsp:nvSpPr>
        <dsp:cNvPr id="0" name=""/>
        <dsp:cNvSpPr/>
      </dsp:nvSpPr>
      <dsp:spPr>
        <a:xfrm rot="5400000">
          <a:off x="3584780" y="-66602"/>
          <a:ext cx="845150" cy="6194387"/>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Average of rank of ranked albums by the same label before release date of current album</a:t>
          </a:r>
        </a:p>
        <a:p>
          <a:pPr marL="114300" lvl="1" indent="-114300" algn="l" defTabSz="533400">
            <a:lnSpc>
              <a:spcPct val="90000"/>
            </a:lnSpc>
            <a:spcBef>
              <a:spcPct val="0"/>
            </a:spcBef>
            <a:spcAft>
              <a:spcPct val="15000"/>
            </a:spcAft>
            <a:buChar char="•"/>
          </a:pPr>
          <a:r>
            <a:rPr lang="en-US" sz="1200" kern="1200" dirty="0"/>
            <a:t>QUESTION – How do we take into account the distribution of ranks?</a:t>
          </a:r>
          <a:br>
            <a:rPr lang="en-US" sz="1200" kern="1200" dirty="0"/>
          </a:br>
          <a:r>
            <a:rPr lang="en-US" sz="1200" kern="1200" dirty="0"/>
            <a:t>E.g. 3 albums ranked as 20, 30, 31 vs 20, 30, 60 </a:t>
          </a:r>
        </a:p>
      </dsp:txBody>
      <dsp:txXfrm rot="-5400000">
        <a:off x="910162" y="2649273"/>
        <a:ext cx="6153130" cy="762636"/>
      </dsp:txXfrm>
    </dsp:sp>
    <dsp:sp modelId="{6A015B76-9414-4E27-B5C0-6DB21303A61C}">
      <dsp:nvSpPr>
        <dsp:cNvPr id="0" name=""/>
        <dsp:cNvSpPr/>
      </dsp:nvSpPr>
      <dsp:spPr>
        <a:xfrm rot="5400000">
          <a:off x="-282345" y="4134519"/>
          <a:ext cx="1474851" cy="910161"/>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FF"/>
              </a:solidFill>
              <a:latin typeface="Corbel" panose="020B0503020204020204"/>
              <a:ea typeface="+mn-ea"/>
              <a:cs typeface="+mn-cs"/>
            </a:rPr>
            <a:t>Std. dev of Albums</a:t>
          </a:r>
        </a:p>
      </dsp:txBody>
      <dsp:txXfrm rot="-5400000">
        <a:off x="1" y="4307255"/>
        <a:ext cx="910161" cy="564690"/>
      </dsp:txXfrm>
    </dsp:sp>
    <dsp:sp modelId="{73555FC5-FAB0-40EE-8813-9AF62EAA83B3}">
      <dsp:nvSpPr>
        <dsp:cNvPr id="0" name=""/>
        <dsp:cNvSpPr/>
      </dsp:nvSpPr>
      <dsp:spPr>
        <a:xfrm rot="5400000">
          <a:off x="3584780" y="1264866"/>
          <a:ext cx="845150" cy="6194387"/>
        </a:xfrm>
        <a:prstGeom prst="round2SameRect">
          <a:avLst/>
        </a:prstGeom>
        <a:solidFill>
          <a:schemeClr val="accent5">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Standard deviation of rank of ranked albums by the same label before release date of current albums</a:t>
          </a:r>
        </a:p>
      </dsp:txBody>
      <dsp:txXfrm rot="-5400000">
        <a:off x="910162" y="3980742"/>
        <a:ext cx="6153130" cy="762636"/>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1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6/5/2017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6/5/2017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Prediction of Albums on Billboard top 200</a:t>
            </a:r>
          </a:p>
        </p:txBody>
      </p:sp>
      <p:sp>
        <p:nvSpPr>
          <p:cNvPr id="3" name="Subtitle 2"/>
          <p:cNvSpPr>
            <a:spLocks noGrp="1"/>
          </p:cNvSpPr>
          <p:nvPr>
            <p:ph type="subTitle" idx="1"/>
          </p:nvPr>
        </p:nvSpPr>
        <p:spPr/>
        <p:txBody>
          <a:bodyPr>
            <a:normAutofit/>
          </a:bodyPr>
          <a:lstStyle/>
          <a:p>
            <a:r>
              <a:rPr lang="en-US" sz="1300" b="1" dirty="0"/>
              <a:t>Ankit Prasad</a:t>
            </a:r>
            <a:br>
              <a:rPr lang="en-US" sz="1300" b="1" dirty="0"/>
            </a:br>
            <a:r>
              <a:rPr lang="en-US" sz="1300" b="1" dirty="0"/>
              <a:t>Prateik Mahendra</a:t>
            </a:r>
          </a:p>
        </p:txBody>
      </p:sp>
    </p:spTree>
    <p:extLst>
      <p:ext uri="{BB962C8B-B14F-4D97-AF65-F5344CB8AC3E}">
        <p14:creationId xmlns:p14="http://schemas.microsoft.com/office/powerpoint/2010/main" val="154402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lstStyle/>
          <a:p>
            <a:r>
              <a:rPr lang="en-US" dirty="0"/>
              <a:t>Exploratory Analysis on Genre: Hip Hop/Rap</a:t>
            </a:r>
          </a:p>
        </p:txBody>
      </p:sp>
      <p:pic>
        <p:nvPicPr>
          <p:cNvPr id="5" name="Content Placeholder 4" descr="A picture containing text&#10;&#10;Description generated with very high confidence"/>
          <p:cNvPicPr>
            <a:picLocks noGrp="1" noChangeAspect="1"/>
          </p:cNvPicPr>
          <p:nvPr>
            <p:ph idx="1"/>
          </p:nvPr>
        </p:nvPicPr>
        <p:blipFill>
          <a:blip r:embed="rId2"/>
          <a:stretch>
            <a:fillRect/>
          </a:stretch>
        </p:blipFill>
        <p:spPr>
          <a:xfrm>
            <a:off x="3360250" y="670415"/>
            <a:ext cx="9168524" cy="5690596"/>
          </a:xfrm>
        </p:spPr>
      </p:pic>
    </p:spTree>
    <p:extLst>
      <p:ext uri="{BB962C8B-B14F-4D97-AF65-F5344CB8AC3E}">
        <p14:creationId xmlns:p14="http://schemas.microsoft.com/office/powerpoint/2010/main" val="245387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&amp; B</a:t>
            </a:r>
          </a:p>
        </p:txBody>
      </p:sp>
      <p:pic>
        <p:nvPicPr>
          <p:cNvPr id="13" name="Content Placeholder 12"/>
          <p:cNvPicPr>
            <a:picLocks noGrp="1" noChangeAspect="1"/>
          </p:cNvPicPr>
          <p:nvPr>
            <p:ph idx="1"/>
          </p:nvPr>
        </p:nvPicPr>
        <p:blipFill>
          <a:blip r:embed="rId2"/>
          <a:stretch>
            <a:fillRect/>
          </a:stretch>
        </p:blipFill>
        <p:spPr>
          <a:xfrm>
            <a:off x="3449638" y="1153899"/>
            <a:ext cx="7315200" cy="4541057"/>
          </a:xfrm>
        </p:spPr>
      </p:pic>
    </p:spTree>
    <p:extLst>
      <p:ext uri="{BB962C8B-B14F-4D97-AF65-F5344CB8AC3E}">
        <p14:creationId xmlns:p14="http://schemas.microsoft.com/office/powerpoint/2010/main" val="142188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a:t>
            </a:r>
          </a:p>
        </p:txBody>
      </p:sp>
      <p:pic>
        <p:nvPicPr>
          <p:cNvPr id="5" name="Content Placeholder 4"/>
          <p:cNvPicPr>
            <a:picLocks noGrp="1" noChangeAspect="1"/>
          </p:cNvPicPr>
          <p:nvPr>
            <p:ph idx="1"/>
          </p:nvPr>
        </p:nvPicPr>
        <p:blipFill>
          <a:blip r:embed="rId2"/>
          <a:stretch>
            <a:fillRect/>
          </a:stretch>
        </p:blipFill>
        <p:spPr>
          <a:xfrm>
            <a:off x="3468688" y="1153899"/>
            <a:ext cx="7315200" cy="4541057"/>
          </a:xfrm>
        </p:spPr>
      </p:pic>
    </p:spTree>
    <p:extLst>
      <p:ext uri="{BB962C8B-B14F-4D97-AF65-F5344CB8AC3E}">
        <p14:creationId xmlns:p14="http://schemas.microsoft.com/office/powerpoint/2010/main" val="194659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52919" y="1123837"/>
            <a:ext cx="2947482" cy="4601183"/>
          </a:xfrm>
        </p:spPr>
        <p:txBody>
          <a:bodyPr>
            <a:normAutofit/>
          </a:bodyPr>
          <a:lstStyle/>
          <a:p>
            <a:r>
              <a:rPr lang="en-US" dirty="0">
                <a:solidFill>
                  <a:schemeClr val="bg1"/>
                </a:solidFill>
              </a:rPr>
              <a:t>Genre Features: Explanations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80557556"/>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08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DCF3BD8A-39CE-4FDF-85BE-4265D16D9FFD}"/>
                                            </p:graphicEl>
                                          </p:spTgt>
                                        </p:tgtEl>
                                        <p:attrNameLst>
                                          <p:attrName>style.visibility</p:attrName>
                                        </p:attrNameLst>
                                      </p:cBhvr>
                                      <p:to>
                                        <p:strVal val="visible"/>
                                      </p:to>
                                    </p:set>
                                    <p:animEffect transition="in" filter="fade">
                                      <p:cBhvr>
                                        <p:cTn id="7" dur="500"/>
                                        <p:tgtEl>
                                          <p:spTgt spid="7">
                                            <p:graphicEl>
                                              <a:dgm id="{DCF3BD8A-39CE-4FDF-85BE-4265D16D9FF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B6B8C297-CA8B-47CE-9FA5-B050A3DAEACC}"/>
                                            </p:graphicEl>
                                          </p:spTgt>
                                        </p:tgtEl>
                                        <p:attrNameLst>
                                          <p:attrName>style.visibility</p:attrName>
                                        </p:attrNameLst>
                                      </p:cBhvr>
                                      <p:to>
                                        <p:strVal val="visible"/>
                                      </p:to>
                                    </p:set>
                                    <p:animEffect transition="in" filter="fade">
                                      <p:cBhvr>
                                        <p:cTn id="12" dur="500"/>
                                        <p:tgtEl>
                                          <p:spTgt spid="7">
                                            <p:graphicEl>
                                              <a:dgm id="{B6B8C297-CA8B-47CE-9FA5-B050A3DAEAC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C32A8264-27A3-4FBF-9DFE-DBC4FD437D0A}"/>
                                            </p:graphicEl>
                                          </p:spTgt>
                                        </p:tgtEl>
                                        <p:attrNameLst>
                                          <p:attrName>style.visibility</p:attrName>
                                        </p:attrNameLst>
                                      </p:cBhvr>
                                      <p:to>
                                        <p:strVal val="visible"/>
                                      </p:to>
                                    </p:set>
                                    <p:animEffect transition="in" filter="fade">
                                      <p:cBhvr>
                                        <p:cTn id="17" dur="500"/>
                                        <p:tgtEl>
                                          <p:spTgt spid="7">
                                            <p:graphicEl>
                                              <a:dgm id="{C32A8264-27A3-4FBF-9DFE-DBC4FD437D0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2B90029B-C083-47CC-B6C8-632235BFE098}"/>
                                            </p:graphicEl>
                                          </p:spTgt>
                                        </p:tgtEl>
                                        <p:attrNameLst>
                                          <p:attrName>style.visibility</p:attrName>
                                        </p:attrNameLst>
                                      </p:cBhvr>
                                      <p:to>
                                        <p:strVal val="visible"/>
                                      </p:to>
                                    </p:set>
                                    <p:animEffect transition="in" filter="fade">
                                      <p:cBhvr>
                                        <p:cTn id="22" dur="500"/>
                                        <p:tgtEl>
                                          <p:spTgt spid="7">
                                            <p:graphicEl>
                                              <a:dgm id="{2B90029B-C083-47CC-B6C8-632235BFE09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BD09B72B-220F-435F-9F3E-15FA761CBD58}"/>
                                            </p:graphicEl>
                                          </p:spTgt>
                                        </p:tgtEl>
                                        <p:attrNameLst>
                                          <p:attrName>style.visibility</p:attrName>
                                        </p:attrNameLst>
                                      </p:cBhvr>
                                      <p:to>
                                        <p:strVal val="visible"/>
                                      </p:to>
                                    </p:set>
                                    <p:animEffect transition="in" filter="fade">
                                      <p:cBhvr>
                                        <p:cTn id="27" dur="500"/>
                                        <p:tgtEl>
                                          <p:spTgt spid="7">
                                            <p:graphicEl>
                                              <a:dgm id="{BD09B72B-220F-435F-9F3E-15FA761CBD5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D77C6A45-42B1-4F4C-B606-68B360E86C8F}"/>
                                            </p:graphicEl>
                                          </p:spTgt>
                                        </p:tgtEl>
                                        <p:attrNameLst>
                                          <p:attrName>style.visibility</p:attrName>
                                        </p:attrNameLst>
                                      </p:cBhvr>
                                      <p:to>
                                        <p:strVal val="visible"/>
                                      </p:to>
                                    </p:set>
                                    <p:animEffect transition="in" filter="fade">
                                      <p:cBhvr>
                                        <p:cTn id="32" dur="500"/>
                                        <p:tgtEl>
                                          <p:spTgt spid="7">
                                            <p:graphicEl>
                                              <a:dgm id="{D77C6A45-42B1-4F4C-B606-68B360E86C8F}"/>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graphicEl>
                                              <a:dgm id="{6A015B76-9414-4E27-B5C0-6DB21303A61C}"/>
                                            </p:graphicEl>
                                          </p:spTgt>
                                        </p:tgtEl>
                                        <p:attrNameLst>
                                          <p:attrName>style.visibility</p:attrName>
                                        </p:attrNameLst>
                                      </p:cBhvr>
                                      <p:to>
                                        <p:strVal val="visible"/>
                                      </p:to>
                                    </p:set>
                                    <p:animEffect transition="in" filter="fade">
                                      <p:cBhvr>
                                        <p:cTn id="37" dur="500"/>
                                        <p:tgtEl>
                                          <p:spTgt spid="7">
                                            <p:graphicEl>
                                              <a:dgm id="{6A015B76-9414-4E27-B5C0-6DB21303A61C}"/>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graphicEl>
                                              <a:dgm id="{73555FC5-FAB0-40EE-8813-9AF62EAA83B3}"/>
                                            </p:graphicEl>
                                          </p:spTgt>
                                        </p:tgtEl>
                                        <p:attrNameLst>
                                          <p:attrName>style.visibility</p:attrName>
                                        </p:attrNameLst>
                                      </p:cBhvr>
                                      <p:to>
                                        <p:strVal val="visible"/>
                                      </p:to>
                                    </p:set>
                                    <p:animEffect transition="in" filter="fade">
                                      <p:cBhvr>
                                        <p:cTn id="42" dur="500"/>
                                        <p:tgtEl>
                                          <p:spTgt spid="7">
                                            <p:graphicEl>
                                              <a:dgm id="{73555FC5-FAB0-40EE-8813-9AF62EAA83B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Lets say, Rap became popular recently or Rock is not that popular now</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47774121"/>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70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438139C2-C979-464C-9FA3-198CB16FB53D}"/>
                                            </p:graphicEl>
                                          </p:spTgt>
                                        </p:tgtEl>
                                        <p:attrNameLst>
                                          <p:attrName>style.visibility</p:attrName>
                                        </p:attrNameLst>
                                      </p:cBhvr>
                                      <p:to>
                                        <p:strVal val="visible"/>
                                      </p:to>
                                    </p:set>
                                    <p:animEffect transition="in" filter="fade">
                                      <p:cBhvr>
                                        <p:cTn id="7" dur="500"/>
                                        <p:tgtEl>
                                          <p:spTgt spid="8">
                                            <p:graphicEl>
                                              <a:dgm id="{438139C2-C979-464C-9FA3-198CB16FB53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14156CF4-1EA5-4A53-8014-A8D964B1BE65}"/>
                                            </p:graphicEl>
                                          </p:spTgt>
                                        </p:tgtEl>
                                        <p:attrNameLst>
                                          <p:attrName>style.visibility</p:attrName>
                                        </p:attrNameLst>
                                      </p:cBhvr>
                                      <p:to>
                                        <p:strVal val="visible"/>
                                      </p:to>
                                    </p:set>
                                    <p:animEffect transition="in" filter="fade">
                                      <p:cBhvr>
                                        <p:cTn id="12" dur="500"/>
                                        <p:tgtEl>
                                          <p:spTgt spid="8">
                                            <p:graphicEl>
                                              <a:dgm id="{14156CF4-1EA5-4A53-8014-A8D964B1BE6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C36BE48F-6642-41D4-9FF6-4880BC0E127D}"/>
                                            </p:graphicEl>
                                          </p:spTgt>
                                        </p:tgtEl>
                                        <p:attrNameLst>
                                          <p:attrName>style.visibility</p:attrName>
                                        </p:attrNameLst>
                                      </p:cBhvr>
                                      <p:to>
                                        <p:strVal val="visible"/>
                                      </p:to>
                                    </p:set>
                                    <p:animEffect transition="in" filter="fade">
                                      <p:cBhvr>
                                        <p:cTn id="17" dur="500"/>
                                        <p:tgtEl>
                                          <p:spTgt spid="8">
                                            <p:graphicEl>
                                              <a:dgm id="{C36BE48F-6642-41D4-9FF6-4880BC0E127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D2C9C94E-07BE-4AB2-8350-84544E0F6BED}"/>
                                            </p:graphicEl>
                                          </p:spTgt>
                                        </p:tgtEl>
                                        <p:attrNameLst>
                                          <p:attrName>style.visibility</p:attrName>
                                        </p:attrNameLst>
                                      </p:cBhvr>
                                      <p:to>
                                        <p:strVal val="visible"/>
                                      </p:to>
                                    </p:set>
                                    <p:animEffect transition="in" filter="fade">
                                      <p:cBhvr>
                                        <p:cTn id="22" dur="500"/>
                                        <p:tgtEl>
                                          <p:spTgt spid="8">
                                            <p:graphicEl>
                                              <a:dgm id="{D2C9C94E-07BE-4AB2-8350-84544E0F6BE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AD026AE5-9070-45F9-8967-258294B0E9BC}"/>
                                            </p:graphicEl>
                                          </p:spTgt>
                                        </p:tgtEl>
                                        <p:attrNameLst>
                                          <p:attrName>style.visibility</p:attrName>
                                        </p:attrNameLst>
                                      </p:cBhvr>
                                      <p:to>
                                        <p:strVal val="visible"/>
                                      </p:to>
                                    </p:set>
                                    <p:animEffect transition="in" filter="fade">
                                      <p:cBhvr>
                                        <p:cTn id="27" dur="500"/>
                                        <p:tgtEl>
                                          <p:spTgt spid="8">
                                            <p:graphicEl>
                                              <a:dgm id="{AD026AE5-9070-45F9-8967-258294B0E9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rev="1"/>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52919" y="1123837"/>
            <a:ext cx="2947482" cy="4601183"/>
          </a:xfrm>
        </p:spPr>
        <p:txBody>
          <a:bodyPr>
            <a:normAutofit/>
          </a:bodyPr>
          <a:lstStyle/>
          <a:p>
            <a:r>
              <a:rPr lang="en-US" dirty="0">
                <a:solidFill>
                  <a:schemeClr val="bg1"/>
                </a:solidFill>
              </a:rPr>
              <a:t>Label Features: Explanations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91931472"/>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762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DCF3BD8A-39CE-4FDF-85BE-4265D16D9FFD}"/>
                                            </p:graphicEl>
                                          </p:spTgt>
                                        </p:tgtEl>
                                        <p:attrNameLst>
                                          <p:attrName>style.visibility</p:attrName>
                                        </p:attrNameLst>
                                      </p:cBhvr>
                                      <p:to>
                                        <p:strVal val="visible"/>
                                      </p:to>
                                    </p:set>
                                    <p:animEffect transition="in" filter="fade">
                                      <p:cBhvr>
                                        <p:cTn id="7" dur="500"/>
                                        <p:tgtEl>
                                          <p:spTgt spid="7">
                                            <p:graphicEl>
                                              <a:dgm id="{DCF3BD8A-39CE-4FDF-85BE-4265D16D9FF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B6B8C297-CA8B-47CE-9FA5-B050A3DAEACC}"/>
                                            </p:graphicEl>
                                          </p:spTgt>
                                        </p:tgtEl>
                                        <p:attrNameLst>
                                          <p:attrName>style.visibility</p:attrName>
                                        </p:attrNameLst>
                                      </p:cBhvr>
                                      <p:to>
                                        <p:strVal val="visible"/>
                                      </p:to>
                                    </p:set>
                                    <p:animEffect transition="in" filter="fade">
                                      <p:cBhvr>
                                        <p:cTn id="12" dur="500"/>
                                        <p:tgtEl>
                                          <p:spTgt spid="7">
                                            <p:graphicEl>
                                              <a:dgm id="{B6B8C297-CA8B-47CE-9FA5-B050A3DAEAC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C32A8264-27A3-4FBF-9DFE-DBC4FD437D0A}"/>
                                            </p:graphicEl>
                                          </p:spTgt>
                                        </p:tgtEl>
                                        <p:attrNameLst>
                                          <p:attrName>style.visibility</p:attrName>
                                        </p:attrNameLst>
                                      </p:cBhvr>
                                      <p:to>
                                        <p:strVal val="visible"/>
                                      </p:to>
                                    </p:set>
                                    <p:animEffect transition="in" filter="fade">
                                      <p:cBhvr>
                                        <p:cTn id="17" dur="500"/>
                                        <p:tgtEl>
                                          <p:spTgt spid="7">
                                            <p:graphicEl>
                                              <a:dgm id="{C32A8264-27A3-4FBF-9DFE-DBC4FD437D0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2B90029B-C083-47CC-B6C8-632235BFE098}"/>
                                            </p:graphicEl>
                                          </p:spTgt>
                                        </p:tgtEl>
                                        <p:attrNameLst>
                                          <p:attrName>style.visibility</p:attrName>
                                        </p:attrNameLst>
                                      </p:cBhvr>
                                      <p:to>
                                        <p:strVal val="visible"/>
                                      </p:to>
                                    </p:set>
                                    <p:animEffect transition="in" filter="fade">
                                      <p:cBhvr>
                                        <p:cTn id="22" dur="500"/>
                                        <p:tgtEl>
                                          <p:spTgt spid="7">
                                            <p:graphicEl>
                                              <a:dgm id="{2B90029B-C083-47CC-B6C8-632235BFE09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BD09B72B-220F-435F-9F3E-15FA761CBD58}"/>
                                            </p:graphicEl>
                                          </p:spTgt>
                                        </p:tgtEl>
                                        <p:attrNameLst>
                                          <p:attrName>style.visibility</p:attrName>
                                        </p:attrNameLst>
                                      </p:cBhvr>
                                      <p:to>
                                        <p:strVal val="visible"/>
                                      </p:to>
                                    </p:set>
                                    <p:animEffect transition="in" filter="fade">
                                      <p:cBhvr>
                                        <p:cTn id="27" dur="500"/>
                                        <p:tgtEl>
                                          <p:spTgt spid="7">
                                            <p:graphicEl>
                                              <a:dgm id="{BD09B72B-220F-435F-9F3E-15FA761CBD5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D77C6A45-42B1-4F4C-B606-68B360E86C8F}"/>
                                            </p:graphicEl>
                                          </p:spTgt>
                                        </p:tgtEl>
                                        <p:attrNameLst>
                                          <p:attrName>style.visibility</p:attrName>
                                        </p:attrNameLst>
                                      </p:cBhvr>
                                      <p:to>
                                        <p:strVal val="visible"/>
                                      </p:to>
                                    </p:set>
                                    <p:animEffect transition="in" filter="fade">
                                      <p:cBhvr>
                                        <p:cTn id="32" dur="500"/>
                                        <p:tgtEl>
                                          <p:spTgt spid="7">
                                            <p:graphicEl>
                                              <a:dgm id="{D77C6A45-42B1-4F4C-B606-68B360E86C8F}"/>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graphicEl>
                                              <a:dgm id="{6A015B76-9414-4E27-B5C0-6DB21303A61C}"/>
                                            </p:graphicEl>
                                          </p:spTgt>
                                        </p:tgtEl>
                                        <p:attrNameLst>
                                          <p:attrName>style.visibility</p:attrName>
                                        </p:attrNameLst>
                                      </p:cBhvr>
                                      <p:to>
                                        <p:strVal val="visible"/>
                                      </p:to>
                                    </p:set>
                                    <p:animEffect transition="in" filter="fade">
                                      <p:cBhvr>
                                        <p:cTn id="37" dur="500"/>
                                        <p:tgtEl>
                                          <p:spTgt spid="7">
                                            <p:graphicEl>
                                              <a:dgm id="{6A015B76-9414-4E27-B5C0-6DB21303A61C}"/>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graphicEl>
                                              <a:dgm id="{73555FC5-FAB0-40EE-8813-9AF62EAA83B3}"/>
                                            </p:graphicEl>
                                          </p:spTgt>
                                        </p:tgtEl>
                                        <p:attrNameLst>
                                          <p:attrName>style.visibility</p:attrName>
                                        </p:attrNameLst>
                                      </p:cBhvr>
                                      <p:to>
                                        <p:strVal val="visible"/>
                                      </p:to>
                                    </p:set>
                                    <p:animEffect transition="in" filter="fade">
                                      <p:cBhvr>
                                        <p:cTn id="42" dur="500"/>
                                        <p:tgtEl>
                                          <p:spTgt spid="7">
                                            <p:graphicEl>
                                              <a:dgm id="{73555FC5-FAB0-40EE-8813-9AF62EAA83B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say, T Series became popular recently or Universal is not that popular now</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4019474"/>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64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545A52B-ED72-49FC-B294-8E00A9CABD2E}"/>
                                            </p:graphicEl>
                                          </p:spTgt>
                                        </p:tgtEl>
                                        <p:attrNameLst>
                                          <p:attrName>style.visibility</p:attrName>
                                        </p:attrNameLst>
                                      </p:cBhvr>
                                      <p:to>
                                        <p:strVal val="visible"/>
                                      </p:to>
                                    </p:set>
                                    <p:animEffect transition="in" filter="fade">
                                      <p:cBhvr>
                                        <p:cTn id="7" dur="500"/>
                                        <p:tgtEl>
                                          <p:spTgt spid="4">
                                            <p:graphicEl>
                                              <a:dgm id="{D545A52B-ED72-49FC-B294-8E00A9CABD2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9B0A7CD2-551A-45DE-80A3-F05CBCFD005B}"/>
                                            </p:graphicEl>
                                          </p:spTgt>
                                        </p:tgtEl>
                                        <p:attrNameLst>
                                          <p:attrName>style.visibility</p:attrName>
                                        </p:attrNameLst>
                                      </p:cBhvr>
                                      <p:to>
                                        <p:strVal val="visible"/>
                                      </p:to>
                                    </p:set>
                                    <p:animEffect transition="in" filter="fade">
                                      <p:cBhvr>
                                        <p:cTn id="12" dur="500"/>
                                        <p:tgtEl>
                                          <p:spTgt spid="4">
                                            <p:graphicEl>
                                              <a:dgm id="{9B0A7CD2-551A-45DE-80A3-F05CBCFD005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AF5F0878-6305-4722-9819-FC65617098C2}"/>
                                            </p:graphicEl>
                                          </p:spTgt>
                                        </p:tgtEl>
                                        <p:attrNameLst>
                                          <p:attrName>style.visibility</p:attrName>
                                        </p:attrNameLst>
                                      </p:cBhvr>
                                      <p:to>
                                        <p:strVal val="visible"/>
                                      </p:to>
                                    </p:set>
                                    <p:animEffect transition="in" filter="fade">
                                      <p:cBhvr>
                                        <p:cTn id="17" dur="500"/>
                                        <p:tgtEl>
                                          <p:spTgt spid="4">
                                            <p:graphicEl>
                                              <a:dgm id="{AF5F0878-6305-4722-9819-FC65617098C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28FCB297-06B1-456A-95A4-5D27AEC1446B}"/>
                                            </p:graphicEl>
                                          </p:spTgt>
                                        </p:tgtEl>
                                        <p:attrNameLst>
                                          <p:attrName>style.visibility</p:attrName>
                                        </p:attrNameLst>
                                      </p:cBhvr>
                                      <p:to>
                                        <p:strVal val="visible"/>
                                      </p:to>
                                    </p:set>
                                    <p:animEffect transition="in" filter="fade">
                                      <p:cBhvr>
                                        <p:cTn id="22" dur="500"/>
                                        <p:tgtEl>
                                          <p:spTgt spid="4">
                                            <p:graphicEl>
                                              <a:dgm id="{28FCB297-06B1-456A-95A4-5D27AEC1446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2FA67D70-1A42-471E-81B4-180DC1830D16}"/>
                                            </p:graphicEl>
                                          </p:spTgt>
                                        </p:tgtEl>
                                        <p:attrNameLst>
                                          <p:attrName>style.visibility</p:attrName>
                                        </p:attrNameLst>
                                      </p:cBhvr>
                                      <p:to>
                                        <p:strVal val="visible"/>
                                      </p:to>
                                    </p:set>
                                    <p:animEffect transition="in" filter="fade">
                                      <p:cBhvr>
                                        <p:cTn id="27" dur="500"/>
                                        <p:tgtEl>
                                          <p:spTgt spid="4">
                                            <p:graphicEl>
                                              <a:dgm id="{2FA67D70-1A42-471E-81B4-180DC1830D1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rev="1"/>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Matrix</a:t>
            </a:r>
          </a:p>
        </p:txBody>
      </p:sp>
      <p:sp>
        <p:nvSpPr>
          <p:cNvPr id="5" name="Rectangle: Rounded Corners 4"/>
          <p:cNvSpPr/>
          <p:nvPr/>
        </p:nvSpPr>
        <p:spPr>
          <a:xfrm>
            <a:off x="5046786" y="1732085"/>
            <a:ext cx="2171700" cy="62425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Star Power </a:t>
            </a:r>
          </a:p>
        </p:txBody>
      </p:sp>
      <p:sp>
        <p:nvSpPr>
          <p:cNvPr id="6" name="Rectangle: Rounded Corners 5"/>
          <p:cNvSpPr/>
          <p:nvPr/>
        </p:nvSpPr>
        <p:spPr>
          <a:xfrm rot="16200000">
            <a:off x="3679513" y="3099355"/>
            <a:ext cx="3358797" cy="624253"/>
          </a:xfrm>
          <a:prstGeom prst="round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Albums</a:t>
            </a:r>
          </a:p>
        </p:txBody>
      </p:sp>
      <p:sp>
        <p:nvSpPr>
          <p:cNvPr id="8" name="Rectangle: Rounded Corners 7"/>
          <p:cNvSpPr/>
          <p:nvPr/>
        </p:nvSpPr>
        <p:spPr>
          <a:xfrm>
            <a:off x="7291756" y="1732085"/>
            <a:ext cx="1702776" cy="62425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Genre Features</a:t>
            </a:r>
          </a:p>
        </p:txBody>
      </p:sp>
      <p:sp>
        <p:nvSpPr>
          <p:cNvPr id="10" name="Rectangle: Rounded Corners 9"/>
          <p:cNvSpPr/>
          <p:nvPr/>
        </p:nvSpPr>
        <p:spPr>
          <a:xfrm>
            <a:off x="9067802" y="1732085"/>
            <a:ext cx="1702776" cy="62425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 Features</a:t>
            </a:r>
          </a:p>
        </p:txBody>
      </p:sp>
      <p:sp>
        <p:nvSpPr>
          <p:cNvPr id="11" name="TextBox 10"/>
          <p:cNvSpPr txBox="1"/>
          <p:nvPr/>
        </p:nvSpPr>
        <p:spPr>
          <a:xfrm>
            <a:off x="5732585" y="2532185"/>
            <a:ext cx="5037993" cy="923330"/>
          </a:xfrm>
          <a:prstGeom prst="rect">
            <a:avLst/>
          </a:prstGeom>
          <a:noFill/>
        </p:spPr>
        <p:txBody>
          <a:bodyPr wrap="square" rtlCol="0">
            <a:spAutoFit/>
          </a:bodyPr>
          <a:lstStyle/>
          <a:p>
            <a:r>
              <a:rPr lang="en-US" dirty="0"/>
              <a:t>    ……………                 ……………                 ……………</a:t>
            </a:r>
            <a:br>
              <a:rPr lang="en-US" dirty="0"/>
            </a:br>
            <a:r>
              <a:rPr lang="en-US" dirty="0"/>
              <a:t>    ……………                 ……………                 ……………</a:t>
            </a:r>
            <a:br>
              <a:rPr lang="en-US" dirty="0"/>
            </a:br>
            <a:r>
              <a:rPr lang="en-US" dirty="0"/>
              <a:t>    ……………                 ……………                 ……………   </a:t>
            </a:r>
          </a:p>
        </p:txBody>
      </p:sp>
      <p:sp>
        <p:nvSpPr>
          <p:cNvPr id="12" name="TextBox 11"/>
          <p:cNvSpPr txBox="1"/>
          <p:nvPr/>
        </p:nvSpPr>
        <p:spPr>
          <a:xfrm>
            <a:off x="5732585" y="3349868"/>
            <a:ext cx="5037993" cy="923330"/>
          </a:xfrm>
          <a:prstGeom prst="rect">
            <a:avLst/>
          </a:prstGeom>
          <a:noFill/>
        </p:spPr>
        <p:txBody>
          <a:bodyPr wrap="square" rtlCol="0">
            <a:spAutoFit/>
          </a:bodyPr>
          <a:lstStyle/>
          <a:p>
            <a:r>
              <a:rPr lang="en-US" dirty="0"/>
              <a:t>    ……………                 ……………                 ……………</a:t>
            </a:r>
            <a:br>
              <a:rPr lang="en-US" dirty="0"/>
            </a:br>
            <a:r>
              <a:rPr lang="en-US" dirty="0"/>
              <a:t>    ……………                 ……………                 ……………</a:t>
            </a:r>
            <a:br>
              <a:rPr lang="en-US" dirty="0"/>
            </a:br>
            <a:r>
              <a:rPr lang="en-US" dirty="0"/>
              <a:t>    ……………                 ……………                 ……………   </a:t>
            </a:r>
          </a:p>
        </p:txBody>
      </p:sp>
      <p:sp>
        <p:nvSpPr>
          <p:cNvPr id="13" name="TextBox 12"/>
          <p:cNvSpPr txBox="1"/>
          <p:nvPr/>
        </p:nvSpPr>
        <p:spPr>
          <a:xfrm>
            <a:off x="5732585" y="4167551"/>
            <a:ext cx="5037993" cy="923330"/>
          </a:xfrm>
          <a:prstGeom prst="rect">
            <a:avLst/>
          </a:prstGeom>
          <a:noFill/>
        </p:spPr>
        <p:txBody>
          <a:bodyPr wrap="square" rtlCol="0">
            <a:spAutoFit/>
          </a:bodyPr>
          <a:lstStyle/>
          <a:p>
            <a:r>
              <a:rPr lang="en-US" dirty="0"/>
              <a:t>    ……………                 ……………                 ……………</a:t>
            </a:r>
            <a:br>
              <a:rPr lang="en-US" dirty="0"/>
            </a:br>
            <a:r>
              <a:rPr lang="en-US" dirty="0"/>
              <a:t>    ……………                 ……………                 ……………</a:t>
            </a:r>
            <a:br>
              <a:rPr lang="en-US" dirty="0"/>
            </a:br>
            <a:r>
              <a:rPr lang="en-US" dirty="0"/>
              <a:t>    ……………                 ……………                 ……………   </a:t>
            </a:r>
          </a:p>
        </p:txBody>
      </p:sp>
    </p:spTree>
    <p:extLst>
      <p:ext uri="{BB962C8B-B14F-4D97-AF65-F5344CB8AC3E}">
        <p14:creationId xmlns:p14="http://schemas.microsoft.com/office/powerpoint/2010/main" val="3978122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Ranked vs Not</a:t>
            </a:r>
          </a:p>
        </p:txBody>
      </p:sp>
      <p:graphicFrame>
        <p:nvGraphicFramePr>
          <p:cNvPr id="4" name="Content Placeholder 3">
            <a:extLst>
              <a:ext uri="{FF2B5EF4-FFF2-40B4-BE49-F238E27FC236}">
                <a16:creationId xmlns:a16="http://schemas.microsoft.com/office/drawing/2014/main" id="{89669479-99CF-4724-9F2C-44CD8DE86E09}"/>
              </a:ext>
            </a:extLst>
          </p:cNvPr>
          <p:cNvGraphicFramePr>
            <a:graphicFrameLocks noGrp="1"/>
          </p:cNvGraphicFramePr>
          <p:nvPr>
            <p:ph idx="1"/>
            <p:extLst>
              <p:ext uri="{D42A27DB-BD31-4B8C-83A1-F6EECF244321}">
                <p14:modId xmlns:p14="http://schemas.microsoft.com/office/powerpoint/2010/main" val="2056967148"/>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983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5" name="Rectangle: Rounded Corners 4"/>
          <p:cNvSpPr/>
          <p:nvPr/>
        </p:nvSpPr>
        <p:spPr>
          <a:xfrm>
            <a:off x="5565531" y="1459523"/>
            <a:ext cx="3472961" cy="96715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Vector machines</a:t>
            </a:r>
          </a:p>
        </p:txBody>
      </p:sp>
      <p:sp>
        <p:nvSpPr>
          <p:cNvPr id="6" name="Rectangle: Rounded Corners 5"/>
          <p:cNvSpPr/>
          <p:nvPr/>
        </p:nvSpPr>
        <p:spPr>
          <a:xfrm>
            <a:off x="5565531" y="2842846"/>
            <a:ext cx="3472961" cy="96715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7" name="Rectangle: Rounded Corners 6"/>
          <p:cNvSpPr/>
          <p:nvPr/>
        </p:nvSpPr>
        <p:spPr>
          <a:xfrm>
            <a:off x="5565531" y="4226169"/>
            <a:ext cx="3472961" cy="96715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Tree>
    <p:extLst>
      <p:ext uri="{BB962C8B-B14F-4D97-AF65-F5344CB8AC3E}">
        <p14:creationId xmlns:p14="http://schemas.microsoft.com/office/powerpoint/2010/main" val="5332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screenshot of a computer screen&#10;&#10;Description generated with high confidence"/>
          <p:cNvPicPr>
            <a:picLocks noChangeAspect="1"/>
          </p:cNvPicPr>
          <p:nvPr/>
        </p:nvPicPr>
        <p:blipFill>
          <a:blip r:embed="rId2"/>
          <a:stretch>
            <a:fillRect/>
          </a:stretch>
        </p:blipFill>
        <p:spPr>
          <a:xfrm>
            <a:off x="7052485" y="758952"/>
            <a:ext cx="4755465" cy="2960276"/>
          </a:xfrm>
          <a:prstGeom prst="rect">
            <a:avLst/>
          </a:prstGeom>
        </p:spPr>
      </p:pic>
      <p:sp>
        <p:nvSpPr>
          <p:cNvPr id="24"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picture containing text&#10;&#10;Description generated with high confidence"/>
          <p:cNvPicPr>
            <a:picLocks noChangeAspect="1"/>
          </p:cNvPicPr>
          <p:nvPr/>
        </p:nvPicPr>
        <p:blipFill>
          <a:blip r:embed="rId3"/>
          <a:stretch>
            <a:fillRect/>
          </a:stretch>
        </p:blipFill>
        <p:spPr>
          <a:xfrm>
            <a:off x="7541075" y="4247990"/>
            <a:ext cx="3778286" cy="1841914"/>
          </a:xfrm>
          <a:prstGeom prst="rect">
            <a:avLst/>
          </a:prstGeom>
        </p:spPr>
      </p:pic>
      <p:sp>
        <p:nvSpPr>
          <p:cNvPr id="2" name="Title 1"/>
          <p:cNvSpPr>
            <a:spLocks noGrp="1"/>
          </p:cNvSpPr>
          <p:nvPr>
            <p:ph type="title"/>
          </p:nvPr>
        </p:nvSpPr>
        <p:spPr>
          <a:xfrm>
            <a:off x="289248" y="1123837"/>
            <a:ext cx="6451110" cy="1255469"/>
          </a:xfrm>
        </p:spPr>
        <p:txBody>
          <a:bodyPr>
            <a:normAutofit/>
          </a:bodyPr>
          <a:lstStyle/>
          <a:p>
            <a:r>
              <a:rPr lang="en-US" dirty="0"/>
              <a:t>What is Billboard top 200?</a:t>
            </a:r>
          </a:p>
        </p:txBody>
      </p:sp>
      <p:sp>
        <p:nvSpPr>
          <p:cNvPr id="3" name="Content Placeholder 2"/>
          <p:cNvSpPr>
            <a:spLocks noGrp="1"/>
          </p:cNvSpPr>
          <p:nvPr>
            <p:ph idx="1"/>
          </p:nvPr>
        </p:nvSpPr>
        <p:spPr>
          <a:xfrm>
            <a:off x="289248" y="2510395"/>
            <a:ext cx="6451109" cy="3274586"/>
          </a:xfrm>
        </p:spPr>
        <p:txBody>
          <a:bodyPr anchor="t">
            <a:normAutofit/>
          </a:bodyPr>
          <a:lstStyle/>
          <a:p>
            <a:r>
              <a:rPr lang="en-US" dirty="0">
                <a:solidFill>
                  <a:srgbClr val="FFFFFF"/>
                </a:solidFill>
              </a:rPr>
              <a:t>It is a record chart ranking the 200 most popular music albums in the United States, published weekly by Billboard magazine. It is frequently used to convey the popularity of an artist or groups of artists.</a:t>
            </a:r>
            <a:br>
              <a:rPr lang="en-US" dirty="0">
                <a:solidFill>
                  <a:srgbClr val="FFFFFF"/>
                </a:solidFill>
              </a:rPr>
            </a:br>
            <a:br>
              <a:rPr lang="en-US" dirty="0">
                <a:solidFill>
                  <a:srgbClr val="FFFFFF"/>
                </a:solidFill>
              </a:rPr>
            </a:br>
            <a:endParaRPr lang="en-US" dirty="0">
              <a:solidFill>
                <a:srgbClr val="FFFFFF"/>
              </a:solidFill>
            </a:endParaRPr>
          </a:p>
        </p:txBody>
      </p:sp>
      <p:pic>
        <p:nvPicPr>
          <p:cNvPr id="9" name="Graphic 8" descr="Headphones"/>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9043" y="4147688"/>
            <a:ext cx="914400" cy="914400"/>
          </a:xfrm>
          <a:prstGeom prst="rect">
            <a:avLst/>
          </a:prstGeom>
        </p:spPr>
      </p:pic>
    </p:spTree>
    <p:extLst>
      <p:ext uri="{BB962C8B-B14F-4D97-AF65-F5344CB8AC3E}">
        <p14:creationId xmlns:p14="http://schemas.microsoft.com/office/powerpoint/2010/main" val="2501936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9930223"/>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53839961"/>
              </p:ext>
            </p:extLst>
          </p:nvPr>
        </p:nvGraphicFramePr>
        <p:xfrm>
          <a:off x="4897315" y="2797638"/>
          <a:ext cx="5275384" cy="1468120"/>
        </p:xfrm>
        <a:graphic>
          <a:graphicData uri="http://schemas.openxmlformats.org/drawingml/2006/table">
            <a:tbl>
              <a:tblPr firstRow="1" bandRow="1">
                <a:tableStyleId>{5C22544A-7EE6-4342-B048-85BDC9FD1C3A}</a:tableStyleId>
              </a:tblPr>
              <a:tblGrid>
                <a:gridCol w="1318846">
                  <a:extLst>
                    <a:ext uri="{9D8B030D-6E8A-4147-A177-3AD203B41FA5}">
                      <a16:colId xmlns:a16="http://schemas.microsoft.com/office/drawing/2014/main" val="987112034"/>
                    </a:ext>
                  </a:extLst>
                </a:gridCol>
                <a:gridCol w="1318846">
                  <a:extLst>
                    <a:ext uri="{9D8B030D-6E8A-4147-A177-3AD203B41FA5}">
                      <a16:colId xmlns:a16="http://schemas.microsoft.com/office/drawing/2014/main" val="639486545"/>
                    </a:ext>
                  </a:extLst>
                </a:gridCol>
                <a:gridCol w="1318846">
                  <a:extLst>
                    <a:ext uri="{9D8B030D-6E8A-4147-A177-3AD203B41FA5}">
                      <a16:colId xmlns:a16="http://schemas.microsoft.com/office/drawing/2014/main" val="3555487882"/>
                    </a:ext>
                  </a:extLst>
                </a:gridCol>
                <a:gridCol w="1318846">
                  <a:extLst>
                    <a:ext uri="{9D8B030D-6E8A-4147-A177-3AD203B41FA5}">
                      <a16:colId xmlns:a16="http://schemas.microsoft.com/office/drawing/2014/main" val="2458944050"/>
                    </a:ext>
                  </a:extLst>
                </a:gridCol>
              </a:tblGrid>
              <a:tr h="370840">
                <a:tc>
                  <a:txBody>
                    <a:bodyPr/>
                    <a:lstStyle/>
                    <a:p>
                      <a:r>
                        <a:rPr lang="en-US" sz="1500" dirty="0"/>
                        <a:t>Parameter</a:t>
                      </a:r>
                    </a:p>
                  </a:txBody>
                  <a:tcPr>
                    <a:solidFill>
                      <a:srgbClr val="00B050"/>
                    </a:solidFill>
                  </a:tcPr>
                </a:tc>
                <a:tc>
                  <a:txBody>
                    <a:bodyPr/>
                    <a:lstStyle/>
                    <a:p>
                      <a:r>
                        <a:rPr lang="en-US" sz="1500" b="1" kern="1200" dirty="0">
                          <a:solidFill>
                            <a:schemeClr val="lt1"/>
                          </a:solidFill>
                          <a:latin typeface="+mn-lt"/>
                          <a:ea typeface="+mn-ea"/>
                          <a:cs typeface="+mn-cs"/>
                        </a:rPr>
                        <a:t>Precision</a:t>
                      </a:r>
                    </a:p>
                  </a:txBody>
                  <a:tcPr>
                    <a:solidFill>
                      <a:srgbClr val="00B050"/>
                    </a:solidFill>
                  </a:tcPr>
                </a:tc>
                <a:tc>
                  <a:txBody>
                    <a:bodyPr/>
                    <a:lstStyle/>
                    <a:p>
                      <a:r>
                        <a:rPr lang="en-US" sz="1500" b="1" kern="1200" dirty="0">
                          <a:solidFill>
                            <a:schemeClr val="lt1"/>
                          </a:solidFill>
                          <a:latin typeface="+mn-lt"/>
                          <a:ea typeface="+mn-ea"/>
                          <a:cs typeface="+mn-cs"/>
                        </a:rPr>
                        <a:t>Recall</a:t>
                      </a:r>
                    </a:p>
                  </a:txBody>
                  <a:tcPr>
                    <a:solidFill>
                      <a:srgbClr val="00B050"/>
                    </a:solidFill>
                  </a:tcPr>
                </a:tc>
                <a:tc>
                  <a:txBody>
                    <a:bodyPr/>
                    <a:lstStyle/>
                    <a:p>
                      <a:r>
                        <a:rPr lang="en-US" dirty="0"/>
                        <a:t>F </a:t>
                      </a:r>
                      <a:r>
                        <a:rPr lang="en-US" sz="1500" b="1" kern="1200" dirty="0">
                          <a:solidFill>
                            <a:schemeClr val="lt1"/>
                          </a:solidFill>
                          <a:latin typeface="+mn-lt"/>
                          <a:ea typeface="+mn-ea"/>
                          <a:cs typeface="+mn-cs"/>
                        </a:rPr>
                        <a:t>measure</a:t>
                      </a:r>
                    </a:p>
                  </a:txBody>
                  <a:tcPr>
                    <a:solidFill>
                      <a:srgbClr val="00B050"/>
                    </a:solidFill>
                  </a:tcPr>
                </a:tc>
                <a:extLst>
                  <a:ext uri="{0D108BD9-81ED-4DB2-BD59-A6C34878D82A}">
                    <a16:rowId xmlns:a16="http://schemas.microsoft.com/office/drawing/2014/main" val="4250320415"/>
                  </a:ext>
                </a:extLst>
              </a:tr>
              <a:tr h="370840">
                <a:tc>
                  <a:txBody>
                    <a:bodyPr/>
                    <a:lstStyle/>
                    <a:p>
                      <a:r>
                        <a:rPr lang="en-US" sz="1500" dirty="0"/>
                        <a:t>C= 10, gamma =1</a:t>
                      </a:r>
                    </a:p>
                  </a:txBody>
                  <a:tcPr/>
                </a:tc>
                <a:tc>
                  <a:txBody>
                    <a:bodyPr/>
                    <a:lstStyle/>
                    <a:p>
                      <a:r>
                        <a:rPr lang="en-US" dirty="0"/>
                        <a:t>73%</a:t>
                      </a:r>
                    </a:p>
                  </a:txBody>
                  <a:tcPr/>
                </a:tc>
                <a:tc>
                  <a:txBody>
                    <a:bodyPr/>
                    <a:lstStyle/>
                    <a:p>
                      <a:r>
                        <a:rPr lang="en-US" dirty="0"/>
                        <a:t>31%</a:t>
                      </a:r>
                    </a:p>
                  </a:txBody>
                  <a:tcPr/>
                </a:tc>
                <a:tc>
                  <a:txBody>
                    <a:bodyPr/>
                    <a:lstStyle/>
                    <a:p>
                      <a:r>
                        <a:rPr lang="en-US" dirty="0"/>
                        <a:t>45%</a:t>
                      </a:r>
                    </a:p>
                  </a:txBody>
                  <a:tcPr/>
                </a:tc>
                <a:extLst>
                  <a:ext uri="{0D108BD9-81ED-4DB2-BD59-A6C34878D82A}">
                    <a16:rowId xmlns:a16="http://schemas.microsoft.com/office/drawing/2014/main" val="101688045"/>
                  </a:ext>
                </a:extLst>
              </a:tr>
              <a:tr h="370840">
                <a:tc>
                  <a:txBody>
                    <a:bodyPr/>
                    <a:lstStyle/>
                    <a:p>
                      <a:r>
                        <a:rPr lang="en-US" sz="1500" kern="1200" dirty="0">
                          <a:solidFill>
                            <a:schemeClr val="dk1"/>
                          </a:solidFill>
                          <a:latin typeface="+mn-lt"/>
                          <a:ea typeface="+mn-ea"/>
                          <a:cs typeface="+mn-cs"/>
                        </a:rPr>
                        <a:t>C = 1, gamma = 1000</a:t>
                      </a:r>
                    </a:p>
                  </a:txBody>
                  <a:tcPr/>
                </a:tc>
                <a:tc>
                  <a:txBody>
                    <a:bodyPr/>
                    <a:lstStyle/>
                    <a:p>
                      <a:r>
                        <a:rPr lang="en-US" dirty="0"/>
                        <a:t>70%</a:t>
                      </a:r>
                    </a:p>
                  </a:txBody>
                  <a:tcPr/>
                </a:tc>
                <a:tc>
                  <a:txBody>
                    <a:bodyPr/>
                    <a:lstStyle/>
                    <a:p>
                      <a:r>
                        <a:rPr lang="en-US" dirty="0"/>
                        <a:t>40%</a:t>
                      </a:r>
                    </a:p>
                  </a:txBody>
                  <a:tcPr/>
                </a:tc>
                <a:tc>
                  <a:txBody>
                    <a:bodyPr/>
                    <a:lstStyle/>
                    <a:p>
                      <a:r>
                        <a:rPr lang="en-US" dirty="0"/>
                        <a:t>50%</a:t>
                      </a:r>
                    </a:p>
                  </a:txBody>
                  <a:tcPr/>
                </a:tc>
                <a:extLst>
                  <a:ext uri="{0D108BD9-81ED-4DB2-BD59-A6C34878D82A}">
                    <a16:rowId xmlns:a16="http://schemas.microsoft.com/office/drawing/2014/main" val="1191364109"/>
                  </a:ext>
                </a:extLst>
              </a:tr>
            </a:tbl>
          </a:graphicData>
        </a:graphic>
      </p:graphicFrame>
      <p:sp>
        <p:nvSpPr>
          <p:cNvPr id="9" name="TextBox 8"/>
          <p:cNvSpPr txBox="1"/>
          <p:nvPr/>
        </p:nvSpPr>
        <p:spPr>
          <a:xfrm>
            <a:off x="5952392" y="2444262"/>
            <a:ext cx="3138854" cy="369332"/>
          </a:xfrm>
          <a:prstGeom prst="rect">
            <a:avLst/>
          </a:prstGeom>
          <a:noFill/>
        </p:spPr>
        <p:txBody>
          <a:bodyPr wrap="square" rtlCol="0">
            <a:spAutoFit/>
          </a:bodyPr>
          <a:lstStyle/>
          <a:p>
            <a:r>
              <a:rPr lang="en-US" dirty="0"/>
              <a:t>36 c and gamma combinations</a:t>
            </a:r>
          </a:p>
        </p:txBody>
      </p:sp>
    </p:spTree>
    <p:extLst>
      <p:ext uri="{BB962C8B-B14F-4D97-AF65-F5344CB8AC3E}">
        <p14:creationId xmlns:p14="http://schemas.microsoft.com/office/powerpoint/2010/main" val="2728912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6441291"/>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p:cNvSpPr/>
          <p:nvPr/>
        </p:nvSpPr>
        <p:spPr>
          <a:xfrm>
            <a:off x="3868738" y="863600"/>
            <a:ext cx="7403000" cy="2787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p:cNvSpPr/>
          <p:nvPr/>
        </p:nvSpPr>
        <p:spPr>
          <a:xfrm>
            <a:off x="3868738" y="863600"/>
            <a:ext cx="3736608" cy="278723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a:t>
            </a:r>
            <a:r>
              <a:rPr lang="en-US" dirty="0" err="1"/>
              <a:t>mtry</a:t>
            </a:r>
            <a:r>
              <a:rPr lang="en-US" dirty="0"/>
              <a:t>” : Number of variables sampled at each split.</a:t>
            </a:r>
            <a:br>
              <a:rPr lang="en-US" dirty="0"/>
            </a:br>
            <a:r>
              <a:rPr lang="en-US" dirty="0"/>
              <a:t>2 to 19</a:t>
            </a:r>
          </a:p>
        </p:txBody>
      </p:sp>
      <p:sp>
        <p:nvSpPr>
          <p:cNvPr id="7" name="Rectangle: Rounded Corners 6"/>
          <p:cNvSpPr/>
          <p:nvPr/>
        </p:nvSpPr>
        <p:spPr>
          <a:xfrm>
            <a:off x="7605346" y="863600"/>
            <a:ext cx="3666392" cy="2787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 fold cross validation</a:t>
            </a:r>
          </a:p>
        </p:txBody>
      </p:sp>
      <p:graphicFrame>
        <p:nvGraphicFramePr>
          <p:cNvPr id="9" name="Table 8"/>
          <p:cNvGraphicFramePr>
            <a:graphicFrameLocks noGrp="1"/>
          </p:cNvGraphicFramePr>
          <p:nvPr>
            <p:extLst>
              <p:ext uri="{D42A27DB-BD31-4B8C-83A1-F6EECF244321}">
                <p14:modId xmlns:p14="http://schemas.microsoft.com/office/powerpoint/2010/main" val="4234656439"/>
              </p:ext>
            </p:extLst>
          </p:nvPr>
        </p:nvGraphicFramePr>
        <p:xfrm>
          <a:off x="3868738" y="3650834"/>
          <a:ext cx="7403000" cy="741680"/>
        </p:xfrm>
        <a:graphic>
          <a:graphicData uri="http://schemas.openxmlformats.org/drawingml/2006/table">
            <a:tbl>
              <a:tblPr firstRow="1" bandRow="1">
                <a:tableStyleId>{5C22544A-7EE6-4342-B048-85BDC9FD1C3A}</a:tableStyleId>
              </a:tblPr>
              <a:tblGrid>
                <a:gridCol w="1480600">
                  <a:extLst>
                    <a:ext uri="{9D8B030D-6E8A-4147-A177-3AD203B41FA5}">
                      <a16:colId xmlns:a16="http://schemas.microsoft.com/office/drawing/2014/main" val="2772952480"/>
                    </a:ext>
                  </a:extLst>
                </a:gridCol>
                <a:gridCol w="1480600">
                  <a:extLst>
                    <a:ext uri="{9D8B030D-6E8A-4147-A177-3AD203B41FA5}">
                      <a16:colId xmlns:a16="http://schemas.microsoft.com/office/drawing/2014/main" val="3589755064"/>
                    </a:ext>
                  </a:extLst>
                </a:gridCol>
                <a:gridCol w="1480600">
                  <a:extLst>
                    <a:ext uri="{9D8B030D-6E8A-4147-A177-3AD203B41FA5}">
                      <a16:colId xmlns:a16="http://schemas.microsoft.com/office/drawing/2014/main" val="22246989"/>
                    </a:ext>
                  </a:extLst>
                </a:gridCol>
                <a:gridCol w="1480600">
                  <a:extLst>
                    <a:ext uri="{9D8B030D-6E8A-4147-A177-3AD203B41FA5}">
                      <a16:colId xmlns:a16="http://schemas.microsoft.com/office/drawing/2014/main" val="3100949013"/>
                    </a:ext>
                  </a:extLst>
                </a:gridCol>
                <a:gridCol w="1480600">
                  <a:extLst>
                    <a:ext uri="{9D8B030D-6E8A-4147-A177-3AD203B41FA5}">
                      <a16:colId xmlns:a16="http://schemas.microsoft.com/office/drawing/2014/main" val="1062830936"/>
                    </a:ext>
                  </a:extLst>
                </a:gridCol>
              </a:tblGrid>
              <a:tr h="370840">
                <a:tc>
                  <a:txBody>
                    <a:bodyPr/>
                    <a:lstStyle/>
                    <a:p>
                      <a:r>
                        <a:rPr lang="en-US" dirty="0"/>
                        <a:t>Best </a:t>
                      </a:r>
                      <a:r>
                        <a:rPr lang="en-US" dirty="0" err="1"/>
                        <a:t>Mtry</a:t>
                      </a:r>
                      <a:endParaRPr lang="en-US" dirty="0"/>
                    </a:p>
                  </a:txBody>
                  <a:tcPr>
                    <a:solidFill>
                      <a:srgbClr val="00B050"/>
                    </a:solidFill>
                  </a:tcPr>
                </a:tc>
                <a:tc>
                  <a:txBody>
                    <a:bodyPr/>
                    <a:lstStyle/>
                    <a:p>
                      <a:r>
                        <a:rPr lang="en-US" dirty="0"/>
                        <a:t>Precision</a:t>
                      </a:r>
                    </a:p>
                  </a:txBody>
                  <a:tcPr>
                    <a:solidFill>
                      <a:srgbClr val="00B050"/>
                    </a:solidFill>
                  </a:tcPr>
                </a:tc>
                <a:tc>
                  <a:txBody>
                    <a:bodyPr/>
                    <a:lstStyle/>
                    <a:p>
                      <a:r>
                        <a:rPr lang="en-US" dirty="0"/>
                        <a:t>Recall</a:t>
                      </a:r>
                    </a:p>
                  </a:txBody>
                  <a:tcPr>
                    <a:solidFill>
                      <a:srgbClr val="00B050"/>
                    </a:solidFill>
                  </a:tcPr>
                </a:tc>
                <a:tc>
                  <a:txBody>
                    <a:bodyPr/>
                    <a:lstStyle/>
                    <a:p>
                      <a:r>
                        <a:rPr lang="en-US" dirty="0"/>
                        <a:t>F measure</a:t>
                      </a:r>
                    </a:p>
                  </a:txBody>
                  <a:tcPr>
                    <a:solidFill>
                      <a:srgbClr val="00B050"/>
                    </a:solidFill>
                  </a:tcPr>
                </a:tc>
                <a:tc>
                  <a:txBody>
                    <a:bodyPr/>
                    <a:lstStyle/>
                    <a:p>
                      <a:r>
                        <a:rPr lang="en-US" dirty="0"/>
                        <a:t>AUC</a:t>
                      </a:r>
                    </a:p>
                  </a:txBody>
                  <a:tcPr>
                    <a:solidFill>
                      <a:srgbClr val="00B050"/>
                    </a:solidFill>
                  </a:tcPr>
                </a:tc>
                <a:extLst>
                  <a:ext uri="{0D108BD9-81ED-4DB2-BD59-A6C34878D82A}">
                    <a16:rowId xmlns:a16="http://schemas.microsoft.com/office/drawing/2014/main" val="4053595352"/>
                  </a:ext>
                </a:extLst>
              </a:tr>
              <a:tr h="370840">
                <a:tc>
                  <a:txBody>
                    <a:bodyPr/>
                    <a:lstStyle/>
                    <a:p>
                      <a:r>
                        <a:rPr lang="en-US" dirty="0" err="1"/>
                        <a:t>Mtry</a:t>
                      </a:r>
                      <a:r>
                        <a:rPr lang="en-US" dirty="0"/>
                        <a:t> = 5</a:t>
                      </a:r>
                    </a:p>
                  </a:txBody>
                  <a:tcPr/>
                </a:tc>
                <a:tc>
                  <a:txBody>
                    <a:bodyPr/>
                    <a:lstStyle/>
                    <a:p>
                      <a:r>
                        <a:rPr lang="en-US" dirty="0"/>
                        <a:t>63%</a:t>
                      </a:r>
                    </a:p>
                  </a:txBody>
                  <a:tcPr/>
                </a:tc>
                <a:tc>
                  <a:txBody>
                    <a:bodyPr/>
                    <a:lstStyle/>
                    <a:p>
                      <a:r>
                        <a:rPr lang="en-US" dirty="0"/>
                        <a:t>84%</a:t>
                      </a:r>
                    </a:p>
                  </a:txBody>
                  <a:tcPr/>
                </a:tc>
                <a:tc>
                  <a:txBody>
                    <a:bodyPr/>
                    <a:lstStyle/>
                    <a:p>
                      <a:r>
                        <a:rPr lang="en-US" dirty="0"/>
                        <a:t>73%</a:t>
                      </a:r>
                    </a:p>
                  </a:txBody>
                  <a:tcPr/>
                </a:tc>
                <a:tc>
                  <a:txBody>
                    <a:bodyPr/>
                    <a:lstStyle/>
                    <a:p>
                      <a:r>
                        <a:rPr lang="en-US" dirty="0"/>
                        <a:t>73%</a:t>
                      </a:r>
                    </a:p>
                  </a:txBody>
                  <a:tcPr/>
                </a:tc>
                <a:extLst>
                  <a:ext uri="{0D108BD9-81ED-4DB2-BD59-A6C34878D82A}">
                    <a16:rowId xmlns:a16="http://schemas.microsoft.com/office/drawing/2014/main" val="3292888883"/>
                  </a:ext>
                </a:extLst>
              </a:tr>
            </a:tbl>
          </a:graphicData>
        </a:graphic>
      </p:graphicFrame>
    </p:spTree>
    <p:extLst>
      <p:ext uri="{BB962C8B-B14F-4D97-AF65-F5344CB8AC3E}">
        <p14:creationId xmlns:p14="http://schemas.microsoft.com/office/powerpoint/2010/main" val="294305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pic>
        <p:nvPicPr>
          <p:cNvPr id="4" name="Content Placeholder 3"/>
          <p:cNvPicPr>
            <a:picLocks noGrp="1" noChangeAspect="1"/>
          </p:cNvPicPr>
          <p:nvPr>
            <p:ph idx="1"/>
          </p:nvPr>
        </p:nvPicPr>
        <p:blipFill>
          <a:blip r:embed="rId2"/>
          <a:stretch>
            <a:fillRect/>
          </a:stretch>
        </p:blipFill>
        <p:spPr>
          <a:xfrm>
            <a:off x="4823622" y="863600"/>
            <a:ext cx="5405431" cy="5121275"/>
          </a:xfrm>
          <a:prstGeom prst="rect">
            <a:avLst/>
          </a:prstGeom>
        </p:spPr>
      </p:pic>
      <p:sp>
        <p:nvSpPr>
          <p:cNvPr id="6" name="Oval 5"/>
          <p:cNvSpPr/>
          <p:nvPr/>
        </p:nvSpPr>
        <p:spPr>
          <a:xfrm>
            <a:off x="6603023" y="1354015"/>
            <a:ext cx="237392" cy="184639"/>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92008" y="2039815"/>
            <a:ext cx="1776046" cy="646331"/>
          </a:xfrm>
          <a:prstGeom prst="rect">
            <a:avLst/>
          </a:prstGeom>
          <a:noFill/>
        </p:spPr>
        <p:txBody>
          <a:bodyPr wrap="square" rtlCol="0">
            <a:spAutoFit/>
          </a:bodyPr>
          <a:lstStyle/>
          <a:p>
            <a:r>
              <a:rPr lang="en-US" dirty="0"/>
              <a:t>Best accuracy at </a:t>
            </a:r>
            <a:r>
              <a:rPr lang="en-US" dirty="0" err="1"/>
              <a:t>mtry</a:t>
            </a:r>
            <a:r>
              <a:rPr lang="en-US" dirty="0"/>
              <a:t> = 5</a:t>
            </a:r>
          </a:p>
        </p:txBody>
      </p:sp>
    </p:spTree>
    <p:extLst>
      <p:ext uri="{BB962C8B-B14F-4D97-AF65-F5344CB8AC3E}">
        <p14:creationId xmlns:p14="http://schemas.microsoft.com/office/powerpoint/2010/main" val="61243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AUC = 73%</a:t>
            </a:r>
          </a:p>
        </p:txBody>
      </p:sp>
      <p:pic>
        <p:nvPicPr>
          <p:cNvPr id="4" name="Content Placeholder 3"/>
          <p:cNvPicPr>
            <a:picLocks noGrp="1" noChangeAspect="1"/>
          </p:cNvPicPr>
          <p:nvPr>
            <p:ph idx="1"/>
          </p:nvPr>
        </p:nvPicPr>
        <p:blipFill>
          <a:blip r:embed="rId2"/>
          <a:stretch>
            <a:fillRect/>
          </a:stretch>
        </p:blipFill>
        <p:spPr>
          <a:xfrm>
            <a:off x="4823622" y="863600"/>
            <a:ext cx="5405431" cy="5121275"/>
          </a:xfrm>
          <a:prstGeom prst="rect">
            <a:avLst/>
          </a:prstGeom>
        </p:spPr>
      </p:pic>
      <p:sp>
        <p:nvSpPr>
          <p:cNvPr id="5" name="TextBox 4"/>
          <p:cNvSpPr txBox="1"/>
          <p:nvPr/>
        </p:nvSpPr>
        <p:spPr>
          <a:xfrm>
            <a:off x="5781675" y="2316241"/>
            <a:ext cx="4038600" cy="2215991"/>
          </a:xfrm>
          <a:prstGeom prst="rect">
            <a:avLst/>
          </a:prstGeom>
          <a:noFill/>
        </p:spPr>
        <p:txBody>
          <a:bodyPr wrap="square" rtlCol="0">
            <a:spAutoFit/>
          </a:bodyPr>
          <a:lstStyle/>
          <a:p>
            <a:endParaRPr lang="en-US" dirty="0"/>
          </a:p>
          <a:p>
            <a:r>
              <a:rPr lang="en-US" dirty="0"/>
              <a:t>                 </a:t>
            </a:r>
            <a:r>
              <a:rPr lang="en-US" sz="12000" dirty="0">
                <a:solidFill>
                  <a:schemeClr val="accent6">
                    <a:lumMod val="75000"/>
                  </a:schemeClr>
                </a:solidFill>
              </a:rPr>
              <a:t>73%</a:t>
            </a:r>
          </a:p>
        </p:txBody>
      </p:sp>
    </p:spTree>
    <p:extLst>
      <p:ext uri="{BB962C8B-B14F-4D97-AF65-F5344CB8AC3E}">
        <p14:creationId xmlns:p14="http://schemas.microsoft.com/office/powerpoint/2010/main" val="3382661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Only solo artists considered.</a:t>
            </a:r>
          </a:p>
          <a:p>
            <a:r>
              <a:rPr lang="en-US" dirty="0"/>
              <a:t>Music albums only after 2000 taken into account.</a:t>
            </a:r>
          </a:p>
          <a:p>
            <a:pPr marL="0" indent="0">
              <a:buNone/>
            </a:pPr>
            <a:endParaRPr lang="en-US" dirty="0"/>
          </a:p>
        </p:txBody>
      </p:sp>
    </p:spTree>
    <p:extLst>
      <p:ext uri="{BB962C8B-B14F-4D97-AF65-F5344CB8AC3E}">
        <p14:creationId xmlns:p14="http://schemas.microsoft.com/office/powerpoint/2010/main" val="2602257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r>
              <a:rPr lang="en-US" dirty="0"/>
              <a:t>Feature Engineering – Coming up with true statistic measures to represent power of things like genre, label.</a:t>
            </a:r>
          </a:p>
          <a:p>
            <a:r>
              <a:rPr lang="en-US" dirty="0"/>
              <a:t>Data was stored on SQL cloud, so feature creation was a big task as data was remote and calculations took time even though computed on servers.</a:t>
            </a:r>
          </a:p>
          <a:p>
            <a:endParaRPr lang="en-US" dirty="0"/>
          </a:p>
        </p:txBody>
      </p:sp>
    </p:spTree>
    <p:extLst>
      <p:ext uri="{BB962C8B-B14F-4D97-AF65-F5344CB8AC3E}">
        <p14:creationId xmlns:p14="http://schemas.microsoft.com/office/powerpoint/2010/main" val="2421016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On going project</a:t>
            </a:r>
          </a:p>
          <a:p>
            <a:r>
              <a:rPr lang="en-US" dirty="0"/>
              <a:t>Create Network Features</a:t>
            </a:r>
          </a:p>
          <a:p>
            <a:r>
              <a:rPr lang="en-US" dirty="0"/>
              <a:t>Try more algorithms like logistic regression</a:t>
            </a:r>
          </a:p>
          <a:p>
            <a:r>
              <a:rPr lang="en-US" dirty="0"/>
              <a:t>Try more algorithms and tuning parameters</a:t>
            </a:r>
          </a:p>
        </p:txBody>
      </p:sp>
    </p:spTree>
    <p:extLst>
      <p:ext uri="{BB962C8B-B14F-4D97-AF65-F5344CB8AC3E}">
        <p14:creationId xmlns:p14="http://schemas.microsoft.com/office/powerpoint/2010/main" val="2978873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4000" dirty="0"/>
              <a:t>THANK YOU!</a:t>
            </a:r>
            <a:r>
              <a:rPr lang="en-US" dirty="0"/>
              <a:t>                   </a:t>
            </a:r>
            <a:br>
              <a:rPr lang="en-US" dirty="0"/>
            </a:br>
            <a:br>
              <a:rPr lang="en-US" dirty="0"/>
            </a:br>
            <a:br>
              <a:rPr lang="en-US" dirty="0"/>
            </a:br>
            <a:r>
              <a:rPr lang="en-US" dirty="0"/>
              <a:t>Questions?</a:t>
            </a:r>
          </a:p>
        </p:txBody>
      </p:sp>
    </p:spTree>
    <p:extLst>
      <p:ext uri="{BB962C8B-B14F-4D97-AF65-F5344CB8AC3E}">
        <p14:creationId xmlns:p14="http://schemas.microsoft.com/office/powerpoint/2010/main" val="339510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Some facts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25789183"/>
              </p:ext>
            </p:extLst>
          </p:nvPr>
        </p:nvGraphicFramePr>
        <p:xfrm>
          <a:off x="5289550" y="863600"/>
          <a:ext cx="5910263"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881873" y="1459524"/>
            <a:ext cx="2725616" cy="923330"/>
          </a:xfrm>
          <a:prstGeom prst="rect">
            <a:avLst/>
          </a:prstGeom>
          <a:noFill/>
        </p:spPr>
        <p:txBody>
          <a:bodyPr wrap="square" rtlCol="0">
            <a:spAutoFit/>
          </a:bodyPr>
          <a:lstStyle/>
          <a:p>
            <a:pPr algn="ctr"/>
            <a:r>
              <a:rPr lang="en-US" dirty="0">
                <a:solidFill>
                  <a:schemeClr val="tx1">
                    <a:lumMod val="95000"/>
                    <a:lumOff val="5000"/>
                  </a:schemeClr>
                </a:solidFill>
              </a:rPr>
              <a:t>Approx. 80000 albums released every year since 2006</a:t>
            </a:r>
          </a:p>
        </p:txBody>
      </p:sp>
    </p:spTree>
    <p:extLst>
      <p:ext uri="{BB962C8B-B14F-4D97-AF65-F5344CB8AC3E}">
        <p14:creationId xmlns:p14="http://schemas.microsoft.com/office/powerpoint/2010/main" val="63378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Create a feature matrix that can be used to predict whether an album gets ranked on billboard top 200 or not.</a:t>
            </a:r>
          </a:p>
        </p:txBody>
      </p:sp>
    </p:spTree>
    <p:extLst>
      <p:ext uri="{BB962C8B-B14F-4D97-AF65-F5344CB8AC3E}">
        <p14:creationId xmlns:p14="http://schemas.microsoft.com/office/powerpoint/2010/main" val="134604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information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90316254"/>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98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4923759"/>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434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features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57852765"/>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598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926BB240-4107-460B-AFD5-2017AADF869E}"/>
                                            </p:graphicEl>
                                          </p:spTgt>
                                        </p:tgtEl>
                                        <p:attrNameLst>
                                          <p:attrName>style.visibility</p:attrName>
                                        </p:attrNameLst>
                                      </p:cBhvr>
                                      <p:to>
                                        <p:strVal val="visible"/>
                                      </p:to>
                                    </p:set>
                                    <p:animEffect transition="in" filter="fade">
                                      <p:cBhvr>
                                        <p:cTn id="7" dur="500"/>
                                        <p:tgtEl>
                                          <p:spTgt spid="5">
                                            <p:graphicEl>
                                              <a:dgm id="{926BB240-4107-460B-AFD5-2017AADF869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1DE849B1-8114-46AA-A17D-81AE906B8695}"/>
                                            </p:graphicEl>
                                          </p:spTgt>
                                        </p:tgtEl>
                                        <p:attrNameLst>
                                          <p:attrName>style.visibility</p:attrName>
                                        </p:attrNameLst>
                                      </p:cBhvr>
                                      <p:to>
                                        <p:strVal val="visible"/>
                                      </p:to>
                                    </p:set>
                                    <p:animEffect transition="in" filter="fade">
                                      <p:cBhvr>
                                        <p:cTn id="12" dur="500"/>
                                        <p:tgtEl>
                                          <p:spTgt spid="5">
                                            <p:graphicEl>
                                              <a:dgm id="{1DE849B1-8114-46AA-A17D-81AE906B869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0B8F7F12-947F-44A0-A892-DAC99EDF33C3}"/>
                                            </p:graphicEl>
                                          </p:spTgt>
                                        </p:tgtEl>
                                        <p:attrNameLst>
                                          <p:attrName>style.visibility</p:attrName>
                                        </p:attrNameLst>
                                      </p:cBhvr>
                                      <p:to>
                                        <p:strVal val="visible"/>
                                      </p:to>
                                    </p:set>
                                    <p:animEffect transition="in" filter="fade">
                                      <p:cBhvr>
                                        <p:cTn id="17" dur="500"/>
                                        <p:tgtEl>
                                          <p:spTgt spid="5">
                                            <p:graphicEl>
                                              <a:dgm id="{0B8F7F12-947F-44A0-A892-DAC99EDF33C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3D385454-794F-4395-8151-EEF30608BFD3}"/>
                                            </p:graphicEl>
                                          </p:spTgt>
                                        </p:tgtEl>
                                        <p:attrNameLst>
                                          <p:attrName>style.visibility</p:attrName>
                                        </p:attrNameLst>
                                      </p:cBhvr>
                                      <p:to>
                                        <p:strVal val="visible"/>
                                      </p:to>
                                    </p:set>
                                    <p:animEffect transition="in" filter="fade">
                                      <p:cBhvr>
                                        <p:cTn id="22" dur="500"/>
                                        <p:tgtEl>
                                          <p:spTgt spid="5">
                                            <p:graphicEl>
                                              <a:dgm id="{3D385454-794F-4395-8151-EEF30608BFD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2BA3B387-3EF4-49E8-A24D-8BA8E0B642B8}"/>
                                            </p:graphicEl>
                                          </p:spTgt>
                                        </p:tgtEl>
                                        <p:attrNameLst>
                                          <p:attrName>style.visibility</p:attrName>
                                        </p:attrNameLst>
                                      </p:cBhvr>
                                      <p:to>
                                        <p:strVal val="visible"/>
                                      </p:to>
                                    </p:set>
                                    <p:animEffect transition="in" filter="fade">
                                      <p:cBhvr>
                                        <p:cTn id="27" dur="500"/>
                                        <p:tgtEl>
                                          <p:spTgt spid="5">
                                            <p:graphicEl>
                                              <a:dgm id="{2BA3B387-3EF4-49E8-A24D-8BA8E0B642B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FD60D6E6-6910-4E0C-B6E6-4405613B1536}"/>
                                            </p:graphicEl>
                                          </p:spTgt>
                                        </p:tgtEl>
                                        <p:attrNameLst>
                                          <p:attrName>style.visibility</p:attrName>
                                        </p:attrNameLst>
                                      </p:cBhvr>
                                      <p:to>
                                        <p:strVal val="visible"/>
                                      </p:to>
                                    </p:set>
                                    <p:animEffect transition="in" filter="fade">
                                      <p:cBhvr>
                                        <p:cTn id="32" dur="500"/>
                                        <p:tgtEl>
                                          <p:spTgt spid="5">
                                            <p:graphicEl>
                                              <a:dgm id="{FD60D6E6-6910-4E0C-B6E6-4405613B153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Power features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88122232"/>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94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CE2EF96-FBC2-4575-85C1-F81D32D07463}"/>
                                            </p:graphicEl>
                                          </p:spTgt>
                                        </p:tgtEl>
                                        <p:attrNameLst>
                                          <p:attrName>style.visibility</p:attrName>
                                        </p:attrNameLst>
                                      </p:cBhvr>
                                      <p:to>
                                        <p:strVal val="visible"/>
                                      </p:to>
                                    </p:set>
                                    <p:animEffect transition="in" filter="fade">
                                      <p:cBhvr>
                                        <p:cTn id="7" dur="500"/>
                                        <p:tgtEl>
                                          <p:spTgt spid="5">
                                            <p:graphicEl>
                                              <a:dgm id="{3CE2EF96-FBC2-4575-85C1-F81D32D0746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FCCB7E9B-ECBE-4FC3-A4CA-8AB80B0C728B}"/>
                                            </p:graphicEl>
                                          </p:spTgt>
                                        </p:tgtEl>
                                        <p:attrNameLst>
                                          <p:attrName>style.visibility</p:attrName>
                                        </p:attrNameLst>
                                      </p:cBhvr>
                                      <p:to>
                                        <p:strVal val="visible"/>
                                      </p:to>
                                    </p:set>
                                    <p:animEffect transition="in" filter="fade">
                                      <p:cBhvr>
                                        <p:cTn id="12" dur="500"/>
                                        <p:tgtEl>
                                          <p:spTgt spid="5">
                                            <p:graphicEl>
                                              <a:dgm id="{FCCB7E9B-ECBE-4FC3-A4CA-8AB80B0C728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9D00A8DE-211C-4508-8761-3EE72E4EA1F4}"/>
                                            </p:graphicEl>
                                          </p:spTgt>
                                        </p:tgtEl>
                                        <p:attrNameLst>
                                          <p:attrName>style.visibility</p:attrName>
                                        </p:attrNameLst>
                                      </p:cBhvr>
                                      <p:to>
                                        <p:strVal val="visible"/>
                                      </p:to>
                                    </p:set>
                                    <p:animEffect transition="in" filter="fade">
                                      <p:cBhvr>
                                        <p:cTn id="17" dur="500"/>
                                        <p:tgtEl>
                                          <p:spTgt spid="5">
                                            <p:graphicEl>
                                              <a:dgm id="{9D00A8DE-211C-4508-8761-3EE72E4EA1F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graphicEl>
                                              <a:dgm id="{10B621CE-ED57-4F9F-A987-98D7CB5ECDDE}"/>
                                            </p:graphicEl>
                                          </p:spTgt>
                                        </p:tgtEl>
                                        <p:attrNameLst>
                                          <p:attrName>style.visibility</p:attrName>
                                        </p:attrNameLst>
                                      </p:cBhvr>
                                      <p:to>
                                        <p:strVal val="visible"/>
                                      </p:to>
                                    </p:set>
                                    <p:animEffect transition="in" filter="fade">
                                      <p:cBhvr>
                                        <p:cTn id="20" dur="500"/>
                                        <p:tgtEl>
                                          <p:spTgt spid="5">
                                            <p:graphicEl>
                                              <a:dgm id="{10B621CE-ED57-4F9F-A987-98D7CB5ECDDE}"/>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graphicEl>
                                              <a:dgm id="{E4563322-EBF1-47B7-91FF-9EBD421B0392}"/>
                                            </p:graphicEl>
                                          </p:spTgt>
                                        </p:tgtEl>
                                        <p:attrNameLst>
                                          <p:attrName>style.visibility</p:attrName>
                                        </p:attrNameLst>
                                      </p:cBhvr>
                                      <p:to>
                                        <p:strVal val="visible"/>
                                      </p:to>
                                    </p:set>
                                    <p:animEffect transition="in" filter="fade">
                                      <p:cBhvr>
                                        <p:cTn id="25" dur="500"/>
                                        <p:tgtEl>
                                          <p:spTgt spid="5">
                                            <p:graphicEl>
                                              <a:dgm id="{E4563322-EBF1-47B7-91FF-9EBD421B0392}"/>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graphicEl>
                                              <a:dgm id="{728A0E34-F79F-48C5-85FC-37248CEE1D4F}"/>
                                            </p:graphicEl>
                                          </p:spTgt>
                                        </p:tgtEl>
                                        <p:attrNameLst>
                                          <p:attrName>style.visibility</p:attrName>
                                        </p:attrNameLst>
                                      </p:cBhvr>
                                      <p:to>
                                        <p:strVal val="visible"/>
                                      </p:to>
                                    </p:set>
                                    <p:animEffect transition="in" filter="fade">
                                      <p:cBhvr>
                                        <p:cTn id="28" dur="500"/>
                                        <p:tgtEl>
                                          <p:spTgt spid="5">
                                            <p:graphicEl>
                                              <a:dgm id="{728A0E34-F79F-48C5-85FC-37248CEE1D4F}"/>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graphicEl>
                                              <a:dgm id="{C3D4A928-0B5E-4104-8D63-3B31E39F0811}"/>
                                            </p:graphicEl>
                                          </p:spTgt>
                                        </p:tgtEl>
                                        <p:attrNameLst>
                                          <p:attrName>style.visibility</p:attrName>
                                        </p:attrNameLst>
                                      </p:cBhvr>
                                      <p:to>
                                        <p:strVal val="visible"/>
                                      </p:to>
                                    </p:set>
                                    <p:animEffect transition="in" filter="fade">
                                      <p:cBhvr>
                                        <p:cTn id="33" dur="500"/>
                                        <p:tgtEl>
                                          <p:spTgt spid="5">
                                            <p:graphicEl>
                                              <a:dgm id="{C3D4A928-0B5E-4104-8D63-3B31E39F0811}"/>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graphicEl>
                                              <a:dgm id="{5C6FE4AA-5032-4A06-9AFA-A551EED6CAA3}"/>
                                            </p:graphicEl>
                                          </p:spTgt>
                                        </p:tgtEl>
                                        <p:attrNameLst>
                                          <p:attrName>style.visibility</p:attrName>
                                        </p:attrNameLst>
                                      </p:cBhvr>
                                      <p:to>
                                        <p:strVal val="visible"/>
                                      </p:to>
                                    </p:set>
                                    <p:animEffect transition="in" filter="fade">
                                      <p:cBhvr>
                                        <p:cTn id="36" dur="500"/>
                                        <p:tgtEl>
                                          <p:spTgt spid="5">
                                            <p:graphicEl>
                                              <a:dgm id="{5C6FE4AA-5032-4A06-9AFA-A551EED6CAA3}"/>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graphicEl>
                                              <a:dgm id="{4346AF31-84BB-452F-A414-BB3EA9DB2F81}"/>
                                            </p:graphicEl>
                                          </p:spTgt>
                                        </p:tgtEl>
                                        <p:attrNameLst>
                                          <p:attrName>style.visibility</p:attrName>
                                        </p:attrNameLst>
                                      </p:cBhvr>
                                      <p:to>
                                        <p:strVal val="visible"/>
                                      </p:to>
                                    </p:set>
                                    <p:animEffect transition="in" filter="fade">
                                      <p:cBhvr>
                                        <p:cTn id="41" dur="500"/>
                                        <p:tgtEl>
                                          <p:spTgt spid="5">
                                            <p:graphicEl>
                                              <a:dgm id="{4346AF31-84BB-452F-A414-BB3EA9DB2F81}"/>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DF6A8F09-3503-49CF-BBA9-EAE3F529ADA3}"/>
                                            </p:graphicEl>
                                          </p:spTgt>
                                        </p:tgtEl>
                                        <p:attrNameLst>
                                          <p:attrName>style.visibility</p:attrName>
                                        </p:attrNameLst>
                                      </p:cBhvr>
                                      <p:to>
                                        <p:strVal val="visible"/>
                                      </p:to>
                                    </p:set>
                                    <p:animEffect transition="in" filter="fade">
                                      <p:cBhvr>
                                        <p:cTn id="44" dur="500"/>
                                        <p:tgtEl>
                                          <p:spTgt spid="5">
                                            <p:graphicEl>
                                              <a:dgm id="{DF6A8F09-3503-49CF-BBA9-EAE3F529ADA3}"/>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081532FF-CC6A-43C7-BFB7-AE90D23873CC}"/>
                                            </p:graphicEl>
                                          </p:spTgt>
                                        </p:tgtEl>
                                        <p:attrNameLst>
                                          <p:attrName>style.visibility</p:attrName>
                                        </p:attrNameLst>
                                      </p:cBhvr>
                                      <p:to>
                                        <p:strVal val="visible"/>
                                      </p:to>
                                    </p:set>
                                    <p:animEffect transition="in" filter="fade">
                                      <p:cBhvr>
                                        <p:cTn id="47" dur="500"/>
                                        <p:tgtEl>
                                          <p:spTgt spid="5">
                                            <p:graphicEl>
                                              <a:dgm id="{081532FF-CC6A-43C7-BFB7-AE90D23873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52919" y="1123837"/>
            <a:ext cx="2947482" cy="4601183"/>
          </a:xfrm>
        </p:spPr>
        <p:txBody>
          <a:bodyPr>
            <a:normAutofit/>
          </a:bodyPr>
          <a:lstStyle/>
          <a:p>
            <a:r>
              <a:rPr lang="en-US">
                <a:solidFill>
                  <a:schemeClr val="bg1"/>
                </a:solidFill>
              </a:rPr>
              <a:t>Star Power Features: Explanations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6993808"/>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929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DCF3BD8A-39CE-4FDF-85BE-4265D16D9FFD}"/>
                                            </p:graphicEl>
                                          </p:spTgt>
                                        </p:tgtEl>
                                        <p:attrNameLst>
                                          <p:attrName>style.visibility</p:attrName>
                                        </p:attrNameLst>
                                      </p:cBhvr>
                                      <p:to>
                                        <p:strVal val="visible"/>
                                      </p:to>
                                    </p:set>
                                    <p:animEffect transition="in" filter="fade">
                                      <p:cBhvr>
                                        <p:cTn id="7" dur="500"/>
                                        <p:tgtEl>
                                          <p:spTgt spid="7">
                                            <p:graphicEl>
                                              <a:dgm id="{DCF3BD8A-39CE-4FDF-85BE-4265D16D9FF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B6B8C297-CA8B-47CE-9FA5-B050A3DAEACC}"/>
                                            </p:graphicEl>
                                          </p:spTgt>
                                        </p:tgtEl>
                                        <p:attrNameLst>
                                          <p:attrName>style.visibility</p:attrName>
                                        </p:attrNameLst>
                                      </p:cBhvr>
                                      <p:to>
                                        <p:strVal val="visible"/>
                                      </p:to>
                                    </p:set>
                                    <p:animEffect transition="in" filter="fade">
                                      <p:cBhvr>
                                        <p:cTn id="12" dur="500"/>
                                        <p:tgtEl>
                                          <p:spTgt spid="7">
                                            <p:graphicEl>
                                              <a:dgm id="{B6B8C297-CA8B-47CE-9FA5-B050A3DAEAC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C32A8264-27A3-4FBF-9DFE-DBC4FD437D0A}"/>
                                            </p:graphicEl>
                                          </p:spTgt>
                                        </p:tgtEl>
                                        <p:attrNameLst>
                                          <p:attrName>style.visibility</p:attrName>
                                        </p:attrNameLst>
                                      </p:cBhvr>
                                      <p:to>
                                        <p:strVal val="visible"/>
                                      </p:to>
                                    </p:set>
                                    <p:animEffect transition="in" filter="fade">
                                      <p:cBhvr>
                                        <p:cTn id="17" dur="500"/>
                                        <p:tgtEl>
                                          <p:spTgt spid="7">
                                            <p:graphicEl>
                                              <a:dgm id="{C32A8264-27A3-4FBF-9DFE-DBC4FD437D0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2B90029B-C083-47CC-B6C8-632235BFE098}"/>
                                            </p:graphicEl>
                                          </p:spTgt>
                                        </p:tgtEl>
                                        <p:attrNameLst>
                                          <p:attrName>style.visibility</p:attrName>
                                        </p:attrNameLst>
                                      </p:cBhvr>
                                      <p:to>
                                        <p:strVal val="visible"/>
                                      </p:to>
                                    </p:set>
                                    <p:animEffect transition="in" filter="fade">
                                      <p:cBhvr>
                                        <p:cTn id="22" dur="500"/>
                                        <p:tgtEl>
                                          <p:spTgt spid="7">
                                            <p:graphicEl>
                                              <a:dgm id="{2B90029B-C083-47CC-B6C8-632235BFE09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BD09B72B-220F-435F-9F3E-15FA761CBD58}"/>
                                            </p:graphicEl>
                                          </p:spTgt>
                                        </p:tgtEl>
                                        <p:attrNameLst>
                                          <p:attrName>style.visibility</p:attrName>
                                        </p:attrNameLst>
                                      </p:cBhvr>
                                      <p:to>
                                        <p:strVal val="visible"/>
                                      </p:to>
                                    </p:set>
                                    <p:animEffect transition="in" filter="fade">
                                      <p:cBhvr>
                                        <p:cTn id="27" dur="500"/>
                                        <p:tgtEl>
                                          <p:spTgt spid="7">
                                            <p:graphicEl>
                                              <a:dgm id="{BD09B72B-220F-435F-9F3E-15FA761CBD5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D77C6A45-42B1-4F4C-B606-68B360E86C8F}"/>
                                            </p:graphicEl>
                                          </p:spTgt>
                                        </p:tgtEl>
                                        <p:attrNameLst>
                                          <p:attrName>style.visibility</p:attrName>
                                        </p:attrNameLst>
                                      </p:cBhvr>
                                      <p:to>
                                        <p:strVal val="visible"/>
                                      </p:to>
                                    </p:set>
                                    <p:animEffect transition="in" filter="fade">
                                      <p:cBhvr>
                                        <p:cTn id="32" dur="500"/>
                                        <p:tgtEl>
                                          <p:spTgt spid="7">
                                            <p:graphicEl>
                                              <a:dgm id="{D77C6A45-42B1-4F4C-B606-68B360E86C8F}"/>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graphicEl>
                                              <a:dgm id="{6A015B76-9414-4E27-B5C0-6DB21303A61C}"/>
                                            </p:graphicEl>
                                          </p:spTgt>
                                        </p:tgtEl>
                                        <p:attrNameLst>
                                          <p:attrName>style.visibility</p:attrName>
                                        </p:attrNameLst>
                                      </p:cBhvr>
                                      <p:to>
                                        <p:strVal val="visible"/>
                                      </p:to>
                                    </p:set>
                                    <p:animEffect transition="in" filter="fade">
                                      <p:cBhvr>
                                        <p:cTn id="37" dur="500"/>
                                        <p:tgtEl>
                                          <p:spTgt spid="7">
                                            <p:graphicEl>
                                              <a:dgm id="{6A015B76-9414-4E27-B5C0-6DB21303A61C}"/>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graphicEl>
                                              <a:dgm id="{73555FC5-FAB0-40EE-8813-9AF62EAA83B3}"/>
                                            </p:graphicEl>
                                          </p:spTgt>
                                        </p:tgtEl>
                                        <p:attrNameLst>
                                          <p:attrName>style.visibility</p:attrName>
                                        </p:attrNameLst>
                                      </p:cBhvr>
                                      <p:to>
                                        <p:strVal val="visible"/>
                                      </p:to>
                                    </p:set>
                                    <p:animEffect transition="in" filter="fade">
                                      <p:cBhvr>
                                        <p:cTn id="42" dur="500"/>
                                        <p:tgtEl>
                                          <p:spTgt spid="7">
                                            <p:graphicEl>
                                              <a:dgm id="{73555FC5-FAB0-40EE-8813-9AF62EAA83B3}"/>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graphicEl>
                                              <a:dgm id="{1FBFCD20-2C47-471A-861B-D3C74E97B7EA}"/>
                                            </p:graphicEl>
                                          </p:spTgt>
                                        </p:tgtEl>
                                        <p:attrNameLst>
                                          <p:attrName>style.visibility</p:attrName>
                                        </p:attrNameLst>
                                      </p:cBhvr>
                                      <p:to>
                                        <p:strVal val="visible"/>
                                      </p:to>
                                    </p:set>
                                    <p:animEffect transition="in" filter="fade">
                                      <p:cBhvr>
                                        <p:cTn id="47" dur="500"/>
                                        <p:tgtEl>
                                          <p:spTgt spid="7">
                                            <p:graphicEl>
                                              <a:dgm id="{1FBFCD20-2C47-471A-861B-D3C74E97B7EA}"/>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graphicEl>
                                              <a:dgm id="{81658763-A767-4820-A8D0-38B0ED834E46}"/>
                                            </p:graphicEl>
                                          </p:spTgt>
                                        </p:tgtEl>
                                        <p:attrNameLst>
                                          <p:attrName>style.visibility</p:attrName>
                                        </p:attrNameLst>
                                      </p:cBhvr>
                                      <p:to>
                                        <p:strVal val="visible"/>
                                      </p:to>
                                    </p:set>
                                    <p:animEffect transition="in" filter="fade">
                                      <p:cBhvr>
                                        <p:cTn id="52" dur="500"/>
                                        <p:tgtEl>
                                          <p:spTgt spid="7">
                                            <p:graphicEl>
                                              <a:dgm id="{81658763-A767-4820-A8D0-38B0ED834E4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2908</TotalTime>
  <Words>815</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Corbel</vt:lpstr>
      <vt:lpstr>Wingdings 2</vt:lpstr>
      <vt:lpstr>Frame</vt:lpstr>
      <vt:lpstr>Prediction of Albums on Billboard top 200</vt:lpstr>
      <vt:lpstr>What is Billboard top 200?</vt:lpstr>
      <vt:lpstr>Some facts</vt:lpstr>
      <vt:lpstr>Problem Statement</vt:lpstr>
      <vt:lpstr>Source of information</vt:lpstr>
      <vt:lpstr>Feature Engineering</vt:lpstr>
      <vt:lpstr>Types of features</vt:lpstr>
      <vt:lpstr>Star Power features</vt:lpstr>
      <vt:lpstr>Star Power Features: Explanations</vt:lpstr>
      <vt:lpstr>Exploratory Analysis on Genre: Hip Hop/Rap</vt:lpstr>
      <vt:lpstr>R &amp; B</vt:lpstr>
      <vt:lpstr>ROCK</vt:lpstr>
      <vt:lpstr>Genre Features: Explanations</vt:lpstr>
      <vt:lpstr>Lets say, Rap became popular recently or Rock is not that popular now</vt:lpstr>
      <vt:lpstr>Label Features: Explanations</vt:lpstr>
      <vt:lpstr>Lets say, T Series became popular recently or Universal is not that popular now </vt:lpstr>
      <vt:lpstr>Feature Matrix</vt:lpstr>
      <vt:lpstr>Ranked vs Not</vt:lpstr>
      <vt:lpstr>Machine Learning</vt:lpstr>
      <vt:lpstr>Support Vector Machines</vt:lpstr>
      <vt:lpstr>Random Forest</vt:lpstr>
      <vt:lpstr>Random Forest</vt:lpstr>
      <vt:lpstr>Random Forest: AUC = 73%</vt:lpstr>
      <vt:lpstr>Assumptions</vt:lpstr>
      <vt:lpstr>Challenges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Albums on Billboard top 200</dc:title>
  <dc:creator>prateik mahendra</dc:creator>
  <cp:lastModifiedBy>prateik mahendra</cp:lastModifiedBy>
  <cp:revision>55</cp:revision>
  <dcterms:created xsi:type="dcterms:W3CDTF">2017-06-04T17:21:35Z</dcterms:created>
  <dcterms:modified xsi:type="dcterms:W3CDTF">2017-06-06T21:12:20Z</dcterms:modified>
</cp:coreProperties>
</file>