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127" t="19958" r="13909" b="19792"/>
          <a:stretch>
            <a:fillRect/>
          </a:stretch>
        </p:blipFill>
        <p:spPr bwMode="auto">
          <a:xfrm>
            <a:off x="381000" y="1219200"/>
            <a:ext cx="8412480" cy="380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mahendra sai</dc:creator>
  <cp:lastModifiedBy>mahendra sai</cp:lastModifiedBy>
  <cp:revision>1</cp:revision>
  <dcterms:created xsi:type="dcterms:W3CDTF">2006-08-16T00:00:00Z</dcterms:created>
  <dcterms:modified xsi:type="dcterms:W3CDTF">2022-03-07T18:34:44Z</dcterms:modified>
</cp:coreProperties>
</file>