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r Fattouh" initials="MF" lastIdx="1" clrIdx="0">
    <p:extLst>
      <p:ext uri="{19B8F6BF-5375-455C-9EA6-DF929625EA0E}">
        <p15:presenceInfo xmlns:p15="http://schemas.microsoft.com/office/powerpoint/2012/main" userId="cec091e5b50ad4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64" autoAdjust="0"/>
  </p:normalViewPr>
  <p:slideViewPr>
    <p:cSldViewPr snapToGrid="0">
      <p:cViewPr>
        <p:scale>
          <a:sx n="60" d="100"/>
          <a:sy n="60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2B4F4-3808-404C-9A65-B2694D66810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C9ED-F496-44FA-9315-F68C6F63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 is a supervised machine learning algorithm that can be used for both classification and regression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C9ED-F496-44FA-9315-F68C6F63E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 numbers in brackets are the size of the packets at the time of attack, They are same as the size of the packets of training data.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sampling period T (interval) is 3 second.</a:t>
            </a:r>
          </a:p>
          <a:p>
            <a:pPr marL="0" indent="0">
              <a:buFontTx/>
              <a:buNone/>
            </a:pPr>
            <a:r>
              <a:rPr lang="en-GB" dirty="0" smtClean="0"/>
              <a:t>-  we collect the flow table data of 60 periods	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C9ED-F496-44FA-9315-F68C6F63E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get the normal samples and </a:t>
            </a:r>
            <a:r>
              <a:rPr lang="en-GB" dirty="0" err="1" smtClean="0"/>
              <a:t>DDoS</a:t>
            </a:r>
            <a:r>
              <a:rPr lang="en-GB" dirty="0" smtClean="0"/>
              <a:t> attack flow samples of the six-tuple characteristic values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C9ED-F496-44FA-9315-F68C6F63E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3E9193-473E-4471-AAD0-9FA01A40DD1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B538B5-BD81-430A-ACD2-C457DCBF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791" y="1875153"/>
            <a:ext cx="9966960" cy="2926080"/>
          </a:xfrm>
        </p:spPr>
        <p:txBody>
          <a:bodyPr/>
          <a:lstStyle/>
          <a:p>
            <a:r>
              <a:rPr lang="en-US" dirty="0" err="1" smtClean="0"/>
              <a:t>DD</a:t>
            </a:r>
            <a:r>
              <a:rPr lang="en-US" cap="none" dirty="0" err="1" smtClean="0"/>
              <a:t>o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  <a:r>
              <a:rPr lang="en-US" dirty="0" smtClean="0"/>
              <a:t>D</a:t>
            </a:r>
            <a:r>
              <a:rPr lang="en-US" cap="none" dirty="0" smtClean="0"/>
              <a:t>etection</a:t>
            </a:r>
            <a:r>
              <a:rPr lang="en-US" dirty="0" smtClean="0"/>
              <a:t> U</a:t>
            </a:r>
            <a:r>
              <a:rPr lang="en-US" cap="none" dirty="0" smtClean="0"/>
              <a:t>sing</a:t>
            </a:r>
            <a:r>
              <a:rPr lang="en-US" dirty="0" smtClean="0"/>
              <a:t> </a:t>
            </a:r>
            <a:r>
              <a:rPr lang="en-US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V</a:t>
            </a:r>
            <a:r>
              <a:rPr lang="en-US" dirty="0" smtClean="0"/>
              <a:t>ector </a:t>
            </a:r>
            <a:r>
              <a:rPr lang="en-US" dirty="0"/>
              <a:t>M</a:t>
            </a:r>
            <a:r>
              <a:rPr lang="en-US" dirty="0" smtClean="0"/>
              <a:t>achine Algorithm (SVM):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5713"/>
            <a:ext cx="10295021" cy="4038600"/>
          </a:xfrm>
        </p:spPr>
        <p:txBody>
          <a:bodyPr>
            <a:normAutofit/>
          </a:bodyPr>
          <a:lstStyle/>
          <a:p>
            <a:r>
              <a:rPr lang="en-GB" sz="2400" dirty="0"/>
              <a:t> is a supervised machine learning </a:t>
            </a:r>
            <a:r>
              <a:rPr lang="en-GB" sz="2400" dirty="0" smtClean="0"/>
              <a:t>algorithm</a:t>
            </a:r>
          </a:p>
          <a:p>
            <a:r>
              <a:rPr lang="en-GB" sz="2400" dirty="0"/>
              <a:t>Mapping data </a:t>
            </a:r>
            <a:r>
              <a:rPr lang="en-GB" sz="2400" dirty="0" smtClean="0"/>
              <a:t>and </a:t>
            </a:r>
            <a:r>
              <a:rPr lang="en-GB" sz="2400" dirty="0"/>
              <a:t>categorize it when the data are not otherwise linearly </a:t>
            </a:r>
            <a:r>
              <a:rPr lang="en-GB" sz="2400" dirty="0" smtClean="0"/>
              <a:t>separable</a:t>
            </a:r>
          </a:p>
          <a:p>
            <a:r>
              <a:rPr lang="en-GB" sz="2400" dirty="0" smtClean="0"/>
              <a:t>Use a mathematical </a:t>
            </a:r>
            <a:r>
              <a:rPr lang="en-GB" sz="2400" dirty="0"/>
              <a:t>function </a:t>
            </a:r>
            <a:r>
              <a:rPr lang="en-GB" sz="2400" dirty="0" smtClean="0"/>
              <a:t>called </a:t>
            </a:r>
            <a:r>
              <a:rPr lang="en-GB" sz="2400" b="1" dirty="0"/>
              <a:t>kernel</a:t>
            </a:r>
            <a:r>
              <a:rPr lang="en-GB" sz="2400" dirty="0"/>
              <a:t> </a:t>
            </a:r>
            <a:r>
              <a:rPr lang="en-GB" sz="2400" dirty="0" smtClean="0"/>
              <a:t>to define the data </a:t>
            </a:r>
            <a:r>
              <a:rPr lang="en-GB" sz="2400" dirty="0"/>
              <a:t>by a hyperplane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13" y="3432015"/>
            <a:ext cx="3412958" cy="318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43" y="3500423"/>
            <a:ext cx="3299594" cy="3080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5" y="3500423"/>
            <a:ext cx="3264318" cy="30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577516"/>
            <a:ext cx="9875520" cy="13563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Logic</a:t>
            </a:r>
            <a:r>
              <a:rPr lang="en-US" sz="5400" dirty="0" smtClean="0"/>
              <a:t>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2057400"/>
            <a:ext cx="11053011" cy="405464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Collect the network metrics as training data</a:t>
            </a:r>
          </a:p>
          <a:p>
            <a:r>
              <a:rPr lang="en-US" sz="3600" dirty="0" smtClean="0"/>
              <a:t>Train the machine learning algorithm with training data</a:t>
            </a:r>
          </a:p>
          <a:p>
            <a:r>
              <a:rPr lang="en-US" sz="3600" dirty="0" smtClean="0"/>
              <a:t>In live traffic, the controller will collects the network metrics and classify with machine learning algorithm</a:t>
            </a:r>
          </a:p>
          <a:p>
            <a:r>
              <a:rPr lang="en-US" sz="3600" dirty="0"/>
              <a:t>machine learning </a:t>
            </a:r>
            <a:r>
              <a:rPr lang="en-US" sz="3600" dirty="0" smtClean="0"/>
              <a:t>algorithm classify as  Normal traffic or Attack traffic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86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Network Metrics 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Collect the training data :</a:t>
            </a:r>
          </a:p>
          <a:p>
            <a:pPr lvl="1"/>
            <a:r>
              <a:rPr lang="en-US" sz="4000" dirty="0" smtClean="0"/>
              <a:t>SFE(Speed of Flow Entry)</a:t>
            </a:r>
          </a:p>
          <a:p>
            <a:pPr lvl="1"/>
            <a:r>
              <a:rPr lang="en-US" sz="4000" dirty="0" smtClean="0"/>
              <a:t>SSIP(Speed of </a:t>
            </a:r>
            <a:r>
              <a:rPr lang="en-US" sz="4000" dirty="0"/>
              <a:t>S</a:t>
            </a:r>
            <a:r>
              <a:rPr lang="en-US" sz="4000" dirty="0" smtClean="0"/>
              <a:t>ource IP)</a:t>
            </a:r>
          </a:p>
          <a:p>
            <a:pPr lvl="1"/>
            <a:r>
              <a:rPr lang="en-US" sz="4000" dirty="0" smtClean="0"/>
              <a:t>RFIP(Ratio of Flow Pair)</a:t>
            </a:r>
          </a:p>
          <a:p>
            <a:pPr lvl="1"/>
            <a:r>
              <a:rPr lang="en-US" sz="4000" dirty="0" smtClean="0"/>
              <a:t>SDFB(Standard deviation of flow bytes)</a:t>
            </a:r>
          </a:p>
          <a:p>
            <a:pPr lvl="1"/>
            <a:r>
              <a:rPr lang="en-US" sz="4000" dirty="0" smtClean="0"/>
              <a:t>SDFP(</a:t>
            </a:r>
            <a:r>
              <a:rPr lang="en-US" sz="4000" dirty="0"/>
              <a:t>Standard deviation of flow </a:t>
            </a:r>
            <a:r>
              <a:rPr lang="en-US" sz="4000" dirty="0" smtClean="0"/>
              <a:t> packets)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1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9582" t="32818" r="11617" b="29974"/>
          <a:stretch/>
        </p:blipFill>
        <p:spPr>
          <a:xfrm>
            <a:off x="4010526" y="4028522"/>
            <a:ext cx="4860758" cy="262058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39028" y="1604210"/>
            <a:ext cx="9879492" cy="3899034"/>
          </a:xfrm>
        </p:spPr>
        <p:txBody>
          <a:bodyPr/>
          <a:lstStyle/>
          <a:p>
            <a:r>
              <a:rPr lang="en-GB" dirty="0" smtClean="0"/>
              <a:t>This floods </a:t>
            </a:r>
            <a:r>
              <a:rPr lang="en-GB" dirty="0"/>
              <a:t>are used as training and for detection of attack samples. </a:t>
            </a:r>
            <a:endParaRPr lang="en-GB" dirty="0" smtClean="0"/>
          </a:p>
          <a:p>
            <a:r>
              <a:rPr lang="en-GB" dirty="0"/>
              <a:t>The numbers in brackets are the size of the packets 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sampling period is 3 second</a:t>
            </a:r>
          </a:p>
          <a:p>
            <a:r>
              <a:rPr lang="en-GB" dirty="0" smtClean="0"/>
              <a:t>Collect the flow table every 60 periods. .</a:t>
            </a:r>
          </a:p>
          <a:p>
            <a:r>
              <a:rPr lang="en-GB" dirty="0"/>
              <a:t>then process and normalize the data of each </a:t>
            </a:r>
            <a:r>
              <a:rPr lang="en-GB" dirty="0" smtClean="0"/>
              <a:t>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380" t="21445" r="16793" b="5642"/>
          <a:stretch/>
        </p:blipFill>
        <p:spPr>
          <a:xfrm>
            <a:off x="1544053" y="1348326"/>
            <a:ext cx="8662737" cy="53140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232" y="240632"/>
            <a:ext cx="9875520" cy="135636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Network Metrics 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88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663" y="250256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9819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4043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3" t="31860" r="3698" b="13154"/>
          <a:stretch/>
        </p:blipFill>
        <p:spPr>
          <a:xfrm>
            <a:off x="391885" y="2647493"/>
            <a:ext cx="11443063" cy="3875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8577" y="2462827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2097" y="4117761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4698" y="6253539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84" y="24384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17751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230</TotalTime>
  <Words>222</Words>
  <Application>Microsoft Office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DDoS  Detection Using SVM</vt:lpstr>
      <vt:lpstr>Support Vector Machine Algorithm (SVM):</vt:lpstr>
      <vt:lpstr>Logic:</vt:lpstr>
      <vt:lpstr>Network Metrics :</vt:lpstr>
      <vt:lpstr>Network Metrics :</vt:lpstr>
      <vt:lpstr>Network Metrics :</vt:lpstr>
      <vt:lpstr>Demo</vt:lpstr>
      <vt:lpstr>Topology</vt:lpstr>
      <vt:lpstr>Thank you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Fattouh</dc:creator>
  <cp:lastModifiedBy>Maher Fattouh</cp:lastModifiedBy>
  <cp:revision>13</cp:revision>
  <dcterms:created xsi:type="dcterms:W3CDTF">2023-01-16T22:30:08Z</dcterms:created>
  <dcterms:modified xsi:type="dcterms:W3CDTF">2023-01-17T14:38:34Z</dcterms:modified>
</cp:coreProperties>
</file>