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5" r:id="rId7"/>
    <p:sldId id="258" r:id="rId8"/>
    <p:sldId id="263" r:id="rId9"/>
    <p:sldId id="264" r:id="rId10"/>
    <p:sldId id="279" r:id="rId11"/>
    <p:sldId id="280" r:id="rId12"/>
    <p:sldId id="266" r:id="rId13"/>
    <p:sldId id="268" r:id="rId14"/>
    <p:sldId id="269" r:id="rId15"/>
    <p:sldId id="271" r:id="rId16"/>
    <p:sldId id="259" r:id="rId17"/>
    <p:sldId id="261" r:id="rId18"/>
    <p:sldId id="260" r:id="rId19"/>
    <p:sldId id="273" r:id="rId20"/>
    <p:sldId id="267" r:id="rId21"/>
    <p:sldId id="262" r:id="rId22"/>
    <p:sldId id="265" r:id="rId23"/>
    <p:sldId id="276" r:id="rId24"/>
    <p:sldId id="277" r:id="rId25"/>
    <p:sldId id="274" r:id="rId26"/>
    <p:sldId id="272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8E66D-5DCF-4DB2-8D07-10B3A5ADBA7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FAD8CF-41DC-4367-8BD0-24A84273AED5}">
      <dgm:prSet/>
      <dgm:spPr/>
      <dgm:t>
        <a:bodyPr/>
        <a:lstStyle/>
        <a:p>
          <a:r>
            <a:rPr lang="en-US"/>
            <a:t>US01: Initiate interaction</a:t>
          </a:r>
        </a:p>
      </dgm:t>
    </dgm:pt>
    <dgm:pt modelId="{86872A5D-6B39-443E-95BC-6D07001294F1}" type="parTrans" cxnId="{20C974CA-C804-4D44-8459-AB329BAF3034}">
      <dgm:prSet/>
      <dgm:spPr/>
      <dgm:t>
        <a:bodyPr/>
        <a:lstStyle/>
        <a:p>
          <a:endParaRPr lang="en-US"/>
        </a:p>
      </dgm:t>
    </dgm:pt>
    <dgm:pt modelId="{FD0BFE88-79E4-4872-9FEC-F16AAFC6A336}" type="sibTrans" cxnId="{20C974CA-C804-4D44-8459-AB329BAF303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72FEE6E-2A3E-4E24-8E63-D5C1C4648440}">
      <dgm:prSet/>
      <dgm:spPr/>
      <dgm:t>
        <a:bodyPr/>
        <a:lstStyle/>
        <a:p>
          <a:r>
            <a:rPr lang="en-US"/>
            <a:t>US02: Conduct Survey and Show Results</a:t>
          </a:r>
        </a:p>
      </dgm:t>
    </dgm:pt>
    <dgm:pt modelId="{A4227897-5457-495E-B3C1-9E18DCF23D72}" type="parTrans" cxnId="{2E6D5185-3F32-41CB-9E55-48A0729C9F1F}">
      <dgm:prSet/>
      <dgm:spPr/>
      <dgm:t>
        <a:bodyPr/>
        <a:lstStyle/>
        <a:p>
          <a:endParaRPr lang="en-US"/>
        </a:p>
      </dgm:t>
    </dgm:pt>
    <dgm:pt modelId="{B08E7699-B49F-49A5-B003-8AF448CEB7CC}" type="sibTrans" cxnId="{2E6D5185-3F32-41CB-9E55-48A0729C9F1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D39ECA6-01D4-445D-982A-1057584266C0}">
      <dgm:prSet/>
      <dgm:spPr/>
      <dgm:t>
        <a:bodyPr/>
        <a:lstStyle/>
        <a:p>
          <a:r>
            <a:rPr lang="en-US"/>
            <a:t>US03: Conduct Quiz and Show Results</a:t>
          </a:r>
        </a:p>
      </dgm:t>
    </dgm:pt>
    <dgm:pt modelId="{A2FB7A3A-0516-4375-B8A2-BE46EDC7C745}" type="parTrans" cxnId="{59AB043E-6A0D-4545-8A94-61D3E691D75E}">
      <dgm:prSet/>
      <dgm:spPr/>
      <dgm:t>
        <a:bodyPr/>
        <a:lstStyle/>
        <a:p>
          <a:endParaRPr lang="en-US"/>
        </a:p>
      </dgm:t>
    </dgm:pt>
    <dgm:pt modelId="{0E79078B-CDAE-40DD-B2B3-BFDB0FFAE3BD}" type="sibTrans" cxnId="{59AB043E-6A0D-4545-8A94-61D3E691D75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62AE1B6-1181-4327-8954-045C803C4500}">
      <dgm:prSet/>
      <dgm:spPr/>
      <dgm:t>
        <a:bodyPr/>
        <a:lstStyle/>
        <a:p>
          <a:r>
            <a:rPr lang="en-US"/>
            <a:t>US04: End Interview</a:t>
          </a:r>
        </a:p>
      </dgm:t>
    </dgm:pt>
    <dgm:pt modelId="{306779F3-D808-479A-9A35-B75E082F379B}" type="parTrans" cxnId="{8A0C3F9A-F9A7-468C-A65C-202DE4F66044}">
      <dgm:prSet/>
      <dgm:spPr/>
      <dgm:t>
        <a:bodyPr/>
        <a:lstStyle/>
        <a:p>
          <a:endParaRPr lang="en-US"/>
        </a:p>
      </dgm:t>
    </dgm:pt>
    <dgm:pt modelId="{0D9C73C5-656C-4D9B-84C2-6DD81F7E208A}" type="sibTrans" cxnId="{8A0C3F9A-F9A7-468C-A65C-202DE4F6604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00B3BFE-7209-4D3D-8F94-F275E13BDC44}" type="pres">
      <dgm:prSet presAssocID="{CF08E66D-5DCF-4DB2-8D07-10B3A5ADBA7A}" presName="Name0" presStyleCnt="0">
        <dgm:presLayoutVars>
          <dgm:animLvl val="lvl"/>
          <dgm:resizeHandles val="exact"/>
        </dgm:presLayoutVars>
      </dgm:prSet>
      <dgm:spPr/>
    </dgm:pt>
    <dgm:pt modelId="{3046E5AD-777F-4048-9912-56EA7F9C1780}" type="pres">
      <dgm:prSet presAssocID="{4AFAD8CF-41DC-4367-8BD0-24A84273AED5}" presName="compositeNode" presStyleCnt="0">
        <dgm:presLayoutVars>
          <dgm:bulletEnabled val="1"/>
        </dgm:presLayoutVars>
      </dgm:prSet>
      <dgm:spPr/>
    </dgm:pt>
    <dgm:pt modelId="{F44B93F8-9311-4192-BEE7-08CC403258B6}" type="pres">
      <dgm:prSet presAssocID="{4AFAD8CF-41DC-4367-8BD0-24A84273AED5}" presName="bgRect" presStyleLbl="bgAccFollowNode1" presStyleIdx="0" presStyleCnt="4"/>
      <dgm:spPr/>
    </dgm:pt>
    <dgm:pt modelId="{7C0A2DC8-F857-45D3-B883-FC8A8B2649F7}" type="pres">
      <dgm:prSet presAssocID="{FD0BFE88-79E4-4872-9FEC-F16AAFC6A33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05C54AD-F498-4EAE-933C-79690010B6F9}" type="pres">
      <dgm:prSet presAssocID="{4AFAD8CF-41DC-4367-8BD0-24A84273AED5}" presName="bottomLine" presStyleLbl="alignNode1" presStyleIdx="1" presStyleCnt="8">
        <dgm:presLayoutVars/>
      </dgm:prSet>
      <dgm:spPr/>
    </dgm:pt>
    <dgm:pt modelId="{301D1637-1299-455B-B241-26F20548D597}" type="pres">
      <dgm:prSet presAssocID="{4AFAD8CF-41DC-4367-8BD0-24A84273AED5}" presName="nodeText" presStyleLbl="bgAccFollowNode1" presStyleIdx="0" presStyleCnt="4">
        <dgm:presLayoutVars>
          <dgm:bulletEnabled val="1"/>
        </dgm:presLayoutVars>
      </dgm:prSet>
      <dgm:spPr/>
    </dgm:pt>
    <dgm:pt modelId="{457EB7EB-3031-4FD5-AB4A-098DB2A39526}" type="pres">
      <dgm:prSet presAssocID="{FD0BFE88-79E4-4872-9FEC-F16AAFC6A336}" presName="sibTrans" presStyleCnt="0"/>
      <dgm:spPr/>
    </dgm:pt>
    <dgm:pt modelId="{CDA1027A-4219-4E6C-814D-BECB2132DC08}" type="pres">
      <dgm:prSet presAssocID="{F72FEE6E-2A3E-4E24-8E63-D5C1C4648440}" presName="compositeNode" presStyleCnt="0">
        <dgm:presLayoutVars>
          <dgm:bulletEnabled val="1"/>
        </dgm:presLayoutVars>
      </dgm:prSet>
      <dgm:spPr/>
    </dgm:pt>
    <dgm:pt modelId="{E319FC80-F7AB-4AE4-B12D-38ACBB1976B6}" type="pres">
      <dgm:prSet presAssocID="{F72FEE6E-2A3E-4E24-8E63-D5C1C4648440}" presName="bgRect" presStyleLbl="bgAccFollowNode1" presStyleIdx="1" presStyleCnt="4"/>
      <dgm:spPr/>
    </dgm:pt>
    <dgm:pt modelId="{CAD0D93D-4F52-45C4-9234-6B90C8ABFB2A}" type="pres">
      <dgm:prSet presAssocID="{B08E7699-B49F-49A5-B003-8AF448CEB7C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A78B9E1-BDD6-4FDF-9777-A25D2AD8388A}" type="pres">
      <dgm:prSet presAssocID="{F72FEE6E-2A3E-4E24-8E63-D5C1C4648440}" presName="bottomLine" presStyleLbl="alignNode1" presStyleIdx="3" presStyleCnt="8">
        <dgm:presLayoutVars/>
      </dgm:prSet>
      <dgm:spPr/>
    </dgm:pt>
    <dgm:pt modelId="{D12FD161-9C21-4F67-AC45-1A65A9947494}" type="pres">
      <dgm:prSet presAssocID="{F72FEE6E-2A3E-4E24-8E63-D5C1C4648440}" presName="nodeText" presStyleLbl="bgAccFollowNode1" presStyleIdx="1" presStyleCnt="4">
        <dgm:presLayoutVars>
          <dgm:bulletEnabled val="1"/>
        </dgm:presLayoutVars>
      </dgm:prSet>
      <dgm:spPr/>
    </dgm:pt>
    <dgm:pt modelId="{514254AB-E2BE-4D1C-A473-5FF5076EEBF2}" type="pres">
      <dgm:prSet presAssocID="{B08E7699-B49F-49A5-B003-8AF448CEB7CC}" presName="sibTrans" presStyleCnt="0"/>
      <dgm:spPr/>
    </dgm:pt>
    <dgm:pt modelId="{EAADB93C-039D-4A18-87FE-C6E1B7619D9F}" type="pres">
      <dgm:prSet presAssocID="{9D39ECA6-01D4-445D-982A-1057584266C0}" presName="compositeNode" presStyleCnt="0">
        <dgm:presLayoutVars>
          <dgm:bulletEnabled val="1"/>
        </dgm:presLayoutVars>
      </dgm:prSet>
      <dgm:spPr/>
    </dgm:pt>
    <dgm:pt modelId="{A7A9AF86-200B-49CB-B24C-66AFBC0692E6}" type="pres">
      <dgm:prSet presAssocID="{9D39ECA6-01D4-445D-982A-1057584266C0}" presName="bgRect" presStyleLbl="bgAccFollowNode1" presStyleIdx="2" presStyleCnt="4"/>
      <dgm:spPr/>
    </dgm:pt>
    <dgm:pt modelId="{7041F3E9-7F84-4620-80F8-7A2C95DD6DED}" type="pres">
      <dgm:prSet presAssocID="{0E79078B-CDAE-40DD-B2B3-BFDB0FFAE3B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6B3EED11-5D52-4926-839E-981C88CB903A}" type="pres">
      <dgm:prSet presAssocID="{9D39ECA6-01D4-445D-982A-1057584266C0}" presName="bottomLine" presStyleLbl="alignNode1" presStyleIdx="5" presStyleCnt="8">
        <dgm:presLayoutVars/>
      </dgm:prSet>
      <dgm:spPr/>
    </dgm:pt>
    <dgm:pt modelId="{918DD679-EEDF-43DA-899C-E78A4E9DD5C4}" type="pres">
      <dgm:prSet presAssocID="{9D39ECA6-01D4-445D-982A-1057584266C0}" presName="nodeText" presStyleLbl="bgAccFollowNode1" presStyleIdx="2" presStyleCnt="4">
        <dgm:presLayoutVars>
          <dgm:bulletEnabled val="1"/>
        </dgm:presLayoutVars>
      </dgm:prSet>
      <dgm:spPr/>
    </dgm:pt>
    <dgm:pt modelId="{D02918CF-889C-4B78-B3A6-E54B6587F5BB}" type="pres">
      <dgm:prSet presAssocID="{0E79078B-CDAE-40DD-B2B3-BFDB0FFAE3BD}" presName="sibTrans" presStyleCnt="0"/>
      <dgm:spPr/>
    </dgm:pt>
    <dgm:pt modelId="{EC15DA8D-919B-4278-AE90-2633C7120425}" type="pres">
      <dgm:prSet presAssocID="{662AE1B6-1181-4327-8954-045C803C4500}" presName="compositeNode" presStyleCnt="0">
        <dgm:presLayoutVars>
          <dgm:bulletEnabled val="1"/>
        </dgm:presLayoutVars>
      </dgm:prSet>
      <dgm:spPr/>
    </dgm:pt>
    <dgm:pt modelId="{7DD1FA58-6B4D-49E6-8ECA-B33DCC6FABA0}" type="pres">
      <dgm:prSet presAssocID="{662AE1B6-1181-4327-8954-045C803C4500}" presName="bgRect" presStyleLbl="bgAccFollowNode1" presStyleIdx="3" presStyleCnt="4"/>
      <dgm:spPr/>
    </dgm:pt>
    <dgm:pt modelId="{27FCF8EE-73AC-4E14-A6B1-FBC75619F2CF}" type="pres">
      <dgm:prSet presAssocID="{0D9C73C5-656C-4D9B-84C2-6DD81F7E208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C5CF4F4-9000-4244-8394-37FD76C4F2A9}" type="pres">
      <dgm:prSet presAssocID="{662AE1B6-1181-4327-8954-045C803C4500}" presName="bottomLine" presStyleLbl="alignNode1" presStyleIdx="7" presStyleCnt="8">
        <dgm:presLayoutVars/>
      </dgm:prSet>
      <dgm:spPr/>
    </dgm:pt>
    <dgm:pt modelId="{F55BF5F6-F8F7-462D-B5CC-F023D8384C00}" type="pres">
      <dgm:prSet presAssocID="{662AE1B6-1181-4327-8954-045C803C450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76B8F35-BCB9-4F85-AE61-DA28E8694E00}" type="presOf" srcId="{0D9C73C5-656C-4D9B-84C2-6DD81F7E208A}" destId="{27FCF8EE-73AC-4E14-A6B1-FBC75619F2CF}" srcOrd="0" destOrd="0" presId="urn:microsoft.com/office/officeart/2016/7/layout/BasicLinearProcessNumbered"/>
    <dgm:cxn modelId="{59AB043E-6A0D-4545-8A94-61D3E691D75E}" srcId="{CF08E66D-5DCF-4DB2-8D07-10B3A5ADBA7A}" destId="{9D39ECA6-01D4-445D-982A-1057584266C0}" srcOrd="2" destOrd="0" parTransId="{A2FB7A3A-0516-4375-B8A2-BE46EDC7C745}" sibTransId="{0E79078B-CDAE-40DD-B2B3-BFDB0FFAE3BD}"/>
    <dgm:cxn modelId="{100FFD5B-83D4-4BC3-BA55-A8D22C1EE786}" type="presOf" srcId="{CF08E66D-5DCF-4DB2-8D07-10B3A5ADBA7A}" destId="{100B3BFE-7209-4D3D-8F94-F275E13BDC44}" srcOrd="0" destOrd="0" presId="urn:microsoft.com/office/officeart/2016/7/layout/BasicLinearProcessNumbered"/>
    <dgm:cxn modelId="{19193C68-661D-48DB-9755-A6F3E8CC4C2C}" type="presOf" srcId="{B08E7699-B49F-49A5-B003-8AF448CEB7CC}" destId="{CAD0D93D-4F52-45C4-9234-6B90C8ABFB2A}" srcOrd="0" destOrd="0" presId="urn:microsoft.com/office/officeart/2016/7/layout/BasicLinearProcessNumbered"/>
    <dgm:cxn modelId="{251B576A-23BC-44ED-94C3-A4D0D7252B19}" type="presOf" srcId="{662AE1B6-1181-4327-8954-045C803C4500}" destId="{F55BF5F6-F8F7-462D-B5CC-F023D8384C00}" srcOrd="1" destOrd="0" presId="urn:microsoft.com/office/officeart/2016/7/layout/BasicLinearProcessNumbered"/>
    <dgm:cxn modelId="{416A3572-44F0-4F46-B52D-417735425AAC}" type="presOf" srcId="{9D39ECA6-01D4-445D-982A-1057584266C0}" destId="{A7A9AF86-200B-49CB-B24C-66AFBC0692E6}" srcOrd="0" destOrd="0" presId="urn:microsoft.com/office/officeart/2016/7/layout/BasicLinearProcessNumbered"/>
    <dgm:cxn modelId="{2FB68C7B-E3A5-4578-9019-EC14AC30FA5E}" type="presOf" srcId="{F72FEE6E-2A3E-4E24-8E63-D5C1C4648440}" destId="{D12FD161-9C21-4F67-AC45-1A65A9947494}" srcOrd="1" destOrd="0" presId="urn:microsoft.com/office/officeart/2016/7/layout/BasicLinearProcessNumbered"/>
    <dgm:cxn modelId="{C9EC8883-E896-4BDF-A327-515B743719AA}" type="presOf" srcId="{4AFAD8CF-41DC-4367-8BD0-24A84273AED5}" destId="{301D1637-1299-455B-B241-26F20548D597}" srcOrd="1" destOrd="0" presId="urn:microsoft.com/office/officeart/2016/7/layout/BasicLinearProcessNumbered"/>
    <dgm:cxn modelId="{2E6D5185-3F32-41CB-9E55-48A0729C9F1F}" srcId="{CF08E66D-5DCF-4DB2-8D07-10B3A5ADBA7A}" destId="{F72FEE6E-2A3E-4E24-8E63-D5C1C4648440}" srcOrd="1" destOrd="0" parTransId="{A4227897-5457-495E-B3C1-9E18DCF23D72}" sibTransId="{B08E7699-B49F-49A5-B003-8AF448CEB7CC}"/>
    <dgm:cxn modelId="{15504D86-CD80-43CD-84ED-5DB32D384A38}" type="presOf" srcId="{9D39ECA6-01D4-445D-982A-1057584266C0}" destId="{918DD679-EEDF-43DA-899C-E78A4E9DD5C4}" srcOrd="1" destOrd="0" presId="urn:microsoft.com/office/officeart/2016/7/layout/BasicLinearProcessNumbered"/>
    <dgm:cxn modelId="{8A0C3F9A-F9A7-468C-A65C-202DE4F66044}" srcId="{CF08E66D-5DCF-4DB2-8D07-10B3A5ADBA7A}" destId="{662AE1B6-1181-4327-8954-045C803C4500}" srcOrd="3" destOrd="0" parTransId="{306779F3-D808-479A-9A35-B75E082F379B}" sibTransId="{0D9C73C5-656C-4D9B-84C2-6DD81F7E208A}"/>
    <dgm:cxn modelId="{FB8294AA-D3F7-497C-87AC-A494B614DE5E}" type="presOf" srcId="{0E79078B-CDAE-40DD-B2B3-BFDB0FFAE3BD}" destId="{7041F3E9-7F84-4620-80F8-7A2C95DD6DED}" srcOrd="0" destOrd="0" presId="urn:microsoft.com/office/officeart/2016/7/layout/BasicLinearProcessNumbered"/>
    <dgm:cxn modelId="{0159CDB4-7712-43B8-9850-CE392ABB4526}" type="presOf" srcId="{662AE1B6-1181-4327-8954-045C803C4500}" destId="{7DD1FA58-6B4D-49E6-8ECA-B33DCC6FABA0}" srcOrd="0" destOrd="0" presId="urn:microsoft.com/office/officeart/2016/7/layout/BasicLinearProcessNumbered"/>
    <dgm:cxn modelId="{20C974CA-C804-4D44-8459-AB329BAF3034}" srcId="{CF08E66D-5DCF-4DB2-8D07-10B3A5ADBA7A}" destId="{4AFAD8CF-41DC-4367-8BD0-24A84273AED5}" srcOrd="0" destOrd="0" parTransId="{86872A5D-6B39-443E-95BC-6D07001294F1}" sibTransId="{FD0BFE88-79E4-4872-9FEC-F16AAFC6A336}"/>
    <dgm:cxn modelId="{995314DA-71D9-4814-B918-6BED2E815FFC}" type="presOf" srcId="{FD0BFE88-79E4-4872-9FEC-F16AAFC6A336}" destId="{7C0A2DC8-F857-45D3-B883-FC8A8B2649F7}" srcOrd="0" destOrd="0" presId="urn:microsoft.com/office/officeart/2016/7/layout/BasicLinearProcessNumbered"/>
    <dgm:cxn modelId="{315B26DC-2BED-4183-9021-17FE984362F4}" type="presOf" srcId="{F72FEE6E-2A3E-4E24-8E63-D5C1C4648440}" destId="{E319FC80-F7AB-4AE4-B12D-38ACBB1976B6}" srcOrd="0" destOrd="0" presId="urn:microsoft.com/office/officeart/2016/7/layout/BasicLinearProcessNumbered"/>
    <dgm:cxn modelId="{98BDF7F1-3A81-4703-ADBE-6D4540D016B3}" type="presOf" srcId="{4AFAD8CF-41DC-4367-8BD0-24A84273AED5}" destId="{F44B93F8-9311-4192-BEE7-08CC403258B6}" srcOrd="0" destOrd="0" presId="urn:microsoft.com/office/officeart/2016/7/layout/BasicLinearProcessNumbered"/>
    <dgm:cxn modelId="{C38A4E42-D551-4A7E-BB02-73F775B35FDA}" type="presParOf" srcId="{100B3BFE-7209-4D3D-8F94-F275E13BDC44}" destId="{3046E5AD-777F-4048-9912-56EA7F9C1780}" srcOrd="0" destOrd="0" presId="urn:microsoft.com/office/officeart/2016/7/layout/BasicLinearProcessNumbered"/>
    <dgm:cxn modelId="{9DF4FF6A-602D-4298-9E2D-F94D9137F9AA}" type="presParOf" srcId="{3046E5AD-777F-4048-9912-56EA7F9C1780}" destId="{F44B93F8-9311-4192-BEE7-08CC403258B6}" srcOrd="0" destOrd="0" presId="urn:microsoft.com/office/officeart/2016/7/layout/BasicLinearProcessNumbered"/>
    <dgm:cxn modelId="{F6AAC8D1-8A6D-4B9D-91A5-543B214A65DA}" type="presParOf" srcId="{3046E5AD-777F-4048-9912-56EA7F9C1780}" destId="{7C0A2DC8-F857-45D3-B883-FC8A8B2649F7}" srcOrd="1" destOrd="0" presId="urn:microsoft.com/office/officeart/2016/7/layout/BasicLinearProcessNumbered"/>
    <dgm:cxn modelId="{7D3F493D-9215-46F5-8B56-92958A0E8DBF}" type="presParOf" srcId="{3046E5AD-777F-4048-9912-56EA7F9C1780}" destId="{A05C54AD-F498-4EAE-933C-79690010B6F9}" srcOrd="2" destOrd="0" presId="urn:microsoft.com/office/officeart/2016/7/layout/BasicLinearProcessNumbered"/>
    <dgm:cxn modelId="{341F6A0C-491C-4E97-AAD7-36C282C8E7A9}" type="presParOf" srcId="{3046E5AD-777F-4048-9912-56EA7F9C1780}" destId="{301D1637-1299-455B-B241-26F20548D597}" srcOrd="3" destOrd="0" presId="urn:microsoft.com/office/officeart/2016/7/layout/BasicLinearProcessNumbered"/>
    <dgm:cxn modelId="{23406E27-4AA5-49CE-A9BA-B8B696526C22}" type="presParOf" srcId="{100B3BFE-7209-4D3D-8F94-F275E13BDC44}" destId="{457EB7EB-3031-4FD5-AB4A-098DB2A39526}" srcOrd="1" destOrd="0" presId="urn:microsoft.com/office/officeart/2016/7/layout/BasicLinearProcessNumbered"/>
    <dgm:cxn modelId="{981116EB-2653-45D1-B7CB-767BF49418CB}" type="presParOf" srcId="{100B3BFE-7209-4D3D-8F94-F275E13BDC44}" destId="{CDA1027A-4219-4E6C-814D-BECB2132DC08}" srcOrd="2" destOrd="0" presId="urn:microsoft.com/office/officeart/2016/7/layout/BasicLinearProcessNumbered"/>
    <dgm:cxn modelId="{067B2466-5E19-457B-9FC3-81D88C032859}" type="presParOf" srcId="{CDA1027A-4219-4E6C-814D-BECB2132DC08}" destId="{E319FC80-F7AB-4AE4-B12D-38ACBB1976B6}" srcOrd="0" destOrd="0" presId="urn:microsoft.com/office/officeart/2016/7/layout/BasicLinearProcessNumbered"/>
    <dgm:cxn modelId="{75C30D6F-5E6A-4F8E-B315-9792053ECC5B}" type="presParOf" srcId="{CDA1027A-4219-4E6C-814D-BECB2132DC08}" destId="{CAD0D93D-4F52-45C4-9234-6B90C8ABFB2A}" srcOrd="1" destOrd="0" presId="urn:microsoft.com/office/officeart/2016/7/layout/BasicLinearProcessNumbered"/>
    <dgm:cxn modelId="{A28E21B3-4BA3-48C6-9AF2-F310768A1C0B}" type="presParOf" srcId="{CDA1027A-4219-4E6C-814D-BECB2132DC08}" destId="{6A78B9E1-BDD6-4FDF-9777-A25D2AD8388A}" srcOrd="2" destOrd="0" presId="urn:microsoft.com/office/officeart/2016/7/layout/BasicLinearProcessNumbered"/>
    <dgm:cxn modelId="{2136B65A-23BB-4117-898F-DC58B313D7C3}" type="presParOf" srcId="{CDA1027A-4219-4E6C-814D-BECB2132DC08}" destId="{D12FD161-9C21-4F67-AC45-1A65A9947494}" srcOrd="3" destOrd="0" presId="urn:microsoft.com/office/officeart/2016/7/layout/BasicLinearProcessNumbered"/>
    <dgm:cxn modelId="{48718A1A-C67D-4D3B-9C6E-48AADFFB2766}" type="presParOf" srcId="{100B3BFE-7209-4D3D-8F94-F275E13BDC44}" destId="{514254AB-E2BE-4D1C-A473-5FF5076EEBF2}" srcOrd="3" destOrd="0" presId="urn:microsoft.com/office/officeart/2016/7/layout/BasicLinearProcessNumbered"/>
    <dgm:cxn modelId="{AFAD37D7-7127-4292-8B97-93EA937CAD08}" type="presParOf" srcId="{100B3BFE-7209-4D3D-8F94-F275E13BDC44}" destId="{EAADB93C-039D-4A18-87FE-C6E1B7619D9F}" srcOrd="4" destOrd="0" presId="urn:microsoft.com/office/officeart/2016/7/layout/BasicLinearProcessNumbered"/>
    <dgm:cxn modelId="{6557AA25-C53D-49B6-9B34-764495BAFDB7}" type="presParOf" srcId="{EAADB93C-039D-4A18-87FE-C6E1B7619D9F}" destId="{A7A9AF86-200B-49CB-B24C-66AFBC0692E6}" srcOrd="0" destOrd="0" presId="urn:microsoft.com/office/officeart/2016/7/layout/BasicLinearProcessNumbered"/>
    <dgm:cxn modelId="{F9907B5A-B239-4914-A5F8-BED41919FC4F}" type="presParOf" srcId="{EAADB93C-039D-4A18-87FE-C6E1B7619D9F}" destId="{7041F3E9-7F84-4620-80F8-7A2C95DD6DED}" srcOrd="1" destOrd="0" presId="urn:microsoft.com/office/officeart/2016/7/layout/BasicLinearProcessNumbered"/>
    <dgm:cxn modelId="{35C77FB1-A67D-4B86-AEEE-DEB4465AF216}" type="presParOf" srcId="{EAADB93C-039D-4A18-87FE-C6E1B7619D9F}" destId="{6B3EED11-5D52-4926-839E-981C88CB903A}" srcOrd="2" destOrd="0" presId="urn:microsoft.com/office/officeart/2016/7/layout/BasicLinearProcessNumbered"/>
    <dgm:cxn modelId="{E08B9694-699C-4D3E-BD9E-37B3E745C75C}" type="presParOf" srcId="{EAADB93C-039D-4A18-87FE-C6E1B7619D9F}" destId="{918DD679-EEDF-43DA-899C-E78A4E9DD5C4}" srcOrd="3" destOrd="0" presId="urn:microsoft.com/office/officeart/2016/7/layout/BasicLinearProcessNumbered"/>
    <dgm:cxn modelId="{C969C915-4C58-4CB5-9F3D-23993EDAA0A7}" type="presParOf" srcId="{100B3BFE-7209-4D3D-8F94-F275E13BDC44}" destId="{D02918CF-889C-4B78-B3A6-E54B6587F5BB}" srcOrd="5" destOrd="0" presId="urn:microsoft.com/office/officeart/2016/7/layout/BasicLinearProcessNumbered"/>
    <dgm:cxn modelId="{D6E08D05-8818-494A-AC9D-163B34777FEE}" type="presParOf" srcId="{100B3BFE-7209-4D3D-8F94-F275E13BDC44}" destId="{EC15DA8D-919B-4278-AE90-2633C7120425}" srcOrd="6" destOrd="0" presId="urn:microsoft.com/office/officeart/2016/7/layout/BasicLinearProcessNumbered"/>
    <dgm:cxn modelId="{4E70B6F4-E345-4FF1-97A3-F303C2DCB494}" type="presParOf" srcId="{EC15DA8D-919B-4278-AE90-2633C7120425}" destId="{7DD1FA58-6B4D-49E6-8ECA-B33DCC6FABA0}" srcOrd="0" destOrd="0" presId="urn:microsoft.com/office/officeart/2016/7/layout/BasicLinearProcessNumbered"/>
    <dgm:cxn modelId="{56671991-97A4-476C-973D-C14F6CE12278}" type="presParOf" srcId="{EC15DA8D-919B-4278-AE90-2633C7120425}" destId="{27FCF8EE-73AC-4E14-A6B1-FBC75619F2CF}" srcOrd="1" destOrd="0" presId="urn:microsoft.com/office/officeart/2016/7/layout/BasicLinearProcessNumbered"/>
    <dgm:cxn modelId="{1F038FD8-4EAE-4098-ACE5-909B13D015CC}" type="presParOf" srcId="{EC15DA8D-919B-4278-AE90-2633C7120425}" destId="{FC5CF4F4-9000-4244-8394-37FD76C4F2A9}" srcOrd="2" destOrd="0" presId="urn:microsoft.com/office/officeart/2016/7/layout/BasicLinearProcessNumbered"/>
    <dgm:cxn modelId="{26729ED6-D092-4D5B-BCBC-7BDAA517B128}" type="presParOf" srcId="{EC15DA8D-919B-4278-AE90-2633C7120425}" destId="{F55BF5F6-F8F7-462D-B5CC-F023D8384C0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18E546-2756-4A7E-80A9-86868AE59EA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63C8FC-5A3A-4D58-AF27-678D76E9AB33}">
      <dgm:prSet/>
      <dgm:spPr/>
      <dgm:t>
        <a:bodyPr/>
        <a:lstStyle/>
        <a:p>
          <a:r>
            <a:rPr lang="en-US"/>
            <a:t>First, we subscribe to an event in survey.</a:t>
          </a:r>
        </a:p>
      </dgm:t>
    </dgm:pt>
    <dgm:pt modelId="{08D1BE07-1AB9-4FC9-BC91-C6B099581C4F}" type="parTrans" cxnId="{A6976B52-1CD8-4F2C-9BA9-FE0E8D253402}">
      <dgm:prSet/>
      <dgm:spPr/>
      <dgm:t>
        <a:bodyPr/>
        <a:lstStyle/>
        <a:p>
          <a:endParaRPr lang="en-US"/>
        </a:p>
      </dgm:t>
    </dgm:pt>
    <dgm:pt modelId="{56F05E35-D95F-492C-B5A5-728FE891F90C}" type="sibTrans" cxnId="{A6976B52-1CD8-4F2C-9BA9-FE0E8D253402}">
      <dgm:prSet/>
      <dgm:spPr/>
      <dgm:t>
        <a:bodyPr/>
        <a:lstStyle/>
        <a:p>
          <a:endParaRPr lang="en-US"/>
        </a:p>
      </dgm:t>
    </dgm:pt>
    <dgm:pt modelId="{975BD9B9-0749-4AA8-83E8-652FBB665AC0}">
      <dgm:prSet/>
      <dgm:spPr/>
      <dgm:t>
        <a:bodyPr/>
        <a:lstStyle/>
        <a:p>
          <a:r>
            <a:rPr lang="en-US"/>
            <a:t>We pull the value.</a:t>
          </a:r>
        </a:p>
      </dgm:t>
    </dgm:pt>
    <dgm:pt modelId="{BBC65A1C-9699-4959-80DA-97FA6B9B61E7}" type="parTrans" cxnId="{24772BCA-2F8C-452A-888F-EED2F563C516}">
      <dgm:prSet/>
      <dgm:spPr/>
      <dgm:t>
        <a:bodyPr/>
        <a:lstStyle/>
        <a:p>
          <a:endParaRPr lang="en-US"/>
        </a:p>
      </dgm:t>
    </dgm:pt>
    <dgm:pt modelId="{C86038E9-9FC6-4FDA-BF28-4CD2DB1B7DC1}" type="sibTrans" cxnId="{24772BCA-2F8C-452A-888F-EED2F563C516}">
      <dgm:prSet/>
      <dgm:spPr/>
      <dgm:t>
        <a:bodyPr/>
        <a:lstStyle/>
        <a:p>
          <a:endParaRPr lang="en-US"/>
        </a:p>
      </dgm:t>
    </dgm:pt>
    <dgm:pt modelId="{652F401A-E69B-46D1-8149-0434DFC8565D}">
      <dgm:prSet/>
      <dgm:spPr/>
      <dgm:t>
        <a:bodyPr/>
        <a:lstStyle/>
        <a:p>
          <a:r>
            <a:rPr lang="en-US"/>
            <a:t>Add it to the old one </a:t>
          </a:r>
        </a:p>
      </dgm:t>
    </dgm:pt>
    <dgm:pt modelId="{CB14F2ED-026F-451D-86E4-C1089C691FC2}" type="parTrans" cxnId="{F878F05C-F91B-442B-8537-0FBD85D4E26D}">
      <dgm:prSet/>
      <dgm:spPr/>
      <dgm:t>
        <a:bodyPr/>
        <a:lstStyle/>
        <a:p>
          <a:endParaRPr lang="en-US"/>
        </a:p>
      </dgm:t>
    </dgm:pt>
    <dgm:pt modelId="{B2C6FCBD-DD93-45DC-9270-4010E857DFCF}" type="sibTrans" cxnId="{F878F05C-F91B-442B-8537-0FBD85D4E26D}">
      <dgm:prSet/>
      <dgm:spPr/>
      <dgm:t>
        <a:bodyPr/>
        <a:lstStyle/>
        <a:p>
          <a:endParaRPr lang="en-US"/>
        </a:p>
      </dgm:t>
    </dgm:pt>
    <dgm:pt modelId="{EDBF4CE8-CB5F-4CA8-969E-C7DFABE864D2}">
      <dgm:prSet/>
      <dgm:spPr/>
      <dgm:t>
        <a:bodyPr/>
        <a:lstStyle/>
        <a:p>
          <a:r>
            <a:rPr lang="en-US"/>
            <a:t>Save it </a:t>
          </a:r>
        </a:p>
      </dgm:t>
    </dgm:pt>
    <dgm:pt modelId="{94E88AC6-39E3-406B-8A3D-06A786D6E7AE}" type="parTrans" cxnId="{0B35F126-6036-4E39-9C46-2E536128C659}">
      <dgm:prSet/>
      <dgm:spPr/>
      <dgm:t>
        <a:bodyPr/>
        <a:lstStyle/>
        <a:p>
          <a:endParaRPr lang="en-US"/>
        </a:p>
      </dgm:t>
    </dgm:pt>
    <dgm:pt modelId="{7135400A-55C3-42FE-805B-FC904BBC1AD5}" type="sibTrans" cxnId="{0B35F126-6036-4E39-9C46-2E536128C659}">
      <dgm:prSet/>
      <dgm:spPr/>
      <dgm:t>
        <a:bodyPr/>
        <a:lstStyle/>
        <a:p>
          <a:endParaRPr lang="en-US"/>
        </a:p>
      </dgm:t>
    </dgm:pt>
    <dgm:pt modelId="{7ABBCAE8-E7D5-4F7B-A518-F2D66BA59E87}" type="pres">
      <dgm:prSet presAssocID="{BC18E546-2756-4A7E-80A9-86868AE59EAE}" presName="vert0" presStyleCnt="0">
        <dgm:presLayoutVars>
          <dgm:dir/>
          <dgm:animOne val="branch"/>
          <dgm:animLvl val="lvl"/>
        </dgm:presLayoutVars>
      </dgm:prSet>
      <dgm:spPr/>
    </dgm:pt>
    <dgm:pt modelId="{D0372783-16E1-4DEC-BDD5-6D11F34B81E7}" type="pres">
      <dgm:prSet presAssocID="{8563C8FC-5A3A-4D58-AF27-678D76E9AB33}" presName="thickLine" presStyleLbl="alignNode1" presStyleIdx="0" presStyleCnt="4"/>
      <dgm:spPr/>
    </dgm:pt>
    <dgm:pt modelId="{19D0C5A1-F2B1-498C-BD48-D30DA9A348AE}" type="pres">
      <dgm:prSet presAssocID="{8563C8FC-5A3A-4D58-AF27-678D76E9AB33}" presName="horz1" presStyleCnt="0"/>
      <dgm:spPr/>
    </dgm:pt>
    <dgm:pt modelId="{7B5A1707-7852-4A4C-A6B6-A51D19DD7DD0}" type="pres">
      <dgm:prSet presAssocID="{8563C8FC-5A3A-4D58-AF27-678D76E9AB33}" presName="tx1" presStyleLbl="revTx" presStyleIdx="0" presStyleCnt="4"/>
      <dgm:spPr/>
    </dgm:pt>
    <dgm:pt modelId="{8815A19F-D473-4C3A-9AF9-9B49153C5059}" type="pres">
      <dgm:prSet presAssocID="{8563C8FC-5A3A-4D58-AF27-678D76E9AB33}" presName="vert1" presStyleCnt="0"/>
      <dgm:spPr/>
    </dgm:pt>
    <dgm:pt modelId="{756F560E-E30A-48C9-9A43-1FFEB5B468DC}" type="pres">
      <dgm:prSet presAssocID="{975BD9B9-0749-4AA8-83E8-652FBB665AC0}" presName="thickLine" presStyleLbl="alignNode1" presStyleIdx="1" presStyleCnt="4"/>
      <dgm:spPr/>
    </dgm:pt>
    <dgm:pt modelId="{912E1AC0-68A2-4F27-A8BD-109E7D41FC57}" type="pres">
      <dgm:prSet presAssocID="{975BD9B9-0749-4AA8-83E8-652FBB665AC0}" presName="horz1" presStyleCnt="0"/>
      <dgm:spPr/>
    </dgm:pt>
    <dgm:pt modelId="{E8B96B6A-F64D-4181-896C-E597CDEF7C0B}" type="pres">
      <dgm:prSet presAssocID="{975BD9B9-0749-4AA8-83E8-652FBB665AC0}" presName="tx1" presStyleLbl="revTx" presStyleIdx="1" presStyleCnt="4"/>
      <dgm:spPr/>
    </dgm:pt>
    <dgm:pt modelId="{379D143F-5110-43DD-8F1F-8910DA9C71BD}" type="pres">
      <dgm:prSet presAssocID="{975BD9B9-0749-4AA8-83E8-652FBB665AC0}" presName="vert1" presStyleCnt="0"/>
      <dgm:spPr/>
    </dgm:pt>
    <dgm:pt modelId="{03D631F8-C938-41D0-B08A-5E98607C6AE3}" type="pres">
      <dgm:prSet presAssocID="{652F401A-E69B-46D1-8149-0434DFC8565D}" presName="thickLine" presStyleLbl="alignNode1" presStyleIdx="2" presStyleCnt="4"/>
      <dgm:spPr/>
    </dgm:pt>
    <dgm:pt modelId="{251D1F02-96E8-4F24-9DC7-BCA984BE5E95}" type="pres">
      <dgm:prSet presAssocID="{652F401A-E69B-46D1-8149-0434DFC8565D}" presName="horz1" presStyleCnt="0"/>
      <dgm:spPr/>
    </dgm:pt>
    <dgm:pt modelId="{8B213A14-C7B8-4E8B-811B-B460F93E74C9}" type="pres">
      <dgm:prSet presAssocID="{652F401A-E69B-46D1-8149-0434DFC8565D}" presName="tx1" presStyleLbl="revTx" presStyleIdx="2" presStyleCnt="4"/>
      <dgm:spPr/>
    </dgm:pt>
    <dgm:pt modelId="{B9273C21-FAB1-46EC-9ECD-1D0F9B8A2281}" type="pres">
      <dgm:prSet presAssocID="{652F401A-E69B-46D1-8149-0434DFC8565D}" presName="vert1" presStyleCnt="0"/>
      <dgm:spPr/>
    </dgm:pt>
    <dgm:pt modelId="{5C4AC952-D848-463F-A57E-2C4C9D2D7D2D}" type="pres">
      <dgm:prSet presAssocID="{EDBF4CE8-CB5F-4CA8-969E-C7DFABE864D2}" presName="thickLine" presStyleLbl="alignNode1" presStyleIdx="3" presStyleCnt="4"/>
      <dgm:spPr/>
    </dgm:pt>
    <dgm:pt modelId="{5C2ECD37-FB68-46C2-8D03-DF7CDD8239C1}" type="pres">
      <dgm:prSet presAssocID="{EDBF4CE8-CB5F-4CA8-969E-C7DFABE864D2}" presName="horz1" presStyleCnt="0"/>
      <dgm:spPr/>
    </dgm:pt>
    <dgm:pt modelId="{B72F9DF9-4167-4C27-827E-257D3A3593AD}" type="pres">
      <dgm:prSet presAssocID="{EDBF4CE8-CB5F-4CA8-969E-C7DFABE864D2}" presName="tx1" presStyleLbl="revTx" presStyleIdx="3" presStyleCnt="4"/>
      <dgm:spPr/>
    </dgm:pt>
    <dgm:pt modelId="{A44FFE0D-0DE8-4D18-BDA8-B1D17C8C7E5B}" type="pres">
      <dgm:prSet presAssocID="{EDBF4CE8-CB5F-4CA8-969E-C7DFABE864D2}" presName="vert1" presStyleCnt="0"/>
      <dgm:spPr/>
    </dgm:pt>
  </dgm:ptLst>
  <dgm:cxnLst>
    <dgm:cxn modelId="{0B35F126-6036-4E39-9C46-2E536128C659}" srcId="{BC18E546-2756-4A7E-80A9-86868AE59EAE}" destId="{EDBF4CE8-CB5F-4CA8-969E-C7DFABE864D2}" srcOrd="3" destOrd="0" parTransId="{94E88AC6-39E3-406B-8A3D-06A786D6E7AE}" sibTransId="{7135400A-55C3-42FE-805B-FC904BBC1AD5}"/>
    <dgm:cxn modelId="{7D056F3F-4DCD-4913-B2AB-5A3C2A21A25C}" type="presOf" srcId="{975BD9B9-0749-4AA8-83E8-652FBB665AC0}" destId="{E8B96B6A-F64D-4181-896C-E597CDEF7C0B}" srcOrd="0" destOrd="0" presId="urn:microsoft.com/office/officeart/2008/layout/LinedList"/>
    <dgm:cxn modelId="{F878F05C-F91B-442B-8537-0FBD85D4E26D}" srcId="{BC18E546-2756-4A7E-80A9-86868AE59EAE}" destId="{652F401A-E69B-46D1-8149-0434DFC8565D}" srcOrd="2" destOrd="0" parTransId="{CB14F2ED-026F-451D-86E4-C1089C691FC2}" sibTransId="{B2C6FCBD-DD93-45DC-9270-4010E857DFCF}"/>
    <dgm:cxn modelId="{A6976B52-1CD8-4F2C-9BA9-FE0E8D253402}" srcId="{BC18E546-2756-4A7E-80A9-86868AE59EAE}" destId="{8563C8FC-5A3A-4D58-AF27-678D76E9AB33}" srcOrd="0" destOrd="0" parTransId="{08D1BE07-1AB9-4FC9-BC91-C6B099581C4F}" sibTransId="{56F05E35-D95F-492C-B5A5-728FE891F90C}"/>
    <dgm:cxn modelId="{A396FB53-6A42-4651-BB6D-A14B471BE3D6}" type="presOf" srcId="{EDBF4CE8-CB5F-4CA8-969E-C7DFABE864D2}" destId="{B72F9DF9-4167-4C27-827E-257D3A3593AD}" srcOrd="0" destOrd="0" presId="urn:microsoft.com/office/officeart/2008/layout/LinedList"/>
    <dgm:cxn modelId="{DC86DA99-0D0B-49E3-8942-C21A8C928549}" type="presOf" srcId="{8563C8FC-5A3A-4D58-AF27-678D76E9AB33}" destId="{7B5A1707-7852-4A4C-A6B6-A51D19DD7DD0}" srcOrd="0" destOrd="0" presId="urn:microsoft.com/office/officeart/2008/layout/LinedList"/>
    <dgm:cxn modelId="{24772BCA-2F8C-452A-888F-EED2F563C516}" srcId="{BC18E546-2756-4A7E-80A9-86868AE59EAE}" destId="{975BD9B9-0749-4AA8-83E8-652FBB665AC0}" srcOrd="1" destOrd="0" parTransId="{BBC65A1C-9699-4959-80DA-97FA6B9B61E7}" sibTransId="{C86038E9-9FC6-4FDA-BF28-4CD2DB1B7DC1}"/>
    <dgm:cxn modelId="{30A710DA-664C-4DC6-B77A-029839ED930E}" type="presOf" srcId="{652F401A-E69B-46D1-8149-0434DFC8565D}" destId="{8B213A14-C7B8-4E8B-811B-B460F93E74C9}" srcOrd="0" destOrd="0" presId="urn:microsoft.com/office/officeart/2008/layout/LinedList"/>
    <dgm:cxn modelId="{201835EF-C54D-4126-AA2E-E6C5571E909C}" type="presOf" srcId="{BC18E546-2756-4A7E-80A9-86868AE59EAE}" destId="{7ABBCAE8-E7D5-4F7B-A518-F2D66BA59E87}" srcOrd="0" destOrd="0" presId="urn:microsoft.com/office/officeart/2008/layout/LinedList"/>
    <dgm:cxn modelId="{684B927C-9330-4B21-8767-E430DC814394}" type="presParOf" srcId="{7ABBCAE8-E7D5-4F7B-A518-F2D66BA59E87}" destId="{D0372783-16E1-4DEC-BDD5-6D11F34B81E7}" srcOrd="0" destOrd="0" presId="urn:microsoft.com/office/officeart/2008/layout/LinedList"/>
    <dgm:cxn modelId="{413D58E1-AD98-4D66-8B15-4F4A27D80733}" type="presParOf" srcId="{7ABBCAE8-E7D5-4F7B-A518-F2D66BA59E87}" destId="{19D0C5A1-F2B1-498C-BD48-D30DA9A348AE}" srcOrd="1" destOrd="0" presId="urn:microsoft.com/office/officeart/2008/layout/LinedList"/>
    <dgm:cxn modelId="{34C7C03B-DB5D-4B79-BD28-5A77FE5B6AAA}" type="presParOf" srcId="{19D0C5A1-F2B1-498C-BD48-D30DA9A348AE}" destId="{7B5A1707-7852-4A4C-A6B6-A51D19DD7DD0}" srcOrd="0" destOrd="0" presId="urn:microsoft.com/office/officeart/2008/layout/LinedList"/>
    <dgm:cxn modelId="{2FA22DC7-D6F4-429C-A1E2-F39C8D4D4EE1}" type="presParOf" srcId="{19D0C5A1-F2B1-498C-BD48-D30DA9A348AE}" destId="{8815A19F-D473-4C3A-9AF9-9B49153C5059}" srcOrd="1" destOrd="0" presId="urn:microsoft.com/office/officeart/2008/layout/LinedList"/>
    <dgm:cxn modelId="{39C91215-232B-4FBE-8019-9538632F452B}" type="presParOf" srcId="{7ABBCAE8-E7D5-4F7B-A518-F2D66BA59E87}" destId="{756F560E-E30A-48C9-9A43-1FFEB5B468DC}" srcOrd="2" destOrd="0" presId="urn:microsoft.com/office/officeart/2008/layout/LinedList"/>
    <dgm:cxn modelId="{E9A5502F-4FBE-4D94-A9E4-2993A7178272}" type="presParOf" srcId="{7ABBCAE8-E7D5-4F7B-A518-F2D66BA59E87}" destId="{912E1AC0-68A2-4F27-A8BD-109E7D41FC57}" srcOrd="3" destOrd="0" presId="urn:microsoft.com/office/officeart/2008/layout/LinedList"/>
    <dgm:cxn modelId="{B1A4DC94-9E9E-4801-B790-B5200CCC1AE4}" type="presParOf" srcId="{912E1AC0-68A2-4F27-A8BD-109E7D41FC57}" destId="{E8B96B6A-F64D-4181-896C-E597CDEF7C0B}" srcOrd="0" destOrd="0" presId="urn:microsoft.com/office/officeart/2008/layout/LinedList"/>
    <dgm:cxn modelId="{27A51494-198F-4F30-AD8D-3AEA15916F14}" type="presParOf" srcId="{912E1AC0-68A2-4F27-A8BD-109E7D41FC57}" destId="{379D143F-5110-43DD-8F1F-8910DA9C71BD}" srcOrd="1" destOrd="0" presId="urn:microsoft.com/office/officeart/2008/layout/LinedList"/>
    <dgm:cxn modelId="{9808EE94-B311-45BC-8E2A-1EB73D6C6708}" type="presParOf" srcId="{7ABBCAE8-E7D5-4F7B-A518-F2D66BA59E87}" destId="{03D631F8-C938-41D0-B08A-5E98607C6AE3}" srcOrd="4" destOrd="0" presId="urn:microsoft.com/office/officeart/2008/layout/LinedList"/>
    <dgm:cxn modelId="{7566F8B0-46FE-4446-82ED-A7CCC270DDBD}" type="presParOf" srcId="{7ABBCAE8-E7D5-4F7B-A518-F2D66BA59E87}" destId="{251D1F02-96E8-4F24-9DC7-BCA984BE5E95}" srcOrd="5" destOrd="0" presId="urn:microsoft.com/office/officeart/2008/layout/LinedList"/>
    <dgm:cxn modelId="{5273E345-4BCE-4947-A2DB-F66AC2F1900F}" type="presParOf" srcId="{251D1F02-96E8-4F24-9DC7-BCA984BE5E95}" destId="{8B213A14-C7B8-4E8B-811B-B460F93E74C9}" srcOrd="0" destOrd="0" presId="urn:microsoft.com/office/officeart/2008/layout/LinedList"/>
    <dgm:cxn modelId="{466E6556-6C83-4E61-97EE-302398446C2E}" type="presParOf" srcId="{251D1F02-96E8-4F24-9DC7-BCA984BE5E95}" destId="{B9273C21-FAB1-46EC-9ECD-1D0F9B8A2281}" srcOrd="1" destOrd="0" presId="urn:microsoft.com/office/officeart/2008/layout/LinedList"/>
    <dgm:cxn modelId="{20E263C6-D77C-4B13-B92E-319A04484E8B}" type="presParOf" srcId="{7ABBCAE8-E7D5-4F7B-A518-F2D66BA59E87}" destId="{5C4AC952-D848-463F-A57E-2C4C9D2D7D2D}" srcOrd="6" destOrd="0" presId="urn:microsoft.com/office/officeart/2008/layout/LinedList"/>
    <dgm:cxn modelId="{18BC6E31-C965-48CC-BA39-A5703F6700E7}" type="presParOf" srcId="{7ABBCAE8-E7D5-4F7B-A518-F2D66BA59E87}" destId="{5C2ECD37-FB68-46C2-8D03-DF7CDD8239C1}" srcOrd="7" destOrd="0" presId="urn:microsoft.com/office/officeart/2008/layout/LinedList"/>
    <dgm:cxn modelId="{DD25ABE6-3665-467E-991F-CCE2EB1641EA}" type="presParOf" srcId="{5C2ECD37-FB68-46C2-8D03-DF7CDD8239C1}" destId="{B72F9DF9-4167-4C27-827E-257D3A3593AD}" srcOrd="0" destOrd="0" presId="urn:microsoft.com/office/officeart/2008/layout/LinedList"/>
    <dgm:cxn modelId="{F6B2FA60-B931-4DBB-A989-1C2C985DA842}" type="presParOf" srcId="{5C2ECD37-FB68-46C2-8D03-DF7CDD8239C1}" destId="{A44FFE0D-0DE8-4D18-BDA8-B1D17C8C7E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B93F8-9311-4192-BEE7-08CC403258B6}">
      <dsp:nvSpPr>
        <dsp:cNvPr id="0" name=""/>
        <dsp:cNvSpPr/>
      </dsp:nvSpPr>
      <dsp:spPr>
        <a:xfrm>
          <a:off x="3080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US01: Initiate interaction</a:t>
          </a:r>
        </a:p>
      </dsp:txBody>
      <dsp:txXfrm>
        <a:off x="3080" y="1563836"/>
        <a:ext cx="2444055" cy="2053006"/>
      </dsp:txXfrm>
    </dsp:sp>
    <dsp:sp modelId="{7C0A2DC8-F857-45D3-B883-FC8A8B2649F7}">
      <dsp:nvSpPr>
        <dsp:cNvPr id="0" name=""/>
        <dsp:cNvSpPr/>
      </dsp:nvSpPr>
      <dsp:spPr>
        <a:xfrm>
          <a:off x="711856" y="605766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756094"/>
        <a:ext cx="725847" cy="725847"/>
      </dsp:txXfrm>
    </dsp:sp>
    <dsp:sp modelId="{A05C54AD-F498-4EAE-933C-79690010B6F9}">
      <dsp:nvSpPr>
        <dsp:cNvPr id="0" name=""/>
        <dsp:cNvSpPr/>
      </dsp:nvSpPr>
      <dsp:spPr>
        <a:xfrm>
          <a:off x="3080" y="3685204"/>
          <a:ext cx="2444055" cy="72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9FC80-F7AB-4AE4-B12D-38ACBB1976B6}">
      <dsp:nvSpPr>
        <dsp:cNvPr id="0" name=""/>
        <dsp:cNvSpPr/>
      </dsp:nvSpPr>
      <dsp:spPr>
        <a:xfrm>
          <a:off x="2691541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US02: Conduct Survey and Show Results</a:t>
          </a:r>
        </a:p>
      </dsp:txBody>
      <dsp:txXfrm>
        <a:off x="2691541" y="1563836"/>
        <a:ext cx="2444055" cy="2053006"/>
      </dsp:txXfrm>
    </dsp:sp>
    <dsp:sp modelId="{CAD0D93D-4F52-45C4-9234-6B90C8ABFB2A}">
      <dsp:nvSpPr>
        <dsp:cNvPr id="0" name=""/>
        <dsp:cNvSpPr/>
      </dsp:nvSpPr>
      <dsp:spPr>
        <a:xfrm>
          <a:off x="3400317" y="605766"/>
          <a:ext cx="1026503" cy="1026503"/>
        </a:xfrm>
        <a:prstGeom prst="ellipse">
          <a:avLst/>
        </a:prstGeom>
        <a:solidFill>
          <a:schemeClr val="accent2">
            <a:hueOff val="1841033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756094"/>
        <a:ext cx="725847" cy="725847"/>
      </dsp:txXfrm>
    </dsp:sp>
    <dsp:sp modelId="{6A78B9E1-BDD6-4FDF-9777-A25D2AD8388A}">
      <dsp:nvSpPr>
        <dsp:cNvPr id="0" name=""/>
        <dsp:cNvSpPr/>
      </dsp:nvSpPr>
      <dsp:spPr>
        <a:xfrm>
          <a:off x="2691541" y="3685204"/>
          <a:ext cx="2444055" cy="72"/>
        </a:xfrm>
        <a:prstGeom prst="rect">
          <a:avLst/>
        </a:prstGeom>
        <a:solidFill>
          <a:schemeClr val="accent2">
            <a:hueOff val="2761549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9AF86-200B-49CB-B24C-66AFBC0692E6}">
      <dsp:nvSpPr>
        <dsp:cNvPr id="0" name=""/>
        <dsp:cNvSpPr/>
      </dsp:nvSpPr>
      <dsp:spPr>
        <a:xfrm>
          <a:off x="5380002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US03: Conduct Quiz and Show Results</a:t>
          </a:r>
        </a:p>
      </dsp:txBody>
      <dsp:txXfrm>
        <a:off x="5380002" y="1563836"/>
        <a:ext cx="2444055" cy="2053006"/>
      </dsp:txXfrm>
    </dsp:sp>
    <dsp:sp modelId="{7041F3E9-7F84-4620-80F8-7A2C95DD6DED}">
      <dsp:nvSpPr>
        <dsp:cNvPr id="0" name=""/>
        <dsp:cNvSpPr/>
      </dsp:nvSpPr>
      <dsp:spPr>
        <a:xfrm>
          <a:off x="6088778" y="605766"/>
          <a:ext cx="1026503" cy="1026503"/>
        </a:xfrm>
        <a:prstGeom prst="ellipse">
          <a:avLst/>
        </a:prstGeom>
        <a:solidFill>
          <a:schemeClr val="accent2">
            <a:hueOff val="3682065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756094"/>
        <a:ext cx="725847" cy="725847"/>
      </dsp:txXfrm>
    </dsp:sp>
    <dsp:sp modelId="{6B3EED11-5D52-4926-839E-981C88CB903A}">
      <dsp:nvSpPr>
        <dsp:cNvPr id="0" name=""/>
        <dsp:cNvSpPr/>
      </dsp:nvSpPr>
      <dsp:spPr>
        <a:xfrm>
          <a:off x="5380002" y="3685204"/>
          <a:ext cx="2444055" cy="72"/>
        </a:xfrm>
        <a:prstGeom prst="rect">
          <a:avLst/>
        </a:prstGeom>
        <a:solidFill>
          <a:schemeClr val="accent2">
            <a:hueOff val="4602581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1FA58-6B4D-49E6-8ECA-B33DCC6FABA0}">
      <dsp:nvSpPr>
        <dsp:cNvPr id="0" name=""/>
        <dsp:cNvSpPr/>
      </dsp:nvSpPr>
      <dsp:spPr>
        <a:xfrm>
          <a:off x="8068463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US04: End Interview</a:t>
          </a:r>
        </a:p>
      </dsp:txBody>
      <dsp:txXfrm>
        <a:off x="8068463" y="1563836"/>
        <a:ext cx="2444055" cy="2053006"/>
      </dsp:txXfrm>
    </dsp:sp>
    <dsp:sp modelId="{27FCF8EE-73AC-4E14-A6B1-FBC75619F2CF}">
      <dsp:nvSpPr>
        <dsp:cNvPr id="0" name=""/>
        <dsp:cNvSpPr/>
      </dsp:nvSpPr>
      <dsp:spPr>
        <a:xfrm>
          <a:off x="8777239" y="605766"/>
          <a:ext cx="1026503" cy="1026503"/>
        </a:xfrm>
        <a:prstGeom prst="ellipse">
          <a:avLst/>
        </a:prstGeom>
        <a:solidFill>
          <a:schemeClr val="accent2">
            <a:hueOff val="5523098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756094"/>
        <a:ext cx="725847" cy="725847"/>
      </dsp:txXfrm>
    </dsp:sp>
    <dsp:sp modelId="{FC5CF4F4-9000-4244-8394-37FD76C4F2A9}">
      <dsp:nvSpPr>
        <dsp:cNvPr id="0" name=""/>
        <dsp:cNvSpPr/>
      </dsp:nvSpPr>
      <dsp:spPr>
        <a:xfrm>
          <a:off x="8068463" y="3685204"/>
          <a:ext cx="244405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72783-16E1-4DEC-BDD5-6D11F34B81E7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A1707-7852-4A4C-A6B6-A51D19DD7DD0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First, we subscribe to an event in survey.</a:t>
          </a:r>
        </a:p>
      </dsp:txBody>
      <dsp:txXfrm>
        <a:off x="0" y="0"/>
        <a:ext cx="6900512" cy="1384035"/>
      </dsp:txXfrm>
    </dsp:sp>
    <dsp:sp modelId="{756F560E-E30A-48C9-9A43-1FFEB5B468D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96B6A-F64D-4181-896C-E597CDEF7C0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We pull the value.</a:t>
          </a:r>
        </a:p>
      </dsp:txBody>
      <dsp:txXfrm>
        <a:off x="0" y="1384035"/>
        <a:ext cx="6900512" cy="1384035"/>
      </dsp:txXfrm>
    </dsp:sp>
    <dsp:sp modelId="{03D631F8-C938-41D0-B08A-5E98607C6AE3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13A14-C7B8-4E8B-811B-B460F93E74C9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Add it to the old one </a:t>
          </a:r>
        </a:p>
      </dsp:txBody>
      <dsp:txXfrm>
        <a:off x="0" y="2768070"/>
        <a:ext cx="6900512" cy="1384035"/>
      </dsp:txXfrm>
    </dsp:sp>
    <dsp:sp modelId="{5C4AC952-D848-463F-A57E-2C4C9D2D7D2D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F9DF9-4167-4C27-827E-257D3A3593AD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Save it 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C388-AC44-55D6-33AA-442ECE727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BB732-BF2F-6591-C409-37DA32637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7CA99-6E9C-F60D-2A52-6EB4D237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6B84-824A-44C3-A66A-67564513FCE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8E44-3E34-4306-9BCB-82EA27D2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88C8-0A27-94A5-C823-94635E7C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16A-EE5C-4A23-908E-47305DB1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2CBB-D09C-143B-1D32-B844B410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39E1B-99A5-1157-C611-BDC5BF2C0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19FC2-7EE1-4E2B-3614-76C5C8AB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6B84-824A-44C3-A66A-67564513FCE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90E2D-0C1A-6595-A3F8-73D6CA77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F1FF-B23A-64FA-FE8C-2F56784F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16A-EE5C-4A23-908E-47305DB1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1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414D6-F93E-9A3E-03B2-179D63D58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E3FAE-8C5A-C7C8-998D-7ECF21FFC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A88F-50B9-DF39-6197-47492C1D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6B84-824A-44C3-A66A-67564513FCE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FF0-412A-CFAE-E61F-33972A7C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C990-B021-9B5D-95E9-7865A2EA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16A-EE5C-4A23-908E-47305DB1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8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6691-9CED-89BB-DD47-0EA4E264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4C677-A8CE-835E-8A31-AB6ACA34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83096-61F2-C68F-5977-1B73EFD6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6B84-824A-44C3-A66A-67564513FCE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5C47-2C91-6107-0806-AB0266A2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59CAD-0C33-564E-6AA2-B08A9E22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16A-EE5C-4A23-908E-47305DB1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5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2E0D-1B51-4DF8-6F4D-479ED7B8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B343F-B964-A225-E93D-2E7FFCB51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E7F4-DAFF-6743-21E8-FEE2A19E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6B84-824A-44C3-A66A-67564513FCE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79361-597A-A6C3-2A1D-9A34A520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4408-DD6B-AA5B-8358-BDBFB0B2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16A-EE5C-4A23-908E-47305DB1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9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72B8-71C9-E27E-4D85-F32F9AE5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ADF6-1953-93BD-88BF-AE24B39A1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ECE4-C0A2-FAB9-C5B0-E8FB71B0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0D0C7-25B6-785D-074D-EB34E211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6B84-824A-44C3-A66A-67564513FCE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7427A-0E13-6CBD-22D0-3FCE90BF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B0897-5EC7-827D-9498-8038BC6D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16A-EE5C-4A23-908E-47305DB1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6732-B9A3-B5C7-8643-66B588B9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6BCBC-0F67-1C2D-EA77-8CDD03864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DA44A-84B8-71C8-14B7-2543E061F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2CE6B-A5D1-D18F-EA97-3BD22F410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A3FDC-01F8-A649-B2E8-E4DC1B1CE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B7081-193D-554B-93EE-6F682C64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6B84-824A-44C3-A66A-67564513FCE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1C54A-9D5E-33F5-EF57-81FABBD9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29FAF-5967-E2A1-493E-778E4EF4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16A-EE5C-4A23-908E-47305DB1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B16F-4F43-EC0C-3954-28CEC7FB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77F43-8CCC-54E7-1866-D7A33404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6B84-824A-44C3-A66A-67564513FCE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6EE48-F052-B00E-6284-3023EF33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B16EE-05ED-D72C-3FC4-55E541D2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16A-EE5C-4A23-908E-47305DB1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FB715-CD36-B02E-1AA3-286F6E4B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6B84-824A-44C3-A66A-67564513FCE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20796-E5B3-1E6A-C77F-B9910FAE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DDB1-3C0F-AD1E-E42B-726AF67A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16A-EE5C-4A23-908E-47305DB1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5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B79D-7333-C672-0894-E2402377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B887-48B5-CDF4-B04E-458046A56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58918-239E-A921-BD4C-62D823F21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93746-EC4A-304F-AF4C-E4179866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6B84-824A-44C3-A66A-67564513FCE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207FD-B888-DDB0-303C-2E6849CB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20761-157C-6920-5234-661E1340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16A-EE5C-4A23-908E-47305DB1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BFD1-C370-59BB-18FB-0B8D7254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0B810-F4B9-8D70-9552-EBF62D2D4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1FEA-505C-325F-FAE3-5FAED532F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85386-5DF1-126A-4CDD-C07F4EA9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6B84-824A-44C3-A66A-67564513FCE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24A3-30A7-401F-BCB8-4866E01C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BD890-C77A-FB1D-5675-E2185B24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16A-EE5C-4A23-908E-47305DB1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7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2CF04-2692-1BB2-E847-324D9DB7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357A3-E063-A7D2-8454-BB10B2B7D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7982-F3B1-1A90-C18F-2AA66EC0B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AD6B84-824A-44C3-A66A-67564513FCE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49CA1-23C4-F639-2FAD-B1B8690C4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C611-4CC5-1152-4ACD-EB888504A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42E16A-EE5C-4A23-908E-47305DB1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robot-png/download/22261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robots sitting on blue chairs">
            <a:extLst>
              <a:ext uri="{FF2B5EF4-FFF2-40B4-BE49-F238E27FC236}">
                <a16:creationId xmlns:a16="http://schemas.microsoft.com/office/drawing/2014/main" id="{EF6784FF-06A1-FEEA-5294-8B4DF67F0F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EA66A1-1836-D467-3B05-A3EC15697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54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Human Robot Interaction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HR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B15AE-1B18-A1B2-8F87-1D249C2A2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8405"/>
            <a:ext cx="9144000" cy="21796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Presented to: Br. Elie Saad</a:t>
            </a:r>
            <a:endParaRPr lang="en-US">
              <a:solidFill>
                <a:srgbClr val="FFFFFF"/>
              </a:solidFill>
            </a:endParaRPr>
          </a:p>
          <a:p>
            <a:r>
              <a:rPr lang="en-US" sz="2600">
                <a:solidFill>
                  <a:srgbClr val="FFFFFF"/>
                </a:solidFill>
              </a:rPr>
              <a:t>Presented by: </a:t>
            </a:r>
            <a:endParaRPr lang="en-US"/>
          </a:p>
          <a:p>
            <a:r>
              <a:rPr lang="en-US" sz="2600">
                <a:solidFill>
                  <a:srgbClr val="FFFFFF"/>
                </a:solidFill>
              </a:rPr>
              <a:t>Christian </a:t>
            </a:r>
            <a:r>
              <a:rPr lang="en-US" sz="2600" err="1">
                <a:solidFill>
                  <a:srgbClr val="FFFFFF"/>
                </a:solidFill>
              </a:rPr>
              <a:t>Tauk</a:t>
            </a:r>
            <a:endParaRPr lang="en-US" sz="2600">
              <a:solidFill>
                <a:srgbClr val="FFFFFF"/>
              </a:solidFill>
            </a:endParaRPr>
          </a:p>
          <a:p>
            <a:r>
              <a:rPr lang="en-US" sz="2600">
                <a:solidFill>
                  <a:srgbClr val="FFFFFF"/>
                </a:solidFill>
              </a:rPr>
              <a:t>Maher Halabi</a:t>
            </a:r>
          </a:p>
          <a:p>
            <a:r>
              <a:rPr lang="en-US" sz="2600">
                <a:solidFill>
                  <a:srgbClr val="FFFFFF"/>
                </a:solidFill>
              </a:rPr>
              <a:t>Goerges Sarkis</a:t>
            </a:r>
          </a:p>
          <a:p>
            <a:r>
              <a:rPr lang="en-US" sz="2600">
                <a:solidFill>
                  <a:srgbClr val="FFFFFF"/>
                </a:solidFill>
              </a:rPr>
              <a:t>Georges Saad</a:t>
            </a:r>
          </a:p>
        </p:txBody>
      </p:sp>
    </p:spTree>
    <p:extLst>
      <p:ext uri="{BB962C8B-B14F-4D97-AF65-F5344CB8AC3E}">
        <p14:creationId xmlns:p14="http://schemas.microsoft.com/office/powerpoint/2010/main" val="348347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FF299-42A4-3DE2-6415-0933567B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88" y="661975"/>
            <a:ext cx="3898722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Use case1: yes WebView</a:t>
            </a:r>
            <a:endParaRPr lang="en-US" sz="5400" kern="1200">
              <a:latin typeface="+mj-lt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5A3999B-D253-3478-B386-9C180665F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10" y="1097588"/>
            <a:ext cx="7647102" cy="491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1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FF299-42A4-3DE2-6415-0933567B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Use case1: Show image (WebView)</a:t>
            </a:r>
            <a:endParaRPr lang="en-US" sz="5400" kern="1200">
              <a:latin typeface="+mj-lt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60F9B20-329C-F0A0-00AF-969EFEB39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053" y="669460"/>
            <a:ext cx="7811859" cy="39420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37AF21-0E60-4FCB-09D6-721F5ED9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794" y="4803299"/>
            <a:ext cx="3250375" cy="18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6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664CE-C235-4143-4CF3-F80224BE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kern="1200">
                <a:latin typeface="+mj-lt"/>
                <a:ea typeface="+mj-ea"/>
                <a:cs typeface="+mj-cs"/>
              </a:rPr>
              <a:t>Use case1: </a:t>
            </a:r>
            <a:r>
              <a:rPr lang="en-US" sz="5400" kern="1200" err="1">
                <a:latin typeface="+mj-lt"/>
                <a:ea typeface="+mj-ea"/>
                <a:cs typeface="+mj-cs"/>
              </a:rPr>
              <a:t>nextBehavior</a:t>
            </a:r>
            <a:r>
              <a:rPr lang="en-US" sz="5400" kern="1200">
                <a:latin typeface="+mj-lt"/>
                <a:ea typeface="+mj-ea"/>
                <a:cs typeface="+mj-cs"/>
              </a:rPr>
              <a:t> (Dialogue box)</a:t>
            </a:r>
            <a:endParaRPr lang="en-US" sz="5400" kern="1200">
              <a:latin typeface="+mj-lt"/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27A25C7-ED5E-9949-8A66-F9BE840E6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809" y="2978114"/>
            <a:ext cx="9840426" cy="248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5E548-C6D2-8CB2-3CB8-225CED73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latin typeface="+mj-lt"/>
                <a:ea typeface="+mj-ea"/>
                <a:cs typeface="+mj-cs"/>
              </a:rPr>
              <a:t>Use case 2: Survey and sum </a:t>
            </a:r>
            <a:endParaRPr lang="en-US" sz="5400" kern="1200">
              <a:latin typeface="+mj-lt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70178F0-349E-C022-8F2C-612BA772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97" y="2633472"/>
            <a:ext cx="10031758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9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24264-9419-3020-BAEC-ACF4493C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Survey dialogue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387D191-A099-DC16-B8CE-70067C07A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04" y="2185416"/>
            <a:ext cx="4996688" cy="4062984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078602-8E8B-03D5-5813-398B10683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72" y="2195576"/>
            <a:ext cx="5211424" cy="40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6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A02E4-C979-C54E-C21E-92F80B98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Summation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EC97608-5B6B-07A3-3F52-F5CB60FB9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2747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42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E3AC527-B5DD-E0A0-B820-4D8738C53A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8" r="151" b="-196"/>
          <a:stretch/>
        </p:blipFill>
        <p:spPr>
          <a:xfrm>
            <a:off x="2567078" y="643467"/>
            <a:ext cx="7112355" cy="55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5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phone&#10;&#10;Description automatically generated">
            <a:extLst>
              <a:ext uri="{FF2B5EF4-FFF2-40B4-BE49-F238E27FC236}">
                <a16:creationId xmlns:a16="http://schemas.microsoft.com/office/drawing/2014/main" id="{E563207E-D957-D71C-84C7-B76C22C15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588463"/>
            <a:ext cx="5294716" cy="16810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65F57B3-7E14-1D62-F9B7-38655A2E5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810598"/>
            <a:ext cx="5294715" cy="523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46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CAABC-1EAC-4612-B27D-65971031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Use case 3</a:t>
            </a:r>
            <a:endParaRPr lang="en-US" sz="5400" kern="1200">
              <a:latin typeface="+mj-lt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9D157DB-F7C7-5B6B-215C-AB96DEE561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04" b="24685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A960199-22D8-E1A7-63FA-1F6541A4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5226774"/>
            <a:ext cx="6897626" cy="95699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Conduct Quiz and Show Results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32077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7E1B6-0E87-DA16-5AFB-65116844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125" y="461731"/>
            <a:ext cx="3780261" cy="1535120"/>
          </a:xfrm>
        </p:spPr>
        <p:txBody>
          <a:bodyPr anchor="ctr">
            <a:noAutofit/>
          </a:bodyPr>
          <a:lstStyle/>
          <a:p>
            <a:r>
              <a:rPr lang="en-US" sz="4800"/>
              <a:t>Html code for raising event 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28E21E7D-03F0-EF06-845B-F3EA0069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/>
              <a:t>Here we have 3 buttons we game id A for the 1st / B for the 2nd / C for the 3rd </a:t>
            </a:r>
          </a:p>
          <a:p>
            <a:r>
              <a:rPr lang="en-US" sz="1500"/>
              <a:t>For each button we raised an event with the names aAnswer / bAnswer / cAnswer </a:t>
            </a:r>
          </a:p>
          <a:p>
            <a:r>
              <a:rPr lang="en-US" sz="1500"/>
              <a:t>And we added a button at the bottom caled repeat with and event called repeat </a:t>
            </a:r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670DF1A-C3E5-85A3-8A91-EB64FE99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33" b="23843"/>
          <a:stretch/>
        </p:blipFill>
        <p:spPr>
          <a:xfrm>
            <a:off x="685418" y="2290936"/>
            <a:ext cx="10808971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5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C050C-F0D5-F102-CF15-0DDDA287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Use Case analysis</a:t>
            </a:r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DA56A8-FD88-696D-50CD-3094E7E8E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837250"/>
              </p:ext>
            </p:extLst>
          </p:nvPr>
        </p:nvGraphicFramePr>
        <p:xfrm>
          <a:off x="999836" y="2335845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993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EF10CE0-FDF0-E3AF-5AC7-684422B0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 code for confirmationTest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F8C2263-5066-FCB6-6B18-7B38844F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045" y="643466"/>
            <a:ext cx="664924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72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0928164-6EF0-7CC1-039C-1046E6A50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209" r="-1" b="-1"/>
          <a:stretch/>
        </p:blipFill>
        <p:spPr>
          <a:xfrm>
            <a:off x="2568500" y="643467"/>
            <a:ext cx="70549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96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C626A-E4CA-B4D9-F9C8-8E6363A3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err="1"/>
              <a:t>Choregraphe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2F17D40-194D-FEE8-6612-DD3070D85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/>
              <a:t>Dynamic page Heading </a:t>
            </a:r>
          </a:p>
          <a:p>
            <a:r>
              <a:rPr lang="en-US" sz="2200"/>
              <a:t>Start action with event raised </a:t>
            </a:r>
          </a:p>
          <a:p>
            <a:r>
              <a:rPr lang="en-US" sz="2200" err="1"/>
              <a:t>Rspd</a:t>
            </a:r>
            <a:r>
              <a:rPr lang="en-US" sz="2200"/>
              <a:t> / pau </a:t>
            </a:r>
          </a:p>
          <a:p>
            <a:r>
              <a:rPr lang="en-US" sz="2200"/>
              <a:t>Joyful theme </a:t>
            </a:r>
          </a:p>
          <a:p>
            <a:endParaRPr lang="en-US" sz="220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9A58DB5-E6CB-7347-7F01-95C6F90C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2" y="2500710"/>
            <a:ext cx="6176232" cy="3570141"/>
          </a:xfrm>
          <a:prstGeom prst="rect">
            <a:avLst/>
          </a:prstGeom>
        </p:spPr>
      </p:pic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84592AD5-E6F9-0306-5B25-121752247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192" y="3428447"/>
            <a:ext cx="5460416" cy="1191274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DBBF30F-B669-9D20-D59C-6B2CBE10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174" y="5221817"/>
            <a:ext cx="5715770" cy="8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17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DA36-FD5A-691D-7F19-86DB54C8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Use case 4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E26C50-AF40-91A5-0E0D-7BED7A2D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/>
              <a:t>Final use case </a:t>
            </a:r>
          </a:p>
          <a:p>
            <a:r>
              <a:rPr lang="en-US" sz="1800"/>
              <a:t>Show contact information </a:t>
            </a:r>
          </a:p>
          <a:p>
            <a:r>
              <a:rPr lang="en-US" sz="1800"/>
              <a:t>Delay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1F6B2-62D2-2265-8656-67C5A355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8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70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14E84-9B28-0A14-F5DD-01B9785F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white and blue robot&#10;&#10;Description automatically generated">
            <a:extLst>
              <a:ext uri="{FF2B5EF4-FFF2-40B4-BE49-F238E27FC236}">
                <a16:creationId xmlns:a16="http://schemas.microsoft.com/office/drawing/2014/main" id="{58F2D239-23B8-F502-6C60-268352BD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72971" y="463404"/>
            <a:ext cx="4164894" cy="555319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050C-F0D5-F102-CF15-0DDDA287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Use Case Connections</a:t>
            </a:r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A diagram of a network&#10;&#10;Description automatically generated">
            <a:extLst>
              <a:ext uri="{FF2B5EF4-FFF2-40B4-BE49-F238E27FC236}">
                <a16:creationId xmlns:a16="http://schemas.microsoft.com/office/drawing/2014/main" id="{093C8F54-BD93-35F5-00AC-7553F1104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728" y="3151257"/>
            <a:ext cx="8270870" cy="1466073"/>
          </a:xfrm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053B2AA5-1A73-C8C4-D0A8-01503718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61" y="2190750"/>
            <a:ext cx="2449727" cy="389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7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F25A7-3119-C493-938C-47BD346D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latin typeface="+mj-lt"/>
                <a:ea typeface="+mj-ea"/>
                <a:cs typeface="+mj-cs"/>
              </a:rPr>
              <a:t>Use case1: Initiate interaction</a:t>
            </a:r>
            <a:endParaRPr lang="en-US" sz="5400" kern="1200">
              <a:latin typeface="+mj-lt"/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2B84B43-93B7-FB5D-5E0D-7D3D57EA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89" y="2175576"/>
            <a:ext cx="9061622" cy="38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9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664CE-C235-4143-4CF3-F80224BE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latin typeface="+mj-lt"/>
                <a:ea typeface="+mj-ea"/>
                <a:cs typeface="+mj-cs"/>
              </a:rPr>
              <a:t>Use case1: concepts01 (Dialogue box)</a:t>
            </a:r>
            <a:endParaRPr lang="en-US" sz="5400" kern="1200">
              <a:latin typeface="+mj-lt"/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BA75A3D-3086-5662-A200-D1058EE3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9" b="-358"/>
          <a:stretch/>
        </p:blipFill>
        <p:spPr>
          <a:xfrm>
            <a:off x="787743" y="2599295"/>
            <a:ext cx="10997513" cy="281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7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6D4DF-E0A5-6624-7C40-B4DDA370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kern="1200">
                <a:latin typeface="+mj-lt"/>
                <a:ea typeface="+mj-ea"/>
                <a:cs typeface="+mj-cs"/>
              </a:rPr>
              <a:t>Use case1: </a:t>
            </a:r>
            <a:r>
              <a:rPr lang="en-US" sz="5400" err="1"/>
              <a:t>i</a:t>
            </a:r>
            <a:r>
              <a:rPr lang="en-US" sz="5400" kern="1200" err="1">
                <a:latin typeface="+mj-lt"/>
                <a:ea typeface="+mj-ea"/>
                <a:cs typeface="+mj-cs"/>
              </a:rPr>
              <a:t>nitiateInteraction</a:t>
            </a:r>
            <a:r>
              <a:rPr lang="en-US" sz="5400" kern="1200">
                <a:latin typeface="+mj-lt"/>
                <a:ea typeface="+mj-ea"/>
                <a:cs typeface="+mj-cs"/>
              </a:rPr>
              <a:t> </a:t>
            </a:r>
            <a:br>
              <a:rPr lang="en-US" sz="5400" kern="1200">
                <a:latin typeface="+mj-lt"/>
                <a:ea typeface="+mj-ea"/>
                <a:cs typeface="+mj-cs"/>
              </a:rPr>
            </a:br>
            <a:r>
              <a:rPr lang="en-US" sz="5400" kern="1200">
                <a:latin typeface="+mj-lt"/>
                <a:ea typeface="+mj-ea"/>
                <a:cs typeface="+mj-cs"/>
              </a:rPr>
              <a:t>(Dialogue box)</a:t>
            </a:r>
            <a:endParaRPr lang="en-US" sz="5400" kern="1200">
              <a:latin typeface="+mj-lt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330F3-2E27-C14D-10E4-612EE93C7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64" y="2386723"/>
            <a:ext cx="10909641" cy="366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6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08CADE-E9F3-48CA-BA73-FC6CE428F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C0A8BFC-E7F7-1CAA-2A0E-4DC18C4B9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BFD31-C970-19CA-37B8-D78D9716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latin typeface="+mj-lt"/>
                <a:ea typeface="+mj-ea"/>
                <a:cs typeface="+mj-cs"/>
              </a:rPr>
              <a:t>Use case1: </a:t>
            </a:r>
            <a:r>
              <a:rPr lang="en-US" sz="5400"/>
              <a:t>Hello (animated box)</a:t>
            </a:r>
            <a:endParaRPr lang="en-US" sz="5400" kern="1200">
              <a:latin typeface="+mj-lt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FBF94C2E-EE31-3254-87F6-0D5B9FAF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3D907-4697-8948-726D-AC0470FA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15" y="2591244"/>
            <a:ext cx="10230770" cy="29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498AB-6C4D-D3AF-93C7-72EFF6A37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4D25358-20DD-1EB0-28A7-3A328EF4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F5334-60BF-6F27-B605-8EC40059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latin typeface="+mj-lt"/>
                <a:ea typeface="+mj-ea"/>
                <a:cs typeface="+mj-cs"/>
              </a:rPr>
              <a:t>Use case1: </a:t>
            </a:r>
            <a:r>
              <a:rPr lang="en-US" sz="5400"/>
              <a:t>Confirmation (WebView)</a:t>
            </a:r>
            <a:endParaRPr lang="en-US" sz="5400" kern="1200">
              <a:latin typeface="+mj-lt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AEC83E39-A7AF-3D5E-66A7-F091499F1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DAC4E-D358-CE0D-0335-8D3E21C6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25" y="2084546"/>
            <a:ext cx="10586896" cy="40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6D4DF-E0A5-6624-7C40-B4DDA370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latin typeface="+mj-lt"/>
                <a:ea typeface="+mj-ea"/>
                <a:cs typeface="+mj-cs"/>
              </a:rPr>
              <a:t>Use case1: block2 (Dialogue box)</a:t>
            </a:r>
            <a:endParaRPr lang="en-US" sz="5400" kern="1200">
              <a:latin typeface="+mj-lt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4FA065-1E01-DF19-E409-4E02F0868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669360"/>
            <a:ext cx="8124686" cy="44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3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7f10de6-ab6f-4871-b5ef-69822d8e3e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3955B508E914698E7AFCA554A4535" ma:contentTypeVersion="16" ma:contentTypeDescription="Create a new document." ma:contentTypeScope="" ma:versionID="956218567126febb20da9b80ed28d7ae">
  <xsd:schema xmlns:xsd="http://www.w3.org/2001/XMLSchema" xmlns:xs="http://www.w3.org/2001/XMLSchema" xmlns:p="http://schemas.microsoft.com/office/2006/metadata/properties" xmlns:ns3="b90ccc52-a26d-4638-889f-6ed8530099a2" xmlns:ns4="a7f10de6-ab6f-4871-b5ef-69822d8e3e61" targetNamespace="http://schemas.microsoft.com/office/2006/metadata/properties" ma:root="true" ma:fieldsID="5f3ff2e38309f1c1f018478c2244891c" ns3:_="" ns4:_="">
    <xsd:import namespace="b90ccc52-a26d-4638-889f-6ed8530099a2"/>
    <xsd:import namespace="a7f10de6-ab6f-4871-b5ef-69822d8e3e6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0ccc52-a26d-4638-889f-6ed8530099a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10de6-ab6f-4871-b5ef-69822d8e3e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CDBD31-253A-41C4-9E3A-75523FE730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ACADD6-04D4-4F23-A4F1-FC55EBB197A7}">
  <ds:schemaRefs>
    <ds:schemaRef ds:uri="a7f10de6-ab6f-4871-b5ef-69822d8e3e61"/>
    <ds:schemaRef ds:uri="b90ccc52-a26d-4638-889f-6ed8530099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A4A176-8F6C-4CFC-AA4C-301FD07E5ED7}">
  <ds:schemaRefs>
    <ds:schemaRef ds:uri="a7f10de6-ab6f-4871-b5ef-69822d8e3e61"/>
    <ds:schemaRef ds:uri="b90ccc52-a26d-4638-889f-6ed8530099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Widescreen</PresentationFormat>
  <Paragraphs>50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Office Theme</vt:lpstr>
      <vt:lpstr>Human Robot Interaction HR Robot</vt:lpstr>
      <vt:lpstr>Use Case analysis</vt:lpstr>
      <vt:lpstr>Use Case Connections</vt:lpstr>
      <vt:lpstr>Use case1: Initiate interaction</vt:lpstr>
      <vt:lpstr>Use case1: concepts01 (Dialogue box)</vt:lpstr>
      <vt:lpstr>Use case1: initiateInteraction  (Dialogue box)</vt:lpstr>
      <vt:lpstr>Use case1: Hello (animated box)</vt:lpstr>
      <vt:lpstr>Use case1: Confirmation (WebView)</vt:lpstr>
      <vt:lpstr>Use case1: block2 (Dialogue box)</vt:lpstr>
      <vt:lpstr>Use case1: yes WebView</vt:lpstr>
      <vt:lpstr>Use case1: Show image (WebView)</vt:lpstr>
      <vt:lpstr>Use case1: nextBehavior (Dialogue box)</vt:lpstr>
      <vt:lpstr>Use case 2: Survey and sum </vt:lpstr>
      <vt:lpstr>Survey dialogue</vt:lpstr>
      <vt:lpstr>Summation </vt:lpstr>
      <vt:lpstr>PowerPoint Presentation</vt:lpstr>
      <vt:lpstr>PowerPoint Presentation</vt:lpstr>
      <vt:lpstr>Use case 3</vt:lpstr>
      <vt:lpstr>Html code for raising event </vt:lpstr>
      <vt:lpstr>Html code for confirmationTest</vt:lpstr>
      <vt:lpstr>PowerPoint Presentation</vt:lpstr>
      <vt:lpstr>Choregraphe</vt:lpstr>
      <vt:lpstr>Use case 4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Georges Y. Sarkis</dc:creator>
  <cp:lastModifiedBy>Georges Y. Sarkis</cp:lastModifiedBy>
  <cp:revision>4</cp:revision>
  <dcterms:created xsi:type="dcterms:W3CDTF">2024-11-28T14:32:10Z</dcterms:created>
  <dcterms:modified xsi:type="dcterms:W3CDTF">2024-12-18T17:29:09Z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0x0101002BD3955B508E914698E7AFCA554A4535</vt:lpwstr>
  </property>
</Properties>
</file>