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entation.xml" ContentType="application/vnd.openxmlformats-officedocument.presentationml.presentation.main+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13.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7"/>
  </p:notesMasterIdLst>
  <p:sldIdLst>
    <p:sldId id="256" r:id="rId2"/>
    <p:sldId id="257" r:id="rId3"/>
    <p:sldId id="258" r:id="rId4"/>
    <p:sldId id="259" r:id="rId5"/>
    <p:sldId id="260" r:id="rId6"/>
    <p:sldId id="261" r:id="rId7"/>
    <p:sldId id="306"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00" r:id="rId30"/>
    <p:sldId id="302" r:id="rId31"/>
    <p:sldId id="301" r:id="rId32"/>
    <p:sldId id="286" r:id="rId33"/>
    <p:sldId id="298" r:id="rId34"/>
    <p:sldId id="299" r:id="rId35"/>
    <p:sldId id="305" r:id="rId36"/>
  </p:sldIdLst>
  <p:sldSz cx="9144000" cy="5143500" type="screen16x9"/>
  <p:notesSz cx="6858000" cy="9144000"/>
  <p:embeddedFontLst>
    <p:embeddedFont>
      <p:font typeface="Consolas" panose="020B0609020204030204" pitchFamily="49" charset="0"/>
      <p:regular r:id="rId38"/>
      <p:bold r:id="rId39"/>
      <p:italic r:id="rId40"/>
      <p:boldItalic r:id="rId41"/>
    </p:embeddedFont>
    <p:embeddedFont>
      <p:font typeface="Muli" pitchFamily="2" charset="77"/>
      <p:regular r:id="rId42"/>
      <p:bold r:id="rId43"/>
      <p:italic r:id="rId44"/>
      <p:boldItalic r:id="rId45"/>
    </p:embeddedFont>
    <p:embeddedFont>
      <p:font typeface="Nixie One" panose="02000503080000020004" pitchFamily="2"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6"/>
    <p:restoredTop sz="94698"/>
  </p:normalViewPr>
  <p:slideViewPr>
    <p:cSldViewPr snapToGrid="0">
      <p:cViewPr varScale="1">
        <p:scale>
          <a:sx n="276" d="100"/>
          <a:sy n="276" d="100"/>
        </p:scale>
        <p:origin x="13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825705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Shape 140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6" name="Shape 1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3181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Shape 148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2" name="Shape 14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0322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Shape 149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8" name="Shape 14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00655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Shape 151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7" name="Shape 15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56526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Shape 1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5" name="Shape 15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49831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Shape 153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4" name="Shape 15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37567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Shape 154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2" name="Shape 15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68461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Shape 1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9" name="Shape 15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03471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Shape 15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9" name="Shape 15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02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Shape 157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5" name="Shape 15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64301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Shape 159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2" name="Shape 15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Insister sur le fait que le titre d’un commit est très important: il doit être suffisant et précis</a:t>
            </a:r>
          </a:p>
        </p:txBody>
      </p:sp>
    </p:spTree>
    <p:extLst>
      <p:ext uri="{BB962C8B-B14F-4D97-AF65-F5344CB8AC3E}">
        <p14:creationId xmlns:p14="http://schemas.microsoft.com/office/powerpoint/2010/main" val="71476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4124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Shape 160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8" name="Shape 16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90981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Shape 161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8" name="Shape 16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18794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Shape 163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6" name="Shape 16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92207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1"/>
        <p:cNvGrpSpPr/>
        <p:nvPr/>
      </p:nvGrpSpPr>
      <p:grpSpPr>
        <a:xfrm>
          <a:off x="0" y="0"/>
          <a:ext cx="0" cy="0"/>
          <a:chOff x="0" y="0"/>
          <a:chExt cx="0" cy="0"/>
        </a:xfrm>
      </p:grpSpPr>
      <p:sp>
        <p:nvSpPr>
          <p:cNvPr id="1662" name="Shape 166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3" name="Shape 16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5239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Shape 1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9" name="Shape 16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8399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Shape 167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5" name="Shape 16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Insister sur le fait qu’en local, on fait ce qu’on veut, on retouche nos commits précédents, on peut les renommer, revenir en arrière.. Une fois qu’ils sont pushés, il ne faut jamais y retoucher</a:t>
            </a:r>
          </a:p>
        </p:txBody>
      </p:sp>
    </p:spTree>
    <p:extLst>
      <p:ext uri="{BB962C8B-B14F-4D97-AF65-F5344CB8AC3E}">
        <p14:creationId xmlns:p14="http://schemas.microsoft.com/office/powerpoint/2010/main" val="75799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Shape 168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3" name="Shape 16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Insister sur le fait qu’en local, on fait ce qu’on veut, on retouche nos commits précédents, on peut les renommer, revenir en arrière.. Une fois qu’ils sont pushés, il ne faut jamais y retoucher</a:t>
            </a:r>
          </a:p>
        </p:txBody>
      </p:sp>
    </p:spTree>
    <p:extLst>
      <p:ext uri="{BB962C8B-B14F-4D97-AF65-F5344CB8AC3E}">
        <p14:creationId xmlns:p14="http://schemas.microsoft.com/office/powerpoint/2010/main" val="1125962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Shape 169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1" name="Shape 16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20238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Shape 169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8" name="Shape 16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0108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Shape 19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8" name="Shape 19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43052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Shape 1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7" name="Shape 14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51449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8"/>
        <p:cNvGrpSpPr/>
        <p:nvPr/>
      </p:nvGrpSpPr>
      <p:grpSpPr>
        <a:xfrm>
          <a:off x="0" y="0"/>
          <a:ext cx="0" cy="0"/>
          <a:chOff x="0" y="0"/>
          <a:chExt cx="0" cy="0"/>
        </a:xfrm>
      </p:grpSpPr>
      <p:sp>
        <p:nvSpPr>
          <p:cNvPr id="1969" name="Shape 19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0" name="Shape 19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5323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Shape 196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4" name="Shape 19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86790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Shape 17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2" name="Shape 17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07846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Shape 19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6" name="Shape 19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9799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Shape 19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2" name="Shape 19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482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Shape 19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9" name="Shape 19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8109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Shape 1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3" name="Shape 14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1428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Shape 1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3" name="Shape 14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Insister sur le fait que le titre d’un commit est très important: il doit être suffisant et précis</a:t>
            </a:r>
          </a:p>
        </p:txBody>
      </p:sp>
    </p:spTree>
    <p:extLst>
      <p:ext uri="{BB962C8B-B14F-4D97-AF65-F5344CB8AC3E}">
        <p14:creationId xmlns:p14="http://schemas.microsoft.com/office/powerpoint/2010/main" val="349313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Shape 144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1" name="Shape 14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Insister sur le fait que le titre d’un commit est très important: il doit être suffisant et précis</a:t>
            </a:r>
          </a:p>
        </p:txBody>
      </p:sp>
    </p:spTree>
    <p:extLst>
      <p:ext uri="{BB962C8B-B14F-4D97-AF65-F5344CB8AC3E}">
        <p14:creationId xmlns:p14="http://schemas.microsoft.com/office/powerpoint/2010/main" val="2868308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Shape 1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3" name="Shape 14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68870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Shape 146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6" name="Shape 14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6623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Shape 147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4" name="Shape 14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89969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grpSp>
        <p:nvGrpSpPr>
          <p:cNvPr id="10" name="Shape 10"/>
          <p:cNvGrpSpPr/>
          <p:nvPr/>
        </p:nvGrpSpPr>
        <p:grpSpPr>
          <a:xfrm rot="10800000" flipH="1">
            <a:off x="3692751" y="38248"/>
            <a:ext cx="1758132" cy="1523096"/>
            <a:chOff x="4088875" y="1431100"/>
            <a:chExt cx="3293000" cy="2852775"/>
          </a:xfrm>
        </p:grpSpPr>
        <p:sp>
          <p:nvSpPr>
            <p:cNvPr id="11" name="Shape 11"/>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58" name="Shape 58"/>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62" name="Shape 62"/>
          <p:cNvGrpSpPr/>
          <p:nvPr/>
        </p:nvGrpSpPr>
        <p:grpSpPr>
          <a:xfrm>
            <a:off x="5549153" y="1029780"/>
            <a:ext cx="404640" cy="374058"/>
            <a:chOff x="5975075" y="2327500"/>
            <a:chExt cx="420100" cy="388350"/>
          </a:xfrm>
        </p:grpSpPr>
        <p:sp>
          <p:nvSpPr>
            <p:cNvPr id="63" name="Shape 63"/>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5" name="Shape 65"/>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66" name="Shape 66"/>
          <p:cNvGrpSpPr/>
          <p:nvPr/>
        </p:nvGrpSpPr>
        <p:grpSpPr>
          <a:xfrm>
            <a:off x="4380525" y="515192"/>
            <a:ext cx="382958" cy="607110"/>
            <a:chOff x="6718575" y="2318625"/>
            <a:chExt cx="256950" cy="407375"/>
          </a:xfrm>
        </p:grpSpPr>
        <p:sp>
          <p:nvSpPr>
            <p:cNvPr id="67" name="Shape 6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 name="Shape 75"/>
          <p:cNvGrpSpPr/>
          <p:nvPr/>
        </p:nvGrpSpPr>
        <p:grpSpPr>
          <a:xfrm>
            <a:off x="3199463" y="902958"/>
            <a:ext cx="395017" cy="403296"/>
            <a:chOff x="3951850" y="2985350"/>
            <a:chExt cx="407950" cy="416500"/>
          </a:xfrm>
        </p:grpSpPr>
        <p:sp>
          <p:nvSpPr>
            <p:cNvPr id="76" name="Shape 76"/>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 name="Shape 80"/>
          <p:cNvGrpSpPr/>
          <p:nvPr/>
        </p:nvGrpSpPr>
        <p:grpSpPr>
          <a:xfrm rot="10800000" flipH="1">
            <a:off x="3920311" y="3981675"/>
            <a:ext cx="1303376" cy="1127987"/>
            <a:chOff x="238125" y="1431100"/>
            <a:chExt cx="3296350" cy="2852775"/>
          </a:xfrm>
        </p:grpSpPr>
        <p:sp>
          <p:nvSpPr>
            <p:cNvPr id="81" name="Shape 81"/>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13" name="Shape 113"/>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5" name="Shape 125"/>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63" name="Shape 163"/>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168" name="Shape 168"/>
          <p:cNvGrpSpPr/>
          <p:nvPr/>
        </p:nvGrpSpPr>
        <p:grpSpPr>
          <a:xfrm>
            <a:off x="5772008" y="4056440"/>
            <a:ext cx="573942" cy="550550"/>
            <a:chOff x="5241175" y="4959100"/>
            <a:chExt cx="539775" cy="517775"/>
          </a:xfrm>
        </p:grpSpPr>
        <p:sp>
          <p:nvSpPr>
            <p:cNvPr id="169" name="Shape 16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0" name="Shape 17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75" name="Shape 175"/>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
        <p:nvSpPr>
          <p:cNvPr id="178" name="Shape 178"/>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grpSp>
        <p:nvGrpSpPr>
          <p:cNvPr id="179" name="Shape 179"/>
          <p:cNvGrpSpPr/>
          <p:nvPr/>
        </p:nvGrpSpPr>
        <p:grpSpPr>
          <a:xfrm rot="10800000" flipH="1">
            <a:off x="421028" y="1677113"/>
            <a:ext cx="2064710" cy="1788689"/>
            <a:chOff x="4088875" y="1431100"/>
            <a:chExt cx="3293000" cy="2852775"/>
          </a:xfrm>
        </p:grpSpPr>
        <p:sp>
          <p:nvSpPr>
            <p:cNvPr id="180" name="Shape 18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99" name="Shape 19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00" name="Shape 20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01" name="Shape 20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02" name="Shape 20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03" name="Shape 20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04" name="Shape 20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05" name="Shape 20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07" name="Shape 20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208" name="Shape 20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209" name="Shape 20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210" name="Shape 21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227" name="Shape 227"/>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231" name="Shape 231"/>
          <p:cNvGrpSpPr/>
          <p:nvPr/>
        </p:nvGrpSpPr>
        <p:grpSpPr>
          <a:xfrm>
            <a:off x="996358" y="1070667"/>
            <a:ext cx="351203" cy="324660"/>
            <a:chOff x="5975075" y="2327500"/>
            <a:chExt cx="420100" cy="388350"/>
          </a:xfrm>
        </p:grpSpPr>
        <p:sp>
          <p:nvSpPr>
            <p:cNvPr id="232" name="Shape 23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234" name="Shape 234"/>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235" name="Shape 235"/>
          <p:cNvGrpSpPr/>
          <p:nvPr/>
        </p:nvGrpSpPr>
        <p:grpSpPr>
          <a:xfrm>
            <a:off x="305253" y="553855"/>
            <a:ext cx="247468" cy="392302"/>
            <a:chOff x="6718575" y="2318625"/>
            <a:chExt cx="256950" cy="407375"/>
          </a:xfrm>
        </p:grpSpPr>
        <p:sp>
          <p:nvSpPr>
            <p:cNvPr id="236" name="Shape 23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 name="Shape 23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 name="Shape 23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4" name="Shape 244"/>
          <p:cNvGrpSpPr/>
          <p:nvPr/>
        </p:nvGrpSpPr>
        <p:grpSpPr>
          <a:xfrm>
            <a:off x="1419984" y="3634331"/>
            <a:ext cx="342881" cy="350068"/>
            <a:chOff x="3951850" y="2985350"/>
            <a:chExt cx="407950" cy="416500"/>
          </a:xfrm>
        </p:grpSpPr>
        <p:sp>
          <p:nvSpPr>
            <p:cNvPr id="245" name="Shape 24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 name="Shape 24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 name="Shape 24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9" name="Shape 249"/>
          <p:cNvGrpSpPr/>
          <p:nvPr/>
        </p:nvGrpSpPr>
        <p:grpSpPr>
          <a:xfrm rot="10800000" flipH="1">
            <a:off x="-88363" y="302261"/>
            <a:ext cx="1034724" cy="895486"/>
            <a:chOff x="238125" y="1431100"/>
            <a:chExt cx="3296350" cy="2852775"/>
          </a:xfrm>
        </p:grpSpPr>
        <p:sp>
          <p:nvSpPr>
            <p:cNvPr id="250" name="Shape 25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256" name="Shape 25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257" name="Shape 25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258" name="Shape 25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259" name="Shape 25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260" name="Shape 26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61" name="Shape 26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62" name="Shape 26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63" name="Shape 26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64" name="Shape 26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65" name="Shape 26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66" name="Shape 26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67" name="Shape 26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68" name="Shape 26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69" name="Shape 26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72" name="Shape 27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73" name="Shape 27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74" name="Shape 27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5" name="Shape 27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6" name="Shape 27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78" name="Shape 27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79" name="Shape 27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80" name="Shape 28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281" name="Shape 28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282" name="Shape 28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83" name="Shape 28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84" name="Shape 28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85" name="Shape 28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86" name="Shape 28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87" name="Shape 28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88" name="Shape 28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89" name="Shape 28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90" name="Shape 29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91" name="Shape 29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92" name="Shape 29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93" name="Shape 29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94" name="Shape 29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95" name="Shape 29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96" name="Shape 29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97" name="Shape 29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98" name="Shape 29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08" name="Shape 30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11" name="Shape 31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12" name="Shape 31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14" name="Shape 31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15" name="Shape 31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16" name="Shape 31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18" name="Shape 31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20" name="Shape 32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26" name="Shape 32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327" name="Shape 32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332" name="Shape 332"/>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 name="Shape 333"/>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 name="Shape 336"/>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337" name="Shape 337"/>
          <p:cNvGrpSpPr/>
          <p:nvPr/>
        </p:nvGrpSpPr>
        <p:grpSpPr>
          <a:xfrm>
            <a:off x="-50284" y="1452794"/>
            <a:ext cx="624843" cy="599376"/>
            <a:chOff x="5241175" y="4959100"/>
            <a:chExt cx="539775" cy="517775"/>
          </a:xfrm>
        </p:grpSpPr>
        <p:sp>
          <p:nvSpPr>
            <p:cNvPr id="338" name="Shape 33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344" name="Shape 344"/>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2051200" y="2085600"/>
            <a:ext cx="6282299" cy="819899"/>
          </a:xfrm>
          <a:prstGeom prst="rect">
            <a:avLst/>
          </a:prstGeom>
        </p:spPr>
        <p:txBody>
          <a:bodyPr lIns="91425" tIns="91425" rIns="91425" bIns="91425" anchor="ctr" anchorCtr="0"/>
          <a:lstStyle>
            <a:lvl1pPr lvl="0" rtl="0">
              <a:spcBef>
                <a:spcPts val="0"/>
              </a:spcBef>
              <a:buSzPct val="100000"/>
              <a:buFont typeface="Nixie One"/>
              <a:defRPr sz="2400">
                <a:latin typeface="Nixie One"/>
                <a:ea typeface="Nixie One"/>
                <a:cs typeface="Nixie One"/>
                <a:sym typeface="Nixie One"/>
              </a:defRPr>
            </a:lvl1pPr>
            <a:lvl2pPr lvl="1" rtl="0">
              <a:spcBef>
                <a:spcPts val="0"/>
              </a:spcBef>
              <a:buSzPct val="100000"/>
              <a:buFont typeface="Nixie One"/>
              <a:defRPr sz="2400">
                <a:latin typeface="Nixie One"/>
                <a:ea typeface="Nixie One"/>
                <a:cs typeface="Nixie One"/>
                <a:sym typeface="Nixie One"/>
              </a:defRPr>
            </a:lvl2pPr>
            <a:lvl3pPr lvl="2" rtl="0">
              <a:spcBef>
                <a:spcPts val="0"/>
              </a:spcBef>
              <a:buSzPct val="100000"/>
              <a:buFont typeface="Nixie One"/>
              <a:defRPr sz="2400">
                <a:latin typeface="Nixie One"/>
                <a:ea typeface="Nixie One"/>
                <a:cs typeface="Nixie One"/>
                <a:sym typeface="Nixie One"/>
              </a:defRPr>
            </a:lvl3pPr>
            <a:lvl4pPr lvl="3" rtl="0">
              <a:spcBef>
                <a:spcPts val="0"/>
              </a:spcBef>
              <a:buSzPct val="100000"/>
              <a:buFont typeface="Nixie One"/>
              <a:defRPr sz="2400">
                <a:latin typeface="Nixie One"/>
                <a:ea typeface="Nixie One"/>
                <a:cs typeface="Nixie One"/>
                <a:sym typeface="Nixie One"/>
              </a:defRPr>
            </a:lvl4pPr>
            <a:lvl5pPr lvl="4" rtl="0">
              <a:spcBef>
                <a:spcPts val="0"/>
              </a:spcBef>
              <a:buSzPct val="100000"/>
              <a:buFont typeface="Nixie One"/>
              <a:defRPr sz="2400">
                <a:latin typeface="Nixie One"/>
                <a:ea typeface="Nixie One"/>
                <a:cs typeface="Nixie One"/>
                <a:sym typeface="Nixie One"/>
              </a:defRPr>
            </a:lvl5pPr>
            <a:lvl6pPr lvl="5" rtl="0">
              <a:spcBef>
                <a:spcPts val="0"/>
              </a:spcBef>
              <a:buSzPct val="100000"/>
              <a:buFont typeface="Nixie One"/>
              <a:defRPr sz="2400">
                <a:latin typeface="Nixie One"/>
                <a:ea typeface="Nixie One"/>
                <a:cs typeface="Nixie One"/>
                <a:sym typeface="Nixie One"/>
              </a:defRPr>
            </a:lvl6pPr>
            <a:lvl7pPr lvl="6" rtl="0">
              <a:spcBef>
                <a:spcPts val="0"/>
              </a:spcBef>
              <a:buSzPct val="100000"/>
              <a:buFont typeface="Nixie One"/>
              <a:defRPr sz="2400">
                <a:latin typeface="Nixie One"/>
                <a:ea typeface="Nixie One"/>
                <a:cs typeface="Nixie One"/>
                <a:sym typeface="Nixie One"/>
              </a:defRPr>
            </a:lvl7pPr>
            <a:lvl8pPr lvl="7" rtl="0">
              <a:spcBef>
                <a:spcPts val="0"/>
              </a:spcBef>
              <a:buSzPct val="100000"/>
              <a:buFont typeface="Nixie One"/>
              <a:defRPr sz="2400">
                <a:latin typeface="Nixie One"/>
                <a:ea typeface="Nixie One"/>
                <a:cs typeface="Nixie One"/>
                <a:sym typeface="Nixie One"/>
              </a:defRPr>
            </a:lvl8pPr>
            <a:lvl9pPr lvl="8">
              <a:spcBef>
                <a:spcPts val="0"/>
              </a:spcBef>
              <a:buSzPct val="100000"/>
              <a:buFont typeface="Nixie One"/>
              <a:defRPr sz="2400">
                <a:latin typeface="Nixie One"/>
                <a:ea typeface="Nixie One"/>
                <a:cs typeface="Nixie One"/>
                <a:sym typeface="Nixie One"/>
              </a:defRPr>
            </a:lvl9pPr>
          </a:lstStyle>
          <a:p>
            <a:endParaRPr/>
          </a:p>
        </p:txBody>
      </p:sp>
      <p:grpSp>
        <p:nvGrpSpPr>
          <p:cNvPr id="347" name="Shape 347"/>
          <p:cNvGrpSpPr/>
          <p:nvPr/>
        </p:nvGrpSpPr>
        <p:grpSpPr>
          <a:xfrm rot="10800000" flipH="1">
            <a:off x="411206" y="1998368"/>
            <a:ext cx="1322798" cy="1145959"/>
            <a:chOff x="4088875" y="1431100"/>
            <a:chExt cx="3293000" cy="2852775"/>
          </a:xfrm>
        </p:grpSpPr>
        <p:sp>
          <p:nvSpPr>
            <p:cNvPr id="348" name="Shape 34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356" name="Shape 35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357" name="Shape 35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358" name="Shape 35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359" name="Shape 35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360" name="Shape 36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361" name="Shape 36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362" name="Shape 36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363" name="Shape 36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395" name="Shape 395"/>
          <p:cNvSpPr/>
          <p:nvPr/>
        </p:nvSpPr>
        <p:spPr>
          <a:xfrm rot="10800000" flipH="1">
            <a:off x="-123825" y="28115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p:nvPr/>
        </p:nvSpPr>
        <p:spPr>
          <a:xfrm rot="10800000" flipH="1">
            <a:off x="638174" y="31926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rot="10800000" flipH="1">
            <a:off x="752474" y="120180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 name="Shape 398"/>
          <p:cNvSpPr/>
          <p:nvPr/>
        </p:nvSpPr>
        <p:spPr>
          <a:xfrm rot="10800000" flipH="1">
            <a:off x="657224" y="438017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399" name="Shape 399"/>
          <p:cNvGrpSpPr/>
          <p:nvPr/>
        </p:nvGrpSpPr>
        <p:grpSpPr>
          <a:xfrm>
            <a:off x="986833" y="1394517"/>
            <a:ext cx="351203" cy="324660"/>
            <a:chOff x="5975075" y="2327500"/>
            <a:chExt cx="420100" cy="388350"/>
          </a:xfrm>
        </p:grpSpPr>
        <p:sp>
          <p:nvSpPr>
            <p:cNvPr id="400" name="Shape 40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402" name="Shape 402"/>
          <p:cNvSpPr/>
          <p:nvPr/>
        </p:nvSpPr>
        <p:spPr>
          <a:xfrm>
            <a:off x="203100" y="30227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403" name="Shape 403"/>
          <p:cNvGrpSpPr/>
          <p:nvPr/>
        </p:nvGrpSpPr>
        <p:grpSpPr>
          <a:xfrm>
            <a:off x="295728" y="877705"/>
            <a:ext cx="247468" cy="392302"/>
            <a:chOff x="6718575" y="2318625"/>
            <a:chExt cx="256950" cy="407375"/>
          </a:xfrm>
        </p:grpSpPr>
        <p:sp>
          <p:nvSpPr>
            <p:cNvPr id="404" name="Shape 40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 name="Shape 40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 name="Shape 40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 name="Shape 41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 name="Shape 41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2" name="Shape 412"/>
          <p:cNvGrpSpPr/>
          <p:nvPr/>
        </p:nvGrpSpPr>
        <p:grpSpPr>
          <a:xfrm>
            <a:off x="1229484" y="3310480"/>
            <a:ext cx="342881" cy="350068"/>
            <a:chOff x="3951850" y="2985350"/>
            <a:chExt cx="407950" cy="416500"/>
          </a:xfrm>
        </p:grpSpPr>
        <p:sp>
          <p:nvSpPr>
            <p:cNvPr id="413" name="Shape 41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 name="Shape 41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 name="Shape 41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 name="Shape 41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7" name="Shape 417"/>
          <p:cNvGrpSpPr/>
          <p:nvPr/>
        </p:nvGrpSpPr>
        <p:grpSpPr>
          <a:xfrm rot="10800000" flipH="1">
            <a:off x="-97888" y="626111"/>
            <a:ext cx="1034724" cy="895486"/>
            <a:chOff x="238125" y="1431100"/>
            <a:chExt cx="3296350" cy="2852775"/>
          </a:xfrm>
        </p:grpSpPr>
        <p:sp>
          <p:nvSpPr>
            <p:cNvPr id="418" name="Shape 41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419" name="Shape 41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425" name="Shape 42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426" name="Shape 42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427" name="Shape 42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428" name="Shape 42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430" name="Shape 43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431" name="Shape 43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432" name="Shape 43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433" name="Shape 43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434" name="Shape 43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435" name="Shape 43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436" name="Shape 43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437" name="Shape 43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438" name="Shape 43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439" name="Shape 43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440" name="Shape 44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441" name="Shape 44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442" name="Shape 44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443" name="Shape 44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445" name="Shape 44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446" name="Shape 44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447" name="Shape 44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448" name="Shape 44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450" name="Shape 45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451" name="Shape 45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452" name="Shape 45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453" name="Shape 45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454" name="Shape 45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455" name="Shape 45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457" name="Shape 45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458" name="Shape 45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459" name="Shape 45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460" name="Shape 46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461" name="Shape 46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462" name="Shape 46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463" name="Shape 46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464" name="Shape 46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465" name="Shape 46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466" name="Shape 46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467" name="Shape 46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468" name="Shape 46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69" name="Shape 46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70" name="Shape 47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71" name="Shape 47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72" name="Shape 47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73" name="Shape 47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74" name="Shape 47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75" name="Shape 47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77" name="Shape 47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78" name="Shape 47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79" name="Shape 47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80" name="Shape 48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82" name="Shape 48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83" name="Shape 48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84" name="Shape 48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5" name="Shape 48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6" name="Shape 48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87" name="Shape 48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88" name="Shape 48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489" name="Shape 48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490" name="Shape 49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491" name="Shape 49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492" name="Shape 49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493" name="Shape 49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494" name="Shape 49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495" name="Shape 49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496" name="Shape 49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497" name="Shape 49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499" name="Shape 49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500" name="Shape 500"/>
          <p:cNvSpPr/>
          <p:nvPr/>
        </p:nvSpPr>
        <p:spPr>
          <a:xfrm rot="10800000" flipH="1">
            <a:off x="542924" y="36121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rot="10800000" flipH="1">
            <a:off x="728999" y="424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rot="10800000" flipH="1">
            <a:off x="-115052" y="3996025"/>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3" name="Shape 503"/>
          <p:cNvSpPr/>
          <p:nvPr/>
        </p:nvSpPr>
        <p:spPr>
          <a:xfrm rot="10800000" flipH="1">
            <a:off x="411199" y="25862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 name="Shape 504"/>
          <p:cNvSpPr/>
          <p:nvPr/>
        </p:nvSpPr>
        <p:spPr>
          <a:xfrm>
            <a:off x="828838" y="38432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505" name="Shape 505"/>
          <p:cNvGrpSpPr/>
          <p:nvPr/>
        </p:nvGrpSpPr>
        <p:grpSpPr>
          <a:xfrm>
            <a:off x="67091" y="1681689"/>
            <a:ext cx="455624" cy="437053"/>
            <a:chOff x="5241175" y="4959100"/>
            <a:chExt cx="539775" cy="517775"/>
          </a:xfrm>
        </p:grpSpPr>
        <p:sp>
          <p:nvSpPr>
            <p:cNvPr id="506" name="Shape 50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7" name="Shape 50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8" name="Shape 50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9" name="Shape 50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10" name="Shape 51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11" name="Shape 51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512" name="Shape 512"/>
          <p:cNvSpPr/>
          <p:nvPr/>
        </p:nvSpPr>
        <p:spPr>
          <a:xfrm>
            <a:off x="144925" y="4214500"/>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
        <p:nvSpPr>
          <p:cNvPr id="513" name="Shape 513"/>
          <p:cNvSpPr txBox="1"/>
          <p:nvPr/>
        </p:nvSpPr>
        <p:spPr>
          <a:xfrm>
            <a:off x="94000" y="1929581"/>
            <a:ext cx="1957200" cy="653699"/>
          </a:xfrm>
          <a:prstGeom prst="rect">
            <a:avLst/>
          </a:prstGeom>
          <a:noFill/>
          <a:ln>
            <a:noFill/>
          </a:ln>
        </p:spPr>
        <p:txBody>
          <a:bodyPr lIns="91425" tIns="91425" rIns="91425" bIns="91425" anchor="t" anchorCtr="0">
            <a:noAutofit/>
          </a:bodyPr>
          <a:lstStyle/>
          <a:p>
            <a:pPr lvl="0" algn="ctr" rtl="0">
              <a:spcBef>
                <a:spcPts val="0"/>
              </a:spcBef>
              <a:buNone/>
            </a:pPr>
            <a:r>
              <a:rPr lang="en" sz="12000">
                <a:solidFill>
                  <a:srgbClr val="FFFFFF"/>
                </a:solidFill>
                <a:latin typeface="Nixie One"/>
                <a:ea typeface="Nixie One"/>
                <a:cs typeface="Nixie One"/>
                <a:sym typeface="Nixie One"/>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16" name="Shape 516"/>
          <p:cNvSpPr txBox="1">
            <a:spLocks noGrp="1"/>
          </p:cNvSpPr>
          <p:nvPr>
            <p:ph type="body" idx="1"/>
          </p:nvPr>
        </p:nvSpPr>
        <p:spPr>
          <a:xfrm>
            <a:off x="1732700" y="2255124"/>
            <a:ext cx="4944300" cy="1659900"/>
          </a:xfrm>
          <a:prstGeom prst="rect">
            <a:avLst/>
          </a:prstGeom>
        </p:spPr>
        <p:txBody>
          <a:bodyPr lIns="91425" tIns="91425" rIns="91425" bIns="91425" anchor="t" anchorCtr="0"/>
          <a:lstStyle>
            <a:lvl1pPr lvl="0">
              <a:spcBef>
                <a:spcPts val="0"/>
              </a:spcBef>
              <a:buFont typeface="Muli"/>
              <a:defRPr>
                <a:latin typeface="Muli"/>
                <a:ea typeface="Muli"/>
                <a:cs typeface="Muli"/>
                <a:sym typeface="Muli"/>
              </a:defRPr>
            </a:lvl1pPr>
            <a:lvl2pPr lvl="1">
              <a:spcBef>
                <a:spcPts val="0"/>
              </a:spcBef>
              <a:buFont typeface="Muli"/>
              <a:defRPr>
                <a:latin typeface="Muli"/>
                <a:ea typeface="Muli"/>
                <a:cs typeface="Muli"/>
                <a:sym typeface="Muli"/>
              </a:defRPr>
            </a:lvl2pPr>
            <a:lvl3pPr lvl="2">
              <a:spcBef>
                <a:spcPts val="0"/>
              </a:spcBef>
              <a:buFont typeface="Muli"/>
              <a:defRPr>
                <a:latin typeface="Muli"/>
                <a:ea typeface="Muli"/>
                <a:cs typeface="Muli"/>
                <a:sym typeface="Muli"/>
              </a:defRPr>
            </a:lvl3pPr>
            <a:lvl4pPr lvl="3">
              <a:spcBef>
                <a:spcPts val="0"/>
              </a:spcBef>
              <a:buFont typeface="Muli"/>
              <a:defRPr>
                <a:latin typeface="Muli"/>
                <a:ea typeface="Muli"/>
                <a:cs typeface="Muli"/>
                <a:sym typeface="Muli"/>
              </a:defRPr>
            </a:lvl4pPr>
            <a:lvl5pPr lvl="4">
              <a:spcBef>
                <a:spcPts val="0"/>
              </a:spcBef>
              <a:buFont typeface="Muli"/>
              <a:defRPr>
                <a:latin typeface="Muli"/>
                <a:ea typeface="Muli"/>
                <a:cs typeface="Muli"/>
                <a:sym typeface="Muli"/>
              </a:defRPr>
            </a:lvl5pPr>
            <a:lvl6pPr lvl="5">
              <a:spcBef>
                <a:spcPts val="0"/>
              </a:spcBef>
              <a:buFont typeface="Muli"/>
              <a:defRPr>
                <a:latin typeface="Muli"/>
                <a:ea typeface="Muli"/>
                <a:cs typeface="Muli"/>
                <a:sym typeface="Muli"/>
              </a:defRPr>
            </a:lvl6pPr>
            <a:lvl7pPr lvl="6">
              <a:spcBef>
                <a:spcPts val="0"/>
              </a:spcBef>
              <a:buFont typeface="Muli"/>
              <a:defRPr>
                <a:latin typeface="Muli"/>
                <a:ea typeface="Muli"/>
                <a:cs typeface="Muli"/>
                <a:sym typeface="Muli"/>
              </a:defRPr>
            </a:lvl7pPr>
            <a:lvl8pPr lvl="7">
              <a:spcBef>
                <a:spcPts val="0"/>
              </a:spcBef>
              <a:buFont typeface="Muli"/>
              <a:defRPr>
                <a:latin typeface="Muli"/>
                <a:ea typeface="Muli"/>
                <a:cs typeface="Muli"/>
                <a:sym typeface="Muli"/>
              </a:defRPr>
            </a:lvl8pPr>
            <a:lvl9pPr lvl="8">
              <a:spcBef>
                <a:spcPts val="0"/>
              </a:spcBef>
              <a:buFont typeface="Muli"/>
              <a:defRPr>
                <a:latin typeface="Muli"/>
                <a:ea typeface="Muli"/>
                <a:cs typeface="Muli"/>
                <a:sym typeface="Muli"/>
              </a:defRPr>
            </a:lvl9pPr>
          </a:lstStyle>
          <a:p>
            <a:endParaRPr/>
          </a:p>
        </p:txBody>
      </p:sp>
      <p:grpSp>
        <p:nvGrpSpPr>
          <p:cNvPr id="517" name="Shape 517"/>
          <p:cNvGrpSpPr/>
          <p:nvPr/>
        </p:nvGrpSpPr>
        <p:grpSpPr>
          <a:xfrm rot="10800000" flipH="1">
            <a:off x="411206" y="245768"/>
            <a:ext cx="1322798" cy="1145959"/>
            <a:chOff x="4088875" y="1431100"/>
            <a:chExt cx="3293000" cy="2852775"/>
          </a:xfrm>
        </p:grpSpPr>
        <p:sp>
          <p:nvSpPr>
            <p:cNvPr id="518" name="Shape 51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519" name="Shape 51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520" name="Shape 52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521" name="Shape 52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522" name="Shape 52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523" name="Shape 52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524" name="Shape 52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25" name="Shape 52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26" name="Shape 52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27" name="Shape 52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28" name="Shape 52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29" name="Shape 52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30" name="Shape 53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31" name="Shape 53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32" name="Shape 53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33" name="Shape 53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34" name="Shape 53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35" name="Shape 53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36" name="Shape 53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37" name="Shape 53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538" name="Shape 53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539" name="Shape 53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540" name="Shape 54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541" name="Shape 54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542" name="Shape 54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543" name="Shape 54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544" name="Shape 54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545" name="Shape 54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546" name="Shape 54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547" name="Shape 54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548" name="Shape 54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549" name="Shape 54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552" name="Shape 55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553" name="Shape 55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554" name="Shape 55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555" name="Shape 55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556" name="Shape 55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557" name="Shape 55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558" name="Shape 55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559" name="Shape 55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560" name="Shape 56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561" name="Shape 56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562" name="Shape 56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563" name="Shape 56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564" name="Shape 56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grpSp>
        <p:nvGrpSpPr>
          <p:cNvPr id="565" name="Shape 565"/>
          <p:cNvGrpSpPr/>
          <p:nvPr/>
        </p:nvGrpSpPr>
        <p:grpSpPr>
          <a:xfrm rot="10800000" flipH="1">
            <a:off x="7663686" y="3682711"/>
            <a:ext cx="1034724" cy="895486"/>
            <a:chOff x="238125" y="1431100"/>
            <a:chExt cx="3296350" cy="2852775"/>
          </a:xfrm>
        </p:grpSpPr>
        <p:sp>
          <p:nvSpPr>
            <p:cNvPr id="566" name="Shape 566"/>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567" name="Shape 567"/>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568" name="Shape 568"/>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569" name="Shape 569"/>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570" name="Shape 570"/>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571" name="Shape 571"/>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572" name="Shape 572"/>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73" name="Shape 573"/>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74" name="Shape 574"/>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75" name="Shape 575"/>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76" name="Shape 576"/>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77" name="Shape 577"/>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78" name="Shape 578"/>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79" name="Shape 579"/>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80" name="Shape 580"/>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81" name="Shape 581"/>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82" name="Shape 582"/>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83" name="Shape 583"/>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84" name="Shape 584"/>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85" name="Shape 585"/>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86" name="Shape 586"/>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87" name="Shape 587"/>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88" name="Shape 588"/>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89" name="Shape 589"/>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90" name="Shape 590"/>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91" name="Shape 591"/>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92" name="Shape 592"/>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93" name="Shape 593"/>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94" name="Shape 594"/>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95" name="Shape 595"/>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96" name="Shape 596"/>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97" name="Shape 597"/>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98" name="Shape 598"/>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599" name="Shape 599"/>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600" name="Shape 600"/>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601" name="Shape 601"/>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602" name="Shape 602"/>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603" name="Shape 603"/>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604" name="Shape 604"/>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605" name="Shape 605"/>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606" name="Shape 606"/>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07" name="Shape 607"/>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609" name="Shape 609"/>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610" name="Shape 610"/>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611" name="Shape 611"/>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612" name="Shape 612"/>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613" name="Shape 613"/>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614" name="Shape 614"/>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615" name="Shape 615"/>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616" name="Shape 616"/>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617" name="Shape 617"/>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618" name="Shape 618"/>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619" name="Shape 619"/>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620" name="Shape 620"/>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621" name="Shape 621"/>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622" name="Shape 622"/>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623" name="Shape 623"/>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624" name="Shape 624"/>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625" name="Shape 625"/>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626" name="Shape 626"/>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627" name="Shape 627"/>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628" name="Shape 628"/>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629" name="Shape 629"/>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630" name="Shape 630"/>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631" name="Shape 631"/>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632" name="Shape 632"/>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633" name="Shape 633"/>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634" name="Shape 634"/>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635" name="Shape 635"/>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636" name="Shape 636"/>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637" name="Shape 637"/>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638" name="Shape 638"/>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639" name="Shape 639"/>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640" name="Shape 640"/>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641" name="Shape 641"/>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642" name="Shape 642"/>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643" name="Shape 643"/>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644" name="Shape 644"/>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645" name="Shape 645"/>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646" name="Shape 646"/>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647" name="Shape 647"/>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648" name="Shape 648"/>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0" name="Shape 650"/>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 name="Shape 651"/>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sp>
        <p:nvSpPr>
          <p:cNvPr id="652" name="Shape 652"/>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654" name="Shape 654"/>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5" name="Shape 655"/>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56" name="Shape 656"/>
          <p:cNvGrpSpPr/>
          <p:nvPr/>
        </p:nvGrpSpPr>
        <p:grpSpPr>
          <a:xfrm>
            <a:off x="1729783" y="61067"/>
            <a:ext cx="351203" cy="324660"/>
            <a:chOff x="5975075" y="2327500"/>
            <a:chExt cx="420100" cy="388350"/>
          </a:xfrm>
        </p:grpSpPr>
        <p:sp>
          <p:nvSpPr>
            <p:cNvPr id="657" name="Shape 65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8" name="Shape 65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59" name="Shape 659"/>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60" name="Shape 660"/>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661" name="Shape 661"/>
          <p:cNvGrpSpPr/>
          <p:nvPr/>
        </p:nvGrpSpPr>
        <p:grpSpPr>
          <a:xfrm>
            <a:off x="7354067" y="3426714"/>
            <a:ext cx="455624" cy="437053"/>
            <a:chOff x="5241175" y="4959100"/>
            <a:chExt cx="539775" cy="517775"/>
          </a:xfrm>
        </p:grpSpPr>
        <p:sp>
          <p:nvSpPr>
            <p:cNvPr id="662" name="Shape 662"/>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3" name="Shape 663"/>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4" name="Shape 664"/>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5" name="Shape 665"/>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6" name="Shape 666"/>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7" name="Shape 667"/>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68" name="Shape 668"/>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grpSp>
        <p:nvGrpSpPr>
          <p:cNvPr id="669" name="Shape 669"/>
          <p:cNvGrpSpPr/>
          <p:nvPr/>
        </p:nvGrpSpPr>
        <p:grpSpPr>
          <a:xfrm>
            <a:off x="904276" y="515192"/>
            <a:ext cx="382958" cy="607110"/>
            <a:chOff x="6718575" y="2318625"/>
            <a:chExt cx="256950" cy="407375"/>
          </a:xfrm>
        </p:grpSpPr>
        <p:sp>
          <p:nvSpPr>
            <p:cNvPr id="670" name="Shape 67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 name="Shape 67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8" name="Shape 678"/>
          <p:cNvGrpSpPr/>
          <p:nvPr/>
        </p:nvGrpSpPr>
        <p:grpSpPr>
          <a:xfrm>
            <a:off x="335759" y="1840530"/>
            <a:ext cx="342881" cy="350068"/>
            <a:chOff x="3951850" y="2985350"/>
            <a:chExt cx="407950" cy="416500"/>
          </a:xfrm>
        </p:grpSpPr>
        <p:sp>
          <p:nvSpPr>
            <p:cNvPr id="679" name="Shape 679"/>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 name="Shape 682"/>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5" name="Shape 685"/>
          <p:cNvSpPr txBox="1">
            <a:spLocks noGrp="1"/>
          </p:cNvSpPr>
          <p:nvPr>
            <p:ph type="body" idx="1"/>
          </p:nvPr>
        </p:nvSpPr>
        <p:spPr>
          <a:xfrm>
            <a:off x="1734000" y="2414450"/>
            <a:ext cx="2667300" cy="2663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6" name="Shape 686"/>
          <p:cNvSpPr txBox="1">
            <a:spLocks noGrp="1"/>
          </p:cNvSpPr>
          <p:nvPr>
            <p:ph type="body" idx="2"/>
          </p:nvPr>
        </p:nvSpPr>
        <p:spPr>
          <a:xfrm>
            <a:off x="4562087" y="2414450"/>
            <a:ext cx="2667300" cy="2663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687" name="Shape 687"/>
          <p:cNvGrpSpPr/>
          <p:nvPr/>
        </p:nvGrpSpPr>
        <p:grpSpPr>
          <a:xfrm rot="10800000" flipH="1">
            <a:off x="411206" y="245768"/>
            <a:ext cx="1322798" cy="1145959"/>
            <a:chOff x="4088875" y="1431100"/>
            <a:chExt cx="3293000" cy="2852775"/>
          </a:xfrm>
        </p:grpSpPr>
        <p:sp>
          <p:nvSpPr>
            <p:cNvPr id="688" name="Shape 68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689" name="Shape 68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690" name="Shape 69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691" name="Shape 69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692" name="Shape 69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693" name="Shape 69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694" name="Shape 69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695" name="Shape 69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696" name="Shape 69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697" name="Shape 69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698" name="Shape 69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699" name="Shape 69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700" name="Shape 70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701" name="Shape 70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702" name="Shape 70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703" name="Shape 70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704" name="Shape 70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705" name="Shape 70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706" name="Shape 70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707" name="Shape 70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708" name="Shape 70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709" name="Shape 70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710" name="Shape 71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711" name="Shape 71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712" name="Shape 71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713" name="Shape 71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714" name="Shape 71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715" name="Shape 71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716" name="Shape 71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717" name="Shape 71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718" name="Shape 71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719" name="Shape 71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720" name="Shape 72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721" name="Shape 72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722" name="Shape 72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723" name="Shape 72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724" name="Shape 72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725" name="Shape 72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726" name="Shape 72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727" name="Shape 72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728" name="Shape 72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729" name="Shape 72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730" name="Shape 73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731" name="Shape 73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732" name="Shape 73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733" name="Shape 73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734" name="Shape 73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735" name="Shape 735"/>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 name="Shape 736"/>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737" name="Shape 737"/>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739" name="Shape 739"/>
          <p:cNvGrpSpPr/>
          <p:nvPr/>
        </p:nvGrpSpPr>
        <p:grpSpPr>
          <a:xfrm>
            <a:off x="1729783" y="61067"/>
            <a:ext cx="351203" cy="324660"/>
            <a:chOff x="5975075" y="2327500"/>
            <a:chExt cx="420100" cy="388350"/>
          </a:xfrm>
        </p:grpSpPr>
        <p:sp>
          <p:nvSpPr>
            <p:cNvPr id="740" name="Shape 74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741" name="Shape 74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742" name="Shape 742"/>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743" name="Shape 743"/>
          <p:cNvGrpSpPr/>
          <p:nvPr/>
        </p:nvGrpSpPr>
        <p:grpSpPr>
          <a:xfrm>
            <a:off x="904276" y="515192"/>
            <a:ext cx="382958" cy="607110"/>
            <a:chOff x="6718575" y="2318625"/>
            <a:chExt cx="256950" cy="407375"/>
          </a:xfrm>
        </p:grpSpPr>
        <p:sp>
          <p:nvSpPr>
            <p:cNvPr id="744" name="Shape 74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 name="Shape 74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2" name="Shape 752"/>
          <p:cNvGrpSpPr/>
          <p:nvPr/>
        </p:nvGrpSpPr>
        <p:grpSpPr>
          <a:xfrm>
            <a:off x="335759" y="1840530"/>
            <a:ext cx="342881" cy="350068"/>
            <a:chOff x="3951850" y="2985350"/>
            <a:chExt cx="407950" cy="416500"/>
          </a:xfrm>
        </p:grpSpPr>
        <p:sp>
          <p:nvSpPr>
            <p:cNvPr id="753" name="Shape 75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 name="Shape 75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7" name="Shape 757"/>
          <p:cNvGrpSpPr/>
          <p:nvPr/>
        </p:nvGrpSpPr>
        <p:grpSpPr>
          <a:xfrm rot="10800000" flipH="1">
            <a:off x="7663686" y="3682711"/>
            <a:ext cx="1034724" cy="895486"/>
            <a:chOff x="238125" y="1431100"/>
            <a:chExt cx="3296350" cy="2852775"/>
          </a:xfrm>
        </p:grpSpPr>
        <p:sp>
          <p:nvSpPr>
            <p:cNvPr id="758" name="Shape 75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759" name="Shape 75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760" name="Shape 76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761" name="Shape 76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762" name="Shape 76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763" name="Shape 76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764" name="Shape 76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765" name="Shape 76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766" name="Shape 76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767" name="Shape 76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768" name="Shape 76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769" name="Shape 76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770" name="Shape 77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771" name="Shape 77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772" name="Shape 77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773" name="Shape 77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774" name="Shape 77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775" name="Shape 77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776" name="Shape 77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777" name="Shape 77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778" name="Shape 77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779" name="Shape 77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780" name="Shape 78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781" name="Shape 78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782" name="Shape 78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783" name="Shape 78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784" name="Shape 78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785" name="Shape 78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786" name="Shape 78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787" name="Shape 78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788" name="Shape 78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789" name="Shape 78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790" name="Shape 79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791" name="Shape 79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792" name="Shape 79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793" name="Shape 79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794" name="Shape 79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795" name="Shape 79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796" name="Shape 79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797" name="Shape 79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798" name="Shape 79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799" name="Shape 79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800" name="Shape 80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801" name="Shape 80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802" name="Shape 80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803" name="Shape 80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804" name="Shape 80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805" name="Shape 80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806" name="Shape 80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807" name="Shape 80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808" name="Shape 80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809" name="Shape 80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810" name="Shape 81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811" name="Shape 81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812" name="Shape 81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813" name="Shape 81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814" name="Shape 81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815" name="Shape 81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816" name="Shape 81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817" name="Shape 81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818" name="Shape 81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819" name="Shape 81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820" name="Shape 82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821" name="Shape 82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822" name="Shape 82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823" name="Shape 82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824" name="Shape 82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825" name="Shape 82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826" name="Shape 82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827" name="Shape 82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828" name="Shape 82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829" name="Shape 82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830" name="Shape 83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831" name="Shape 83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832" name="Shape 83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833" name="Shape 83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834" name="Shape 83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835" name="Shape 83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836" name="Shape 83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837" name="Shape 83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838" name="Shape 83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839" name="Shape 83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840" name="Shape 840"/>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 name="Shape 841"/>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842" name="Shape 842"/>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3" name="Shape 843"/>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845" name="Shape 845"/>
          <p:cNvGrpSpPr/>
          <p:nvPr/>
        </p:nvGrpSpPr>
        <p:grpSpPr>
          <a:xfrm>
            <a:off x="7354067" y="3426714"/>
            <a:ext cx="455624" cy="437053"/>
            <a:chOff x="5241175" y="4959100"/>
            <a:chExt cx="539775" cy="517775"/>
          </a:xfrm>
        </p:grpSpPr>
        <p:sp>
          <p:nvSpPr>
            <p:cNvPr id="846" name="Shape 84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7" name="Shape 84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8" name="Shape 84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9" name="Shape 84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50" name="Shape 85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51" name="Shape 85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852" name="Shape 852"/>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53"/>
        <p:cNvGrpSpPr/>
        <p:nvPr/>
      </p:nvGrpSpPr>
      <p:grpSpPr>
        <a:xfrm>
          <a:off x="0" y="0"/>
          <a:ext cx="0" cy="0"/>
          <a:chOff x="0" y="0"/>
          <a:chExt cx="0" cy="0"/>
        </a:xfrm>
      </p:grpSpPr>
      <p:sp>
        <p:nvSpPr>
          <p:cNvPr id="854" name="Shape 854"/>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5" name="Shape 855"/>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6" name="Shape 856"/>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7" name="Shape 857"/>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858" name="Shape 858"/>
          <p:cNvGrpSpPr/>
          <p:nvPr/>
        </p:nvGrpSpPr>
        <p:grpSpPr>
          <a:xfrm rot="10800000" flipH="1">
            <a:off x="411206" y="245768"/>
            <a:ext cx="1322798" cy="1145959"/>
            <a:chOff x="4088875" y="1431100"/>
            <a:chExt cx="3293000" cy="2852775"/>
          </a:xfrm>
        </p:grpSpPr>
        <p:sp>
          <p:nvSpPr>
            <p:cNvPr id="859" name="Shape 85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860" name="Shape 86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861" name="Shape 86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862" name="Shape 86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863" name="Shape 86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864" name="Shape 86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865" name="Shape 86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866" name="Shape 86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867" name="Shape 86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868" name="Shape 86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869" name="Shape 86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870" name="Shape 87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871" name="Shape 87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872" name="Shape 87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873" name="Shape 87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874" name="Shape 87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875" name="Shape 87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876" name="Shape 87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877" name="Shape 87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878" name="Shape 87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879" name="Shape 87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880" name="Shape 88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881" name="Shape 88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882" name="Shape 88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883" name="Shape 88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884" name="Shape 88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885" name="Shape 88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886" name="Shape 88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887" name="Shape 88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888" name="Shape 88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889" name="Shape 88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890" name="Shape 89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891" name="Shape 89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892" name="Shape 89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893" name="Shape 89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894" name="Shape 89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895" name="Shape 89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896" name="Shape 89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897" name="Shape 89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898" name="Shape 89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899" name="Shape 89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900" name="Shape 90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901" name="Shape 90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902" name="Shape 90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903" name="Shape 90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904" name="Shape 90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905" name="Shape 90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906" name="Shape 906"/>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7" name="Shape 907"/>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08" name="Shape 908"/>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9" name="Shape 909"/>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910" name="Shape 910"/>
          <p:cNvGrpSpPr/>
          <p:nvPr/>
        </p:nvGrpSpPr>
        <p:grpSpPr>
          <a:xfrm>
            <a:off x="1729783" y="61067"/>
            <a:ext cx="351203" cy="324660"/>
            <a:chOff x="5975075" y="2327500"/>
            <a:chExt cx="420100" cy="388350"/>
          </a:xfrm>
        </p:grpSpPr>
        <p:sp>
          <p:nvSpPr>
            <p:cNvPr id="911" name="Shape 91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12" name="Shape 91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913" name="Shape 913"/>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914" name="Shape 914"/>
          <p:cNvGrpSpPr/>
          <p:nvPr/>
        </p:nvGrpSpPr>
        <p:grpSpPr>
          <a:xfrm>
            <a:off x="904276" y="515192"/>
            <a:ext cx="382958" cy="607110"/>
            <a:chOff x="6718575" y="2318625"/>
            <a:chExt cx="256950" cy="407375"/>
          </a:xfrm>
        </p:grpSpPr>
        <p:sp>
          <p:nvSpPr>
            <p:cNvPr id="915" name="Shape 91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6" name="Shape 91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7" name="Shape 91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8" name="Shape 91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9" name="Shape 91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0" name="Shape 92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1" name="Shape 92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2" name="Shape 92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23" name="Shape 923"/>
          <p:cNvGrpSpPr/>
          <p:nvPr/>
        </p:nvGrpSpPr>
        <p:grpSpPr>
          <a:xfrm>
            <a:off x="335759" y="1840530"/>
            <a:ext cx="342881" cy="350068"/>
            <a:chOff x="3951850" y="2985350"/>
            <a:chExt cx="407950" cy="416500"/>
          </a:xfrm>
        </p:grpSpPr>
        <p:sp>
          <p:nvSpPr>
            <p:cNvPr id="924" name="Shape 92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5" name="Shape 92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6" name="Shape 92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7" name="Shape 92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28"/>
        <p:cNvGrpSpPr/>
        <p:nvPr/>
      </p:nvGrpSpPr>
      <p:grpSpPr>
        <a:xfrm>
          <a:off x="0" y="0"/>
          <a:ext cx="0" cy="0"/>
          <a:chOff x="0" y="0"/>
          <a:chExt cx="0" cy="0"/>
        </a:xfrm>
      </p:grpSpPr>
      <p:sp>
        <p:nvSpPr>
          <p:cNvPr id="929" name="Shape 929"/>
          <p:cNvSpPr txBox="1">
            <a:spLocks noGrp="1"/>
          </p:cNvSpPr>
          <p:nvPr>
            <p:ph type="title"/>
          </p:nvPr>
        </p:nvSpPr>
        <p:spPr>
          <a:xfrm>
            <a:off x="1732700" y="821200"/>
            <a:ext cx="4944300" cy="645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930" name="Shape 930"/>
          <p:cNvGrpSpPr/>
          <p:nvPr/>
        </p:nvGrpSpPr>
        <p:grpSpPr>
          <a:xfrm rot="10800000" flipH="1">
            <a:off x="411206" y="245768"/>
            <a:ext cx="1322798" cy="1145959"/>
            <a:chOff x="4088875" y="1431100"/>
            <a:chExt cx="3293000" cy="2852775"/>
          </a:xfrm>
        </p:grpSpPr>
        <p:sp>
          <p:nvSpPr>
            <p:cNvPr id="931" name="Shape 931"/>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932" name="Shape 932"/>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933" name="Shape 933"/>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934" name="Shape 934"/>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935" name="Shape 935"/>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936" name="Shape 936"/>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937" name="Shape 937"/>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938" name="Shape 938"/>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939" name="Shape 939"/>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940" name="Shape 940"/>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941" name="Shape 941"/>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942" name="Shape 942"/>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943" name="Shape 943"/>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944" name="Shape 944"/>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945" name="Shape 945"/>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946" name="Shape 946"/>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947" name="Shape 947"/>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948" name="Shape 948"/>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949" name="Shape 949"/>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950" name="Shape 950"/>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951" name="Shape 951"/>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952" name="Shape 952"/>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953" name="Shape 953"/>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954" name="Shape 954"/>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955" name="Shape 955"/>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956" name="Shape 956"/>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957" name="Shape 957"/>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958" name="Shape 958"/>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959" name="Shape 959"/>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960" name="Shape 960"/>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961" name="Shape 961"/>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962" name="Shape 962"/>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963" name="Shape 963"/>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964" name="Shape 964"/>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965" name="Shape 965"/>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966" name="Shape 966"/>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967" name="Shape 967"/>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968" name="Shape 968"/>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969" name="Shape 969"/>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970" name="Shape 970"/>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971" name="Shape 971"/>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972" name="Shape 972"/>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973" name="Shape 973"/>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974" name="Shape 974"/>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975" name="Shape 975"/>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976" name="Shape 976"/>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977" name="Shape 977"/>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978" name="Shape 978"/>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9" name="Shape 979"/>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80" name="Shape 980"/>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1" name="Shape 981"/>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982" name="Shape 982"/>
          <p:cNvGrpSpPr/>
          <p:nvPr/>
        </p:nvGrpSpPr>
        <p:grpSpPr>
          <a:xfrm>
            <a:off x="1729783" y="61067"/>
            <a:ext cx="351203" cy="324660"/>
            <a:chOff x="5975075" y="2327500"/>
            <a:chExt cx="420100" cy="388350"/>
          </a:xfrm>
        </p:grpSpPr>
        <p:sp>
          <p:nvSpPr>
            <p:cNvPr id="983" name="Shape 983"/>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84" name="Shape 984"/>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985" name="Shape 985"/>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986" name="Shape 986"/>
          <p:cNvGrpSpPr/>
          <p:nvPr/>
        </p:nvGrpSpPr>
        <p:grpSpPr>
          <a:xfrm>
            <a:off x="904276" y="515192"/>
            <a:ext cx="382958" cy="607110"/>
            <a:chOff x="6718575" y="2318625"/>
            <a:chExt cx="256950" cy="407375"/>
          </a:xfrm>
        </p:grpSpPr>
        <p:sp>
          <p:nvSpPr>
            <p:cNvPr id="987" name="Shape 98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8" name="Shape 98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9" name="Shape 98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0" name="Shape 99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1" name="Shape 99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2" name="Shape 99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3" name="Shape 99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4" name="Shape 99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95" name="Shape 995"/>
          <p:cNvGrpSpPr/>
          <p:nvPr/>
        </p:nvGrpSpPr>
        <p:grpSpPr>
          <a:xfrm>
            <a:off x="335759" y="1840530"/>
            <a:ext cx="342881" cy="350068"/>
            <a:chOff x="3951850" y="2985350"/>
            <a:chExt cx="407950" cy="416500"/>
          </a:xfrm>
        </p:grpSpPr>
        <p:sp>
          <p:nvSpPr>
            <p:cNvPr id="996" name="Shape 996"/>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7" name="Shape 997"/>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8" name="Shape 998"/>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9" name="Shape 999"/>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000" name="Shape 1000"/>
          <p:cNvGrpSpPr/>
          <p:nvPr/>
        </p:nvGrpSpPr>
        <p:grpSpPr>
          <a:xfrm rot="10800000" flipH="1">
            <a:off x="7663686" y="3682711"/>
            <a:ext cx="1034724" cy="895486"/>
            <a:chOff x="238125" y="1431100"/>
            <a:chExt cx="3296350" cy="2852775"/>
          </a:xfrm>
        </p:grpSpPr>
        <p:sp>
          <p:nvSpPr>
            <p:cNvPr id="1001" name="Shape 1001"/>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002" name="Shape 1002"/>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003" name="Shape 1003"/>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004" name="Shape 1004"/>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005" name="Shape 1005"/>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006" name="Shape 1006"/>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007" name="Shape 1007"/>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008" name="Shape 1008"/>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009" name="Shape 1009"/>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010" name="Shape 1010"/>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011" name="Shape 1011"/>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012" name="Shape 1012"/>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013" name="Shape 1013"/>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014" name="Shape 1014"/>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015" name="Shape 1015"/>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016" name="Shape 1016"/>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017" name="Shape 1017"/>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018" name="Shape 1018"/>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019" name="Shape 1019"/>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20" name="Shape 1020"/>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21" name="Shape 1021"/>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22" name="Shape 1022"/>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23" name="Shape 1023"/>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24" name="Shape 1024"/>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25" name="Shape 1025"/>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26" name="Shape 1026"/>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27" name="Shape 1027"/>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28" name="Shape 1028"/>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29" name="Shape 1029"/>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030" name="Shape 1030"/>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031" name="Shape 1031"/>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032" name="Shape 1032"/>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033" name="Shape 1033"/>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034" name="Shape 1034"/>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035" name="Shape 1035"/>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036" name="Shape 1036"/>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037" name="Shape 1037"/>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038" name="Shape 1038"/>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039" name="Shape 1039"/>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040" name="Shape 1040"/>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041" name="Shape 1041"/>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042" name="Shape 1042"/>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043" name="Shape 1043"/>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044" name="Shape 1044"/>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045" name="Shape 1045"/>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046" name="Shape 1046"/>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047" name="Shape 1047"/>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048" name="Shape 1048"/>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049" name="Shape 1049"/>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050" name="Shape 1050"/>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051" name="Shape 1051"/>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052" name="Shape 1052"/>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053" name="Shape 1053"/>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054" name="Shape 1054"/>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055" name="Shape 1055"/>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056" name="Shape 1056"/>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057" name="Shape 1057"/>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058" name="Shape 1058"/>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059" name="Shape 1059"/>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060" name="Shape 1060"/>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061" name="Shape 1061"/>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062" name="Shape 1062"/>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063" name="Shape 1063"/>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064" name="Shape 1064"/>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065" name="Shape 1065"/>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066" name="Shape 1066"/>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067" name="Shape 1067"/>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068" name="Shape 1068"/>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069" name="Shape 1069"/>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070" name="Shape 1070"/>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071" name="Shape 1071"/>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072" name="Shape 1072"/>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073" name="Shape 1073"/>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074" name="Shape 1074"/>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075" name="Shape 1075"/>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076" name="Shape 1076"/>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077" name="Shape 1077"/>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078" name="Shape 1078"/>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079" name="Shape 1079"/>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080" name="Shape 1080"/>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081" name="Shape 1081"/>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082" name="Shape 1082"/>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083" name="Shape 1083"/>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4" name="Shape 1084"/>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085" name="Shape 1085"/>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86" name="Shape 1086"/>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7" name="Shape 1087"/>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1088" name="Shape 1088"/>
          <p:cNvGrpSpPr/>
          <p:nvPr/>
        </p:nvGrpSpPr>
        <p:grpSpPr>
          <a:xfrm>
            <a:off x="7354067" y="3426714"/>
            <a:ext cx="455624" cy="437053"/>
            <a:chOff x="5241175" y="4959100"/>
            <a:chExt cx="539775" cy="517775"/>
          </a:xfrm>
        </p:grpSpPr>
        <p:sp>
          <p:nvSpPr>
            <p:cNvPr id="1089" name="Shape 108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90" name="Shape 109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91" name="Shape 109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92" name="Shape 109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93" name="Shape 109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94" name="Shape 109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095" name="Shape 1095"/>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1096"/>
        <p:cNvGrpSpPr/>
        <p:nvPr/>
      </p:nvGrpSpPr>
      <p:grpSpPr>
        <a:xfrm>
          <a:off x="0" y="0"/>
          <a:ext cx="0" cy="0"/>
          <a:chOff x="0" y="0"/>
          <a:chExt cx="0" cy="0"/>
        </a:xfrm>
      </p:grpSpPr>
      <p:sp>
        <p:nvSpPr>
          <p:cNvPr id="1097" name="Shape 1097"/>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360"/>
              </a:spcBef>
              <a:buNone/>
              <a:defRPr/>
            </a:lvl1pPr>
          </a:lstStyle>
          <a:p>
            <a:endParaRPr/>
          </a:p>
        </p:txBody>
      </p:sp>
      <p:grpSp>
        <p:nvGrpSpPr>
          <p:cNvPr id="1098" name="Shape 1098"/>
          <p:cNvGrpSpPr/>
          <p:nvPr/>
        </p:nvGrpSpPr>
        <p:grpSpPr>
          <a:xfrm rot="10800000" flipH="1">
            <a:off x="411206" y="245768"/>
            <a:ext cx="1322798" cy="1145959"/>
            <a:chOff x="4088875" y="1431100"/>
            <a:chExt cx="3293000" cy="2852775"/>
          </a:xfrm>
        </p:grpSpPr>
        <p:sp>
          <p:nvSpPr>
            <p:cNvPr id="1099" name="Shape 109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100" name="Shape 110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101" name="Shape 110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102" name="Shape 110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103" name="Shape 110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104" name="Shape 110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105" name="Shape 110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106" name="Shape 110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107" name="Shape 110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108" name="Shape 110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109" name="Shape 110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110" name="Shape 111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111" name="Shape 111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112" name="Shape 111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113" name="Shape 111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114" name="Shape 111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115" name="Shape 111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116" name="Shape 111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17" name="Shape 111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118" name="Shape 111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119" name="Shape 111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120" name="Shape 112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121" name="Shape 112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122" name="Shape 112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123" name="Shape 112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124" name="Shape 112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125" name="Shape 112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126" name="Shape 112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127" name="Shape 112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128" name="Shape 112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129" name="Shape 112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130" name="Shape 113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131" name="Shape 113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132" name="Shape 113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133" name="Shape 113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134" name="Shape 113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135" name="Shape 113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136" name="Shape 113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137" name="Shape 113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138" name="Shape 113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139" name="Shape 113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140" name="Shape 114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141" name="Shape 114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142" name="Shape 114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143" name="Shape 114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144" name="Shape 114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145" name="Shape 114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146" name="Shape 1146"/>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7" name="Shape 1147"/>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148" name="Shape 1148"/>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9" name="Shape 1149"/>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1150" name="Shape 1150"/>
          <p:cNvGrpSpPr/>
          <p:nvPr/>
        </p:nvGrpSpPr>
        <p:grpSpPr>
          <a:xfrm>
            <a:off x="1729783" y="61067"/>
            <a:ext cx="351203" cy="324660"/>
            <a:chOff x="5975075" y="2327500"/>
            <a:chExt cx="420100" cy="388350"/>
          </a:xfrm>
        </p:grpSpPr>
        <p:sp>
          <p:nvSpPr>
            <p:cNvPr id="1151" name="Shape 115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152" name="Shape 115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153" name="Shape 1153"/>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1154" name="Shape 1154"/>
          <p:cNvGrpSpPr/>
          <p:nvPr/>
        </p:nvGrpSpPr>
        <p:grpSpPr>
          <a:xfrm>
            <a:off x="904276" y="515192"/>
            <a:ext cx="382958" cy="607110"/>
            <a:chOff x="6718575" y="2318625"/>
            <a:chExt cx="256950" cy="407375"/>
          </a:xfrm>
        </p:grpSpPr>
        <p:sp>
          <p:nvSpPr>
            <p:cNvPr id="1155" name="Shape 115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6" name="Shape 115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7" name="Shape 115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8" name="Shape 115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9" name="Shape 115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0" name="Shape 116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1" name="Shape 116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2" name="Shape 116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163" name="Shape 1163"/>
          <p:cNvGrpSpPr/>
          <p:nvPr/>
        </p:nvGrpSpPr>
        <p:grpSpPr>
          <a:xfrm>
            <a:off x="335759" y="1840530"/>
            <a:ext cx="342881" cy="350068"/>
            <a:chOff x="3951850" y="2985350"/>
            <a:chExt cx="407950" cy="416500"/>
          </a:xfrm>
        </p:grpSpPr>
        <p:sp>
          <p:nvSpPr>
            <p:cNvPr id="1164" name="Shape 116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5" name="Shape 116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6" name="Shape 116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7" name="Shape 116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168" name="Shape 1168"/>
          <p:cNvGrpSpPr/>
          <p:nvPr/>
        </p:nvGrpSpPr>
        <p:grpSpPr>
          <a:xfrm rot="10800000" flipH="1">
            <a:off x="7663686" y="3682711"/>
            <a:ext cx="1034724" cy="895486"/>
            <a:chOff x="238125" y="1431100"/>
            <a:chExt cx="3296350" cy="2852775"/>
          </a:xfrm>
        </p:grpSpPr>
        <p:sp>
          <p:nvSpPr>
            <p:cNvPr id="1169" name="Shape 1169"/>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170" name="Shape 1170"/>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171" name="Shape 1171"/>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172" name="Shape 1172"/>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173" name="Shape 1173"/>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174" name="Shape 1174"/>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175" name="Shape 1175"/>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176" name="Shape 1176"/>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177" name="Shape 1177"/>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178" name="Shape 1178"/>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179" name="Shape 1179"/>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180" name="Shape 1180"/>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181" name="Shape 1181"/>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182" name="Shape 1182"/>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183" name="Shape 1183"/>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184" name="Shape 1184"/>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185" name="Shape 1185"/>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186" name="Shape 1186"/>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187" name="Shape 1187"/>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188" name="Shape 1188"/>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189" name="Shape 1189"/>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190" name="Shape 1190"/>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191" name="Shape 1191"/>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192" name="Shape 1192"/>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193" name="Shape 1193"/>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194" name="Shape 1194"/>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195" name="Shape 1195"/>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196" name="Shape 1196"/>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197" name="Shape 1197"/>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98" name="Shape 1198"/>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99" name="Shape 1199"/>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200" name="Shape 1200"/>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201" name="Shape 1201"/>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202" name="Shape 1202"/>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203" name="Shape 1203"/>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204" name="Shape 1204"/>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205" name="Shape 1205"/>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206" name="Shape 1206"/>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207" name="Shape 1207"/>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08" name="Shape 1208"/>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09" name="Shape 1209"/>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10" name="Shape 1210"/>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11" name="Shape 1211"/>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12" name="Shape 1212"/>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13" name="Shape 1213"/>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14" name="Shape 1214"/>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15" name="Shape 1215"/>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16" name="Shape 1216"/>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17" name="Shape 1217"/>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218" name="Shape 1218"/>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219" name="Shape 1219"/>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220" name="Shape 1220"/>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221" name="Shape 1221"/>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222" name="Shape 1222"/>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223" name="Shape 1223"/>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224" name="Shape 1224"/>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225" name="Shape 1225"/>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226" name="Shape 1226"/>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227" name="Shape 1227"/>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228" name="Shape 1228"/>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229" name="Shape 1229"/>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230" name="Shape 1230"/>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231" name="Shape 1231"/>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232" name="Shape 1232"/>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233" name="Shape 1233"/>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234" name="Shape 1234"/>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235" name="Shape 1235"/>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236" name="Shape 1236"/>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237" name="Shape 1237"/>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238" name="Shape 1238"/>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239" name="Shape 1239"/>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240" name="Shape 1240"/>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241" name="Shape 1241"/>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242" name="Shape 1242"/>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243" name="Shape 1243"/>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244" name="Shape 1244"/>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245" name="Shape 1245"/>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246" name="Shape 1246"/>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247" name="Shape 1247"/>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248" name="Shape 1248"/>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249" name="Shape 1249"/>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250" name="Shape 1250"/>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251" name="Shape 1251"/>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2" name="Shape 1252"/>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253" name="Shape 1253"/>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54" name="Shape 1254"/>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5" name="Shape 1255"/>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1256" name="Shape 1256"/>
          <p:cNvGrpSpPr/>
          <p:nvPr/>
        </p:nvGrpSpPr>
        <p:grpSpPr>
          <a:xfrm>
            <a:off x="7354067" y="3426714"/>
            <a:ext cx="455624" cy="437053"/>
            <a:chOff x="5241175" y="4959100"/>
            <a:chExt cx="539775" cy="517775"/>
          </a:xfrm>
        </p:grpSpPr>
        <p:sp>
          <p:nvSpPr>
            <p:cNvPr id="1257" name="Shape 1257"/>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58" name="Shape 1258"/>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59" name="Shape 1259"/>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60" name="Shape 1260"/>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61" name="Shape 1261"/>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62" name="Shape 1262"/>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263" name="Shape 1263"/>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4"/>
        <p:cNvGrpSpPr/>
        <p:nvPr/>
      </p:nvGrpSpPr>
      <p:grpSpPr>
        <a:xfrm>
          <a:off x="0" y="0"/>
          <a:ext cx="0" cy="0"/>
          <a:chOff x="0" y="0"/>
          <a:chExt cx="0" cy="0"/>
        </a:xfrm>
      </p:grpSpPr>
      <p:grpSp>
        <p:nvGrpSpPr>
          <p:cNvPr id="1265" name="Shape 1265"/>
          <p:cNvGrpSpPr/>
          <p:nvPr/>
        </p:nvGrpSpPr>
        <p:grpSpPr>
          <a:xfrm rot="10800000" flipH="1">
            <a:off x="316371" y="178887"/>
            <a:ext cx="1088336" cy="942842"/>
            <a:chOff x="4088875" y="1431100"/>
            <a:chExt cx="3293000" cy="2852775"/>
          </a:xfrm>
        </p:grpSpPr>
        <p:sp>
          <p:nvSpPr>
            <p:cNvPr id="1266" name="Shape 126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267" name="Shape 126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268" name="Shape 126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269" name="Shape 126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270" name="Shape 127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271" name="Shape 127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272" name="Shape 127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273" name="Shape 127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274" name="Shape 127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275" name="Shape 127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276" name="Shape 127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277" name="Shape 127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278" name="Shape 127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279" name="Shape 127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280" name="Shape 128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281" name="Shape 128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282" name="Shape 128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283" name="Shape 128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284" name="Shape 128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285" name="Shape 128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286" name="Shape 128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287" name="Shape 128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288" name="Shape 128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89" name="Shape 128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90" name="Shape 129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91" name="Shape 129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92" name="Shape 129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93" name="Shape 129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294" name="Shape 129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295" name="Shape 129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296" name="Shape 129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297" name="Shape 129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298" name="Shape 129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299" name="Shape 129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00" name="Shape 130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01" name="Shape 130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02" name="Shape 130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03" name="Shape 130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04" name="Shape 130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05" name="Shape 130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06" name="Shape 130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07" name="Shape 130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308" name="Shape 130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309" name="Shape 130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310" name="Shape 131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311" name="Shape 131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312" name="Shape 131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313" name="Shape 1313"/>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4" name="Shape 1314"/>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315" name="Shape 1315"/>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6" name="Shape 1316"/>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1317" name="Shape 1317"/>
          <p:cNvGrpSpPr/>
          <p:nvPr/>
        </p:nvGrpSpPr>
        <p:grpSpPr>
          <a:xfrm rot="10800000" flipH="1">
            <a:off x="8218342" y="4123089"/>
            <a:ext cx="685311" cy="593091"/>
            <a:chOff x="238125" y="1431100"/>
            <a:chExt cx="3296350" cy="2852775"/>
          </a:xfrm>
        </p:grpSpPr>
        <p:sp>
          <p:nvSpPr>
            <p:cNvPr id="1318" name="Shape 131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319" name="Shape 131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320" name="Shape 132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321" name="Shape 132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322" name="Shape 132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323" name="Shape 132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324" name="Shape 132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325" name="Shape 132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326" name="Shape 132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327" name="Shape 132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328" name="Shape 132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329" name="Shape 132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330" name="Shape 133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331" name="Shape 133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332" name="Shape 133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333" name="Shape 133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334" name="Shape 133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335" name="Shape 133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336" name="Shape 133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337" name="Shape 133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338" name="Shape 133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339" name="Shape 133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340" name="Shape 134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341" name="Shape 134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342" name="Shape 134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343" name="Shape 134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344" name="Shape 134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345" name="Shape 134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346" name="Shape 134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347" name="Shape 134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348" name="Shape 134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349" name="Shape 134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350" name="Shape 135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351" name="Shape 135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352" name="Shape 135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353" name="Shape 135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354" name="Shape 135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355" name="Shape 135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356" name="Shape 135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357" name="Shape 135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358" name="Shape 135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359" name="Shape 135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360" name="Shape 136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361" name="Shape 136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362" name="Shape 136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363" name="Shape 136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364" name="Shape 136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365" name="Shape 136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366" name="Shape 136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67" name="Shape 136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68" name="Shape 136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69" name="Shape 136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70" name="Shape 137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71" name="Shape 137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72" name="Shape 137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3" name="Shape 137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4" name="Shape 137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75" name="Shape 137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76" name="Shape 137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377" name="Shape 137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378" name="Shape 137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79" name="Shape 137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80" name="Shape 138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81" name="Shape 138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82" name="Shape 138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83" name="Shape 138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84" name="Shape 138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85" name="Shape 138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86" name="Shape 138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87" name="Shape 138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88" name="Shape 138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89" name="Shape 138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90" name="Shape 139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91" name="Shape 139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92" name="Shape 139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93" name="Shape 139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94" name="Shape 139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395" name="Shape 139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396" name="Shape 139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397" name="Shape 139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398" name="Shape 139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399" name="Shape 139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400" name="Shape 1400"/>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1" name="Shape 1401"/>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402" name="Shape 1402"/>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403" name="Shape 1403"/>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git-for-windows.github.io/"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babun.github.io/e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Shape 1408"/>
          <p:cNvSpPr txBox="1">
            <a:spLocks noGrp="1"/>
          </p:cNvSpPr>
          <p:nvPr>
            <p:ph type="ctrTitle"/>
          </p:nvPr>
        </p:nvSpPr>
        <p:spPr>
          <a:xfrm>
            <a:off x="1400175" y="1991825"/>
            <a:ext cx="6343500" cy="1159799"/>
          </a:xfrm>
          <a:prstGeom prst="rect">
            <a:avLst/>
          </a:prstGeom>
        </p:spPr>
        <p:txBody>
          <a:bodyPr lIns="91425" tIns="91425" rIns="91425" bIns="91425" anchor="ctr" anchorCtr="0">
            <a:noAutofit/>
          </a:bodyPr>
          <a:lstStyle/>
          <a:p>
            <a:pPr lvl="0" rtl="0">
              <a:spcBef>
                <a:spcPts val="0"/>
              </a:spcBef>
              <a:buNone/>
            </a:pPr>
            <a:r>
              <a:rPr lang="en" dirty="0"/>
              <a:t>Formation</a:t>
            </a:r>
          </a:p>
          <a:p>
            <a:pPr lvl="0">
              <a:spcBef>
                <a:spcPts val="0"/>
              </a:spcBef>
              <a:buNone/>
            </a:pPr>
            <a:r>
              <a:rPr lang="en" dirty="0"/>
              <a:t>git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Shape 1484"/>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rtl="0">
              <a:spcBef>
                <a:spcPts val="0"/>
              </a:spcBef>
              <a:buNone/>
            </a:pPr>
            <a:r>
              <a:rPr lang="en"/>
              <a:t>Aller jusqu’au commit</a:t>
            </a:r>
          </a:p>
        </p:txBody>
      </p:sp>
      <p:sp>
        <p:nvSpPr>
          <p:cNvPr id="1485" name="Shape 1485"/>
          <p:cNvSpPr txBox="1"/>
          <p:nvPr/>
        </p:nvSpPr>
        <p:spPr>
          <a:xfrm>
            <a:off x="1835300" y="1306050"/>
            <a:ext cx="5339400" cy="457200"/>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Ajouter mes modifications à la zone de staging (index)</a:t>
            </a:r>
          </a:p>
        </p:txBody>
      </p:sp>
      <p:sp>
        <p:nvSpPr>
          <p:cNvPr id="1486" name="Shape 1486"/>
          <p:cNvSpPr txBox="1">
            <a:spLocks noGrp="1"/>
          </p:cNvSpPr>
          <p:nvPr>
            <p:ph type="body" idx="1"/>
          </p:nvPr>
        </p:nvSpPr>
        <p:spPr>
          <a:xfrm>
            <a:off x="2001350" y="1812975"/>
            <a:ext cx="6115199" cy="931499"/>
          </a:xfrm>
          <a:prstGeom prst="rect">
            <a:avLst/>
          </a:prstGeom>
          <a:solidFill>
            <a:srgbClr val="184769"/>
          </a:solidFill>
          <a:ln>
            <a:noFill/>
          </a:ln>
        </p:spPr>
        <p:txBody>
          <a:bodyPr lIns="91425" tIns="91425" rIns="91425" bIns="91425" anchor="t" anchorCtr="0">
            <a:noAutofit/>
          </a:bodyPr>
          <a:lstStyle/>
          <a:p>
            <a:pPr lvl="0" rtl="0">
              <a:spcBef>
                <a:spcPts val="0"/>
              </a:spcBef>
              <a:buNone/>
            </a:pPr>
            <a:r>
              <a:rPr lang="en" sz="1800" b="1">
                <a:latin typeface="Consolas"/>
                <a:ea typeface="Consolas"/>
                <a:cs typeface="Consolas"/>
                <a:sym typeface="Consolas"/>
              </a:rPr>
              <a:t>git add views/add_commentaire.php</a:t>
            </a:r>
          </a:p>
          <a:p>
            <a:pPr lvl="0" rtl="0">
              <a:spcBef>
                <a:spcPts val="0"/>
              </a:spcBef>
              <a:buNone/>
            </a:pPr>
            <a:r>
              <a:rPr lang="en" sz="1800" b="1">
                <a:latin typeface="Consolas"/>
                <a:ea typeface="Consolas"/>
                <a:cs typeface="Consolas"/>
                <a:sym typeface="Consolas"/>
              </a:rPr>
              <a:t>git status</a:t>
            </a:r>
          </a:p>
        </p:txBody>
      </p:sp>
      <p:sp>
        <p:nvSpPr>
          <p:cNvPr id="1487" name="Shape 1487"/>
          <p:cNvSpPr txBox="1"/>
          <p:nvPr/>
        </p:nvSpPr>
        <p:spPr>
          <a:xfrm>
            <a:off x="453450" y="2834275"/>
            <a:ext cx="8162100" cy="2021099"/>
          </a:xfrm>
          <a:prstGeom prst="rect">
            <a:avLst/>
          </a:prstGeom>
          <a:noFill/>
          <a:ln w="9525" cap="flat" cmpd="sng">
            <a:solidFill>
              <a:srgbClr val="999999"/>
            </a:solidFill>
            <a:prstDash val="lgDash"/>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C6DAEC"/>
                </a:solidFill>
                <a:latin typeface="Consolas"/>
                <a:ea typeface="Consolas"/>
                <a:cs typeface="Consolas"/>
                <a:sym typeface="Consolas"/>
              </a:rPr>
              <a:t>On branch master</a:t>
            </a:r>
          </a:p>
          <a:p>
            <a:pPr lvl="0" rtl="0">
              <a:spcBef>
                <a:spcPts val="0"/>
              </a:spcBef>
              <a:buNone/>
            </a:pPr>
            <a:r>
              <a:rPr lang="en">
                <a:solidFill>
                  <a:srgbClr val="C6DAEC"/>
                </a:solidFill>
                <a:latin typeface="Consolas"/>
                <a:ea typeface="Consolas"/>
                <a:cs typeface="Consolas"/>
                <a:sym typeface="Consolas"/>
              </a:rPr>
              <a:t>Changes to be committed:</a:t>
            </a:r>
          </a:p>
          <a:p>
            <a:pPr lvl="0" rtl="0">
              <a:spcBef>
                <a:spcPts val="0"/>
              </a:spcBef>
              <a:buNone/>
            </a:pPr>
            <a:r>
              <a:rPr lang="en">
                <a:solidFill>
                  <a:srgbClr val="C6DAEC"/>
                </a:solidFill>
                <a:latin typeface="Consolas"/>
                <a:ea typeface="Consolas"/>
                <a:cs typeface="Consolas"/>
                <a:sym typeface="Consolas"/>
              </a:rPr>
              <a:t>  (use "git reset HEAD &lt;file&gt;..." to unstage)</a:t>
            </a: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r>
              <a:rPr lang="en">
                <a:solidFill>
                  <a:srgbClr val="C6DAEC"/>
                </a:solidFill>
                <a:latin typeface="Consolas"/>
                <a:ea typeface="Consolas"/>
                <a:cs typeface="Consolas"/>
                <a:sym typeface="Consolas"/>
              </a:rPr>
              <a:t>	</a:t>
            </a:r>
            <a:r>
              <a:rPr lang="en">
                <a:solidFill>
                  <a:srgbClr val="00FF00"/>
                </a:solidFill>
                <a:latin typeface="Consolas"/>
                <a:ea typeface="Consolas"/>
                <a:cs typeface="Consolas"/>
                <a:sym typeface="Consolas"/>
              </a:rPr>
              <a:t>modified:   views/add_commentaire.php</a:t>
            </a: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endParaRPr>
              <a:solidFill>
                <a:srgbClr val="C6DAEC"/>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Shape 1500"/>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rtl="0">
              <a:spcBef>
                <a:spcPts val="0"/>
              </a:spcBef>
              <a:buNone/>
            </a:pPr>
            <a:r>
              <a:rPr lang="en"/>
              <a:t>Aller jusqu’au commit</a:t>
            </a:r>
          </a:p>
        </p:txBody>
      </p:sp>
      <p:sp>
        <p:nvSpPr>
          <p:cNvPr id="1501" name="Shape 1501"/>
          <p:cNvSpPr txBox="1"/>
          <p:nvPr/>
        </p:nvSpPr>
        <p:spPr>
          <a:xfrm>
            <a:off x="1835300" y="1306050"/>
            <a:ext cx="5339400" cy="457200"/>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Récupitulatif des commandes</a:t>
            </a:r>
          </a:p>
        </p:txBody>
      </p:sp>
      <p:sp>
        <p:nvSpPr>
          <p:cNvPr id="1502" name="Shape 1502"/>
          <p:cNvSpPr/>
          <p:nvPr/>
        </p:nvSpPr>
        <p:spPr>
          <a:xfrm>
            <a:off x="1586575" y="2824400"/>
            <a:ext cx="2137799" cy="712499"/>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b="1">
                <a:solidFill>
                  <a:srgbClr val="C6DAEC"/>
                </a:solidFill>
                <a:latin typeface="Muli"/>
                <a:ea typeface="Muli"/>
                <a:cs typeface="Muli"/>
                <a:sym typeface="Muli"/>
              </a:rPr>
              <a:t>working directory</a:t>
            </a:r>
          </a:p>
        </p:txBody>
      </p:sp>
      <p:sp>
        <p:nvSpPr>
          <p:cNvPr id="1503" name="Shape 1503"/>
          <p:cNvSpPr/>
          <p:nvPr/>
        </p:nvSpPr>
        <p:spPr>
          <a:xfrm>
            <a:off x="4260250" y="2824400"/>
            <a:ext cx="2137799" cy="712499"/>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6DAEC"/>
                </a:solidFill>
                <a:latin typeface="Muli"/>
                <a:ea typeface="Muli"/>
                <a:cs typeface="Muli"/>
                <a:sym typeface="Muli"/>
              </a:rPr>
              <a:t>index</a:t>
            </a:r>
          </a:p>
        </p:txBody>
      </p:sp>
      <p:sp>
        <p:nvSpPr>
          <p:cNvPr id="1504" name="Shape 1504"/>
          <p:cNvSpPr/>
          <p:nvPr/>
        </p:nvSpPr>
        <p:spPr>
          <a:xfrm>
            <a:off x="6933925" y="2824400"/>
            <a:ext cx="2137799" cy="712499"/>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6DAEC"/>
                </a:solidFill>
                <a:latin typeface="Muli"/>
                <a:ea typeface="Muli"/>
                <a:cs typeface="Muli"/>
                <a:sym typeface="Muli"/>
              </a:rPr>
              <a:t>git repository</a:t>
            </a:r>
          </a:p>
        </p:txBody>
      </p:sp>
      <p:sp>
        <p:nvSpPr>
          <p:cNvPr id="1505" name="Shape 1505"/>
          <p:cNvSpPr/>
          <p:nvPr/>
        </p:nvSpPr>
        <p:spPr>
          <a:xfrm>
            <a:off x="3465175" y="3666500"/>
            <a:ext cx="1036475" cy="90705"/>
          </a:xfrm>
          <a:custGeom>
            <a:avLst/>
            <a:gdLst/>
            <a:ahLst/>
            <a:cxnLst/>
            <a:rect l="0" t="0" r="0" b="0"/>
            <a:pathLst>
              <a:path w="41459" h="19207" extrusionOk="0">
                <a:moveTo>
                  <a:pt x="0" y="0"/>
                </a:moveTo>
                <a:cubicBezTo>
                  <a:pt x="3282" y="3195"/>
                  <a:pt x="12783" y="18915"/>
                  <a:pt x="19693" y="19175"/>
                </a:cubicBezTo>
                <a:cubicBezTo>
                  <a:pt x="26602" y="19434"/>
                  <a:pt x="37831" y="4491"/>
                  <a:pt x="41459" y="1555"/>
                </a:cubicBezTo>
              </a:path>
            </a:pathLst>
          </a:custGeom>
          <a:noFill/>
          <a:ln w="28575" cap="flat" cmpd="sng">
            <a:solidFill>
              <a:srgbClr val="2B9FDE"/>
            </a:solidFill>
            <a:prstDash val="solid"/>
            <a:round/>
            <a:headEnd type="none" w="lg" len="lg"/>
            <a:tailEnd type="stealth" w="lg" len="lg"/>
          </a:ln>
        </p:spPr>
      </p:sp>
      <p:sp>
        <p:nvSpPr>
          <p:cNvPr id="1506" name="Shape 1506"/>
          <p:cNvSpPr txBox="1"/>
          <p:nvPr/>
        </p:nvSpPr>
        <p:spPr>
          <a:xfrm>
            <a:off x="2599550" y="3951550"/>
            <a:ext cx="2679300" cy="931499"/>
          </a:xfrm>
          <a:prstGeom prst="rect">
            <a:avLst/>
          </a:prstGeom>
          <a:noFill/>
          <a:ln w="9525" cap="flat" cmpd="sng">
            <a:solidFill>
              <a:srgbClr val="2B9FDE"/>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add</a:t>
            </a:r>
            <a:r>
              <a:rPr lang="en">
                <a:solidFill>
                  <a:srgbClr val="C6DAEC"/>
                </a:solidFill>
                <a:latin typeface="Consolas"/>
                <a:ea typeface="Consolas"/>
                <a:cs typeface="Consolas"/>
                <a:sym typeface="Consolas"/>
              </a:rPr>
              <a:t> mon_fichier</a:t>
            </a:r>
          </a:p>
          <a:p>
            <a:pPr lvl="0" rtl="0">
              <a:spcBef>
                <a:spcPts val="0"/>
              </a:spcBef>
              <a:buNone/>
            </a:pPr>
            <a:r>
              <a:rPr lang="en" b="1">
                <a:solidFill>
                  <a:srgbClr val="C6DAEC"/>
                </a:solidFill>
                <a:latin typeface="Consolas"/>
                <a:ea typeface="Consolas"/>
                <a:cs typeface="Consolas"/>
                <a:sym typeface="Consolas"/>
              </a:rPr>
              <a:t>git add</a:t>
            </a:r>
            <a:r>
              <a:rPr lang="en">
                <a:solidFill>
                  <a:srgbClr val="C6DAEC"/>
                </a:solidFill>
                <a:latin typeface="Consolas"/>
                <a:ea typeface="Consolas"/>
                <a:cs typeface="Consolas"/>
                <a:sym typeface="Consolas"/>
              </a:rPr>
              <a:t> </a:t>
            </a:r>
            <a:r>
              <a:rPr lang="en" b="1">
                <a:solidFill>
                  <a:srgbClr val="C6DAEC"/>
                </a:solidFill>
                <a:latin typeface="Consolas"/>
                <a:ea typeface="Consolas"/>
                <a:cs typeface="Consolas"/>
                <a:sym typeface="Consolas"/>
              </a:rPr>
              <a:t>-p</a:t>
            </a:r>
            <a:r>
              <a:rPr lang="en">
                <a:solidFill>
                  <a:srgbClr val="C6DAEC"/>
                </a:solidFill>
                <a:latin typeface="Consolas"/>
                <a:ea typeface="Consolas"/>
                <a:cs typeface="Consolas"/>
                <a:sym typeface="Consolas"/>
              </a:rPr>
              <a:t> </a:t>
            </a:r>
            <a:r>
              <a:rPr lang="en" i="1">
                <a:solidFill>
                  <a:schemeClr val="accent1"/>
                </a:solidFill>
                <a:latin typeface="Consolas"/>
                <a:ea typeface="Consolas"/>
                <a:cs typeface="Consolas"/>
                <a:sym typeface="Consolas"/>
              </a:rPr>
              <a:t>(interactif)</a:t>
            </a:r>
          </a:p>
          <a:p>
            <a:pPr lvl="0">
              <a:spcBef>
                <a:spcPts val="0"/>
              </a:spcBef>
              <a:buNone/>
            </a:pPr>
            <a:r>
              <a:rPr lang="en" b="1">
                <a:solidFill>
                  <a:srgbClr val="C6DAEC"/>
                </a:solidFill>
                <a:latin typeface="Consolas"/>
                <a:ea typeface="Consolas"/>
                <a:cs typeface="Consolas"/>
                <a:sym typeface="Consolas"/>
              </a:rPr>
              <a:t>git add -A </a:t>
            </a:r>
            <a:r>
              <a:rPr lang="en" i="1">
                <a:solidFill>
                  <a:schemeClr val="accent1"/>
                </a:solidFill>
                <a:latin typeface="Consolas"/>
                <a:ea typeface="Consolas"/>
                <a:cs typeface="Consolas"/>
                <a:sym typeface="Consolas"/>
              </a:rPr>
              <a:t>(tout ajouter)</a:t>
            </a:r>
          </a:p>
        </p:txBody>
      </p:sp>
      <p:sp>
        <p:nvSpPr>
          <p:cNvPr id="1507" name="Shape 1507"/>
          <p:cNvSpPr/>
          <p:nvPr/>
        </p:nvSpPr>
        <p:spPr>
          <a:xfrm>
            <a:off x="6147000" y="3666500"/>
            <a:ext cx="1036475" cy="90705"/>
          </a:xfrm>
          <a:custGeom>
            <a:avLst/>
            <a:gdLst/>
            <a:ahLst/>
            <a:cxnLst/>
            <a:rect l="0" t="0" r="0" b="0"/>
            <a:pathLst>
              <a:path w="41459" h="19207" extrusionOk="0">
                <a:moveTo>
                  <a:pt x="0" y="0"/>
                </a:moveTo>
                <a:cubicBezTo>
                  <a:pt x="3282" y="3195"/>
                  <a:pt x="12783" y="18915"/>
                  <a:pt x="19693" y="19175"/>
                </a:cubicBezTo>
                <a:cubicBezTo>
                  <a:pt x="26602" y="19434"/>
                  <a:pt x="37831" y="4491"/>
                  <a:pt x="41459" y="1555"/>
                </a:cubicBezTo>
              </a:path>
            </a:pathLst>
          </a:custGeom>
          <a:noFill/>
          <a:ln w="28575" cap="flat" cmpd="sng">
            <a:solidFill>
              <a:srgbClr val="2B9FDE"/>
            </a:solidFill>
            <a:prstDash val="solid"/>
            <a:round/>
            <a:headEnd type="none" w="lg" len="lg"/>
            <a:tailEnd type="stealth" w="lg" len="lg"/>
          </a:ln>
        </p:spPr>
      </p:sp>
      <p:sp>
        <p:nvSpPr>
          <p:cNvPr id="1508" name="Shape 1508"/>
          <p:cNvSpPr txBox="1"/>
          <p:nvPr/>
        </p:nvSpPr>
        <p:spPr>
          <a:xfrm>
            <a:off x="5472475" y="3951550"/>
            <a:ext cx="2449500" cy="931499"/>
          </a:xfrm>
          <a:prstGeom prst="rect">
            <a:avLst/>
          </a:prstGeom>
          <a:noFill/>
          <a:ln w="9525" cap="flat" cmpd="sng">
            <a:solidFill>
              <a:srgbClr val="2B9FDE"/>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commit -m </a:t>
            </a:r>
            <a:r>
              <a:rPr lang="en">
                <a:solidFill>
                  <a:srgbClr val="C6DAEC"/>
                </a:solidFill>
                <a:latin typeface="Consolas"/>
                <a:ea typeface="Consolas"/>
                <a:cs typeface="Consolas"/>
                <a:sym typeface="Consolas"/>
              </a:rPr>
              <a:t>“message”</a:t>
            </a:r>
          </a:p>
        </p:txBody>
      </p:sp>
      <p:sp>
        <p:nvSpPr>
          <p:cNvPr id="1509" name="Shape 1509"/>
          <p:cNvSpPr/>
          <p:nvPr/>
        </p:nvSpPr>
        <p:spPr>
          <a:xfrm rot="10800000">
            <a:off x="3465175" y="2669850"/>
            <a:ext cx="1036475" cy="90705"/>
          </a:xfrm>
          <a:custGeom>
            <a:avLst/>
            <a:gdLst/>
            <a:ahLst/>
            <a:cxnLst/>
            <a:rect l="0" t="0" r="0" b="0"/>
            <a:pathLst>
              <a:path w="41459" h="19207" extrusionOk="0">
                <a:moveTo>
                  <a:pt x="0" y="0"/>
                </a:moveTo>
                <a:cubicBezTo>
                  <a:pt x="3282" y="3195"/>
                  <a:pt x="12783" y="18915"/>
                  <a:pt x="19693" y="19175"/>
                </a:cubicBezTo>
                <a:cubicBezTo>
                  <a:pt x="26602" y="19434"/>
                  <a:pt x="37831" y="4491"/>
                  <a:pt x="41459" y="1555"/>
                </a:cubicBezTo>
              </a:path>
            </a:pathLst>
          </a:custGeom>
          <a:noFill/>
          <a:ln w="28575" cap="flat" cmpd="sng">
            <a:solidFill>
              <a:srgbClr val="2B9FDE"/>
            </a:solidFill>
            <a:prstDash val="solid"/>
            <a:round/>
            <a:headEnd type="stealth" w="lg" len="lg"/>
            <a:tailEnd type="stealth" w="lg" len="lg"/>
          </a:ln>
        </p:spPr>
      </p:sp>
      <p:sp>
        <p:nvSpPr>
          <p:cNvPr id="1510" name="Shape 1510"/>
          <p:cNvSpPr txBox="1"/>
          <p:nvPr/>
        </p:nvSpPr>
        <p:spPr>
          <a:xfrm>
            <a:off x="2853800" y="1935150"/>
            <a:ext cx="2170799" cy="562800"/>
          </a:xfrm>
          <a:prstGeom prst="rect">
            <a:avLst/>
          </a:prstGeom>
          <a:noFill/>
          <a:ln w="9525"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rgbClr val="C6DAEC"/>
                </a:solidFill>
                <a:latin typeface="Consolas"/>
                <a:ea typeface="Consolas"/>
                <a:cs typeface="Consolas"/>
                <a:sym typeface="Consolas"/>
              </a:rPr>
              <a:t>git diff</a:t>
            </a:r>
          </a:p>
        </p:txBody>
      </p:sp>
      <p:sp>
        <p:nvSpPr>
          <p:cNvPr id="1511" name="Shape 1511"/>
          <p:cNvSpPr/>
          <p:nvPr/>
        </p:nvSpPr>
        <p:spPr>
          <a:xfrm rot="10800000">
            <a:off x="6147000" y="2669850"/>
            <a:ext cx="1036475" cy="90705"/>
          </a:xfrm>
          <a:custGeom>
            <a:avLst/>
            <a:gdLst/>
            <a:ahLst/>
            <a:cxnLst/>
            <a:rect l="0" t="0" r="0" b="0"/>
            <a:pathLst>
              <a:path w="41459" h="19207" extrusionOk="0">
                <a:moveTo>
                  <a:pt x="0" y="0"/>
                </a:moveTo>
                <a:cubicBezTo>
                  <a:pt x="3282" y="3195"/>
                  <a:pt x="12783" y="18915"/>
                  <a:pt x="19693" y="19175"/>
                </a:cubicBezTo>
                <a:cubicBezTo>
                  <a:pt x="26602" y="19434"/>
                  <a:pt x="37831" y="4491"/>
                  <a:pt x="41459" y="1555"/>
                </a:cubicBezTo>
              </a:path>
            </a:pathLst>
          </a:custGeom>
          <a:noFill/>
          <a:ln w="28575" cap="flat" cmpd="sng">
            <a:solidFill>
              <a:srgbClr val="2B9FDE"/>
            </a:solidFill>
            <a:prstDash val="solid"/>
            <a:round/>
            <a:headEnd type="stealth" w="lg" len="lg"/>
            <a:tailEnd type="stealth" w="lg" len="lg"/>
          </a:ln>
        </p:spPr>
      </p:sp>
      <p:sp>
        <p:nvSpPr>
          <p:cNvPr id="1512" name="Shape 1512"/>
          <p:cNvSpPr txBox="1"/>
          <p:nvPr/>
        </p:nvSpPr>
        <p:spPr>
          <a:xfrm>
            <a:off x="5611854" y="1935150"/>
            <a:ext cx="2170799" cy="562800"/>
          </a:xfrm>
          <a:prstGeom prst="rect">
            <a:avLst/>
          </a:prstGeom>
          <a:noFill/>
          <a:ln w="9525"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6DAEC"/>
                </a:solidFill>
                <a:latin typeface="Consolas"/>
                <a:ea typeface="Consolas"/>
                <a:cs typeface="Consolas"/>
                <a:sym typeface="Consolas"/>
              </a:rPr>
              <a:t>git diff --staged</a:t>
            </a:r>
          </a:p>
        </p:txBody>
      </p:sp>
      <p:sp>
        <p:nvSpPr>
          <p:cNvPr id="1513" name="Shape 1513"/>
          <p:cNvSpPr txBox="1"/>
          <p:nvPr/>
        </p:nvSpPr>
        <p:spPr>
          <a:xfrm>
            <a:off x="95750" y="1935150"/>
            <a:ext cx="1739400" cy="562800"/>
          </a:xfrm>
          <a:prstGeom prst="rect">
            <a:avLst/>
          </a:prstGeom>
          <a:solidFill>
            <a:srgbClr val="18476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affichage différences</a:t>
            </a:r>
          </a:p>
        </p:txBody>
      </p:sp>
      <p:sp>
        <p:nvSpPr>
          <p:cNvPr id="1514" name="Shape 1514"/>
          <p:cNvSpPr txBox="1"/>
          <p:nvPr/>
        </p:nvSpPr>
        <p:spPr>
          <a:xfrm>
            <a:off x="95750" y="3951550"/>
            <a:ext cx="1739400" cy="931499"/>
          </a:xfrm>
          <a:prstGeom prst="rect">
            <a:avLst/>
          </a:prstGeom>
          <a:solidFill>
            <a:srgbClr val="18476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ajouter des modifications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Shape 1519"/>
          <p:cNvSpPr txBox="1">
            <a:spLocks noGrp="1"/>
          </p:cNvSpPr>
          <p:nvPr>
            <p:ph type="title"/>
          </p:nvPr>
        </p:nvSpPr>
        <p:spPr>
          <a:xfrm>
            <a:off x="1662225" y="514350"/>
            <a:ext cx="7397400" cy="931499"/>
          </a:xfrm>
          <a:prstGeom prst="rect">
            <a:avLst/>
          </a:prstGeom>
        </p:spPr>
        <p:txBody>
          <a:bodyPr lIns="91425" tIns="91425" rIns="91425" bIns="91425" anchor="b" anchorCtr="0">
            <a:noAutofit/>
          </a:bodyPr>
          <a:lstStyle/>
          <a:p>
            <a:pPr lvl="0" rtl="0">
              <a:spcBef>
                <a:spcPts val="0"/>
              </a:spcBef>
              <a:buNone/>
            </a:pPr>
            <a:r>
              <a:rPr lang="en"/>
              <a:t>Revenir au dernier commit</a:t>
            </a:r>
          </a:p>
        </p:txBody>
      </p:sp>
      <p:sp>
        <p:nvSpPr>
          <p:cNvPr id="1520" name="Shape 1520"/>
          <p:cNvSpPr txBox="1"/>
          <p:nvPr/>
        </p:nvSpPr>
        <p:spPr>
          <a:xfrm>
            <a:off x="1835300" y="1306050"/>
            <a:ext cx="6171599" cy="457200"/>
          </a:xfrm>
          <a:prstGeom prst="rect">
            <a:avLst/>
          </a:prstGeom>
          <a:noFill/>
          <a:ln>
            <a:noFill/>
          </a:ln>
        </p:spPr>
        <p:txBody>
          <a:bodyPr lIns="91425" tIns="91425" rIns="91425" bIns="91425" anchor="t" anchorCtr="0">
            <a:noAutofit/>
          </a:bodyPr>
          <a:lstStyle/>
          <a:p>
            <a:pPr lvl="0" rtl="0">
              <a:spcBef>
                <a:spcPts val="0"/>
              </a:spcBef>
              <a:buNone/>
            </a:pPr>
            <a:endParaRPr>
              <a:solidFill>
                <a:srgbClr val="9FC5E8"/>
              </a:solidFill>
              <a:latin typeface="Muli"/>
              <a:ea typeface="Muli"/>
              <a:cs typeface="Muli"/>
              <a:sym typeface="Muli"/>
            </a:endParaRPr>
          </a:p>
        </p:txBody>
      </p:sp>
      <p:sp>
        <p:nvSpPr>
          <p:cNvPr id="1521" name="Shape 1521"/>
          <p:cNvSpPr txBox="1">
            <a:spLocks noGrp="1"/>
          </p:cNvSpPr>
          <p:nvPr>
            <p:ph type="body" idx="1"/>
          </p:nvPr>
        </p:nvSpPr>
        <p:spPr>
          <a:xfrm>
            <a:off x="2001350" y="1812975"/>
            <a:ext cx="6115199" cy="638399"/>
          </a:xfrm>
          <a:prstGeom prst="rect">
            <a:avLst/>
          </a:prstGeom>
          <a:solidFill>
            <a:srgbClr val="184769"/>
          </a:solidFill>
          <a:ln>
            <a:noFill/>
          </a:ln>
        </p:spPr>
        <p:txBody>
          <a:bodyPr lIns="91425" tIns="91425" rIns="91425" bIns="91425" anchor="t" anchorCtr="0">
            <a:noAutofit/>
          </a:bodyPr>
          <a:lstStyle/>
          <a:p>
            <a:pPr lvl="0" rtl="0">
              <a:spcBef>
                <a:spcPts val="0"/>
              </a:spcBef>
              <a:buNone/>
            </a:pPr>
            <a:r>
              <a:rPr lang="en" sz="1800" b="1">
                <a:latin typeface="Consolas"/>
                <a:ea typeface="Consolas"/>
                <a:cs typeface="Consolas"/>
                <a:sym typeface="Consolas"/>
              </a:rPr>
              <a:t>git status</a:t>
            </a:r>
          </a:p>
        </p:txBody>
      </p:sp>
      <p:sp>
        <p:nvSpPr>
          <p:cNvPr id="1522" name="Shape 1522"/>
          <p:cNvSpPr txBox="1"/>
          <p:nvPr/>
        </p:nvSpPr>
        <p:spPr>
          <a:xfrm>
            <a:off x="453450" y="2834275"/>
            <a:ext cx="8162100" cy="2021099"/>
          </a:xfrm>
          <a:prstGeom prst="rect">
            <a:avLst/>
          </a:prstGeom>
          <a:noFill/>
          <a:ln w="9525" cap="flat" cmpd="sng">
            <a:solidFill>
              <a:srgbClr val="999999"/>
            </a:solidFill>
            <a:prstDash val="lgDash"/>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C6DAEC"/>
                </a:solidFill>
                <a:latin typeface="Consolas"/>
                <a:ea typeface="Consolas"/>
                <a:cs typeface="Consolas"/>
                <a:sym typeface="Consolas"/>
              </a:rPr>
              <a:t>On branch master</a:t>
            </a:r>
          </a:p>
          <a:p>
            <a:pPr lvl="0" rtl="0">
              <a:spcBef>
                <a:spcPts val="0"/>
              </a:spcBef>
              <a:buNone/>
            </a:pPr>
            <a:r>
              <a:rPr lang="en">
                <a:solidFill>
                  <a:srgbClr val="C6DAEC"/>
                </a:solidFill>
                <a:latin typeface="Consolas"/>
                <a:ea typeface="Consolas"/>
                <a:cs typeface="Consolas"/>
                <a:sym typeface="Consolas"/>
              </a:rPr>
              <a:t>Changes not staged for commit:</a:t>
            </a:r>
          </a:p>
          <a:p>
            <a:pPr lvl="0" rtl="0">
              <a:spcBef>
                <a:spcPts val="0"/>
              </a:spcBef>
              <a:buNone/>
            </a:pPr>
            <a:r>
              <a:rPr lang="en">
                <a:solidFill>
                  <a:srgbClr val="C6DAEC"/>
                </a:solidFill>
                <a:latin typeface="Consolas"/>
                <a:ea typeface="Consolas"/>
                <a:cs typeface="Consolas"/>
                <a:sym typeface="Consolas"/>
              </a:rPr>
              <a:t>  (use "git add &lt;file&gt;..." to update what will be committed)</a:t>
            </a:r>
          </a:p>
          <a:p>
            <a:pPr lvl="0" rtl="0">
              <a:spcBef>
                <a:spcPts val="0"/>
              </a:spcBef>
              <a:buNone/>
            </a:pPr>
            <a:r>
              <a:rPr lang="en">
                <a:solidFill>
                  <a:srgbClr val="C6DAEC"/>
                </a:solidFill>
                <a:latin typeface="Consolas"/>
                <a:ea typeface="Consolas"/>
                <a:cs typeface="Consolas"/>
                <a:sym typeface="Consolas"/>
              </a:rPr>
              <a:t>  (use "git checkout -- &lt;file&gt;..." to discard changes in working directory)</a:t>
            </a: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r>
              <a:rPr lang="en">
                <a:solidFill>
                  <a:srgbClr val="E06666"/>
                </a:solidFill>
                <a:latin typeface="Consolas"/>
                <a:ea typeface="Consolas"/>
                <a:cs typeface="Consolas"/>
                <a:sym typeface="Consolas"/>
              </a:rPr>
              <a:t>	modified:   model/commentaires_model.php</a:t>
            </a: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r>
              <a:rPr lang="en">
                <a:solidFill>
                  <a:srgbClr val="C6DAEC"/>
                </a:solidFill>
                <a:latin typeface="Consolas"/>
                <a:ea typeface="Consolas"/>
                <a:cs typeface="Consolas"/>
                <a:sym typeface="Consolas"/>
              </a:rPr>
              <a:t>no changes added to commit (use "git add" and/or "git commit -a")</a:t>
            </a:r>
          </a:p>
          <a:p>
            <a:pPr lvl="0" rtl="0">
              <a:spcBef>
                <a:spcPts val="0"/>
              </a:spcBef>
              <a:buNone/>
            </a:pPr>
            <a:endParaRPr>
              <a:solidFill>
                <a:srgbClr val="F1C232"/>
              </a:solidFill>
              <a:latin typeface="Consolas"/>
              <a:ea typeface="Consolas"/>
              <a:cs typeface="Consolas"/>
              <a:sym typeface="Consolas"/>
            </a:endParaRP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endParaRPr>
              <a:solidFill>
                <a:srgbClr val="C6DAEC"/>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sp>
        <p:nvSpPr>
          <p:cNvPr id="1527" name="Shape 1527"/>
          <p:cNvSpPr txBox="1">
            <a:spLocks noGrp="1"/>
          </p:cNvSpPr>
          <p:nvPr>
            <p:ph type="title"/>
          </p:nvPr>
        </p:nvSpPr>
        <p:spPr>
          <a:xfrm>
            <a:off x="1662225" y="514350"/>
            <a:ext cx="7268699" cy="931499"/>
          </a:xfrm>
          <a:prstGeom prst="rect">
            <a:avLst/>
          </a:prstGeom>
        </p:spPr>
        <p:txBody>
          <a:bodyPr lIns="91425" tIns="91425" rIns="91425" bIns="91425" anchor="b" anchorCtr="0">
            <a:noAutofit/>
          </a:bodyPr>
          <a:lstStyle/>
          <a:p>
            <a:pPr lvl="0" rtl="0">
              <a:spcBef>
                <a:spcPts val="0"/>
              </a:spcBef>
              <a:buNone/>
            </a:pPr>
            <a:r>
              <a:rPr lang="en"/>
              <a:t>Revenir au dernier commit</a:t>
            </a:r>
          </a:p>
        </p:txBody>
      </p:sp>
      <p:sp>
        <p:nvSpPr>
          <p:cNvPr id="1528" name="Shape 1528"/>
          <p:cNvSpPr txBox="1"/>
          <p:nvPr/>
        </p:nvSpPr>
        <p:spPr>
          <a:xfrm>
            <a:off x="1835300" y="1306050"/>
            <a:ext cx="6171599" cy="457200"/>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Enlever des modifications dans le working directory</a:t>
            </a:r>
          </a:p>
        </p:txBody>
      </p:sp>
      <p:sp>
        <p:nvSpPr>
          <p:cNvPr id="1529" name="Shape 1529"/>
          <p:cNvSpPr txBox="1">
            <a:spLocks noGrp="1"/>
          </p:cNvSpPr>
          <p:nvPr>
            <p:ph type="body" idx="1"/>
          </p:nvPr>
        </p:nvSpPr>
        <p:spPr>
          <a:xfrm>
            <a:off x="2001350" y="1812975"/>
            <a:ext cx="6115199" cy="931499"/>
          </a:xfrm>
          <a:prstGeom prst="rect">
            <a:avLst/>
          </a:prstGeom>
          <a:solidFill>
            <a:srgbClr val="184769"/>
          </a:solidFill>
          <a:ln>
            <a:noFill/>
          </a:ln>
        </p:spPr>
        <p:txBody>
          <a:bodyPr lIns="91425" tIns="91425" rIns="91425" bIns="91425" anchor="t" anchorCtr="0">
            <a:noAutofit/>
          </a:bodyPr>
          <a:lstStyle/>
          <a:p>
            <a:pPr lvl="0" rtl="0">
              <a:spcBef>
                <a:spcPts val="0"/>
              </a:spcBef>
              <a:buNone/>
            </a:pPr>
            <a:r>
              <a:rPr lang="en" sz="1800" b="1">
                <a:latin typeface="Consolas"/>
                <a:ea typeface="Consolas"/>
                <a:cs typeface="Consolas"/>
                <a:sym typeface="Consolas"/>
              </a:rPr>
              <a:t>git checkout -- monfichier</a:t>
            </a:r>
          </a:p>
          <a:p>
            <a:pPr lvl="0" rtl="0">
              <a:spcBef>
                <a:spcPts val="0"/>
              </a:spcBef>
              <a:buNone/>
            </a:pPr>
            <a:r>
              <a:rPr lang="en" sz="1800" b="1">
                <a:latin typeface="Consolas"/>
                <a:ea typeface="Consolas"/>
                <a:cs typeface="Consolas"/>
                <a:sym typeface="Consolas"/>
              </a:rPr>
              <a:t>git status</a:t>
            </a:r>
          </a:p>
        </p:txBody>
      </p:sp>
      <p:sp>
        <p:nvSpPr>
          <p:cNvPr id="1530" name="Shape 1530"/>
          <p:cNvSpPr txBox="1"/>
          <p:nvPr/>
        </p:nvSpPr>
        <p:spPr>
          <a:xfrm>
            <a:off x="453450" y="2834275"/>
            <a:ext cx="8162100" cy="2021099"/>
          </a:xfrm>
          <a:prstGeom prst="rect">
            <a:avLst/>
          </a:prstGeom>
          <a:noFill/>
          <a:ln w="9525" cap="flat" cmpd="sng">
            <a:solidFill>
              <a:srgbClr val="999999"/>
            </a:solidFill>
            <a:prstDash val="lgDash"/>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C6DAEC"/>
                </a:solidFill>
                <a:latin typeface="Consolas"/>
                <a:ea typeface="Consolas"/>
                <a:cs typeface="Consolas"/>
                <a:sym typeface="Consolas"/>
              </a:rPr>
              <a:t>On branch master</a:t>
            </a:r>
          </a:p>
          <a:p>
            <a:pPr lvl="0" rtl="0">
              <a:spcBef>
                <a:spcPts val="0"/>
              </a:spcBef>
              <a:buNone/>
            </a:pPr>
            <a:r>
              <a:rPr lang="en">
                <a:solidFill>
                  <a:srgbClr val="C6DAEC"/>
                </a:solidFill>
                <a:latin typeface="Consolas"/>
                <a:ea typeface="Consolas"/>
                <a:cs typeface="Consolas"/>
                <a:sym typeface="Consolas"/>
              </a:rPr>
              <a:t>nothing to commit, working directory clean</a:t>
            </a: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endParaRPr>
              <a:solidFill>
                <a:srgbClr val="F1C232"/>
              </a:solidFill>
              <a:latin typeface="Consolas"/>
              <a:ea typeface="Consolas"/>
              <a:cs typeface="Consolas"/>
              <a:sym typeface="Consolas"/>
            </a:endParaRP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endParaRPr>
              <a:solidFill>
                <a:srgbClr val="C6DAEC"/>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Shape 1536"/>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rtl="0">
              <a:spcBef>
                <a:spcPts val="0"/>
              </a:spcBef>
              <a:buNone/>
            </a:pPr>
            <a:r>
              <a:rPr lang="en"/>
              <a:t>Désindexer des fichiers</a:t>
            </a:r>
          </a:p>
        </p:txBody>
      </p:sp>
      <p:sp>
        <p:nvSpPr>
          <p:cNvPr id="1537" name="Shape 1537"/>
          <p:cNvSpPr txBox="1"/>
          <p:nvPr/>
        </p:nvSpPr>
        <p:spPr>
          <a:xfrm>
            <a:off x="1835300" y="1306050"/>
            <a:ext cx="6171599" cy="457200"/>
          </a:xfrm>
          <a:prstGeom prst="rect">
            <a:avLst/>
          </a:prstGeom>
          <a:noFill/>
          <a:ln>
            <a:noFill/>
          </a:ln>
        </p:spPr>
        <p:txBody>
          <a:bodyPr lIns="91425" tIns="91425" rIns="91425" bIns="91425" anchor="t" anchorCtr="0">
            <a:noAutofit/>
          </a:bodyPr>
          <a:lstStyle/>
          <a:p>
            <a:pPr lvl="0" rtl="0">
              <a:spcBef>
                <a:spcPts val="0"/>
              </a:spcBef>
              <a:buNone/>
            </a:pPr>
            <a:endParaRPr>
              <a:solidFill>
                <a:srgbClr val="9FC5E8"/>
              </a:solidFill>
              <a:latin typeface="Muli"/>
              <a:ea typeface="Muli"/>
              <a:cs typeface="Muli"/>
              <a:sym typeface="Muli"/>
            </a:endParaRPr>
          </a:p>
        </p:txBody>
      </p:sp>
      <p:sp>
        <p:nvSpPr>
          <p:cNvPr id="1538" name="Shape 1538"/>
          <p:cNvSpPr txBox="1">
            <a:spLocks noGrp="1"/>
          </p:cNvSpPr>
          <p:nvPr>
            <p:ph type="body" idx="1"/>
          </p:nvPr>
        </p:nvSpPr>
        <p:spPr>
          <a:xfrm>
            <a:off x="2001350" y="1812975"/>
            <a:ext cx="6115199" cy="638399"/>
          </a:xfrm>
          <a:prstGeom prst="rect">
            <a:avLst/>
          </a:prstGeom>
          <a:solidFill>
            <a:srgbClr val="184769"/>
          </a:solidFill>
          <a:ln>
            <a:noFill/>
          </a:ln>
        </p:spPr>
        <p:txBody>
          <a:bodyPr lIns="91425" tIns="91425" rIns="91425" bIns="91425" anchor="t" anchorCtr="0">
            <a:noAutofit/>
          </a:bodyPr>
          <a:lstStyle/>
          <a:p>
            <a:pPr lvl="0" rtl="0">
              <a:spcBef>
                <a:spcPts val="0"/>
              </a:spcBef>
              <a:buNone/>
            </a:pPr>
            <a:r>
              <a:rPr lang="en" sz="1800" b="1">
                <a:latin typeface="Consolas"/>
                <a:ea typeface="Consolas"/>
                <a:cs typeface="Consolas"/>
                <a:sym typeface="Consolas"/>
              </a:rPr>
              <a:t>git status</a:t>
            </a:r>
          </a:p>
        </p:txBody>
      </p:sp>
      <p:sp>
        <p:nvSpPr>
          <p:cNvPr id="1539" name="Shape 1539"/>
          <p:cNvSpPr txBox="1"/>
          <p:nvPr/>
        </p:nvSpPr>
        <p:spPr>
          <a:xfrm>
            <a:off x="453450" y="2834275"/>
            <a:ext cx="8162100" cy="2021099"/>
          </a:xfrm>
          <a:prstGeom prst="rect">
            <a:avLst/>
          </a:prstGeom>
          <a:noFill/>
          <a:ln w="9525" cap="flat" cmpd="sng">
            <a:solidFill>
              <a:srgbClr val="999999"/>
            </a:solidFill>
            <a:prstDash val="lgDash"/>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C6DAEC"/>
                </a:solidFill>
                <a:latin typeface="Consolas"/>
                <a:ea typeface="Consolas"/>
                <a:cs typeface="Consolas"/>
                <a:sym typeface="Consolas"/>
              </a:rPr>
              <a:t>On branch master</a:t>
            </a:r>
          </a:p>
          <a:p>
            <a:pPr lvl="0" rtl="0">
              <a:spcBef>
                <a:spcPts val="0"/>
              </a:spcBef>
              <a:buNone/>
            </a:pPr>
            <a:r>
              <a:rPr lang="en">
                <a:solidFill>
                  <a:srgbClr val="C6DAEC"/>
                </a:solidFill>
                <a:latin typeface="Consolas"/>
                <a:ea typeface="Consolas"/>
                <a:cs typeface="Consolas"/>
                <a:sym typeface="Consolas"/>
              </a:rPr>
              <a:t>Changes to be committed:</a:t>
            </a:r>
          </a:p>
          <a:p>
            <a:pPr lvl="0" rtl="0">
              <a:spcBef>
                <a:spcPts val="0"/>
              </a:spcBef>
              <a:buNone/>
            </a:pPr>
            <a:r>
              <a:rPr lang="en">
                <a:solidFill>
                  <a:srgbClr val="C6DAEC"/>
                </a:solidFill>
                <a:latin typeface="Consolas"/>
                <a:ea typeface="Consolas"/>
                <a:cs typeface="Consolas"/>
                <a:sym typeface="Consolas"/>
              </a:rPr>
              <a:t>  (use "git reset HEAD &lt;file&gt;..." to unstage)</a:t>
            </a: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r>
              <a:rPr lang="en">
                <a:solidFill>
                  <a:srgbClr val="00FF00"/>
                </a:solidFill>
                <a:latin typeface="Consolas"/>
                <a:ea typeface="Consolas"/>
                <a:cs typeface="Consolas"/>
                <a:sym typeface="Consolas"/>
              </a:rPr>
              <a:t>	modified:   model/commentaires_model.php</a:t>
            </a: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endParaRPr>
              <a:solidFill>
                <a:srgbClr val="C6DAEC"/>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Shape 1544"/>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rtl="0">
              <a:spcBef>
                <a:spcPts val="0"/>
              </a:spcBef>
              <a:buNone/>
            </a:pPr>
            <a:r>
              <a:rPr lang="en"/>
              <a:t>Désindexer des fichiers</a:t>
            </a:r>
          </a:p>
        </p:txBody>
      </p:sp>
      <p:sp>
        <p:nvSpPr>
          <p:cNvPr id="1545" name="Shape 1545"/>
          <p:cNvSpPr txBox="1">
            <a:spLocks noGrp="1"/>
          </p:cNvSpPr>
          <p:nvPr>
            <p:ph type="body" idx="1"/>
          </p:nvPr>
        </p:nvSpPr>
        <p:spPr>
          <a:xfrm>
            <a:off x="2001350" y="1812975"/>
            <a:ext cx="6115199" cy="931499"/>
          </a:xfrm>
          <a:prstGeom prst="rect">
            <a:avLst/>
          </a:prstGeom>
          <a:solidFill>
            <a:srgbClr val="184769"/>
          </a:solidFill>
          <a:ln>
            <a:noFill/>
          </a:ln>
        </p:spPr>
        <p:txBody>
          <a:bodyPr lIns="91425" tIns="91425" rIns="91425" bIns="91425" anchor="t" anchorCtr="0">
            <a:noAutofit/>
          </a:bodyPr>
          <a:lstStyle/>
          <a:p>
            <a:pPr lvl="0" rtl="0">
              <a:spcBef>
                <a:spcPts val="0"/>
              </a:spcBef>
              <a:buNone/>
            </a:pPr>
            <a:r>
              <a:rPr lang="en" sz="1800" b="1">
                <a:latin typeface="Consolas"/>
                <a:ea typeface="Consolas"/>
                <a:cs typeface="Consolas"/>
                <a:sym typeface="Consolas"/>
              </a:rPr>
              <a:t>git reset HEAD monfichier</a:t>
            </a:r>
          </a:p>
          <a:p>
            <a:pPr lvl="0" rtl="0">
              <a:spcBef>
                <a:spcPts val="0"/>
              </a:spcBef>
              <a:buNone/>
            </a:pPr>
            <a:r>
              <a:rPr lang="en" sz="1800" b="1">
                <a:latin typeface="Consolas"/>
                <a:ea typeface="Consolas"/>
                <a:cs typeface="Consolas"/>
                <a:sym typeface="Consolas"/>
              </a:rPr>
              <a:t>git status</a:t>
            </a:r>
          </a:p>
        </p:txBody>
      </p:sp>
      <p:sp>
        <p:nvSpPr>
          <p:cNvPr id="1546" name="Shape 1546"/>
          <p:cNvSpPr txBox="1"/>
          <p:nvPr/>
        </p:nvSpPr>
        <p:spPr>
          <a:xfrm>
            <a:off x="453450" y="2834275"/>
            <a:ext cx="8162100" cy="2021099"/>
          </a:xfrm>
          <a:prstGeom prst="rect">
            <a:avLst/>
          </a:prstGeom>
          <a:noFill/>
          <a:ln w="9525" cap="flat" cmpd="sng">
            <a:solidFill>
              <a:srgbClr val="999999"/>
            </a:solidFill>
            <a:prstDash val="lgDash"/>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C6DAEC"/>
                </a:solidFill>
                <a:latin typeface="Consolas"/>
                <a:ea typeface="Consolas"/>
                <a:cs typeface="Consolas"/>
                <a:sym typeface="Consolas"/>
              </a:rPr>
              <a:t>On branch master</a:t>
            </a:r>
          </a:p>
          <a:p>
            <a:pPr lvl="0" rtl="0">
              <a:spcBef>
                <a:spcPts val="0"/>
              </a:spcBef>
              <a:buNone/>
            </a:pPr>
            <a:r>
              <a:rPr lang="en">
                <a:solidFill>
                  <a:srgbClr val="C6DAEC"/>
                </a:solidFill>
                <a:latin typeface="Consolas"/>
                <a:ea typeface="Consolas"/>
                <a:cs typeface="Consolas"/>
                <a:sym typeface="Consolas"/>
              </a:rPr>
              <a:t>Changes not staged for commit:</a:t>
            </a:r>
          </a:p>
          <a:p>
            <a:pPr lvl="0" rtl="0">
              <a:spcBef>
                <a:spcPts val="0"/>
              </a:spcBef>
              <a:buNone/>
            </a:pPr>
            <a:r>
              <a:rPr lang="en">
                <a:solidFill>
                  <a:srgbClr val="C6DAEC"/>
                </a:solidFill>
                <a:latin typeface="Consolas"/>
                <a:ea typeface="Consolas"/>
                <a:cs typeface="Consolas"/>
                <a:sym typeface="Consolas"/>
              </a:rPr>
              <a:t>  (use "git add &lt;file&gt;..." to update what will be committed)</a:t>
            </a:r>
          </a:p>
          <a:p>
            <a:pPr lvl="0" rtl="0">
              <a:spcBef>
                <a:spcPts val="0"/>
              </a:spcBef>
              <a:buNone/>
            </a:pPr>
            <a:r>
              <a:rPr lang="en">
                <a:solidFill>
                  <a:srgbClr val="C6DAEC"/>
                </a:solidFill>
                <a:latin typeface="Consolas"/>
                <a:ea typeface="Consolas"/>
                <a:cs typeface="Consolas"/>
                <a:sym typeface="Consolas"/>
              </a:rPr>
              <a:t>  (use "git checkout -- &lt;file&gt;..." to discard changes in working directory)</a:t>
            </a: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r>
              <a:rPr lang="en">
                <a:solidFill>
                  <a:srgbClr val="E06666"/>
                </a:solidFill>
                <a:latin typeface="Consolas"/>
                <a:ea typeface="Consolas"/>
                <a:cs typeface="Consolas"/>
                <a:sym typeface="Consolas"/>
              </a:rPr>
              <a:t>	modified:   model/commentaires_model.php</a:t>
            </a:r>
          </a:p>
          <a:p>
            <a:pPr lvl="0" rtl="0">
              <a:spcBef>
                <a:spcPts val="0"/>
              </a:spcBef>
              <a:buNone/>
            </a:pPr>
            <a:endParaRPr>
              <a:solidFill>
                <a:srgbClr val="C6DAEC"/>
              </a:solidFill>
              <a:latin typeface="Consolas"/>
              <a:ea typeface="Consolas"/>
              <a:cs typeface="Consolas"/>
              <a:sym typeface="Consolas"/>
            </a:endParaRPr>
          </a:p>
          <a:p>
            <a:pPr lvl="0" rtl="0">
              <a:spcBef>
                <a:spcPts val="0"/>
              </a:spcBef>
              <a:buNone/>
            </a:pPr>
            <a:r>
              <a:rPr lang="en">
                <a:solidFill>
                  <a:srgbClr val="C6DAEC"/>
                </a:solidFill>
                <a:latin typeface="Consolas"/>
                <a:ea typeface="Consolas"/>
                <a:cs typeface="Consolas"/>
                <a:sym typeface="Consolas"/>
              </a:rPr>
              <a:t>no changes added to commit (use "git add" and/or "git commit -a")</a:t>
            </a:r>
          </a:p>
          <a:p>
            <a:pPr lvl="0" rtl="0">
              <a:spcBef>
                <a:spcPts val="0"/>
              </a:spcBef>
              <a:buNone/>
            </a:pPr>
            <a:endParaRPr>
              <a:solidFill>
                <a:srgbClr val="C6DAEC"/>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Shape 1551"/>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rtl="0">
              <a:spcBef>
                <a:spcPts val="0"/>
              </a:spcBef>
              <a:buNone/>
            </a:pPr>
            <a:r>
              <a:rPr lang="en"/>
              <a:t>Aller jusqu’au commit</a:t>
            </a:r>
          </a:p>
        </p:txBody>
      </p:sp>
      <p:sp>
        <p:nvSpPr>
          <p:cNvPr id="1552" name="Shape 1552"/>
          <p:cNvSpPr txBox="1"/>
          <p:nvPr/>
        </p:nvSpPr>
        <p:spPr>
          <a:xfrm>
            <a:off x="1835300" y="1306050"/>
            <a:ext cx="5339400" cy="457200"/>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Récupitulatif des commandes</a:t>
            </a:r>
          </a:p>
        </p:txBody>
      </p:sp>
      <p:sp>
        <p:nvSpPr>
          <p:cNvPr id="1553" name="Shape 1553"/>
          <p:cNvSpPr/>
          <p:nvPr/>
        </p:nvSpPr>
        <p:spPr>
          <a:xfrm>
            <a:off x="519775" y="1757600"/>
            <a:ext cx="2137799" cy="712499"/>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6DAEC"/>
                </a:solidFill>
                <a:latin typeface="Muli"/>
                <a:ea typeface="Muli"/>
                <a:cs typeface="Muli"/>
                <a:sym typeface="Muli"/>
              </a:rPr>
              <a:t>working directory</a:t>
            </a:r>
          </a:p>
        </p:txBody>
      </p:sp>
      <p:sp>
        <p:nvSpPr>
          <p:cNvPr id="1554" name="Shape 1554"/>
          <p:cNvSpPr/>
          <p:nvPr/>
        </p:nvSpPr>
        <p:spPr>
          <a:xfrm>
            <a:off x="3498250" y="1757600"/>
            <a:ext cx="2137799" cy="712499"/>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6DAEC"/>
                </a:solidFill>
                <a:latin typeface="Muli"/>
                <a:ea typeface="Muli"/>
                <a:cs typeface="Muli"/>
                <a:sym typeface="Muli"/>
              </a:rPr>
              <a:t>index</a:t>
            </a:r>
          </a:p>
        </p:txBody>
      </p:sp>
      <p:sp>
        <p:nvSpPr>
          <p:cNvPr id="1555" name="Shape 1555"/>
          <p:cNvSpPr/>
          <p:nvPr/>
        </p:nvSpPr>
        <p:spPr>
          <a:xfrm>
            <a:off x="6476725" y="1757600"/>
            <a:ext cx="2137799" cy="712499"/>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6DAEC"/>
                </a:solidFill>
                <a:latin typeface="Muli"/>
                <a:ea typeface="Muli"/>
                <a:cs typeface="Muli"/>
                <a:sym typeface="Muli"/>
              </a:rPr>
              <a:t>git repository</a:t>
            </a:r>
          </a:p>
        </p:txBody>
      </p:sp>
      <p:sp>
        <p:nvSpPr>
          <p:cNvPr id="1556" name="Shape 1556"/>
          <p:cNvSpPr/>
          <p:nvPr/>
        </p:nvSpPr>
        <p:spPr>
          <a:xfrm>
            <a:off x="1588675" y="2576100"/>
            <a:ext cx="3018599" cy="390900"/>
          </a:xfrm>
          <a:prstGeom prst="leftRightArrow">
            <a:avLst>
              <a:gd name="adj1" fmla="val 100000"/>
              <a:gd name="adj2" fmla="val 18701"/>
            </a:avLst>
          </a:prstGeom>
          <a:solidFill>
            <a:srgbClr val="6FA8DC"/>
          </a:solidFill>
          <a:ln>
            <a:noFill/>
          </a:ln>
        </p:spPr>
        <p:txBody>
          <a:bodyPr lIns="91425" tIns="91425" rIns="91425" bIns="91425" anchor="ctr" anchorCtr="0">
            <a:noAutofit/>
          </a:bodyPr>
          <a:lstStyle/>
          <a:p>
            <a:pPr lvl="0" algn="ctr">
              <a:spcBef>
                <a:spcPts val="0"/>
              </a:spcBef>
              <a:buNone/>
            </a:pPr>
            <a:r>
              <a:rPr lang="en" b="1">
                <a:solidFill>
                  <a:srgbClr val="184769"/>
                </a:solidFill>
                <a:latin typeface="Consolas"/>
                <a:ea typeface="Consolas"/>
                <a:cs typeface="Consolas"/>
                <a:sym typeface="Consolas"/>
              </a:rPr>
              <a:t>git diff</a:t>
            </a:r>
          </a:p>
        </p:txBody>
      </p:sp>
      <p:sp>
        <p:nvSpPr>
          <p:cNvPr id="1557" name="Shape 1557"/>
          <p:cNvSpPr/>
          <p:nvPr/>
        </p:nvSpPr>
        <p:spPr>
          <a:xfrm>
            <a:off x="4607300" y="2576100"/>
            <a:ext cx="2938199" cy="390900"/>
          </a:xfrm>
          <a:prstGeom prst="leftRightArrow">
            <a:avLst>
              <a:gd name="adj1" fmla="val 100000"/>
              <a:gd name="adj2" fmla="val 18701"/>
            </a:avLst>
          </a:prstGeom>
          <a:solidFill>
            <a:srgbClr val="6FA8DC"/>
          </a:solidFill>
          <a:ln>
            <a:noFill/>
          </a:ln>
        </p:spPr>
        <p:txBody>
          <a:bodyPr lIns="91425" tIns="91425" rIns="91425" bIns="91425" anchor="ctr" anchorCtr="0">
            <a:noAutofit/>
          </a:bodyPr>
          <a:lstStyle/>
          <a:p>
            <a:pPr lvl="0" algn="ctr" rtl="0">
              <a:spcBef>
                <a:spcPts val="0"/>
              </a:spcBef>
              <a:buNone/>
            </a:pPr>
            <a:r>
              <a:rPr lang="en" b="1">
                <a:solidFill>
                  <a:srgbClr val="184769"/>
                </a:solidFill>
                <a:latin typeface="Consolas"/>
                <a:ea typeface="Consolas"/>
                <a:cs typeface="Consolas"/>
                <a:sym typeface="Consolas"/>
              </a:rPr>
              <a:t>git diff --staged</a:t>
            </a:r>
          </a:p>
        </p:txBody>
      </p:sp>
      <p:sp>
        <p:nvSpPr>
          <p:cNvPr id="1558" name="Shape 1558"/>
          <p:cNvSpPr/>
          <p:nvPr/>
        </p:nvSpPr>
        <p:spPr>
          <a:xfrm>
            <a:off x="1598475" y="3031513"/>
            <a:ext cx="3018599" cy="438301"/>
          </a:xfrm>
          <a:prstGeom prst="homePlate">
            <a:avLst>
              <a:gd name="adj" fmla="val 24097"/>
            </a:avLst>
          </a:prstGeom>
          <a:solidFill>
            <a:schemeClr val="accent1"/>
          </a:solidFill>
          <a:ln>
            <a:noFill/>
          </a:ln>
        </p:spPr>
        <p:txBody>
          <a:bodyPr lIns="91425" tIns="91425" rIns="91425" bIns="91425" anchor="ctr" anchorCtr="0">
            <a:noAutofit/>
          </a:bodyPr>
          <a:lstStyle/>
          <a:p>
            <a:pPr lvl="0" rtl="0">
              <a:spcBef>
                <a:spcPts val="0"/>
              </a:spcBef>
              <a:buNone/>
            </a:pPr>
            <a:endParaRPr lang="en" b="1" dirty="0">
              <a:solidFill>
                <a:srgbClr val="C6DAEC"/>
              </a:solidFill>
              <a:latin typeface="Consolas"/>
              <a:ea typeface="Consolas"/>
              <a:cs typeface="Consolas"/>
              <a:sym typeface="Consolas"/>
            </a:endParaRPr>
          </a:p>
          <a:p>
            <a:pPr lvl="0" rtl="0">
              <a:spcBef>
                <a:spcPts val="0"/>
              </a:spcBef>
              <a:buNone/>
            </a:pPr>
            <a:r>
              <a:rPr lang="en" b="1" dirty="0">
                <a:solidFill>
                  <a:srgbClr val="C6DAEC"/>
                </a:solidFill>
                <a:latin typeface="Consolas"/>
                <a:ea typeface="Consolas"/>
                <a:cs typeface="Consolas"/>
                <a:sym typeface="Consolas"/>
              </a:rPr>
              <a:t>git add</a:t>
            </a:r>
            <a:r>
              <a:rPr lang="en" dirty="0">
                <a:solidFill>
                  <a:srgbClr val="C6DAEC"/>
                </a:solidFill>
                <a:latin typeface="Consolas"/>
                <a:ea typeface="Consolas"/>
                <a:cs typeface="Consolas"/>
                <a:sym typeface="Consolas"/>
              </a:rPr>
              <a:t> monfichier</a:t>
            </a:r>
          </a:p>
          <a:p>
            <a:pPr lvl="0" rtl="0">
              <a:spcBef>
                <a:spcPts val="0"/>
              </a:spcBef>
              <a:buNone/>
            </a:pPr>
            <a:endParaRPr lang="en" b="1" dirty="0">
              <a:solidFill>
                <a:srgbClr val="C6DAEC"/>
              </a:solidFill>
              <a:latin typeface="Consolas"/>
              <a:ea typeface="Consolas"/>
              <a:cs typeface="Consolas"/>
              <a:sym typeface="Consolas"/>
            </a:endParaRPr>
          </a:p>
        </p:txBody>
      </p:sp>
      <p:sp>
        <p:nvSpPr>
          <p:cNvPr id="1559" name="Shape 1559"/>
          <p:cNvSpPr/>
          <p:nvPr/>
        </p:nvSpPr>
        <p:spPr>
          <a:xfrm>
            <a:off x="4626874" y="3029286"/>
            <a:ext cx="2908663" cy="426849"/>
          </a:xfrm>
          <a:prstGeom prst="homePlate">
            <a:avLst>
              <a:gd name="adj" fmla="val 25643"/>
            </a:avLst>
          </a:prstGeom>
          <a:solidFill>
            <a:schemeClr val="accent1"/>
          </a:solidFill>
          <a:ln>
            <a:noFill/>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commit -m </a:t>
            </a:r>
            <a:r>
              <a:rPr lang="en">
                <a:solidFill>
                  <a:srgbClr val="C6DAEC"/>
                </a:solidFill>
                <a:latin typeface="Consolas"/>
                <a:ea typeface="Consolas"/>
                <a:cs typeface="Consolas"/>
                <a:sym typeface="Consolas"/>
              </a:rPr>
              <a:t>“titre”</a:t>
            </a:r>
          </a:p>
        </p:txBody>
      </p:sp>
      <p:sp>
        <p:nvSpPr>
          <p:cNvPr id="1560" name="Shape 1560"/>
          <p:cNvSpPr/>
          <p:nvPr/>
        </p:nvSpPr>
        <p:spPr>
          <a:xfrm>
            <a:off x="1588675" y="4041274"/>
            <a:ext cx="3018599" cy="457200"/>
          </a:xfrm>
          <a:prstGeom prst="leftArrow">
            <a:avLst>
              <a:gd name="adj1" fmla="val 100000"/>
              <a:gd name="adj2" fmla="val 23641"/>
            </a:avLst>
          </a:prstGeom>
          <a:solidFill>
            <a:srgbClr val="0B5394"/>
          </a:solidFill>
          <a:ln>
            <a:noFill/>
          </a:ln>
        </p:spPr>
        <p:txBody>
          <a:bodyPr lIns="91425" tIns="91425" rIns="91425" bIns="91425" anchor="ctr" anchorCtr="0">
            <a:noAutofit/>
          </a:bodyPr>
          <a:lstStyle/>
          <a:p>
            <a:pPr lvl="0">
              <a:spcBef>
                <a:spcPts val="0"/>
              </a:spcBef>
              <a:buNone/>
            </a:pPr>
            <a:r>
              <a:rPr lang="en" b="1" dirty="0">
                <a:solidFill>
                  <a:srgbClr val="C6DAEC"/>
                </a:solidFill>
                <a:latin typeface="Consolas"/>
                <a:ea typeface="Consolas"/>
                <a:cs typeface="Consolas"/>
                <a:sym typeface="Consolas"/>
              </a:rPr>
              <a:t>git checkout -- </a:t>
            </a:r>
            <a:r>
              <a:rPr lang="en" dirty="0">
                <a:solidFill>
                  <a:srgbClr val="C6DAEC"/>
                </a:solidFill>
                <a:latin typeface="Consolas"/>
                <a:ea typeface="Consolas"/>
                <a:cs typeface="Consolas"/>
                <a:sym typeface="Consolas"/>
              </a:rPr>
              <a:t>monfichier</a:t>
            </a:r>
          </a:p>
        </p:txBody>
      </p:sp>
      <p:sp>
        <p:nvSpPr>
          <p:cNvPr id="1561" name="Shape 1561"/>
          <p:cNvSpPr/>
          <p:nvPr/>
        </p:nvSpPr>
        <p:spPr>
          <a:xfrm>
            <a:off x="4607299" y="4030946"/>
            <a:ext cx="2938199" cy="457200"/>
          </a:xfrm>
          <a:prstGeom prst="leftArrow">
            <a:avLst>
              <a:gd name="adj1" fmla="val 100000"/>
              <a:gd name="adj2" fmla="val 23641"/>
            </a:avLst>
          </a:prstGeom>
          <a:solidFill>
            <a:srgbClr val="0B5394"/>
          </a:solidFill>
          <a:ln>
            <a:noFill/>
          </a:ln>
        </p:spPr>
        <p:txBody>
          <a:bodyPr lIns="91425" tIns="91425" rIns="91425" bIns="91425" anchor="ctr" anchorCtr="0">
            <a:noAutofit/>
          </a:bodyPr>
          <a:lstStyle/>
          <a:p>
            <a:pPr lvl="0">
              <a:spcBef>
                <a:spcPts val="0"/>
              </a:spcBef>
              <a:buNone/>
            </a:pPr>
            <a:r>
              <a:rPr lang="en" b="1" dirty="0">
                <a:solidFill>
                  <a:srgbClr val="C6DAEC"/>
                </a:solidFill>
                <a:latin typeface="Consolas"/>
                <a:ea typeface="Consolas"/>
                <a:cs typeface="Consolas"/>
                <a:sym typeface="Consolas"/>
              </a:rPr>
              <a:t>git reset</a:t>
            </a:r>
            <a:r>
              <a:rPr lang="en" dirty="0">
                <a:solidFill>
                  <a:srgbClr val="C6DAEC"/>
                </a:solidFill>
                <a:latin typeface="Consolas"/>
                <a:ea typeface="Consolas"/>
                <a:cs typeface="Consolas"/>
                <a:sym typeface="Consolas"/>
              </a:rPr>
              <a:t> HEAD monfichier</a:t>
            </a:r>
          </a:p>
        </p:txBody>
      </p:sp>
      <p:cxnSp>
        <p:nvCxnSpPr>
          <p:cNvPr id="1562" name="Shape 1562"/>
          <p:cNvCxnSpPr>
            <a:stCxn id="1553" idx="2"/>
          </p:cNvCxnSpPr>
          <p:nvPr/>
        </p:nvCxnSpPr>
        <p:spPr>
          <a:xfrm>
            <a:off x="1588674" y="2470099"/>
            <a:ext cx="0" cy="2569799"/>
          </a:xfrm>
          <a:prstGeom prst="straightConnector1">
            <a:avLst/>
          </a:prstGeom>
          <a:noFill/>
          <a:ln w="19050" cap="flat" cmpd="sng">
            <a:solidFill>
              <a:srgbClr val="2C9DDE"/>
            </a:solidFill>
            <a:prstDash val="dash"/>
            <a:round/>
            <a:headEnd type="none" w="lg" len="lg"/>
            <a:tailEnd type="none" w="lg" len="lg"/>
          </a:ln>
        </p:spPr>
      </p:cxnSp>
      <p:cxnSp>
        <p:nvCxnSpPr>
          <p:cNvPr id="1563" name="Shape 1563"/>
          <p:cNvCxnSpPr>
            <a:stCxn id="1564" idx="2"/>
          </p:cNvCxnSpPr>
          <p:nvPr/>
        </p:nvCxnSpPr>
        <p:spPr>
          <a:xfrm>
            <a:off x="4607425" y="2470100"/>
            <a:ext cx="0" cy="2569800"/>
          </a:xfrm>
          <a:prstGeom prst="straightConnector1">
            <a:avLst/>
          </a:prstGeom>
          <a:noFill/>
          <a:ln w="19050" cap="flat" cmpd="sng">
            <a:solidFill>
              <a:srgbClr val="2C9DDE"/>
            </a:solidFill>
            <a:prstDash val="dash"/>
            <a:round/>
            <a:headEnd type="none" w="lg" len="lg"/>
            <a:tailEnd type="none" w="lg" len="lg"/>
          </a:ln>
        </p:spPr>
      </p:cxnSp>
      <p:cxnSp>
        <p:nvCxnSpPr>
          <p:cNvPr id="1565" name="Shape 1565"/>
          <p:cNvCxnSpPr/>
          <p:nvPr/>
        </p:nvCxnSpPr>
        <p:spPr>
          <a:xfrm>
            <a:off x="7545625" y="2470100"/>
            <a:ext cx="0" cy="2569799"/>
          </a:xfrm>
          <a:prstGeom prst="straightConnector1">
            <a:avLst/>
          </a:prstGeom>
          <a:noFill/>
          <a:ln w="19050" cap="flat" cmpd="sng">
            <a:solidFill>
              <a:srgbClr val="2C9DDE"/>
            </a:solidFill>
            <a:prstDash val="dash"/>
            <a:round/>
            <a:headEnd type="none" w="lg" len="lg"/>
            <a:tailEnd type="none" w="lg" len="lg"/>
          </a:ln>
        </p:spPr>
      </p:cxnSp>
      <p:sp>
        <p:nvSpPr>
          <p:cNvPr id="1566" name="Shape 1566"/>
          <p:cNvSpPr/>
          <p:nvPr/>
        </p:nvSpPr>
        <p:spPr>
          <a:xfrm>
            <a:off x="1608850" y="4582700"/>
            <a:ext cx="5916600" cy="457200"/>
          </a:xfrm>
          <a:prstGeom prst="leftArrow">
            <a:avLst>
              <a:gd name="adj1" fmla="val 100000"/>
              <a:gd name="adj2" fmla="val 23641"/>
            </a:avLst>
          </a:prstGeom>
          <a:solidFill>
            <a:srgbClr val="0B5394"/>
          </a:solidFill>
          <a:ln>
            <a:noFill/>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reset</a:t>
            </a:r>
            <a:r>
              <a:rPr lang="en">
                <a:solidFill>
                  <a:srgbClr val="C6DAEC"/>
                </a:solidFill>
                <a:latin typeface="Consolas"/>
                <a:ea typeface="Consolas"/>
                <a:cs typeface="Consolas"/>
                <a:sym typeface="Consolas"/>
              </a:rPr>
              <a:t> </a:t>
            </a:r>
            <a:r>
              <a:rPr lang="en" b="1">
                <a:solidFill>
                  <a:srgbClr val="C6DAEC"/>
                </a:solidFill>
                <a:latin typeface="Consolas"/>
                <a:ea typeface="Consolas"/>
                <a:cs typeface="Consolas"/>
                <a:sym typeface="Consolas"/>
              </a:rPr>
              <a:t>--hard</a:t>
            </a:r>
          </a:p>
        </p:txBody>
      </p:sp>
      <p:sp>
        <p:nvSpPr>
          <p:cNvPr id="17" name="Shape 1559"/>
          <p:cNvSpPr/>
          <p:nvPr/>
        </p:nvSpPr>
        <p:spPr>
          <a:xfrm>
            <a:off x="1608850" y="3541336"/>
            <a:ext cx="5936623" cy="427324"/>
          </a:xfrm>
          <a:prstGeom prst="homePlate">
            <a:avLst>
              <a:gd name="adj" fmla="val 25643"/>
            </a:avLst>
          </a:prstGeom>
          <a:solidFill>
            <a:schemeClr val="accent1"/>
          </a:solidFill>
          <a:ln>
            <a:noFill/>
          </a:ln>
        </p:spPr>
        <p:txBody>
          <a:bodyPr lIns="91425" tIns="91425" rIns="91425" bIns="91425" anchor="ctr" anchorCtr="0">
            <a:noAutofit/>
          </a:bodyPr>
          <a:lstStyle/>
          <a:p>
            <a:pPr lvl="0" rtl="0">
              <a:spcBef>
                <a:spcPts val="0"/>
              </a:spcBef>
              <a:buNone/>
            </a:pPr>
            <a:r>
              <a:rPr lang="en" b="1" dirty="0">
                <a:solidFill>
                  <a:srgbClr val="C6DAEC"/>
                </a:solidFill>
                <a:latin typeface="Consolas"/>
                <a:ea typeface="Consolas"/>
                <a:cs typeface="Consolas"/>
                <a:sym typeface="Consolas"/>
              </a:rPr>
              <a:t>git commit -am </a:t>
            </a:r>
            <a:r>
              <a:rPr lang="en" dirty="0">
                <a:solidFill>
                  <a:srgbClr val="C6DAEC"/>
                </a:solidFill>
                <a:latin typeface="Consolas"/>
                <a:ea typeface="Consolas"/>
                <a:cs typeface="Consolas"/>
                <a:sym typeface="Consolas"/>
              </a:rPr>
              <a:t>“titre” (si le fichier a déjà été indexé)</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Shape 1571"/>
          <p:cNvSpPr txBox="1">
            <a:spLocks noGrp="1"/>
          </p:cNvSpPr>
          <p:nvPr>
            <p:ph type="body" idx="1"/>
          </p:nvPr>
        </p:nvSpPr>
        <p:spPr>
          <a:xfrm>
            <a:off x="695125" y="2229200"/>
            <a:ext cx="6396600" cy="2163599"/>
          </a:xfrm>
          <a:prstGeom prst="rect">
            <a:avLst/>
          </a:prstGeom>
        </p:spPr>
        <p:txBody>
          <a:bodyPr lIns="91425" tIns="91425" rIns="91425" bIns="91425" anchor="t" anchorCtr="0">
            <a:noAutofit/>
          </a:bodyPr>
          <a:lstStyle/>
          <a:p>
            <a:pPr marL="457200" lvl="0" indent="-330200" rtl="0">
              <a:spcBef>
                <a:spcPts val="0"/>
              </a:spcBef>
              <a:buSzPct val="100000"/>
            </a:pPr>
            <a:r>
              <a:rPr lang="en" sz="1600" dirty="0"/>
              <a:t>branche : </a:t>
            </a:r>
            <a:r>
              <a:rPr lang="en" sz="1600" b="1" i="1" dirty="0"/>
              <a:t>pointeur</a:t>
            </a:r>
            <a:r>
              <a:rPr lang="en" sz="1600" dirty="0"/>
              <a:t> vers un commit</a:t>
            </a:r>
          </a:p>
          <a:p>
            <a:pPr lvl="0" rtl="0">
              <a:spcBef>
                <a:spcPts val="0"/>
              </a:spcBef>
              <a:buNone/>
            </a:pPr>
            <a:endParaRPr sz="1600" dirty="0"/>
          </a:p>
          <a:p>
            <a:pPr marL="457200" lvl="0" indent="-330200" rtl="0">
              <a:spcBef>
                <a:spcPts val="0"/>
              </a:spcBef>
              <a:buSzPct val="100000"/>
            </a:pPr>
            <a:r>
              <a:rPr lang="en" sz="1600" dirty="0"/>
              <a:t>une branche principale : </a:t>
            </a:r>
            <a:r>
              <a:rPr lang="en" sz="1600" b="1" dirty="0"/>
              <a:t>master</a:t>
            </a:r>
          </a:p>
          <a:p>
            <a:pPr marL="457200" lvl="0" indent="-330200" rtl="0">
              <a:spcBef>
                <a:spcPts val="0"/>
              </a:spcBef>
              <a:buSzPct val="100000"/>
            </a:pPr>
            <a:endParaRPr lang="en" sz="1600" b="1" dirty="0"/>
          </a:p>
          <a:p>
            <a:pPr marL="457200" lvl="0" indent="-330200" rtl="0">
              <a:spcBef>
                <a:spcPts val="0"/>
              </a:spcBef>
              <a:buSzPct val="100000"/>
            </a:pPr>
            <a:r>
              <a:rPr lang="fr-FR" sz="1600" dirty="0"/>
              <a:t>Branche courante : </a:t>
            </a:r>
            <a:r>
              <a:rPr lang="fr-FR" sz="1600" b="1" dirty="0"/>
              <a:t>HEAD</a:t>
            </a:r>
            <a:endParaRPr lang="en" sz="1600" b="1" dirty="0"/>
          </a:p>
          <a:p>
            <a:pPr lvl="0" rtl="0">
              <a:spcBef>
                <a:spcPts val="0"/>
              </a:spcBef>
              <a:buNone/>
            </a:pPr>
            <a:endParaRPr sz="1600" b="1" dirty="0"/>
          </a:p>
          <a:p>
            <a:pPr marL="457200" lvl="0" indent="-330200" rtl="0">
              <a:spcBef>
                <a:spcPts val="0"/>
              </a:spcBef>
              <a:buSzPct val="100000"/>
            </a:pPr>
            <a:r>
              <a:rPr lang="en" sz="1600" dirty="0"/>
              <a:t>en général, une branche par fonctionnalité en cours de développement</a:t>
            </a:r>
          </a:p>
        </p:txBody>
      </p:sp>
      <p:sp>
        <p:nvSpPr>
          <p:cNvPr id="1572" name="Shape 1572"/>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rtl="0">
              <a:spcBef>
                <a:spcPts val="0"/>
              </a:spcBef>
              <a:buNone/>
            </a:pPr>
            <a:r>
              <a:rPr lang="en"/>
              <a:t>Les branches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6"/>
        <p:cNvGrpSpPr/>
        <p:nvPr/>
      </p:nvGrpSpPr>
      <p:grpSpPr>
        <a:xfrm>
          <a:off x="0" y="0"/>
          <a:ext cx="0" cy="0"/>
          <a:chOff x="0" y="0"/>
          <a:chExt cx="0" cy="0"/>
        </a:xfrm>
      </p:grpSpPr>
      <p:cxnSp>
        <p:nvCxnSpPr>
          <p:cNvPr id="1577" name="Shape 1577"/>
          <p:cNvCxnSpPr/>
          <p:nvPr/>
        </p:nvCxnSpPr>
        <p:spPr>
          <a:xfrm rot="10800000">
            <a:off x="3889499" y="2461650"/>
            <a:ext cx="621900" cy="0"/>
          </a:xfrm>
          <a:prstGeom prst="straightConnector1">
            <a:avLst/>
          </a:prstGeom>
          <a:noFill/>
          <a:ln w="19050" cap="flat" cmpd="sng">
            <a:solidFill>
              <a:srgbClr val="184769"/>
            </a:solidFill>
            <a:prstDash val="solid"/>
            <a:round/>
            <a:headEnd type="none" w="lg" len="lg"/>
            <a:tailEnd type="triangle" w="lg" len="lg"/>
          </a:ln>
        </p:spPr>
      </p:cxnSp>
      <p:sp>
        <p:nvSpPr>
          <p:cNvPr id="1578" name="Shape 1578"/>
          <p:cNvSpPr txBox="1">
            <a:spLocks noGrp="1"/>
          </p:cNvSpPr>
          <p:nvPr>
            <p:ph type="title"/>
          </p:nvPr>
        </p:nvSpPr>
        <p:spPr>
          <a:xfrm>
            <a:off x="1662225" y="438150"/>
            <a:ext cx="6894299" cy="931499"/>
          </a:xfrm>
          <a:prstGeom prst="rect">
            <a:avLst/>
          </a:prstGeom>
        </p:spPr>
        <p:txBody>
          <a:bodyPr lIns="91425" tIns="91425" rIns="91425" bIns="91425" anchor="b" anchorCtr="0">
            <a:noAutofit/>
          </a:bodyPr>
          <a:lstStyle/>
          <a:p>
            <a:pPr lvl="0" rtl="0">
              <a:spcBef>
                <a:spcPts val="0"/>
              </a:spcBef>
              <a:buNone/>
            </a:pPr>
            <a:r>
              <a:rPr lang="en"/>
              <a:t>Les branches</a:t>
            </a:r>
          </a:p>
        </p:txBody>
      </p:sp>
      <p:sp>
        <p:nvSpPr>
          <p:cNvPr id="1579" name="Shape 1579"/>
          <p:cNvSpPr txBox="1"/>
          <p:nvPr/>
        </p:nvSpPr>
        <p:spPr>
          <a:xfrm>
            <a:off x="1835300" y="1229850"/>
            <a:ext cx="6171599" cy="583199"/>
          </a:xfrm>
          <a:prstGeom prst="rect">
            <a:avLst/>
          </a:prstGeom>
          <a:noFill/>
          <a:ln>
            <a:noFill/>
          </a:ln>
        </p:spPr>
        <p:txBody>
          <a:bodyPr lIns="91425" tIns="91425" rIns="91425" bIns="91425" anchor="t" anchorCtr="0">
            <a:noAutofit/>
          </a:bodyPr>
          <a:lstStyle/>
          <a:p>
            <a:pPr lvl="0" rtl="0">
              <a:spcBef>
                <a:spcPts val="0"/>
              </a:spcBef>
              <a:buNone/>
            </a:pPr>
            <a:endParaRPr>
              <a:solidFill>
                <a:srgbClr val="9FC5E8"/>
              </a:solidFill>
              <a:latin typeface="Muli"/>
              <a:ea typeface="Muli"/>
              <a:cs typeface="Muli"/>
              <a:sym typeface="Muli"/>
            </a:endParaRPr>
          </a:p>
        </p:txBody>
      </p:sp>
      <p:sp>
        <p:nvSpPr>
          <p:cNvPr id="1580" name="Shape 1580"/>
          <p:cNvSpPr/>
          <p:nvPr/>
        </p:nvSpPr>
        <p:spPr>
          <a:xfrm>
            <a:off x="2023850" y="2150700"/>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C1</a:t>
            </a:r>
          </a:p>
        </p:txBody>
      </p:sp>
      <p:sp>
        <p:nvSpPr>
          <p:cNvPr id="1581" name="Shape 1581"/>
          <p:cNvSpPr/>
          <p:nvPr/>
        </p:nvSpPr>
        <p:spPr>
          <a:xfrm>
            <a:off x="3267600" y="2150700"/>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C2</a:t>
            </a:r>
          </a:p>
        </p:txBody>
      </p:sp>
      <p:sp>
        <p:nvSpPr>
          <p:cNvPr id="1582" name="Shape 1582"/>
          <p:cNvSpPr/>
          <p:nvPr/>
        </p:nvSpPr>
        <p:spPr>
          <a:xfrm>
            <a:off x="4511350" y="2150700"/>
            <a:ext cx="621900" cy="621900"/>
          </a:xfrm>
          <a:prstGeom prst="ellipse">
            <a:avLst/>
          </a:prstGeom>
          <a:solidFill>
            <a:srgbClr val="184769"/>
          </a:solidFill>
          <a:ln w="19050" cap="flat" cmpd="sng">
            <a:solidFill>
              <a:srgbClr val="16C0D3"/>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C3</a:t>
            </a:r>
          </a:p>
        </p:txBody>
      </p:sp>
      <p:cxnSp>
        <p:nvCxnSpPr>
          <p:cNvPr id="1583" name="Shape 1583"/>
          <p:cNvCxnSpPr>
            <a:stCxn id="1581" idx="2"/>
            <a:endCxn id="1580" idx="6"/>
          </p:cNvCxnSpPr>
          <p:nvPr/>
        </p:nvCxnSpPr>
        <p:spPr>
          <a:xfrm rot="10800000">
            <a:off x="2645700" y="2461650"/>
            <a:ext cx="621900" cy="0"/>
          </a:xfrm>
          <a:prstGeom prst="straightConnector1">
            <a:avLst/>
          </a:prstGeom>
          <a:noFill/>
          <a:ln w="19050" cap="flat" cmpd="sng">
            <a:solidFill>
              <a:srgbClr val="184769"/>
            </a:solidFill>
            <a:prstDash val="solid"/>
            <a:round/>
            <a:headEnd type="none" w="lg" len="lg"/>
            <a:tailEnd type="triangle" w="lg" len="lg"/>
          </a:ln>
        </p:spPr>
      </p:cxnSp>
      <p:sp>
        <p:nvSpPr>
          <p:cNvPr id="1584" name="Shape 1584"/>
          <p:cNvSpPr/>
          <p:nvPr/>
        </p:nvSpPr>
        <p:spPr>
          <a:xfrm>
            <a:off x="4561775" y="3264925"/>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C4</a:t>
            </a:r>
          </a:p>
        </p:txBody>
      </p:sp>
      <p:sp>
        <p:nvSpPr>
          <p:cNvPr id="1585" name="Shape 1585"/>
          <p:cNvSpPr/>
          <p:nvPr/>
        </p:nvSpPr>
        <p:spPr>
          <a:xfrm>
            <a:off x="5805525" y="3264925"/>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C5</a:t>
            </a:r>
          </a:p>
        </p:txBody>
      </p:sp>
      <p:cxnSp>
        <p:nvCxnSpPr>
          <p:cNvPr id="1586" name="Shape 1586"/>
          <p:cNvCxnSpPr/>
          <p:nvPr/>
        </p:nvCxnSpPr>
        <p:spPr>
          <a:xfrm rot="10800000">
            <a:off x="5183674" y="3575875"/>
            <a:ext cx="621900" cy="0"/>
          </a:xfrm>
          <a:prstGeom prst="straightConnector1">
            <a:avLst/>
          </a:prstGeom>
          <a:noFill/>
          <a:ln w="19050" cap="flat" cmpd="sng">
            <a:solidFill>
              <a:srgbClr val="184769"/>
            </a:solidFill>
            <a:prstDash val="solid"/>
            <a:round/>
            <a:headEnd type="none" w="lg" len="lg"/>
            <a:tailEnd type="triangle" w="lg" len="lg"/>
          </a:ln>
        </p:spPr>
      </p:cxnSp>
      <p:cxnSp>
        <p:nvCxnSpPr>
          <p:cNvPr id="1587" name="Shape 1587"/>
          <p:cNvCxnSpPr>
            <a:stCxn id="1581" idx="5"/>
            <a:endCxn id="1584" idx="1"/>
          </p:cNvCxnSpPr>
          <p:nvPr/>
        </p:nvCxnSpPr>
        <p:spPr>
          <a:xfrm>
            <a:off x="3798424" y="2681524"/>
            <a:ext cx="854400" cy="674399"/>
          </a:xfrm>
          <a:prstGeom prst="straightConnector1">
            <a:avLst/>
          </a:prstGeom>
          <a:noFill/>
          <a:ln w="19050" cap="flat" cmpd="sng">
            <a:solidFill>
              <a:srgbClr val="184769"/>
            </a:solidFill>
            <a:prstDash val="solid"/>
            <a:round/>
            <a:headEnd type="triangle" w="lg" len="lg"/>
            <a:tailEnd type="none" w="lg" len="lg"/>
          </a:ln>
        </p:spPr>
      </p:cxnSp>
      <p:sp>
        <p:nvSpPr>
          <p:cNvPr id="1588" name="Shape 1588"/>
          <p:cNvSpPr/>
          <p:nvPr/>
        </p:nvSpPr>
        <p:spPr>
          <a:xfrm>
            <a:off x="4316175" y="1750575"/>
            <a:ext cx="1037400" cy="324000"/>
          </a:xfrm>
          <a:prstGeom prst="roundRect">
            <a:avLst>
              <a:gd name="adj" fmla="val 16667"/>
            </a:avLst>
          </a:prstGeom>
          <a:solidFill>
            <a:schemeClr val="accent1"/>
          </a:solidFill>
          <a:ln>
            <a:noFill/>
          </a:ln>
        </p:spPr>
        <p:txBody>
          <a:bodyPr lIns="91425" tIns="91425" rIns="91425" bIns="91425" anchor="ctr" anchorCtr="0">
            <a:noAutofit/>
          </a:bodyPr>
          <a:lstStyle/>
          <a:p>
            <a:pPr lvl="0" algn="ctr" rtl="0">
              <a:spcBef>
                <a:spcPts val="0"/>
              </a:spcBef>
              <a:buNone/>
            </a:pPr>
            <a:r>
              <a:rPr lang="en">
                <a:solidFill>
                  <a:srgbClr val="FFFFFF"/>
                </a:solidFill>
                <a:latin typeface="Muli"/>
                <a:ea typeface="Muli"/>
                <a:cs typeface="Muli"/>
                <a:sym typeface="Muli"/>
              </a:rPr>
              <a:t>master*</a:t>
            </a:r>
          </a:p>
        </p:txBody>
      </p:sp>
      <p:sp>
        <p:nvSpPr>
          <p:cNvPr id="1589" name="Shape 1589"/>
          <p:cNvSpPr/>
          <p:nvPr/>
        </p:nvSpPr>
        <p:spPr>
          <a:xfrm>
            <a:off x="5337675" y="2856725"/>
            <a:ext cx="1557600" cy="324000"/>
          </a:xfrm>
          <a:prstGeom prst="roundRect">
            <a:avLst>
              <a:gd name="adj" fmla="val 16667"/>
            </a:avLst>
          </a:prstGeom>
          <a:solidFill>
            <a:schemeClr val="accent1"/>
          </a:solidFill>
          <a:ln>
            <a:noFill/>
          </a:ln>
        </p:spPr>
        <p:txBody>
          <a:bodyPr lIns="91425" tIns="91425" rIns="91425" bIns="91425" anchor="ctr" anchorCtr="0">
            <a:noAutofit/>
          </a:bodyPr>
          <a:lstStyle/>
          <a:p>
            <a:pPr lvl="0" algn="ctr" rtl="0">
              <a:spcBef>
                <a:spcPts val="0"/>
              </a:spcBef>
              <a:buNone/>
            </a:pPr>
            <a:r>
              <a:rPr lang="en">
                <a:solidFill>
                  <a:srgbClr val="FFFFFF"/>
                </a:solidFill>
                <a:latin typeface="Muli"/>
                <a:ea typeface="Muli"/>
                <a:cs typeface="Muli"/>
                <a:sym typeface="Muli"/>
              </a:rPr>
              <a:t>fonctionnalité</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Shape 1594"/>
          <p:cNvSpPr txBox="1">
            <a:spLocks noGrp="1"/>
          </p:cNvSpPr>
          <p:nvPr>
            <p:ph type="title"/>
          </p:nvPr>
        </p:nvSpPr>
        <p:spPr>
          <a:xfrm>
            <a:off x="2422750" y="287800"/>
            <a:ext cx="6659399" cy="645300"/>
          </a:xfrm>
          <a:prstGeom prst="rect">
            <a:avLst/>
          </a:prstGeom>
        </p:spPr>
        <p:txBody>
          <a:bodyPr lIns="91425" tIns="91425" rIns="91425" bIns="91425" anchor="b" anchorCtr="0">
            <a:noAutofit/>
          </a:bodyPr>
          <a:lstStyle/>
          <a:p>
            <a:pPr lvl="0" rtl="0">
              <a:spcBef>
                <a:spcPts val="0"/>
              </a:spcBef>
              <a:buNone/>
            </a:pPr>
            <a:r>
              <a:rPr lang="en"/>
              <a:t>Les branches et commits</a:t>
            </a:r>
          </a:p>
        </p:txBody>
      </p:sp>
      <p:sp>
        <p:nvSpPr>
          <p:cNvPr id="1595" name="Shape 1595"/>
          <p:cNvSpPr/>
          <p:nvPr/>
        </p:nvSpPr>
        <p:spPr>
          <a:xfrm>
            <a:off x="1325250" y="2209325"/>
            <a:ext cx="1619399" cy="645300"/>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4a7f5a6c478..</a:t>
            </a:r>
          </a:p>
        </p:txBody>
      </p:sp>
      <p:sp>
        <p:nvSpPr>
          <p:cNvPr id="1596" name="Shape 1596"/>
          <p:cNvSpPr/>
          <p:nvPr/>
        </p:nvSpPr>
        <p:spPr>
          <a:xfrm>
            <a:off x="3657325" y="2209325"/>
            <a:ext cx="1619399" cy="645300"/>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7a4d5f97d8bb..</a:t>
            </a:r>
          </a:p>
        </p:txBody>
      </p:sp>
      <p:sp>
        <p:nvSpPr>
          <p:cNvPr id="1597" name="Shape 1597"/>
          <p:cNvSpPr/>
          <p:nvPr/>
        </p:nvSpPr>
        <p:spPr>
          <a:xfrm>
            <a:off x="5989400" y="2209325"/>
            <a:ext cx="1619399" cy="645300"/>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0a4d9f8d4dda..</a:t>
            </a:r>
          </a:p>
        </p:txBody>
      </p:sp>
      <p:cxnSp>
        <p:nvCxnSpPr>
          <p:cNvPr id="1598" name="Shape 1598"/>
          <p:cNvCxnSpPr>
            <a:stCxn id="1597" idx="1"/>
            <a:endCxn id="1596" idx="3"/>
          </p:cNvCxnSpPr>
          <p:nvPr/>
        </p:nvCxnSpPr>
        <p:spPr>
          <a:xfrm rot="10800000">
            <a:off x="5276600" y="2531975"/>
            <a:ext cx="712800" cy="0"/>
          </a:xfrm>
          <a:prstGeom prst="straightConnector1">
            <a:avLst/>
          </a:prstGeom>
          <a:noFill/>
          <a:ln w="19050" cap="flat" cmpd="sng">
            <a:solidFill>
              <a:srgbClr val="2B9FDE"/>
            </a:solidFill>
            <a:prstDash val="solid"/>
            <a:round/>
            <a:headEnd type="none" w="lg" len="lg"/>
            <a:tailEnd type="triangle" w="lg" len="lg"/>
          </a:ln>
        </p:spPr>
      </p:cxnSp>
      <p:cxnSp>
        <p:nvCxnSpPr>
          <p:cNvPr id="1599" name="Shape 1599"/>
          <p:cNvCxnSpPr/>
          <p:nvPr/>
        </p:nvCxnSpPr>
        <p:spPr>
          <a:xfrm rot="10800000">
            <a:off x="2944650" y="2531975"/>
            <a:ext cx="712799" cy="0"/>
          </a:xfrm>
          <a:prstGeom prst="straightConnector1">
            <a:avLst/>
          </a:prstGeom>
          <a:noFill/>
          <a:ln w="19050" cap="flat" cmpd="sng">
            <a:solidFill>
              <a:srgbClr val="2B9FDE"/>
            </a:solidFill>
            <a:prstDash val="solid"/>
            <a:round/>
            <a:headEnd type="none" w="lg" len="lg"/>
            <a:tailEnd type="triangle" w="lg" len="lg"/>
          </a:ln>
        </p:spPr>
      </p:cxnSp>
      <p:sp>
        <p:nvSpPr>
          <p:cNvPr id="1600" name="Shape 1600"/>
          <p:cNvSpPr txBox="1"/>
          <p:nvPr/>
        </p:nvSpPr>
        <p:spPr>
          <a:xfrm>
            <a:off x="1325250" y="3271700"/>
            <a:ext cx="1619399" cy="1146299"/>
          </a:xfrm>
          <a:prstGeom prst="rect">
            <a:avLst/>
          </a:prstGeom>
          <a:noFill/>
          <a:ln w="9525"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formulaire ajout commentaire</a:t>
            </a:r>
          </a:p>
        </p:txBody>
      </p:sp>
      <p:sp>
        <p:nvSpPr>
          <p:cNvPr id="1601" name="Shape 1601"/>
          <p:cNvSpPr txBox="1"/>
          <p:nvPr/>
        </p:nvSpPr>
        <p:spPr>
          <a:xfrm>
            <a:off x="3657325" y="3271700"/>
            <a:ext cx="1619399" cy="1146299"/>
          </a:xfrm>
          <a:prstGeom prst="rect">
            <a:avLst/>
          </a:prstGeom>
          <a:noFill/>
          <a:ln w="9525"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ajout commentaire dans base de données</a:t>
            </a:r>
          </a:p>
        </p:txBody>
      </p:sp>
      <p:sp>
        <p:nvSpPr>
          <p:cNvPr id="1602" name="Shape 1602"/>
          <p:cNvSpPr txBox="1"/>
          <p:nvPr/>
        </p:nvSpPr>
        <p:spPr>
          <a:xfrm>
            <a:off x="5989400" y="3271700"/>
            <a:ext cx="1619399" cy="1146299"/>
          </a:xfrm>
          <a:prstGeom prst="rect">
            <a:avLst/>
          </a:prstGeom>
          <a:noFill/>
          <a:ln w="9525"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affichage des commentaires des publications</a:t>
            </a:r>
          </a:p>
        </p:txBody>
      </p:sp>
      <p:sp>
        <p:nvSpPr>
          <p:cNvPr id="1603" name="Shape 1603"/>
          <p:cNvSpPr txBox="1"/>
          <p:nvPr/>
        </p:nvSpPr>
        <p:spPr>
          <a:xfrm>
            <a:off x="1835300" y="925050"/>
            <a:ext cx="5339400" cy="457200"/>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Arbre de commits dans le git repository</a:t>
            </a:r>
          </a:p>
        </p:txBody>
      </p:sp>
      <p:sp>
        <p:nvSpPr>
          <p:cNvPr id="1604" name="Shape 1604"/>
          <p:cNvSpPr/>
          <p:nvPr/>
        </p:nvSpPr>
        <p:spPr>
          <a:xfrm>
            <a:off x="6187425" y="1643400"/>
            <a:ext cx="1223399" cy="457200"/>
          </a:xfrm>
          <a:prstGeom prst="leftRightArrow">
            <a:avLst>
              <a:gd name="adj1" fmla="val 96073"/>
              <a:gd name="adj2" fmla="val 17642"/>
            </a:avLst>
          </a:prstGeom>
          <a:solidFill>
            <a:srgbClr val="2B9FDE"/>
          </a:solidFill>
          <a:ln>
            <a:noFill/>
          </a:ln>
        </p:spPr>
        <p:txBody>
          <a:bodyPr lIns="91425" tIns="91425" rIns="91425" bIns="91425" anchor="ctr" anchorCtr="0">
            <a:noAutofit/>
          </a:bodyPr>
          <a:lstStyle/>
          <a:p>
            <a:pPr lvl="0" algn="ctr">
              <a:spcBef>
                <a:spcPts val="0"/>
              </a:spcBef>
              <a:buNone/>
            </a:pPr>
            <a:r>
              <a:rPr lang="en" b="1">
                <a:solidFill>
                  <a:srgbClr val="FFFFFF"/>
                </a:solidFill>
                <a:latin typeface="Muli"/>
                <a:ea typeface="Muli"/>
                <a:cs typeface="Muli"/>
                <a:sym typeface="Muli"/>
              </a:rPr>
              <a:t>master</a:t>
            </a:r>
          </a:p>
        </p:txBody>
      </p:sp>
      <p:sp>
        <p:nvSpPr>
          <p:cNvPr id="1605" name="Shape 1605"/>
          <p:cNvSpPr/>
          <p:nvPr/>
        </p:nvSpPr>
        <p:spPr>
          <a:xfrm>
            <a:off x="6187425" y="1097750"/>
            <a:ext cx="1223399" cy="457200"/>
          </a:xfrm>
          <a:prstGeom prst="leftRightArrow">
            <a:avLst>
              <a:gd name="adj1" fmla="val 96073"/>
              <a:gd name="adj2" fmla="val 17642"/>
            </a:avLst>
          </a:prstGeom>
          <a:solidFill>
            <a:srgbClr val="2B9FDE"/>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Muli"/>
                <a:ea typeface="Muli"/>
                <a:cs typeface="Muli"/>
                <a:sym typeface="Muli"/>
              </a:rPr>
              <a:t>HEAD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a:spcBef>
                <a:spcPts val="0"/>
              </a:spcBef>
              <a:buNone/>
            </a:pPr>
            <a:r>
              <a:rPr lang="en" dirty="0"/>
              <a:t>Codons à plusieurs !</a:t>
            </a:r>
          </a:p>
        </p:txBody>
      </p:sp>
      <p:sp>
        <p:nvSpPr>
          <p:cNvPr id="1414" name="Shape 1414"/>
          <p:cNvSpPr txBox="1">
            <a:spLocks noGrp="1"/>
          </p:cNvSpPr>
          <p:nvPr>
            <p:ph type="subTitle" idx="1"/>
          </p:nvPr>
        </p:nvSpPr>
        <p:spPr>
          <a:xfrm>
            <a:off x="2743200" y="2821004"/>
            <a:ext cx="5696099" cy="784799"/>
          </a:xfrm>
          <a:prstGeom prst="rect">
            <a:avLst/>
          </a:prstGeom>
        </p:spPr>
        <p:txBody>
          <a:bodyPr lIns="91425" tIns="91425" rIns="91425" bIns="91425" anchor="t" anchorCtr="0">
            <a:noAutofit/>
          </a:bodyPr>
          <a:lstStyle/>
          <a:p>
            <a:pPr lvl="0">
              <a:spcBef>
                <a:spcPts val="0"/>
              </a:spcBef>
              <a:buNone/>
            </a:pPr>
            <a:r>
              <a:rPr lang="en" dirty="0"/>
              <a:t>Versionner son projet avec Git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Shape 1610"/>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rtl="0">
              <a:spcBef>
                <a:spcPts val="0"/>
              </a:spcBef>
              <a:buNone/>
            </a:pPr>
            <a:r>
              <a:rPr lang="en"/>
              <a:t>Gestion des branches</a:t>
            </a:r>
          </a:p>
        </p:txBody>
      </p:sp>
      <p:sp>
        <p:nvSpPr>
          <p:cNvPr id="1611" name="Shape 1611"/>
          <p:cNvSpPr txBox="1"/>
          <p:nvPr/>
        </p:nvSpPr>
        <p:spPr>
          <a:xfrm>
            <a:off x="1835300" y="1306050"/>
            <a:ext cx="6171599" cy="457200"/>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Création et modification de branches</a:t>
            </a:r>
          </a:p>
        </p:txBody>
      </p:sp>
      <p:sp>
        <p:nvSpPr>
          <p:cNvPr id="1612" name="Shape 1612"/>
          <p:cNvSpPr txBox="1">
            <a:spLocks noGrp="1"/>
          </p:cNvSpPr>
          <p:nvPr>
            <p:ph type="body" idx="1"/>
          </p:nvPr>
        </p:nvSpPr>
        <p:spPr>
          <a:xfrm>
            <a:off x="1464025" y="1736775"/>
            <a:ext cx="7151400" cy="640200"/>
          </a:xfrm>
          <a:prstGeom prst="rect">
            <a:avLst/>
          </a:prstGeom>
          <a:solidFill>
            <a:srgbClr val="184769"/>
          </a:solidFill>
          <a:ln>
            <a:noFill/>
          </a:ln>
        </p:spPr>
        <p:txBody>
          <a:bodyPr lIns="91425" tIns="91425" rIns="91425" bIns="91425" anchor="t" anchorCtr="0">
            <a:noAutofit/>
          </a:bodyPr>
          <a:lstStyle/>
          <a:p>
            <a:pPr lvl="0" rtl="0">
              <a:lnSpc>
                <a:spcPct val="150000"/>
              </a:lnSpc>
              <a:spcBef>
                <a:spcPts val="0"/>
              </a:spcBef>
              <a:buNone/>
            </a:pPr>
            <a:r>
              <a:rPr lang="en" sz="1800" b="1">
                <a:latin typeface="Consolas"/>
                <a:ea typeface="Consolas"/>
                <a:cs typeface="Consolas"/>
                <a:sym typeface="Consolas"/>
              </a:rPr>
              <a:t>git branch</a:t>
            </a:r>
            <a:r>
              <a:rPr lang="en" sz="1800">
                <a:latin typeface="Consolas"/>
                <a:ea typeface="Consolas"/>
                <a:cs typeface="Consolas"/>
                <a:sym typeface="Consolas"/>
              </a:rPr>
              <a:t> </a:t>
            </a:r>
            <a:r>
              <a:rPr lang="en" sz="1800" i="1">
                <a:latin typeface="Consolas"/>
                <a:ea typeface="Consolas"/>
                <a:cs typeface="Consolas"/>
                <a:sym typeface="Consolas"/>
              </a:rPr>
              <a:t>: affichage des branches</a:t>
            </a:r>
          </a:p>
          <a:p>
            <a:pPr lvl="0" rtl="0">
              <a:lnSpc>
                <a:spcPct val="150000"/>
              </a:lnSpc>
              <a:spcBef>
                <a:spcPts val="0"/>
              </a:spcBef>
              <a:buNone/>
            </a:pPr>
            <a:endParaRPr sz="1800" b="1">
              <a:latin typeface="Consolas"/>
              <a:ea typeface="Consolas"/>
              <a:cs typeface="Consolas"/>
              <a:sym typeface="Consolas"/>
            </a:endParaRPr>
          </a:p>
          <a:p>
            <a:pPr lvl="0" rtl="0">
              <a:lnSpc>
                <a:spcPct val="150000"/>
              </a:lnSpc>
              <a:spcBef>
                <a:spcPts val="0"/>
              </a:spcBef>
              <a:buNone/>
            </a:pPr>
            <a:endParaRPr sz="1800" i="1">
              <a:latin typeface="Consolas"/>
              <a:ea typeface="Consolas"/>
              <a:cs typeface="Consolas"/>
              <a:sym typeface="Consolas"/>
            </a:endParaRPr>
          </a:p>
        </p:txBody>
      </p:sp>
      <p:sp>
        <p:nvSpPr>
          <p:cNvPr id="1613" name="Shape 1613"/>
          <p:cNvSpPr txBox="1">
            <a:spLocks noGrp="1"/>
          </p:cNvSpPr>
          <p:nvPr>
            <p:ph type="body" idx="1"/>
          </p:nvPr>
        </p:nvSpPr>
        <p:spPr>
          <a:xfrm>
            <a:off x="1464025" y="2502900"/>
            <a:ext cx="7151400" cy="1153800"/>
          </a:xfrm>
          <a:prstGeom prst="rect">
            <a:avLst/>
          </a:prstGeom>
          <a:solidFill>
            <a:srgbClr val="184769"/>
          </a:solidFill>
          <a:ln>
            <a:noFill/>
          </a:ln>
        </p:spPr>
        <p:txBody>
          <a:bodyPr lIns="91425" tIns="91425" rIns="91425" bIns="91425" anchor="t" anchorCtr="0">
            <a:noAutofit/>
          </a:bodyPr>
          <a:lstStyle/>
          <a:p>
            <a:pPr lvl="0" rtl="0">
              <a:lnSpc>
                <a:spcPct val="150000"/>
              </a:lnSpc>
              <a:spcBef>
                <a:spcPts val="0"/>
              </a:spcBef>
              <a:buClr>
                <a:schemeClr val="dk1"/>
              </a:buClr>
              <a:buSzPct val="61111"/>
              <a:buFont typeface="Arial"/>
              <a:buNone/>
            </a:pPr>
            <a:r>
              <a:rPr lang="en" sz="1800" b="1">
                <a:latin typeface="Consolas"/>
                <a:ea typeface="Consolas"/>
                <a:cs typeface="Consolas"/>
                <a:sym typeface="Consolas"/>
              </a:rPr>
              <a:t>git branch </a:t>
            </a:r>
            <a:r>
              <a:rPr lang="en" sz="1800">
                <a:latin typeface="Consolas"/>
                <a:ea typeface="Consolas"/>
                <a:cs typeface="Consolas"/>
                <a:sym typeface="Consolas"/>
              </a:rPr>
              <a:t>ma_branche </a:t>
            </a:r>
            <a:r>
              <a:rPr lang="en" sz="1800" i="1">
                <a:latin typeface="Consolas"/>
                <a:ea typeface="Consolas"/>
                <a:cs typeface="Consolas"/>
                <a:sym typeface="Consolas"/>
              </a:rPr>
              <a:t>: créer la branche ma_branche</a:t>
            </a:r>
          </a:p>
          <a:p>
            <a:pPr lvl="0" rtl="0">
              <a:lnSpc>
                <a:spcPct val="150000"/>
              </a:lnSpc>
              <a:spcBef>
                <a:spcPts val="0"/>
              </a:spcBef>
              <a:buClr>
                <a:schemeClr val="dk1"/>
              </a:buClr>
              <a:buSzPct val="61111"/>
              <a:buFont typeface="Arial"/>
              <a:buNone/>
            </a:pPr>
            <a:r>
              <a:rPr lang="en" sz="1800" b="1">
                <a:latin typeface="Consolas"/>
                <a:ea typeface="Consolas"/>
                <a:cs typeface="Consolas"/>
                <a:sym typeface="Consolas"/>
              </a:rPr>
              <a:t>git checkout </a:t>
            </a:r>
            <a:r>
              <a:rPr lang="en" sz="1800">
                <a:latin typeface="Consolas"/>
                <a:ea typeface="Consolas"/>
                <a:cs typeface="Consolas"/>
                <a:sym typeface="Consolas"/>
              </a:rPr>
              <a:t>ma_branche</a:t>
            </a:r>
            <a:r>
              <a:rPr lang="en" sz="1800" b="1">
                <a:latin typeface="Consolas"/>
                <a:ea typeface="Consolas"/>
                <a:cs typeface="Consolas"/>
                <a:sym typeface="Consolas"/>
              </a:rPr>
              <a:t> </a:t>
            </a:r>
            <a:r>
              <a:rPr lang="en" sz="1800" i="1">
                <a:latin typeface="Consolas"/>
                <a:ea typeface="Consolas"/>
                <a:cs typeface="Consolas"/>
                <a:sym typeface="Consolas"/>
              </a:rPr>
              <a:t>: déplace HEAD vers ma_branche</a:t>
            </a:r>
          </a:p>
        </p:txBody>
      </p:sp>
      <p:sp>
        <p:nvSpPr>
          <p:cNvPr id="1614" name="Shape 1614"/>
          <p:cNvSpPr txBox="1">
            <a:spLocks noGrp="1"/>
          </p:cNvSpPr>
          <p:nvPr>
            <p:ph type="body" idx="1"/>
          </p:nvPr>
        </p:nvSpPr>
        <p:spPr>
          <a:xfrm>
            <a:off x="1464025" y="4157325"/>
            <a:ext cx="7151400" cy="931499"/>
          </a:xfrm>
          <a:prstGeom prst="rect">
            <a:avLst/>
          </a:prstGeom>
          <a:solidFill>
            <a:srgbClr val="184769"/>
          </a:solidFill>
          <a:ln>
            <a:noFill/>
          </a:ln>
        </p:spPr>
        <p:txBody>
          <a:bodyPr lIns="91425" tIns="91425" rIns="91425" bIns="91425" anchor="t" anchorCtr="0">
            <a:noAutofit/>
          </a:bodyPr>
          <a:lstStyle/>
          <a:p>
            <a:pPr lvl="0" rtl="0">
              <a:lnSpc>
                <a:spcPct val="150000"/>
              </a:lnSpc>
              <a:spcBef>
                <a:spcPts val="0"/>
              </a:spcBef>
              <a:buNone/>
            </a:pPr>
            <a:r>
              <a:rPr lang="en" sz="1800" b="1">
                <a:latin typeface="Consolas"/>
                <a:ea typeface="Consolas"/>
                <a:cs typeface="Consolas"/>
                <a:sym typeface="Consolas"/>
              </a:rPr>
              <a:t>git checkout -b </a:t>
            </a:r>
            <a:r>
              <a:rPr lang="en" sz="1800">
                <a:latin typeface="Consolas"/>
                <a:ea typeface="Consolas"/>
                <a:cs typeface="Consolas"/>
                <a:sym typeface="Consolas"/>
              </a:rPr>
              <a:t>ma_branche</a:t>
            </a:r>
            <a:r>
              <a:rPr lang="en" sz="1800" b="1">
                <a:latin typeface="Consolas"/>
                <a:ea typeface="Consolas"/>
                <a:cs typeface="Consolas"/>
                <a:sym typeface="Consolas"/>
              </a:rPr>
              <a:t> </a:t>
            </a:r>
            <a:r>
              <a:rPr lang="en" sz="1800" i="1">
                <a:latin typeface="Consolas"/>
                <a:ea typeface="Consolas"/>
                <a:cs typeface="Consolas"/>
                <a:sym typeface="Consolas"/>
              </a:rPr>
              <a:t>: créer la branche ma_branche et déplace HEAD dessus</a:t>
            </a:r>
          </a:p>
        </p:txBody>
      </p:sp>
      <p:sp>
        <p:nvSpPr>
          <p:cNvPr id="1615" name="Shape 1615"/>
          <p:cNvSpPr txBox="1"/>
          <p:nvPr/>
        </p:nvSpPr>
        <p:spPr>
          <a:xfrm>
            <a:off x="1835300" y="3656700"/>
            <a:ext cx="6171599" cy="457200"/>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ou pour simplifier...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cxnSp>
        <p:nvCxnSpPr>
          <p:cNvPr id="1620" name="Shape 1620"/>
          <p:cNvCxnSpPr/>
          <p:nvPr/>
        </p:nvCxnSpPr>
        <p:spPr>
          <a:xfrm rot="10800000">
            <a:off x="2966899" y="3418850"/>
            <a:ext cx="621900" cy="0"/>
          </a:xfrm>
          <a:prstGeom prst="straightConnector1">
            <a:avLst/>
          </a:prstGeom>
          <a:noFill/>
          <a:ln w="19050" cap="flat" cmpd="sng">
            <a:solidFill>
              <a:srgbClr val="184769"/>
            </a:solidFill>
            <a:prstDash val="solid"/>
            <a:round/>
            <a:headEnd type="none" w="lg" len="lg"/>
            <a:tailEnd type="triangle" w="lg" len="lg"/>
          </a:ln>
        </p:spPr>
      </p:cxnSp>
      <p:sp>
        <p:nvSpPr>
          <p:cNvPr id="1621" name="Shape 1621"/>
          <p:cNvSpPr txBox="1">
            <a:spLocks noGrp="1"/>
          </p:cNvSpPr>
          <p:nvPr>
            <p:ph type="title"/>
          </p:nvPr>
        </p:nvSpPr>
        <p:spPr>
          <a:xfrm>
            <a:off x="1662225" y="438150"/>
            <a:ext cx="6894299" cy="931499"/>
          </a:xfrm>
          <a:prstGeom prst="rect">
            <a:avLst/>
          </a:prstGeom>
        </p:spPr>
        <p:txBody>
          <a:bodyPr lIns="91425" tIns="91425" rIns="91425" bIns="91425" anchor="b" anchorCtr="0">
            <a:noAutofit/>
          </a:bodyPr>
          <a:lstStyle/>
          <a:p>
            <a:pPr lvl="0" rtl="0">
              <a:spcBef>
                <a:spcPts val="0"/>
              </a:spcBef>
              <a:buNone/>
            </a:pPr>
            <a:r>
              <a:rPr lang="en"/>
              <a:t>Gestion des branches</a:t>
            </a:r>
          </a:p>
        </p:txBody>
      </p:sp>
      <p:sp>
        <p:nvSpPr>
          <p:cNvPr id="1622" name="Shape 1622"/>
          <p:cNvSpPr txBox="1"/>
          <p:nvPr/>
        </p:nvSpPr>
        <p:spPr>
          <a:xfrm>
            <a:off x="1835300" y="1229850"/>
            <a:ext cx="6171599" cy="583199"/>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Merge : intégration des modifications d’une branche dans la branche courante</a:t>
            </a:r>
          </a:p>
        </p:txBody>
      </p:sp>
      <p:sp>
        <p:nvSpPr>
          <p:cNvPr id="1623" name="Shape 1623"/>
          <p:cNvSpPr txBox="1">
            <a:spLocks noGrp="1"/>
          </p:cNvSpPr>
          <p:nvPr>
            <p:ph type="body" idx="1"/>
          </p:nvPr>
        </p:nvSpPr>
        <p:spPr>
          <a:xfrm>
            <a:off x="1464025" y="1812975"/>
            <a:ext cx="7151400" cy="802500"/>
          </a:xfrm>
          <a:prstGeom prst="rect">
            <a:avLst/>
          </a:prstGeom>
          <a:solidFill>
            <a:srgbClr val="184769"/>
          </a:solidFill>
          <a:ln>
            <a:noFill/>
          </a:ln>
        </p:spPr>
        <p:txBody>
          <a:bodyPr lIns="91425" tIns="91425" rIns="91425" bIns="91425" anchor="t" anchorCtr="0">
            <a:noAutofit/>
          </a:bodyPr>
          <a:lstStyle/>
          <a:p>
            <a:pPr lvl="0" rtl="0">
              <a:lnSpc>
                <a:spcPct val="100000"/>
              </a:lnSpc>
              <a:spcBef>
                <a:spcPts val="0"/>
              </a:spcBef>
              <a:buNone/>
            </a:pPr>
            <a:r>
              <a:rPr lang="en" sz="1800" b="1">
                <a:latin typeface="Consolas"/>
                <a:ea typeface="Consolas"/>
                <a:cs typeface="Consolas"/>
                <a:sym typeface="Consolas"/>
              </a:rPr>
              <a:t>git merge</a:t>
            </a:r>
            <a:r>
              <a:rPr lang="en" sz="1800">
                <a:latin typeface="Consolas"/>
                <a:ea typeface="Consolas"/>
                <a:cs typeface="Consolas"/>
                <a:sym typeface="Consolas"/>
              </a:rPr>
              <a:t> ma_branche</a:t>
            </a:r>
            <a:r>
              <a:rPr lang="en" sz="1800" i="1">
                <a:latin typeface="Consolas"/>
                <a:ea typeface="Consolas"/>
                <a:cs typeface="Consolas"/>
                <a:sym typeface="Consolas"/>
              </a:rPr>
              <a:t>: merge ma branche dans la branche courante</a:t>
            </a:r>
          </a:p>
        </p:txBody>
      </p:sp>
      <p:sp>
        <p:nvSpPr>
          <p:cNvPr id="1624" name="Shape 1624"/>
          <p:cNvSpPr/>
          <p:nvPr/>
        </p:nvSpPr>
        <p:spPr>
          <a:xfrm>
            <a:off x="1101250" y="3107900"/>
            <a:ext cx="621900" cy="621900"/>
          </a:xfrm>
          <a:prstGeom prst="ellipse">
            <a:avLst/>
          </a:prstGeom>
          <a:solidFill>
            <a:srgbClr val="184769"/>
          </a:solidFill>
          <a:ln>
            <a:noFill/>
          </a:ln>
        </p:spPr>
        <p:txBody>
          <a:bodyPr lIns="91425" tIns="91425" rIns="91425" bIns="91425" anchor="ctr" anchorCtr="0">
            <a:noAutofit/>
          </a:bodyPr>
          <a:lstStyle/>
          <a:p>
            <a:pPr lvl="0">
              <a:spcBef>
                <a:spcPts val="0"/>
              </a:spcBef>
              <a:buNone/>
            </a:pPr>
            <a:r>
              <a:rPr lang="en">
                <a:solidFill>
                  <a:srgbClr val="C6DAEC"/>
                </a:solidFill>
                <a:latin typeface="Muli"/>
                <a:ea typeface="Muli"/>
                <a:cs typeface="Muli"/>
                <a:sym typeface="Muli"/>
              </a:rPr>
              <a:t>C1</a:t>
            </a:r>
          </a:p>
        </p:txBody>
      </p:sp>
      <p:sp>
        <p:nvSpPr>
          <p:cNvPr id="1625" name="Shape 1625"/>
          <p:cNvSpPr/>
          <p:nvPr/>
        </p:nvSpPr>
        <p:spPr>
          <a:xfrm>
            <a:off x="2345000" y="3107900"/>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C2</a:t>
            </a:r>
          </a:p>
        </p:txBody>
      </p:sp>
      <p:sp>
        <p:nvSpPr>
          <p:cNvPr id="1626" name="Shape 1626"/>
          <p:cNvSpPr/>
          <p:nvPr/>
        </p:nvSpPr>
        <p:spPr>
          <a:xfrm>
            <a:off x="3588750" y="3107900"/>
            <a:ext cx="621900" cy="621900"/>
          </a:xfrm>
          <a:prstGeom prst="ellipse">
            <a:avLst/>
          </a:prstGeom>
          <a:solidFill>
            <a:srgbClr val="184769"/>
          </a:solidFill>
          <a:ln w="19050" cap="flat" cmpd="sng">
            <a:solidFill>
              <a:srgbClr val="16C0D3"/>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C3</a:t>
            </a:r>
          </a:p>
        </p:txBody>
      </p:sp>
      <p:cxnSp>
        <p:nvCxnSpPr>
          <p:cNvPr id="1627" name="Shape 1627"/>
          <p:cNvCxnSpPr>
            <a:stCxn id="1625" idx="2"/>
            <a:endCxn id="1624" idx="6"/>
          </p:cNvCxnSpPr>
          <p:nvPr/>
        </p:nvCxnSpPr>
        <p:spPr>
          <a:xfrm rot="10800000">
            <a:off x="1723100" y="3418850"/>
            <a:ext cx="621900" cy="0"/>
          </a:xfrm>
          <a:prstGeom prst="straightConnector1">
            <a:avLst/>
          </a:prstGeom>
          <a:noFill/>
          <a:ln w="19050" cap="flat" cmpd="sng">
            <a:solidFill>
              <a:srgbClr val="184769"/>
            </a:solidFill>
            <a:prstDash val="solid"/>
            <a:round/>
            <a:headEnd type="none" w="lg" len="lg"/>
            <a:tailEnd type="triangle" w="lg" len="lg"/>
          </a:ln>
        </p:spPr>
      </p:cxnSp>
      <p:sp>
        <p:nvSpPr>
          <p:cNvPr id="1628" name="Shape 1628"/>
          <p:cNvSpPr/>
          <p:nvPr/>
        </p:nvSpPr>
        <p:spPr>
          <a:xfrm>
            <a:off x="3639175" y="4222125"/>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C4</a:t>
            </a:r>
          </a:p>
        </p:txBody>
      </p:sp>
      <p:sp>
        <p:nvSpPr>
          <p:cNvPr id="1629" name="Shape 1629"/>
          <p:cNvSpPr/>
          <p:nvPr/>
        </p:nvSpPr>
        <p:spPr>
          <a:xfrm>
            <a:off x="4882925" y="4222125"/>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C5</a:t>
            </a:r>
          </a:p>
        </p:txBody>
      </p:sp>
      <p:cxnSp>
        <p:nvCxnSpPr>
          <p:cNvPr id="1630" name="Shape 1630"/>
          <p:cNvCxnSpPr/>
          <p:nvPr/>
        </p:nvCxnSpPr>
        <p:spPr>
          <a:xfrm rot="10800000">
            <a:off x="4261074" y="4533075"/>
            <a:ext cx="621900" cy="0"/>
          </a:xfrm>
          <a:prstGeom prst="straightConnector1">
            <a:avLst/>
          </a:prstGeom>
          <a:noFill/>
          <a:ln w="19050" cap="flat" cmpd="sng">
            <a:solidFill>
              <a:srgbClr val="184769"/>
            </a:solidFill>
            <a:prstDash val="solid"/>
            <a:round/>
            <a:headEnd type="none" w="lg" len="lg"/>
            <a:tailEnd type="triangle" w="lg" len="lg"/>
          </a:ln>
        </p:spPr>
      </p:cxnSp>
      <p:cxnSp>
        <p:nvCxnSpPr>
          <p:cNvPr id="1631" name="Shape 1631"/>
          <p:cNvCxnSpPr>
            <a:stCxn id="1625" idx="5"/>
            <a:endCxn id="1628" idx="1"/>
          </p:cNvCxnSpPr>
          <p:nvPr/>
        </p:nvCxnSpPr>
        <p:spPr>
          <a:xfrm>
            <a:off x="2875824" y="3638724"/>
            <a:ext cx="854399" cy="674400"/>
          </a:xfrm>
          <a:prstGeom prst="straightConnector1">
            <a:avLst/>
          </a:prstGeom>
          <a:noFill/>
          <a:ln w="19050" cap="flat" cmpd="sng">
            <a:solidFill>
              <a:srgbClr val="184769"/>
            </a:solidFill>
            <a:prstDash val="solid"/>
            <a:round/>
            <a:headEnd type="triangle" w="lg" len="lg"/>
            <a:tailEnd type="none" w="lg" len="lg"/>
          </a:ln>
        </p:spPr>
      </p:cxnSp>
      <p:sp>
        <p:nvSpPr>
          <p:cNvPr id="1632" name="Shape 1632"/>
          <p:cNvSpPr/>
          <p:nvPr/>
        </p:nvSpPr>
        <p:spPr>
          <a:xfrm>
            <a:off x="3393575" y="2707775"/>
            <a:ext cx="1037400" cy="324000"/>
          </a:xfrm>
          <a:prstGeom prst="roundRect">
            <a:avLst>
              <a:gd name="adj" fmla="val 16667"/>
            </a:avLst>
          </a:prstGeom>
          <a:solidFill>
            <a:schemeClr val="accent1"/>
          </a:solidFill>
          <a:ln>
            <a:noFill/>
          </a:ln>
        </p:spPr>
        <p:txBody>
          <a:bodyPr lIns="91425" tIns="91425" rIns="91425" bIns="91425" anchor="ctr" anchorCtr="0">
            <a:noAutofit/>
          </a:bodyPr>
          <a:lstStyle/>
          <a:p>
            <a:pPr lvl="0" algn="ctr">
              <a:spcBef>
                <a:spcPts val="0"/>
              </a:spcBef>
              <a:buNone/>
            </a:pPr>
            <a:r>
              <a:rPr lang="en">
                <a:solidFill>
                  <a:srgbClr val="FFFFFF"/>
                </a:solidFill>
                <a:latin typeface="Muli"/>
                <a:ea typeface="Muli"/>
                <a:cs typeface="Muli"/>
                <a:sym typeface="Muli"/>
              </a:rPr>
              <a:t>master*</a:t>
            </a:r>
          </a:p>
        </p:txBody>
      </p:sp>
      <p:sp>
        <p:nvSpPr>
          <p:cNvPr id="1633" name="Shape 1633"/>
          <p:cNvSpPr/>
          <p:nvPr/>
        </p:nvSpPr>
        <p:spPr>
          <a:xfrm>
            <a:off x="4415075" y="3813925"/>
            <a:ext cx="1557600" cy="324000"/>
          </a:xfrm>
          <a:prstGeom prst="roundRect">
            <a:avLst>
              <a:gd name="adj" fmla="val 16667"/>
            </a:avLst>
          </a:prstGeom>
          <a:solidFill>
            <a:schemeClr val="accent1"/>
          </a:solidFill>
          <a:ln>
            <a:noFill/>
          </a:ln>
        </p:spPr>
        <p:txBody>
          <a:bodyPr lIns="91425" tIns="91425" rIns="91425" bIns="91425" anchor="ctr" anchorCtr="0">
            <a:noAutofit/>
          </a:bodyPr>
          <a:lstStyle/>
          <a:p>
            <a:pPr lvl="0" algn="ctr" rtl="0">
              <a:spcBef>
                <a:spcPts val="0"/>
              </a:spcBef>
              <a:buNone/>
            </a:pPr>
            <a:r>
              <a:rPr lang="en">
                <a:solidFill>
                  <a:srgbClr val="FFFFFF"/>
                </a:solidFill>
                <a:latin typeface="Muli"/>
                <a:ea typeface="Muli"/>
                <a:cs typeface="Muli"/>
                <a:sym typeface="Muli"/>
              </a:rPr>
              <a:t>bugFix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Shape 1638"/>
          <p:cNvSpPr/>
          <p:nvPr/>
        </p:nvSpPr>
        <p:spPr>
          <a:xfrm>
            <a:off x="1101250" y="3107900"/>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C1</a:t>
            </a:r>
          </a:p>
        </p:txBody>
      </p:sp>
      <p:sp>
        <p:nvSpPr>
          <p:cNvPr id="1639" name="Shape 1639"/>
          <p:cNvSpPr/>
          <p:nvPr/>
        </p:nvSpPr>
        <p:spPr>
          <a:xfrm>
            <a:off x="2345000" y="3107900"/>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C2</a:t>
            </a:r>
          </a:p>
        </p:txBody>
      </p:sp>
      <p:sp>
        <p:nvSpPr>
          <p:cNvPr id="1640" name="Shape 1640"/>
          <p:cNvSpPr/>
          <p:nvPr/>
        </p:nvSpPr>
        <p:spPr>
          <a:xfrm>
            <a:off x="3588750" y="3107900"/>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C3</a:t>
            </a:r>
          </a:p>
        </p:txBody>
      </p:sp>
      <p:cxnSp>
        <p:nvCxnSpPr>
          <p:cNvPr id="1641" name="Shape 1641"/>
          <p:cNvCxnSpPr>
            <a:stCxn id="1639" idx="2"/>
            <a:endCxn id="1638" idx="6"/>
          </p:cNvCxnSpPr>
          <p:nvPr/>
        </p:nvCxnSpPr>
        <p:spPr>
          <a:xfrm rot="10800000">
            <a:off x="1723100" y="3418850"/>
            <a:ext cx="621900" cy="0"/>
          </a:xfrm>
          <a:prstGeom prst="straightConnector1">
            <a:avLst/>
          </a:prstGeom>
          <a:noFill/>
          <a:ln w="19050" cap="flat" cmpd="sng">
            <a:solidFill>
              <a:srgbClr val="184769"/>
            </a:solidFill>
            <a:prstDash val="solid"/>
            <a:round/>
            <a:headEnd type="none" w="lg" len="lg"/>
            <a:tailEnd type="triangle" w="lg" len="lg"/>
          </a:ln>
        </p:spPr>
      </p:cxnSp>
      <p:cxnSp>
        <p:nvCxnSpPr>
          <p:cNvPr id="1642" name="Shape 1642"/>
          <p:cNvCxnSpPr>
            <a:stCxn id="1643" idx="2"/>
            <a:endCxn id="1640" idx="6"/>
          </p:cNvCxnSpPr>
          <p:nvPr/>
        </p:nvCxnSpPr>
        <p:spPr>
          <a:xfrm rot="10800000">
            <a:off x="4210650" y="3418850"/>
            <a:ext cx="2628600" cy="0"/>
          </a:xfrm>
          <a:prstGeom prst="straightConnector1">
            <a:avLst/>
          </a:prstGeom>
          <a:noFill/>
          <a:ln w="19050" cap="flat" cmpd="sng">
            <a:solidFill>
              <a:srgbClr val="184769"/>
            </a:solidFill>
            <a:prstDash val="solid"/>
            <a:round/>
            <a:headEnd type="none" w="lg" len="lg"/>
            <a:tailEnd type="triangle" w="lg" len="lg"/>
          </a:ln>
        </p:spPr>
      </p:cxnSp>
      <p:sp>
        <p:nvSpPr>
          <p:cNvPr id="1644" name="Shape 1644"/>
          <p:cNvSpPr/>
          <p:nvPr/>
        </p:nvSpPr>
        <p:spPr>
          <a:xfrm>
            <a:off x="3639175" y="4222125"/>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C4</a:t>
            </a:r>
          </a:p>
        </p:txBody>
      </p:sp>
      <p:sp>
        <p:nvSpPr>
          <p:cNvPr id="1645" name="Shape 1645"/>
          <p:cNvSpPr/>
          <p:nvPr/>
        </p:nvSpPr>
        <p:spPr>
          <a:xfrm>
            <a:off x="4882925" y="4222125"/>
            <a:ext cx="621900" cy="621900"/>
          </a:xfrm>
          <a:prstGeom prst="ellipse">
            <a:avLst/>
          </a:prstGeom>
          <a:solidFill>
            <a:srgbClr val="184769"/>
          </a:solidFill>
          <a:ln>
            <a:noFill/>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C5</a:t>
            </a:r>
          </a:p>
        </p:txBody>
      </p:sp>
      <p:cxnSp>
        <p:nvCxnSpPr>
          <p:cNvPr id="1646" name="Shape 1646"/>
          <p:cNvCxnSpPr/>
          <p:nvPr/>
        </p:nvCxnSpPr>
        <p:spPr>
          <a:xfrm rot="10800000">
            <a:off x="4261074" y="4533075"/>
            <a:ext cx="621900" cy="0"/>
          </a:xfrm>
          <a:prstGeom prst="straightConnector1">
            <a:avLst/>
          </a:prstGeom>
          <a:noFill/>
          <a:ln w="19050" cap="flat" cmpd="sng">
            <a:solidFill>
              <a:srgbClr val="184769"/>
            </a:solidFill>
            <a:prstDash val="solid"/>
            <a:round/>
            <a:headEnd type="none" w="lg" len="lg"/>
            <a:tailEnd type="triangle" w="lg" len="lg"/>
          </a:ln>
        </p:spPr>
      </p:cxnSp>
      <p:cxnSp>
        <p:nvCxnSpPr>
          <p:cNvPr id="1647" name="Shape 1647"/>
          <p:cNvCxnSpPr>
            <a:stCxn id="1639" idx="5"/>
            <a:endCxn id="1644" idx="1"/>
          </p:cNvCxnSpPr>
          <p:nvPr/>
        </p:nvCxnSpPr>
        <p:spPr>
          <a:xfrm>
            <a:off x="2875824" y="3638724"/>
            <a:ext cx="854399" cy="674400"/>
          </a:xfrm>
          <a:prstGeom prst="straightConnector1">
            <a:avLst/>
          </a:prstGeom>
          <a:noFill/>
          <a:ln w="19050" cap="flat" cmpd="sng">
            <a:solidFill>
              <a:srgbClr val="184769"/>
            </a:solidFill>
            <a:prstDash val="solid"/>
            <a:round/>
            <a:headEnd type="triangle" w="lg" len="lg"/>
            <a:tailEnd type="none" w="lg" len="lg"/>
          </a:ln>
        </p:spPr>
      </p:cxnSp>
      <p:sp>
        <p:nvSpPr>
          <p:cNvPr id="1648" name="Shape 1648"/>
          <p:cNvSpPr/>
          <p:nvPr/>
        </p:nvSpPr>
        <p:spPr>
          <a:xfrm>
            <a:off x="6631500" y="2699687"/>
            <a:ext cx="1037400" cy="324000"/>
          </a:xfrm>
          <a:prstGeom prst="roundRect">
            <a:avLst>
              <a:gd name="adj" fmla="val 16667"/>
            </a:avLst>
          </a:prstGeom>
          <a:solidFill>
            <a:schemeClr val="accent1"/>
          </a:solidFill>
          <a:ln>
            <a:noFill/>
          </a:ln>
        </p:spPr>
        <p:txBody>
          <a:bodyPr lIns="91425" tIns="91425" rIns="91425" bIns="91425" anchor="ctr" anchorCtr="0">
            <a:noAutofit/>
          </a:bodyPr>
          <a:lstStyle/>
          <a:p>
            <a:pPr lvl="0" algn="ctr" rtl="0">
              <a:spcBef>
                <a:spcPts val="0"/>
              </a:spcBef>
              <a:buNone/>
            </a:pPr>
            <a:r>
              <a:rPr lang="en">
                <a:solidFill>
                  <a:srgbClr val="FFFFFF"/>
                </a:solidFill>
                <a:latin typeface="Muli"/>
                <a:ea typeface="Muli"/>
                <a:cs typeface="Muli"/>
                <a:sym typeface="Muli"/>
              </a:rPr>
              <a:t>master*</a:t>
            </a:r>
          </a:p>
        </p:txBody>
      </p:sp>
      <p:sp>
        <p:nvSpPr>
          <p:cNvPr id="1649" name="Shape 1649"/>
          <p:cNvSpPr/>
          <p:nvPr/>
        </p:nvSpPr>
        <p:spPr>
          <a:xfrm>
            <a:off x="4415075" y="3813925"/>
            <a:ext cx="1557600" cy="324000"/>
          </a:xfrm>
          <a:prstGeom prst="roundRect">
            <a:avLst>
              <a:gd name="adj" fmla="val 16667"/>
            </a:avLst>
          </a:prstGeom>
          <a:solidFill>
            <a:schemeClr val="accent1"/>
          </a:solidFill>
          <a:ln>
            <a:noFill/>
          </a:ln>
        </p:spPr>
        <p:txBody>
          <a:bodyPr lIns="91425" tIns="91425" rIns="91425" bIns="91425" anchor="ctr" anchorCtr="0">
            <a:noAutofit/>
          </a:bodyPr>
          <a:lstStyle/>
          <a:p>
            <a:pPr lvl="0" algn="ctr" rtl="0">
              <a:spcBef>
                <a:spcPts val="0"/>
              </a:spcBef>
              <a:buNone/>
            </a:pPr>
            <a:r>
              <a:rPr lang="en">
                <a:solidFill>
                  <a:srgbClr val="FFFFFF"/>
                </a:solidFill>
                <a:latin typeface="Muli"/>
                <a:ea typeface="Muli"/>
                <a:cs typeface="Muli"/>
                <a:sym typeface="Muli"/>
              </a:rPr>
              <a:t>bugFix</a:t>
            </a:r>
          </a:p>
        </p:txBody>
      </p:sp>
      <p:cxnSp>
        <p:nvCxnSpPr>
          <p:cNvPr id="1650" name="Shape 1650"/>
          <p:cNvCxnSpPr>
            <a:stCxn id="1643" idx="4"/>
            <a:endCxn id="1645" idx="6"/>
          </p:cNvCxnSpPr>
          <p:nvPr/>
        </p:nvCxnSpPr>
        <p:spPr>
          <a:xfrm flipH="1">
            <a:off x="5504700" y="3729800"/>
            <a:ext cx="1645500" cy="803400"/>
          </a:xfrm>
          <a:prstGeom prst="straightConnector1">
            <a:avLst/>
          </a:prstGeom>
          <a:noFill/>
          <a:ln w="19050" cap="flat" cmpd="sng">
            <a:solidFill>
              <a:srgbClr val="184769"/>
            </a:solidFill>
            <a:prstDash val="solid"/>
            <a:round/>
            <a:headEnd type="none" w="lg" len="lg"/>
            <a:tailEnd type="triangle" w="lg" len="lg"/>
          </a:ln>
        </p:spPr>
      </p:cxnSp>
      <p:cxnSp>
        <p:nvCxnSpPr>
          <p:cNvPr id="1651" name="Shape 1651"/>
          <p:cNvCxnSpPr/>
          <p:nvPr/>
        </p:nvCxnSpPr>
        <p:spPr>
          <a:xfrm rot="10800000">
            <a:off x="2966874" y="3418850"/>
            <a:ext cx="621900" cy="0"/>
          </a:xfrm>
          <a:prstGeom prst="straightConnector1">
            <a:avLst/>
          </a:prstGeom>
          <a:noFill/>
          <a:ln w="19050" cap="flat" cmpd="sng">
            <a:solidFill>
              <a:srgbClr val="184769"/>
            </a:solidFill>
            <a:prstDash val="solid"/>
            <a:round/>
            <a:headEnd type="none" w="lg" len="lg"/>
            <a:tailEnd type="triangle" w="lg" len="lg"/>
          </a:ln>
        </p:spPr>
      </p:cxnSp>
      <p:sp>
        <p:nvSpPr>
          <p:cNvPr id="1643" name="Shape 1643"/>
          <p:cNvSpPr/>
          <p:nvPr/>
        </p:nvSpPr>
        <p:spPr>
          <a:xfrm>
            <a:off x="6839250" y="3107900"/>
            <a:ext cx="621900" cy="621900"/>
          </a:xfrm>
          <a:prstGeom prst="ellipse">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solidFill>
                  <a:srgbClr val="C6DAEC"/>
                </a:solidFill>
                <a:latin typeface="Muli"/>
                <a:ea typeface="Muli"/>
                <a:cs typeface="Muli"/>
                <a:sym typeface="Muli"/>
              </a:rPr>
              <a:t>C6</a:t>
            </a:r>
          </a:p>
        </p:txBody>
      </p:sp>
      <p:sp>
        <p:nvSpPr>
          <p:cNvPr id="1652" name="Shape 1652"/>
          <p:cNvSpPr txBox="1">
            <a:spLocks noGrp="1"/>
          </p:cNvSpPr>
          <p:nvPr>
            <p:ph type="title"/>
          </p:nvPr>
        </p:nvSpPr>
        <p:spPr>
          <a:xfrm>
            <a:off x="1662225" y="438150"/>
            <a:ext cx="6894299" cy="931499"/>
          </a:xfrm>
          <a:prstGeom prst="rect">
            <a:avLst/>
          </a:prstGeom>
        </p:spPr>
        <p:txBody>
          <a:bodyPr lIns="91425" tIns="91425" rIns="91425" bIns="91425" anchor="b" anchorCtr="0">
            <a:noAutofit/>
          </a:bodyPr>
          <a:lstStyle/>
          <a:p>
            <a:pPr lvl="0" rtl="0">
              <a:spcBef>
                <a:spcPts val="0"/>
              </a:spcBef>
              <a:buNone/>
            </a:pPr>
            <a:r>
              <a:rPr lang="en"/>
              <a:t>Gestion des branches</a:t>
            </a:r>
          </a:p>
        </p:txBody>
      </p:sp>
      <p:sp>
        <p:nvSpPr>
          <p:cNvPr id="1653" name="Shape 1653"/>
          <p:cNvSpPr txBox="1"/>
          <p:nvPr/>
        </p:nvSpPr>
        <p:spPr>
          <a:xfrm>
            <a:off x="1835300" y="1229850"/>
            <a:ext cx="6171599" cy="583199"/>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Merge : intégration des modifications d’une branche dans la branche courante</a:t>
            </a:r>
          </a:p>
        </p:txBody>
      </p:sp>
      <p:sp>
        <p:nvSpPr>
          <p:cNvPr id="1654" name="Shape 1654"/>
          <p:cNvSpPr txBox="1">
            <a:spLocks noGrp="1"/>
          </p:cNvSpPr>
          <p:nvPr>
            <p:ph type="body" idx="1"/>
          </p:nvPr>
        </p:nvSpPr>
        <p:spPr>
          <a:xfrm>
            <a:off x="1464025" y="1812975"/>
            <a:ext cx="7151400" cy="802500"/>
          </a:xfrm>
          <a:prstGeom prst="rect">
            <a:avLst/>
          </a:prstGeom>
          <a:solidFill>
            <a:srgbClr val="184769"/>
          </a:solidFill>
          <a:ln>
            <a:noFill/>
          </a:ln>
        </p:spPr>
        <p:txBody>
          <a:bodyPr lIns="91425" tIns="91425" rIns="91425" bIns="91425" anchor="t" anchorCtr="0">
            <a:noAutofit/>
          </a:bodyPr>
          <a:lstStyle/>
          <a:p>
            <a:pPr lvl="0" rtl="0">
              <a:lnSpc>
                <a:spcPct val="100000"/>
              </a:lnSpc>
              <a:spcBef>
                <a:spcPts val="0"/>
              </a:spcBef>
              <a:buNone/>
            </a:pPr>
            <a:r>
              <a:rPr lang="en" sz="1800" b="1">
                <a:latin typeface="Consolas"/>
                <a:ea typeface="Consolas"/>
                <a:cs typeface="Consolas"/>
                <a:sym typeface="Consolas"/>
              </a:rPr>
              <a:t>git merge</a:t>
            </a:r>
            <a:r>
              <a:rPr lang="en" sz="1800">
                <a:latin typeface="Consolas"/>
                <a:ea typeface="Consolas"/>
                <a:cs typeface="Consolas"/>
                <a:sym typeface="Consolas"/>
              </a:rPr>
              <a:t> ma_branche</a:t>
            </a:r>
            <a:r>
              <a:rPr lang="en" sz="1800" i="1">
                <a:latin typeface="Consolas"/>
                <a:ea typeface="Consolas"/>
                <a:cs typeface="Consolas"/>
                <a:sym typeface="Consolas"/>
              </a:rPr>
              <a:t>: merge ma branche dans la branche courante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4"/>
        <p:cNvGrpSpPr/>
        <p:nvPr/>
      </p:nvGrpSpPr>
      <p:grpSpPr>
        <a:xfrm>
          <a:off x="0" y="0"/>
          <a:ext cx="0" cy="0"/>
          <a:chOff x="0" y="0"/>
          <a:chExt cx="0" cy="0"/>
        </a:xfrm>
      </p:grpSpPr>
      <p:sp>
        <p:nvSpPr>
          <p:cNvPr id="1665" name="Shape 1665"/>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en"/>
              <a:t>Les dépots distants</a:t>
            </a:r>
          </a:p>
        </p:txBody>
      </p:sp>
      <p:sp>
        <p:nvSpPr>
          <p:cNvPr id="1666" name="Shape 1666"/>
          <p:cNvSpPr txBox="1">
            <a:spLocks noGrp="1"/>
          </p:cNvSpPr>
          <p:nvPr>
            <p:ph type="subTitle" idx="1"/>
          </p:nvPr>
        </p:nvSpPr>
        <p:spPr>
          <a:xfrm>
            <a:off x="2743200" y="2821004"/>
            <a:ext cx="5696099" cy="784799"/>
          </a:xfrm>
          <a:prstGeom prst="rect">
            <a:avLst/>
          </a:prstGeom>
        </p:spPr>
        <p:txBody>
          <a:bodyPr lIns="91425" tIns="91425" rIns="91425" bIns="91425" anchor="t" anchorCtr="0">
            <a:noAutofit/>
          </a:bodyPr>
          <a:lstStyle/>
          <a:p>
            <a:pPr lvl="0" rtl="0">
              <a:spcBef>
                <a:spcPts val="0"/>
              </a:spcBef>
              <a:buNone/>
            </a:pPr>
            <a:r>
              <a:rPr lang="en"/>
              <a:t>Centraliser les données sur un dépot git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Shape 1671"/>
          <p:cNvSpPr txBox="1">
            <a:spLocks noGrp="1"/>
          </p:cNvSpPr>
          <p:nvPr>
            <p:ph type="body" idx="1"/>
          </p:nvPr>
        </p:nvSpPr>
        <p:spPr>
          <a:xfrm>
            <a:off x="362400" y="2266825"/>
            <a:ext cx="6291300" cy="2876699"/>
          </a:xfrm>
          <a:prstGeom prst="rect">
            <a:avLst/>
          </a:prstGeom>
        </p:spPr>
        <p:txBody>
          <a:bodyPr lIns="91425" tIns="91425" rIns="91425" bIns="91425" anchor="t" anchorCtr="0">
            <a:noAutofit/>
          </a:bodyPr>
          <a:lstStyle/>
          <a:p>
            <a:pPr marL="457200" lvl="0" indent="-330200" rtl="0">
              <a:spcBef>
                <a:spcPts val="0"/>
              </a:spcBef>
              <a:buSzPct val="100000"/>
            </a:pPr>
            <a:r>
              <a:rPr lang="en" sz="1600" dirty="0"/>
              <a:t>git directory sur un </a:t>
            </a:r>
            <a:r>
              <a:rPr lang="en" sz="1600" dirty="0" err="1"/>
              <a:t>serveur</a:t>
            </a:r>
            <a:r>
              <a:rPr lang="en" sz="1600" dirty="0"/>
              <a:t> distant pour le travail </a:t>
            </a:r>
            <a:r>
              <a:rPr lang="en" sz="1600" dirty="0" err="1"/>
              <a:t>collaboratif</a:t>
            </a:r>
            <a:endParaRPr lang="en" sz="1600" dirty="0"/>
          </a:p>
          <a:p>
            <a:pPr lvl="0" rtl="0">
              <a:spcBef>
                <a:spcPts val="0"/>
              </a:spcBef>
              <a:buNone/>
            </a:pPr>
            <a:endParaRPr sz="1600" dirty="0"/>
          </a:p>
          <a:p>
            <a:pPr lvl="0" rtl="0">
              <a:spcBef>
                <a:spcPts val="0"/>
              </a:spcBef>
              <a:buNone/>
            </a:pPr>
            <a:endParaRPr sz="1600" dirty="0"/>
          </a:p>
          <a:p>
            <a:pPr lvl="0" rtl="0">
              <a:spcBef>
                <a:spcPts val="0"/>
              </a:spcBef>
              <a:buNone/>
            </a:pPr>
            <a:r>
              <a:rPr lang="en" sz="1600" dirty="0" err="1"/>
              <a:t>Pourquoi</a:t>
            </a:r>
            <a:r>
              <a:rPr lang="en" sz="1600" dirty="0"/>
              <a:t> </a:t>
            </a:r>
            <a:r>
              <a:rPr lang="en" sz="1600" dirty="0" err="1"/>
              <a:t>gitlab</a:t>
            </a:r>
            <a:r>
              <a:rPr lang="en" sz="1600" dirty="0"/>
              <a:t> ?</a:t>
            </a:r>
          </a:p>
          <a:p>
            <a:pPr marL="457200" lvl="0" indent="-330200" rtl="0">
              <a:spcBef>
                <a:spcPts val="0"/>
              </a:spcBef>
              <a:buSzPct val="100000"/>
            </a:pPr>
            <a:r>
              <a:rPr lang="en" sz="1600" dirty="0"/>
              <a:t>code review, merge request, interface web, ...</a:t>
            </a:r>
          </a:p>
        </p:txBody>
      </p:sp>
      <p:sp>
        <p:nvSpPr>
          <p:cNvPr id="1672" name="Shape 1672"/>
          <p:cNvSpPr txBox="1">
            <a:spLocks noGrp="1"/>
          </p:cNvSpPr>
          <p:nvPr>
            <p:ph type="title"/>
          </p:nvPr>
        </p:nvSpPr>
        <p:spPr>
          <a:xfrm>
            <a:off x="1943550" y="871000"/>
            <a:ext cx="6906000" cy="645300"/>
          </a:xfrm>
          <a:prstGeom prst="rect">
            <a:avLst/>
          </a:prstGeom>
        </p:spPr>
        <p:txBody>
          <a:bodyPr lIns="91425" tIns="91425" rIns="91425" bIns="91425" anchor="b" anchorCtr="0">
            <a:noAutofit/>
          </a:bodyPr>
          <a:lstStyle/>
          <a:p>
            <a:pPr lvl="0" rtl="0">
              <a:spcBef>
                <a:spcPts val="0"/>
              </a:spcBef>
              <a:buNone/>
            </a:pPr>
            <a:r>
              <a:rPr lang="en"/>
              <a:t>Les dépôts distants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Shape 1677"/>
          <p:cNvSpPr txBox="1">
            <a:spLocks noGrp="1"/>
          </p:cNvSpPr>
          <p:nvPr>
            <p:ph type="title"/>
          </p:nvPr>
        </p:nvSpPr>
        <p:spPr>
          <a:xfrm>
            <a:off x="2630050" y="514350"/>
            <a:ext cx="6387300" cy="931499"/>
          </a:xfrm>
          <a:prstGeom prst="rect">
            <a:avLst/>
          </a:prstGeom>
        </p:spPr>
        <p:txBody>
          <a:bodyPr lIns="91425" tIns="91425" rIns="91425" bIns="91425" anchor="b" anchorCtr="0">
            <a:noAutofit/>
          </a:bodyPr>
          <a:lstStyle/>
          <a:p>
            <a:pPr lvl="0" rtl="0">
              <a:spcBef>
                <a:spcPts val="0"/>
              </a:spcBef>
              <a:buNone/>
            </a:pPr>
            <a:r>
              <a:rPr lang="en"/>
              <a:t>Voir et ajouter des dépots distants</a:t>
            </a:r>
          </a:p>
        </p:txBody>
      </p:sp>
      <p:sp>
        <p:nvSpPr>
          <p:cNvPr id="1678" name="Shape 1678"/>
          <p:cNvSpPr txBox="1"/>
          <p:nvPr/>
        </p:nvSpPr>
        <p:spPr>
          <a:xfrm>
            <a:off x="1835300" y="1306050"/>
            <a:ext cx="6171599" cy="457200"/>
          </a:xfrm>
          <a:prstGeom prst="rect">
            <a:avLst/>
          </a:prstGeom>
          <a:noFill/>
          <a:ln>
            <a:noFill/>
          </a:ln>
        </p:spPr>
        <p:txBody>
          <a:bodyPr lIns="91425" tIns="91425" rIns="91425" bIns="91425" anchor="t" anchorCtr="0">
            <a:noAutofit/>
          </a:bodyPr>
          <a:lstStyle/>
          <a:p>
            <a:pPr lvl="0" rtl="0">
              <a:spcBef>
                <a:spcPts val="0"/>
              </a:spcBef>
              <a:buNone/>
            </a:pPr>
            <a:endParaRPr>
              <a:solidFill>
                <a:srgbClr val="9FC5E8"/>
              </a:solidFill>
              <a:latin typeface="Muli"/>
              <a:ea typeface="Muli"/>
              <a:cs typeface="Muli"/>
              <a:sym typeface="Muli"/>
            </a:endParaRPr>
          </a:p>
        </p:txBody>
      </p:sp>
      <p:sp>
        <p:nvSpPr>
          <p:cNvPr id="1679" name="Shape 1679"/>
          <p:cNvSpPr txBox="1">
            <a:spLocks noGrp="1"/>
          </p:cNvSpPr>
          <p:nvPr>
            <p:ph type="body" idx="1"/>
          </p:nvPr>
        </p:nvSpPr>
        <p:spPr>
          <a:xfrm>
            <a:off x="2001350" y="2761525"/>
            <a:ext cx="6115199" cy="562199"/>
          </a:xfrm>
          <a:prstGeom prst="rect">
            <a:avLst/>
          </a:prstGeom>
          <a:solidFill>
            <a:srgbClr val="184769"/>
          </a:solidFill>
          <a:ln>
            <a:noFill/>
          </a:ln>
        </p:spPr>
        <p:txBody>
          <a:bodyPr lIns="91425" tIns="91425" rIns="91425" bIns="91425" anchor="t" anchorCtr="0">
            <a:noAutofit/>
          </a:bodyPr>
          <a:lstStyle/>
          <a:p>
            <a:pPr lvl="0" rtl="0">
              <a:spcBef>
                <a:spcPts val="0"/>
              </a:spcBef>
              <a:buNone/>
            </a:pPr>
            <a:r>
              <a:rPr lang="en" sz="1800" b="1">
                <a:latin typeface="Consolas"/>
                <a:ea typeface="Consolas"/>
                <a:cs typeface="Consolas"/>
                <a:sym typeface="Consolas"/>
              </a:rPr>
              <a:t>git clone </a:t>
            </a:r>
            <a:r>
              <a:rPr lang="en" sz="1800" i="1">
                <a:latin typeface="Consolas"/>
                <a:ea typeface="Consolas"/>
                <a:cs typeface="Consolas"/>
                <a:sym typeface="Consolas"/>
              </a:rPr>
              <a:t>&lt;url&gt;</a:t>
            </a:r>
          </a:p>
        </p:txBody>
      </p:sp>
      <p:sp>
        <p:nvSpPr>
          <p:cNvPr id="1680" name="Shape 1680"/>
          <p:cNvSpPr txBox="1"/>
          <p:nvPr/>
        </p:nvSpPr>
        <p:spPr>
          <a:xfrm>
            <a:off x="490950" y="2111850"/>
            <a:ext cx="8162100" cy="457200"/>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en" sz="1600">
                <a:solidFill>
                  <a:srgbClr val="C6DAEC"/>
                </a:solidFill>
                <a:latin typeface="Muli"/>
                <a:ea typeface="Muli"/>
                <a:cs typeface="Muli"/>
                <a:sym typeface="Muli"/>
              </a:rPr>
              <a:t>Cloner un dépot distant : crée un dossier et récupère les fichiers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1685" name="Shape 1685"/>
          <p:cNvSpPr txBox="1">
            <a:spLocks noGrp="1"/>
          </p:cNvSpPr>
          <p:nvPr>
            <p:ph type="title"/>
          </p:nvPr>
        </p:nvSpPr>
        <p:spPr>
          <a:xfrm>
            <a:off x="2630050" y="514350"/>
            <a:ext cx="6387300" cy="931499"/>
          </a:xfrm>
          <a:prstGeom prst="rect">
            <a:avLst/>
          </a:prstGeom>
        </p:spPr>
        <p:txBody>
          <a:bodyPr lIns="91425" tIns="91425" rIns="91425" bIns="91425" anchor="b" anchorCtr="0">
            <a:noAutofit/>
          </a:bodyPr>
          <a:lstStyle/>
          <a:p>
            <a:pPr lvl="0" rtl="0">
              <a:spcBef>
                <a:spcPts val="0"/>
              </a:spcBef>
              <a:buNone/>
            </a:pPr>
            <a:r>
              <a:rPr lang="en"/>
              <a:t>Envoyer sur le dépot distant</a:t>
            </a:r>
          </a:p>
        </p:txBody>
      </p:sp>
      <p:sp>
        <p:nvSpPr>
          <p:cNvPr id="1686" name="Shape 1686"/>
          <p:cNvSpPr txBox="1"/>
          <p:nvPr/>
        </p:nvSpPr>
        <p:spPr>
          <a:xfrm>
            <a:off x="1835300" y="1306050"/>
            <a:ext cx="6171599" cy="457200"/>
          </a:xfrm>
          <a:prstGeom prst="rect">
            <a:avLst/>
          </a:prstGeom>
          <a:noFill/>
          <a:ln>
            <a:noFill/>
          </a:ln>
        </p:spPr>
        <p:txBody>
          <a:bodyPr lIns="91425" tIns="91425" rIns="91425" bIns="91425" anchor="t" anchorCtr="0">
            <a:noAutofit/>
          </a:bodyPr>
          <a:lstStyle/>
          <a:p>
            <a:pPr lvl="0" rtl="0">
              <a:spcBef>
                <a:spcPts val="0"/>
              </a:spcBef>
              <a:buNone/>
            </a:pPr>
            <a:endParaRPr>
              <a:solidFill>
                <a:srgbClr val="9FC5E8"/>
              </a:solidFill>
              <a:latin typeface="Muli"/>
              <a:ea typeface="Muli"/>
              <a:cs typeface="Muli"/>
              <a:sym typeface="Muli"/>
            </a:endParaRPr>
          </a:p>
        </p:txBody>
      </p:sp>
      <p:sp>
        <p:nvSpPr>
          <p:cNvPr id="1687" name="Shape 1687"/>
          <p:cNvSpPr txBox="1">
            <a:spLocks noGrp="1"/>
          </p:cNvSpPr>
          <p:nvPr>
            <p:ph type="body" idx="1"/>
          </p:nvPr>
        </p:nvSpPr>
        <p:spPr>
          <a:xfrm>
            <a:off x="2001350" y="1812975"/>
            <a:ext cx="6115199" cy="638399"/>
          </a:xfrm>
          <a:prstGeom prst="rect">
            <a:avLst/>
          </a:prstGeom>
          <a:solidFill>
            <a:srgbClr val="184769"/>
          </a:solidFill>
          <a:ln>
            <a:noFill/>
          </a:ln>
        </p:spPr>
        <p:txBody>
          <a:bodyPr lIns="91425" tIns="91425" rIns="91425" bIns="91425" anchor="t" anchorCtr="0">
            <a:noAutofit/>
          </a:bodyPr>
          <a:lstStyle/>
          <a:p>
            <a:pPr lvl="0" rtl="0">
              <a:spcBef>
                <a:spcPts val="0"/>
              </a:spcBef>
              <a:buNone/>
            </a:pPr>
            <a:r>
              <a:rPr lang="en" sz="1800" b="1">
                <a:latin typeface="Consolas"/>
                <a:ea typeface="Consolas"/>
                <a:cs typeface="Consolas"/>
                <a:sym typeface="Consolas"/>
              </a:rPr>
              <a:t>git push</a:t>
            </a:r>
          </a:p>
        </p:txBody>
      </p:sp>
      <p:sp>
        <p:nvSpPr>
          <p:cNvPr id="1688" name="Shape 1688"/>
          <p:cNvSpPr txBox="1"/>
          <p:nvPr/>
        </p:nvSpPr>
        <p:spPr>
          <a:xfrm>
            <a:off x="453450" y="2834275"/>
            <a:ext cx="8162100" cy="2021099"/>
          </a:xfrm>
          <a:prstGeom prst="rect">
            <a:avLst/>
          </a:prstGeom>
          <a:noFill/>
          <a:ln>
            <a:noFill/>
          </a:ln>
        </p:spPr>
        <p:txBody>
          <a:bodyPr lIns="91425" tIns="91425" rIns="91425" bIns="91425" anchor="t" anchorCtr="0">
            <a:noAutofit/>
          </a:bodyPr>
          <a:lstStyle/>
          <a:p>
            <a:pPr lvl="0" rtl="0">
              <a:spcBef>
                <a:spcPts val="0"/>
              </a:spcBef>
              <a:buNone/>
            </a:pPr>
            <a:r>
              <a:rPr lang="en" sz="1600">
                <a:solidFill>
                  <a:srgbClr val="C6DAEC"/>
                </a:solidFill>
                <a:latin typeface="Muli"/>
                <a:ea typeface="Muli"/>
                <a:cs typeface="Muli"/>
                <a:sym typeface="Muli"/>
              </a:rPr>
              <a:t>Envoie notre local repository sur le dépot distant</a:t>
            </a:r>
          </a:p>
          <a:p>
            <a:pPr lvl="0" rtl="0">
              <a:spcBef>
                <a:spcPts val="0"/>
              </a:spcBef>
              <a:buNone/>
            </a:pPr>
            <a:endParaRPr sz="1600">
              <a:solidFill>
                <a:srgbClr val="C6DAEC"/>
              </a:solidFill>
              <a:latin typeface="Muli"/>
              <a:ea typeface="Muli"/>
              <a:cs typeface="Muli"/>
              <a:sym typeface="Muli"/>
            </a:endParaRPr>
          </a:p>
          <a:p>
            <a:pPr lvl="0" rtl="0">
              <a:spcBef>
                <a:spcPts val="0"/>
              </a:spcBef>
              <a:buNone/>
            </a:pPr>
            <a:r>
              <a:rPr lang="en" sz="1600" b="1">
                <a:solidFill>
                  <a:srgbClr val="C6DAEC"/>
                </a:solidFill>
                <a:latin typeface="Muli"/>
                <a:ea typeface="Muli"/>
                <a:cs typeface="Muli"/>
                <a:sym typeface="Muli"/>
              </a:rPr>
              <a:t>On ne touche plus aux commits pushés !</a:t>
            </a:r>
          </a:p>
          <a:p>
            <a:pPr lvl="0" rtl="0">
              <a:spcBef>
                <a:spcPts val="0"/>
              </a:spcBef>
              <a:buNone/>
            </a:pPr>
            <a:endParaRPr sz="1600">
              <a:solidFill>
                <a:srgbClr val="C6DAEC"/>
              </a:solidFill>
              <a:latin typeface="Muli"/>
              <a:ea typeface="Muli"/>
              <a:cs typeface="Muli"/>
              <a:sym typeface="Muli"/>
            </a:endParaRPr>
          </a:p>
          <a:p>
            <a:pPr lvl="0" rtl="0">
              <a:spcBef>
                <a:spcPts val="0"/>
              </a:spcBef>
              <a:buNone/>
            </a:pPr>
            <a:endParaRPr sz="1600">
              <a:solidFill>
                <a:srgbClr val="C6DAEC"/>
              </a:solidFill>
              <a:latin typeface="Muli"/>
              <a:ea typeface="Muli"/>
              <a:cs typeface="Muli"/>
              <a:sym typeface="Mul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Shape 1693"/>
          <p:cNvSpPr txBox="1">
            <a:spLocks noGrp="1"/>
          </p:cNvSpPr>
          <p:nvPr>
            <p:ph type="title"/>
          </p:nvPr>
        </p:nvSpPr>
        <p:spPr>
          <a:xfrm>
            <a:off x="2195625" y="544150"/>
            <a:ext cx="6527400" cy="1130400"/>
          </a:xfrm>
          <a:prstGeom prst="rect">
            <a:avLst/>
          </a:prstGeom>
        </p:spPr>
        <p:txBody>
          <a:bodyPr lIns="91425" tIns="91425" rIns="91425" bIns="91425" anchor="b" anchorCtr="0">
            <a:noAutofit/>
          </a:bodyPr>
          <a:lstStyle/>
          <a:p>
            <a:pPr lvl="0" rtl="0">
              <a:spcBef>
                <a:spcPts val="0"/>
              </a:spcBef>
              <a:buNone/>
            </a:pPr>
            <a:r>
              <a:rPr lang="en"/>
              <a:t>Recevoir depuis le dépot distant</a:t>
            </a:r>
          </a:p>
        </p:txBody>
      </p:sp>
      <p:sp>
        <p:nvSpPr>
          <p:cNvPr id="1694" name="Shape 1694"/>
          <p:cNvSpPr txBox="1">
            <a:spLocks noGrp="1"/>
          </p:cNvSpPr>
          <p:nvPr>
            <p:ph type="body" idx="1"/>
          </p:nvPr>
        </p:nvSpPr>
        <p:spPr>
          <a:xfrm>
            <a:off x="2001350" y="1812975"/>
            <a:ext cx="6115199" cy="638399"/>
          </a:xfrm>
          <a:prstGeom prst="rect">
            <a:avLst/>
          </a:prstGeom>
          <a:solidFill>
            <a:srgbClr val="184769"/>
          </a:solidFill>
          <a:ln>
            <a:noFill/>
          </a:ln>
        </p:spPr>
        <p:txBody>
          <a:bodyPr lIns="91425" tIns="91425" rIns="91425" bIns="91425" anchor="t" anchorCtr="0">
            <a:noAutofit/>
          </a:bodyPr>
          <a:lstStyle/>
          <a:p>
            <a:pPr lvl="0" rtl="0">
              <a:spcBef>
                <a:spcPts val="0"/>
              </a:spcBef>
              <a:buNone/>
            </a:pPr>
            <a:r>
              <a:rPr lang="en" sz="1800" b="1">
                <a:latin typeface="Consolas"/>
                <a:ea typeface="Consolas"/>
                <a:cs typeface="Consolas"/>
                <a:sym typeface="Consolas"/>
              </a:rPr>
              <a:t>git pull</a:t>
            </a:r>
          </a:p>
        </p:txBody>
      </p:sp>
      <p:sp>
        <p:nvSpPr>
          <p:cNvPr id="1695" name="Shape 1695"/>
          <p:cNvSpPr txBox="1"/>
          <p:nvPr/>
        </p:nvSpPr>
        <p:spPr>
          <a:xfrm>
            <a:off x="453450" y="2834275"/>
            <a:ext cx="8162100" cy="2021099"/>
          </a:xfrm>
          <a:prstGeom prst="rect">
            <a:avLst/>
          </a:prstGeom>
          <a:noFill/>
          <a:ln>
            <a:noFill/>
          </a:ln>
        </p:spPr>
        <p:txBody>
          <a:bodyPr lIns="91425" tIns="91425" rIns="91425" bIns="91425" anchor="t" anchorCtr="0">
            <a:noAutofit/>
          </a:bodyPr>
          <a:lstStyle/>
          <a:p>
            <a:pPr lvl="0" rtl="0">
              <a:spcBef>
                <a:spcPts val="0"/>
              </a:spcBef>
              <a:buNone/>
            </a:pPr>
            <a:r>
              <a:rPr lang="en" sz="1600">
                <a:solidFill>
                  <a:srgbClr val="C6DAEC"/>
                </a:solidFill>
                <a:latin typeface="Muli"/>
                <a:ea typeface="Muli"/>
                <a:cs typeface="Muli"/>
                <a:sym typeface="Muli"/>
              </a:rPr>
              <a:t>Récupère les commits sur le dépot distant et met à jour le working directory</a:t>
            </a:r>
          </a:p>
          <a:p>
            <a:pPr lvl="0" rtl="0">
              <a:spcBef>
                <a:spcPts val="0"/>
              </a:spcBef>
              <a:buNone/>
            </a:pPr>
            <a:endParaRPr sz="1600">
              <a:solidFill>
                <a:srgbClr val="C6DAEC"/>
              </a:solidFill>
              <a:latin typeface="Muli"/>
              <a:ea typeface="Muli"/>
              <a:cs typeface="Muli"/>
              <a:sym typeface="Muli"/>
            </a:endParaRPr>
          </a:p>
          <a:p>
            <a:pPr lvl="0" rtl="0">
              <a:spcBef>
                <a:spcPts val="0"/>
              </a:spcBef>
              <a:buNone/>
            </a:pPr>
            <a:endParaRPr sz="1600">
              <a:solidFill>
                <a:srgbClr val="C6DAEC"/>
              </a:solidFill>
              <a:latin typeface="Muli"/>
              <a:ea typeface="Muli"/>
              <a:cs typeface="Muli"/>
              <a:sym typeface="Mul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0" name="Shape 1700"/>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rtl="0">
              <a:spcBef>
                <a:spcPts val="0"/>
              </a:spcBef>
              <a:buNone/>
            </a:pPr>
            <a:r>
              <a:rPr lang="en"/>
              <a:t>Le schéma de base de git</a:t>
            </a:r>
          </a:p>
        </p:txBody>
      </p:sp>
      <p:sp>
        <p:nvSpPr>
          <p:cNvPr id="1701" name="Shape 1701"/>
          <p:cNvSpPr txBox="1"/>
          <p:nvPr/>
        </p:nvSpPr>
        <p:spPr>
          <a:xfrm>
            <a:off x="1835300" y="1306050"/>
            <a:ext cx="5339400" cy="457200"/>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Récupitulatif des commandes</a:t>
            </a:r>
          </a:p>
        </p:txBody>
      </p:sp>
      <p:sp>
        <p:nvSpPr>
          <p:cNvPr id="1702" name="Shape 1702"/>
          <p:cNvSpPr/>
          <p:nvPr/>
        </p:nvSpPr>
        <p:spPr>
          <a:xfrm>
            <a:off x="446725" y="1681400"/>
            <a:ext cx="1979099" cy="512099"/>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6DAEC"/>
                </a:solidFill>
                <a:latin typeface="Muli"/>
                <a:ea typeface="Muli"/>
                <a:cs typeface="Muli"/>
                <a:sym typeface="Muli"/>
              </a:rPr>
              <a:t>working directory</a:t>
            </a:r>
          </a:p>
        </p:txBody>
      </p:sp>
      <p:sp>
        <p:nvSpPr>
          <p:cNvPr id="1703" name="Shape 1703"/>
          <p:cNvSpPr/>
          <p:nvPr/>
        </p:nvSpPr>
        <p:spPr>
          <a:xfrm>
            <a:off x="2598075" y="1681400"/>
            <a:ext cx="1979099" cy="512099"/>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6DAEC"/>
                </a:solidFill>
                <a:latin typeface="Muli"/>
                <a:ea typeface="Muli"/>
                <a:cs typeface="Muli"/>
                <a:sym typeface="Muli"/>
              </a:rPr>
              <a:t>index</a:t>
            </a:r>
          </a:p>
        </p:txBody>
      </p:sp>
      <p:sp>
        <p:nvSpPr>
          <p:cNvPr id="1704" name="Shape 1704"/>
          <p:cNvSpPr/>
          <p:nvPr/>
        </p:nvSpPr>
        <p:spPr>
          <a:xfrm>
            <a:off x="4828775" y="1681400"/>
            <a:ext cx="1979099" cy="512099"/>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6DAEC"/>
                </a:solidFill>
                <a:latin typeface="Muli"/>
                <a:ea typeface="Muli"/>
                <a:cs typeface="Muli"/>
                <a:sym typeface="Muli"/>
              </a:rPr>
              <a:t>git repository</a:t>
            </a:r>
          </a:p>
        </p:txBody>
      </p:sp>
      <p:sp>
        <p:nvSpPr>
          <p:cNvPr id="1705" name="Shape 1705"/>
          <p:cNvSpPr/>
          <p:nvPr/>
        </p:nvSpPr>
        <p:spPr>
          <a:xfrm>
            <a:off x="1436275" y="2323100"/>
            <a:ext cx="2074500" cy="321599"/>
          </a:xfrm>
          <a:prstGeom prst="leftRightArrow">
            <a:avLst>
              <a:gd name="adj1" fmla="val 100000"/>
              <a:gd name="adj2" fmla="val 18701"/>
            </a:avLst>
          </a:prstGeom>
          <a:solidFill>
            <a:srgbClr val="6FA8DC"/>
          </a:solidFill>
          <a:ln>
            <a:noFill/>
          </a:ln>
        </p:spPr>
        <p:txBody>
          <a:bodyPr lIns="91425" tIns="91425" rIns="91425" bIns="91425" anchor="ctr" anchorCtr="0">
            <a:noAutofit/>
          </a:bodyPr>
          <a:lstStyle/>
          <a:p>
            <a:pPr lvl="0" algn="ctr" rtl="0">
              <a:spcBef>
                <a:spcPts val="0"/>
              </a:spcBef>
              <a:buNone/>
            </a:pPr>
            <a:r>
              <a:rPr lang="en" b="1">
                <a:solidFill>
                  <a:srgbClr val="184769"/>
                </a:solidFill>
                <a:latin typeface="Consolas"/>
                <a:ea typeface="Consolas"/>
                <a:cs typeface="Consolas"/>
                <a:sym typeface="Consolas"/>
              </a:rPr>
              <a:t>git diff</a:t>
            </a:r>
          </a:p>
        </p:txBody>
      </p:sp>
      <p:sp>
        <p:nvSpPr>
          <p:cNvPr id="1706" name="Shape 1706"/>
          <p:cNvSpPr/>
          <p:nvPr/>
        </p:nvSpPr>
        <p:spPr>
          <a:xfrm>
            <a:off x="3540500" y="2323100"/>
            <a:ext cx="2198400" cy="321599"/>
          </a:xfrm>
          <a:prstGeom prst="leftRightArrow">
            <a:avLst>
              <a:gd name="adj1" fmla="val 100000"/>
              <a:gd name="adj2" fmla="val 18701"/>
            </a:avLst>
          </a:prstGeom>
          <a:solidFill>
            <a:srgbClr val="6FA8DC"/>
          </a:solidFill>
          <a:ln>
            <a:noFill/>
          </a:ln>
        </p:spPr>
        <p:txBody>
          <a:bodyPr lIns="91425" tIns="91425" rIns="91425" bIns="91425" anchor="ctr" anchorCtr="0">
            <a:noAutofit/>
          </a:bodyPr>
          <a:lstStyle/>
          <a:p>
            <a:pPr lvl="0" algn="ctr" rtl="0">
              <a:spcBef>
                <a:spcPts val="0"/>
              </a:spcBef>
              <a:buNone/>
            </a:pPr>
            <a:r>
              <a:rPr lang="en" b="1">
                <a:solidFill>
                  <a:srgbClr val="184769"/>
                </a:solidFill>
                <a:latin typeface="Consolas"/>
                <a:ea typeface="Consolas"/>
                <a:cs typeface="Consolas"/>
                <a:sym typeface="Consolas"/>
              </a:rPr>
              <a:t>git diff --staged</a:t>
            </a:r>
          </a:p>
        </p:txBody>
      </p:sp>
      <p:sp>
        <p:nvSpPr>
          <p:cNvPr id="1707" name="Shape 1707"/>
          <p:cNvSpPr/>
          <p:nvPr/>
        </p:nvSpPr>
        <p:spPr>
          <a:xfrm>
            <a:off x="1436162" y="2774300"/>
            <a:ext cx="2074500" cy="321599"/>
          </a:xfrm>
          <a:prstGeom prst="homePlate">
            <a:avLst>
              <a:gd name="adj" fmla="val 24097"/>
            </a:avLst>
          </a:prstGeom>
          <a:solidFill>
            <a:schemeClr val="accent1"/>
          </a:solidFill>
          <a:ln>
            <a:noFill/>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add</a:t>
            </a:r>
          </a:p>
        </p:txBody>
      </p:sp>
      <p:sp>
        <p:nvSpPr>
          <p:cNvPr id="1708" name="Shape 1708"/>
          <p:cNvSpPr/>
          <p:nvPr/>
        </p:nvSpPr>
        <p:spPr>
          <a:xfrm>
            <a:off x="3540685" y="2774300"/>
            <a:ext cx="2198400" cy="321599"/>
          </a:xfrm>
          <a:prstGeom prst="homePlate">
            <a:avLst>
              <a:gd name="adj" fmla="val 25643"/>
            </a:avLst>
          </a:prstGeom>
          <a:solidFill>
            <a:schemeClr val="accent1"/>
          </a:solidFill>
          <a:ln>
            <a:noFill/>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commit</a:t>
            </a:r>
          </a:p>
        </p:txBody>
      </p:sp>
      <p:sp>
        <p:nvSpPr>
          <p:cNvPr id="1709" name="Shape 1709"/>
          <p:cNvSpPr/>
          <p:nvPr/>
        </p:nvSpPr>
        <p:spPr>
          <a:xfrm>
            <a:off x="1436425" y="3225500"/>
            <a:ext cx="2074500" cy="321599"/>
          </a:xfrm>
          <a:prstGeom prst="leftArrow">
            <a:avLst>
              <a:gd name="adj1" fmla="val 100000"/>
              <a:gd name="adj2" fmla="val 23641"/>
            </a:avLst>
          </a:prstGeom>
          <a:solidFill>
            <a:srgbClr val="0B5394"/>
          </a:solidFill>
          <a:ln>
            <a:noFill/>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checkout --</a:t>
            </a:r>
          </a:p>
        </p:txBody>
      </p:sp>
      <p:sp>
        <p:nvSpPr>
          <p:cNvPr id="1710" name="Shape 1710"/>
          <p:cNvSpPr/>
          <p:nvPr/>
        </p:nvSpPr>
        <p:spPr>
          <a:xfrm>
            <a:off x="3540729" y="3225500"/>
            <a:ext cx="2198400" cy="321599"/>
          </a:xfrm>
          <a:prstGeom prst="leftArrow">
            <a:avLst>
              <a:gd name="adj1" fmla="val 100000"/>
              <a:gd name="adj2" fmla="val 23641"/>
            </a:avLst>
          </a:prstGeom>
          <a:solidFill>
            <a:srgbClr val="0B5394"/>
          </a:solidFill>
          <a:ln>
            <a:noFill/>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reset</a:t>
            </a:r>
          </a:p>
        </p:txBody>
      </p:sp>
      <p:cxnSp>
        <p:nvCxnSpPr>
          <p:cNvPr id="1711" name="Shape 1711"/>
          <p:cNvCxnSpPr/>
          <p:nvPr/>
        </p:nvCxnSpPr>
        <p:spPr>
          <a:xfrm>
            <a:off x="1436275" y="2227450"/>
            <a:ext cx="0" cy="2569799"/>
          </a:xfrm>
          <a:prstGeom prst="straightConnector1">
            <a:avLst/>
          </a:prstGeom>
          <a:noFill/>
          <a:ln w="19050" cap="flat" cmpd="sng">
            <a:solidFill>
              <a:srgbClr val="2C9DDE"/>
            </a:solidFill>
            <a:prstDash val="dash"/>
            <a:round/>
            <a:headEnd type="none" w="lg" len="lg"/>
            <a:tailEnd type="none" w="lg" len="lg"/>
          </a:ln>
        </p:spPr>
      </p:cxnSp>
      <p:cxnSp>
        <p:nvCxnSpPr>
          <p:cNvPr id="1712" name="Shape 1712"/>
          <p:cNvCxnSpPr/>
          <p:nvPr/>
        </p:nvCxnSpPr>
        <p:spPr>
          <a:xfrm>
            <a:off x="3540625" y="2217100"/>
            <a:ext cx="0" cy="2569799"/>
          </a:xfrm>
          <a:prstGeom prst="straightConnector1">
            <a:avLst/>
          </a:prstGeom>
          <a:noFill/>
          <a:ln w="19050" cap="flat" cmpd="sng">
            <a:solidFill>
              <a:srgbClr val="2C9DDE"/>
            </a:solidFill>
            <a:prstDash val="dash"/>
            <a:round/>
            <a:headEnd type="none" w="lg" len="lg"/>
            <a:tailEnd type="none" w="lg" len="lg"/>
          </a:ln>
        </p:spPr>
      </p:cxnSp>
      <p:cxnSp>
        <p:nvCxnSpPr>
          <p:cNvPr id="1713" name="Shape 1713"/>
          <p:cNvCxnSpPr/>
          <p:nvPr/>
        </p:nvCxnSpPr>
        <p:spPr>
          <a:xfrm>
            <a:off x="5739132" y="2217100"/>
            <a:ext cx="0" cy="2569799"/>
          </a:xfrm>
          <a:prstGeom prst="straightConnector1">
            <a:avLst/>
          </a:prstGeom>
          <a:noFill/>
          <a:ln w="19050" cap="flat" cmpd="sng">
            <a:solidFill>
              <a:srgbClr val="2C9DDE"/>
            </a:solidFill>
            <a:prstDash val="dash"/>
            <a:round/>
            <a:headEnd type="none" w="lg" len="lg"/>
            <a:tailEnd type="none" w="lg" len="lg"/>
          </a:ln>
        </p:spPr>
      </p:cxnSp>
      <p:sp>
        <p:nvSpPr>
          <p:cNvPr id="1714" name="Shape 1714"/>
          <p:cNvSpPr/>
          <p:nvPr/>
        </p:nvSpPr>
        <p:spPr>
          <a:xfrm>
            <a:off x="1446300" y="3676700"/>
            <a:ext cx="4282800" cy="321599"/>
          </a:xfrm>
          <a:prstGeom prst="leftArrow">
            <a:avLst>
              <a:gd name="adj1" fmla="val 100000"/>
              <a:gd name="adj2" fmla="val 23641"/>
            </a:avLst>
          </a:prstGeom>
          <a:solidFill>
            <a:srgbClr val="0B5394"/>
          </a:solidFill>
          <a:ln>
            <a:noFill/>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reset</a:t>
            </a:r>
            <a:r>
              <a:rPr lang="en">
                <a:solidFill>
                  <a:srgbClr val="C6DAEC"/>
                </a:solidFill>
                <a:latin typeface="Consolas"/>
                <a:ea typeface="Consolas"/>
                <a:cs typeface="Consolas"/>
                <a:sym typeface="Consolas"/>
              </a:rPr>
              <a:t> </a:t>
            </a:r>
            <a:r>
              <a:rPr lang="en" b="1">
                <a:solidFill>
                  <a:srgbClr val="C6DAEC"/>
                </a:solidFill>
                <a:latin typeface="Consolas"/>
                <a:ea typeface="Consolas"/>
                <a:cs typeface="Consolas"/>
                <a:sym typeface="Consolas"/>
              </a:rPr>
              <a:t>--hard</a:t>
            </a:r>
          </a:p>
        </p:txBody>
      </p:sp>
      <p:sp>
        <p:nvSpPr>
          <p:cNvPr id="1715" name="Shape 1715"/>
          <p:cNvSpPr/>
          <p:nvPr/>
        </p:nvSpPr>
        <p:spPr>
          <a:xfrm>
            <a:off x="7012500" y="1681400"/>
            <a:ext cx="1979099" cy="512099"/>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6DAEC"/>
                </a:solidFill>
                <a:latin typeface="Muli"/>
                <a:ea typeface="Muli"/>
                <a:cs typeface="Muli"/>
                <a:sym typeface="Muli"/>
              </a:rPr>
              <a:t>remote git repository</a:t>
            </a:r>
          </a:p>
        </p:txBody>
      </p:sp>
      <p:sp>
        <p:nvSpPr>
          <p:cNvPr id="1716" name="Shape 1716"/>
          <p:cNvSpPr/>
          <p:nvPr/>
        </p:nvSpPr>
        <p:spPr>
          <a:xfrm>
            <a:off x="5739125" y="3998300"/>
            <a:ext cx="2198400" cy="321599"/>
          </a:xfrm>
          <a:prstGeom prst="homePlate">
            <a:avLst>
              <a:gd name="adj" fmla="val 25643"/>
            </a:avLst>
          </a:prstGeom>
          <a:solidFill>
            <a:srgbClr val="B45F06"/>
          </a:solidFill>
          <a:ln>
            <a:noFill/>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push</a:t>
            </a:r>
          </a:p>
        </p:txBody>
      </p:sp>
      <p:sp>
        <p:nvSpPr>
          <p:cNvPr id="1717" name="Shape 1717"/>
          <p:cNvSpPr/>
          <p:nvPr/>
        </p:nvSpPr>
        <p:spPr>
          <a:xfrm>
            <a:off x="1446300" y="4384700"/>
            <a:ext cx="6491400" cy="321599"/>
          </a:xfrm>
          <a:prstGeom prst="leftArrow">
            <a:avLst>
              <a:gd name="adj1" fmla="val 100000"/>
              <a:gd name="adj2" fmla="val 23641"/>
            </a:avLst>
          </a:prstGeom>
          <a:solidFill>
            <a:srgbClr val="BF9000"/>
          </a:solidFill>
          <a:ln>
            <a:noFill/>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pull</a:t>
            </a:r>
          </a:p>
        </p:txBody>
      </p:sp>
      <p:cxnSp>
        <p:nvCxnSpPr>
          <p:cNvPr id="1718" name="Shape 1718"/>
          <p:cNvCxnSpPr/>
          <p:nvPr/>
        </p:nvCxnSpPr>
        <p:spPr>
          <a:xfrm>
            <a:off x="7937525" y="2227450"/>
            <a:ext cx="0" cy="2569799"/>
          </a:xfrm>
          <a:prstGeom prst="straightConnector1">
            <a:avLst/>
          </a:prstGeom>
          <a:noFill/>
          <a:ln w="19050" cap="flat" cmpd="sng">
            <a:solidFill>
              <a:srgbClr val="2C9DDE"/>
            </a:solidFill>
            <a:prstDash val="dash"/>
            <a:round/>
            <a:headEnd type="none" w="lg" len="lg"/>
            <a:tailEnd type="none" w="lg" len="lg"/>
          </a:ln>
        </p:spPr>
      </p:cxnSp>
      <p:sp>
        <p:nvSpPr>
          <p:cNvPr id="1719" name="Shape 1719"/>
          <p:cNvSpPr/>
          <p:nvPr/>
        </p:nvSpPr>
        <p:spPr>
          <a:xfrm>
            <a:off x="5739125" y="4771100"/>
            <a:ext cx="2198400" cy="321599"/>
          </a:xfrm>
          <a:prstGeom prst="leftArrow">
            <a:avLst>
              <a:gd name="adj1" fmla="val 100000"/>
              <a:gd name="adj2" fmla="val 23641"/>
            </a:avLst>
          </a:prstGeom>
          <a:solidFill>
            <a:srgbClr val="D39F00"/>
          </a:solidFill>
          <a:ln>
            <a:noFill/>
          </a:ln>
        </p:spPr>
        <p:txBody>
          <a:bodyPr lIns="91425" tIns="91425" rIns="91425" bIns="91425" anchor="ctr" anchorCtr="0">
            <a:noAutofit/>
          </a:bodyPr>
          <a:lstStyle/>
          <a:p>
            <a:pPr lvl="0" rtl="0">
              <a:spcBef>
                <a:spcPts val="0"/>
              </a:spcBef>
              <a:buNone/>
            </a:pPr>
            <a:r>
              <a:rPr lang="en" b="1">
                <a:solidFill>
                  <a:srgbClr val="C6DAEC"/>
                </a:solidFill>
                <a:latin typeface="Consolas"/>
                <a:ea typeface="Consolas"/>
                <a:cs typeface="Consolas"/>
                <a:sym typeface="Consolas"/>
              </a:rPr>
              <a:t>git fetch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1960" name="Shape 1960"/>
          <p:cNvSpPr txBox="1">
            <a:spLocks noGrp="1"/>
          </p:cNvSpPr>
          <p:nvPr>
            <p:ph type="body" idx="1"/>
          </p:nvPr>
        </p:nvSpPr>
        <p:spPr>
          <a:xfrm>
            <a:off x="984550" y="1735150"/>
            <a:ext cx="6192900" cy="3326400"/>
          </a:xfrm>
          <a:prstGeom prst="rect">
            <a:avLst/>
          </a:prstGeom>
        </p:spPr>
        <p:txBody>
          <a:bodyPr lIns="91425" tIns="91425" rIns="91425" bIns="91425" anchor="t" anchorCtr="0">
            <a:noAutofit/>
          </a:bodyPr>
          <a:lstStyle/>
          <a:p>
            <a:pPr lvl="0" rtl="0">
              <a:spcBef>
                <a:spcPts val="0"/>
              </a:spcBef>
              <a:buNone/>
            </a:pPr>
            <a:r>
              <a:rPr lang="en" sz="1600" dirty="0">
                <a:solidFill>
                  <a:srgbClr val="FFFFFF"/>
                </a:solidFill>
              </a:rPr>
              <a:t>Sous windows :</a:t>
            </a:r>
          </a:p>
          <a:p>
            <a:pPr marL="457200" lvl="0" indent="-330200" rtl="0">
              <a:spcBef>
                <a:spcPts val="0"/>
              </a:spcBef>
              <a:buClr>
                <a:schemeClr val="lt1"/>
              </a:buClr>
              <a:buSzPct val="100000"/>
            </a:pPr>
            <a:r>
              <a:rPr lang="en" sz="1600" dirty="0">
                <a:solidFill>
                  <a:schemeClr val="lt1"/>
                </a:solidFill>
                <a:hlinkClick r:id="rId3"/>
              </a:rPr>
              <a:t>https://git-for-windows.github.io/</a:t>
            </a:r>
          </a:p>
          <a:p>
            <a:pPr marL="457200" lvl="0" indent="-330200">
              <a:buClr>
                <a:schemeClr val="lt1"/>
              </a:buClr>
              <a:buSzPct val="100000"/>
            </a:pPr>
            <a:r>
              <a:rPr lang="fr-FR" sz="1600" dirty="0">
                <a:solidFill>
                  <a:schemeClr val="lt1"/>
                </a:solidFill>
                <a:hlinkClick r:id="rId4"/>
              </a:rPr>
              <a:t>http://babun.github.io/   </a:t>
            </a:r>
            <a:r>
              <a:rPr lang="fr-FR" sz="1600" dirty="0">
                <a:solidFill>
                  <a:schemeClr val="lt1"/>
                </a:solidFill>
              </a:rPr>
              <a:t>(Emulateur de </a:t>
            </a:r>
            <a:r>
              <a:rPr lang="fr-FR" sz="1600" dirty="0" err="1">
                <a:solidFill>
                  <a:schemeClr val="lt1"/>
                </a:solidFill>
              </a:rPr>
              <a:t>shell</a:t>
            </a:r>
            <a:r>
              <a:rPr lang="fr-FR" sz="1600" dirty="0">
                <a:solidFill>
                  <a:schemeClr val="lt1"/>
                </a:solidFill>
              </a:rPr>
              <a:t>)</a:t>
            </a:r>
            <a:endParaRPr lang="fr-FR" sz="1600" dirty="0">
              <a:solidFill>
                <a:srgbClr val="FFFFFF"/>
              </a:solidFill>
            </a:endParaRPr>
          </a:p>
          <a:p>
            <a:pPr marL="457200" lvl="0" indent="-330200">
              <a:buClr>
                <a:schemeClr val="lt1"/>
              </a:buClr>
              <a:buSzPct val="100000"/>
            </a:pPr>
            <a:endParaRPr sz="1600" dirty="0">
              <a:solidFill>
                <a:srgbClr val="FFFFFF"/>
              </a:solidFill>
            </a:endParaRPr>
          </a:p>
          <a:p>
            <a:pPr lvl="0" rtl="0">
              <a:spcBef>
                <a:spcPts val="0"/>
              </a:spcBef>
              <a:buNone/>
            </a:pPr>
            <a:r>
              <a:rPr lang="en" sz="1600" dirty="0">
                <a:solidFill>
                  <a:srgbClr val="FFFFFF"/>
                </a:solidFill>
              </a:rPr>
              <a:t>Sous OS X :</a:t>
            </a:r>
          </a:p>
          <a:p>
            <a:pPr marL="457200" lvl="0" indent="-330200" rtl="0">
              <a:spcBef>
                <a:spcPts val="0"/>
              </a:spcBef>
              <a:buClr>
                <a:srgbClr val="FFFFFF"/>
              </a:buClr>
              <a:buSzPct val="100000"/>
            </a:pPr>
            <a:r>
              <a:rPr lang="en" sz="1600" dirty="0">
                <a:solidFill>
                  <a:srgbClr val="FFFFFF"/>
                </a:solidFill>
              </a:rPr>
              <a:t>http://sourceforge.net/projects/git-osx-installer</a:t>
            </a:r>
          </a:p>
          <a:p>
            <a:pPr lvl="0" rtl="0">
              <a:spcBef>
                <a:spcPts val="0"/>
              </a:spcBef>
              <a:buNone/>
            </a:pPr>
            <a:endParaRPr sz="1600" dirty="0">
              <a:solidFill>
                <a:srgbClr val="FFFFFF"/>
              </a:solidFill>
            </a:endParaRPr>
          </a:p>
          <a:p>
            <a:pPr lvl="0" rtl="0">
              <a:spcBef>
                <a:spcPts val="0"/>
              </a:spcBef>
              <a:buNone/>
            </a:pPr>
            <a:r>
              <a:rPr lang="en" sz="1600" dirty="0">
                <a:solidFill>
                  <a:srgbClr val="FFFFFF"/>
                </a:solidFill>
              </a:rPr>
              <a:t>Sous Linux :</a:t>
            </a:r>
          </a:p>
          <a:p>
            <a:pPr marL="457200" lvl="0" indent="-330200" rtl="0">
              <a:spcBef>
                <a:spcPts val="0"/>
              </a:spcBef>
              <a:buClr>
                <a:srgbClr val="FFFFFF"/>
              </a:buClr>
              <a:buSzPct val="100000"/>
            </a:pPr>
            <a:r>
              <a:rPr lang="en" sz="1600" dirty="0">
                <a:solidFill>
                  <a:srgbClr val="FFFFFF"/>
                </a:solidFill>
              </a:rPr>
              <a:t>&lt;votre package manager&gt; install git</a:t>
            </a:r>
          </a:p>
          <a:p>
            <a:pPr marL="457200" lvl="0" indent="-330200" rtl="0">
              <a:spcBef>
                <a:spcPts val="0"/>
              </a:spcBef>
              <a:buClr>
                <a:srgbClr val="FFFFFF"/>
              </a:buClr>
              <a:buSzPct val="100000"/>
            </a:pPr>
            <a:endParaRPr lang="en" sz="1600" dirty="0">
              <a:solidFill>
                <a:srgbClr val="FFFFFF"/>
              </a:solidFill>
            </a:endParaRPr>
          </a:p>
          <a:p>
            <a:pPr marL="127000" lvl="0" rtl="0">
              <a:spcBef>
                <a:spcPts val="0"/>
              </a:spcBef>
              <a:buClr>
                <a:srgbClr val="FFFFFF"/>
              </a:buClr>
              <a:buSzPct val="100000"/>
              <a:buNone/>
            </a:pPr>
            <a:r>
              <a:rPr lang="en" sz="1600" dirty="0">
                <a:solidFill>
                  <a:srgbClr val="FFFFFF"/>
                </a:solidFill>
              </a:rPr>
              <a:t>( apt-get, rpm, …)</a:t>
            </a:r>
          </a:p>
        </p:txBody>
      </p:sp>
      <p:sp>
        <p:nvSpPr>
          <p:cNvPr id="1961" name="Shape 1961"/>
          <p:cNvSpPr txBox="1">
            <a:spLocks noGrp="1"/>
          </p:cNvSpPr>
          <p:nvPr>
            <p:ph type="title"/>
          </p:nvPr>
        </p:nvSpPr>
        <p:spPr>
          <a:xfrm>
            <a:off x="1943550" y="871000"/>
            <a:ext cx="6906000" cy="645300"/>
          </a:xfrm>
          <a:prstGeom prst="rect">
            <a:avLst/>
          </a:prstGeom>
        </p:spPr>
        <p:txBody>
          <a:bodyPr lIns="91425" tIns="91425" rIns="91425" bIns="91425" anchor="b" anchorCtr="0">
            <a:noAutofit/>
          </a:bodyPr>
          <a:lstStyle/>
          <a:p>
            <a:pPr lvl="0" rtl="0">
              <a:spcBef>
                <a:spcPts val="0"/>
              </a:spcBef>
              <a:buNone/>
            </a:pPr>
            <a:r>
              <a:rPr lang="en"/>
              <a:t>Installation de git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Shape 1419"/>
          <p:cNvSpPr txBox="1">
            <a:spLocks noGrp="1"/>
          </p:cNvSpPr>
          <p:nvPr>
            <p:ph type="title"/>
          </p:nvPr>
        </p:nvSpPr>
        <p:spPr>
          <a:xfrm>
            <a:off x="1989875" y="788725"/>
            <a:ext cx="6672300" cy="645300"/>
          </a:xfrm>
          <a:prstGeom prst="rect">
            <a:avLst/>
          </a:prstGeom>
        </p:spPr>
        <p:txBody>
          <a:bodyPr lIns="91425" tIns="91425" rIns="91425" bIns="91425" anchor="b" anchorCtr="0">
            <a:noAutofit/>
          </a:bodyPr>
          <a:lstStyle/>
          <a:p>
            <a:pPr lvl="0">
              <a:spcBef>
                <a:spcPts val="0"/>
              </a:spcBef>
              <a:buNone/>
            </a:pPr>
            <a:r>
              <a:rPr lang="en"/>
              <a:t>Pourquoi utiliser git ?</a:t>
            </a:r>
          </a:p>
        </p:txBody>
      </p:sp>
      <p:sp>
        <p:nvSpPr>
          <p:cNvPr id="1420" name="Shape 1420"/>
          <p:cNvSpPr txBox="1">
            <a:spLocks noGrp="1"/>
          </p:cNvSpPr>
          <p:nvPr>
            <p:ph type="body" idx="1"/>
          </p:nvPr>
        </p:nvSpPr>
        <p:spPr>
          <a:xfrm>
            <a:off x="1227425" y="1613200"/>
            <a:ext cx="5163101" cy="2676000"/>
          </a:xfrm>
          <a:prstGeom prst="rect">
            <a:avLst/>
          </a:prstGeom>
        </p:spPr>
        <p:txBody>
          <a:bodyPr lIns="91425" tIns="91425" rIns="91425" bIns="91425" anchor="t" anchorCtr="0">
            <a:noAutofit/>
          </a:bodyPr>
          <a:lstStyle/>
          <a:p>
            <a:pPr lvl="0" rtl="0">
              <a:spcBef>
                <a:spcPts val="0"/>
              </a:spcBef>
              <a:buNone/>
            </a:pPr>
            <a:r>
              <a:rPr lang="en" dirty="0"/>
              <a:t>Objectifs :</a:t>
            </a:r>
          </a:p>
          <a:p>
            <a:pPr lvl="0" rtl="0">
              <a:spcBef>
                <a:spcPts val="0"/>
              </a:spcBef>
              <a:buNone/>
            </a:pPr>
            <a:endParaRPr lang="en" dirty="0"/>
          </a:p>
          <a:p>
            <a:pPr marL="457200" lvl="0" indent="-228600" rtl="0">
              <a:spcBef>
                <a:spcPts val="0"/>
              </a:spcBef>
            </a:pPr>
            <a:r>
              <a:rPr lang="en" b="1" dirty="0"/>
              <a:t>travailler à plusieurs sans se marcher dessus </a:t>
            </a:r>
            <a:r>
              <a:rPr lang="en" dirty="0"/>
              <a:t>: indispensable pour les projets en équipe</a:t>
            </a:r>
          </a:p>
          <a:p>
            <a:pPr lvl="0" rtl="0">
              <a:spcBef>
                <a:spcPts val="0"/>
              </a:spcBef>
              <a:buNone/>
            </a:pPr>
            <a:endParaRPr dirty="0"/>
          </a:p>
          <a:p>
            <a:pPr marL="457200" lvl="0" indent="-228600" rtl="0">
              <a:spcBef>
                <a:spcPts val="0"/>
              </a:spcBef>
            </a:pPr>
            <a:r>
              <a:rPr lang="en" b="1" dirty="0"/>
              <a:t>garder un historique propre de toutes les modifications </a:t>
            </a:r>
            <a:r>
              <a:rPr lang="en" dirty="0"/>
              <a:t>: on organise son travail sous forme de “commits” documentés</a:t>
            </a:r>
          </a:p>
          <a:p>
            <a:pPr lvl="0" rtl="0">
              <a:spcBef>
                <a:spcPts val="0"/>
              </a:spcBef>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71"/>
        <p:cNvGrpSpPr/>
        <p:nvPr/>
      </p:nvGrpSpPr>
      <p:grpSpPr>
        <a:xfrm>
          <a:off x="0" y="0"/>
          <a:ext cx="0" cy="0"/>
          <a:chOff x="0" y="0"/>
          <a:chExt cx="0" cy="0"/>
        </a:xfrm>
      </p:grpSpPr>
      <p:sp>
        <p:nvSpPr>
          <p:cNvPr id="1972" name="Shape 1972"/>
          <p:cNvSpPr txBox="1">
            <a:spLocks noGrp="1"/>
          </p:cNvSpPr>
          <p:nvPr>
            <p:ph type="body" idx="1"/>
          </p:nvPr>
        </p:nvSpPr>
        <p:spPr>
          <a:xfrm>
            <a:off x="531200" y="1878600"/>
            <a:ext cx="6145799" cy="3057599"/>
          </a:xfrm>
          <a:prstGeom prst="rect">
            <a:avLst/>
          </a:prstGeom>
        </p:spPr>
        <p:txBody>
          <a:bodyPr lIns="91425" tIns="91425" rIns="91425" bIns="91425" anchor="t" anchorCtr="0">
            <a:noAutofit/>
          </a:bodyPr>
          <a:lstStyle/>
          <a:p>
            <a:pPr lvl="0" rtl="0">
              <a:spcBef>
                <a:spcPts val="0"/>
              </a:spcBef>
              <a:buNone/>
            </a:pPr>
            <a:r>
              <a:rPr lang="en" dirty="0"/>
              <a:t>Pour accéder aux dépots sur gitlab, il faut y ajouter sa clé</a:t>
            </a:r>
          </a:p>
          <a:p>
            <a:pPr lvl="0" rtl="0">
              <a:spcBef>
                <a:spcPts val="0"/>
              </a:spcBef>
              <a:buNone/>
            </a:pPr>
            <a:endParaRPr dirty="0"/>
          </a:p>
          <a:p>
            <a:pPr lvl="0" rtl="0">
              <a:spcBef>
                <a:spcPts val="0"/>
              </a:spcBef>
              <a:buNone/>
            </a:pPr>
            <a:r>
              <a:rPr lang="en" dirty="0"/>
              <a:t>On génère une paire de clés :</a:t>
            </a:r>
          </a:p>
          <a:p>
            <a:pPr lvl="0" indent="457200" rtl="0">
              <a:spcBef>
                <a:spcPts val="0"/>
              </a:spcBef>
              <a:buNone/>
            </a:pPr>
            <a:r>
              <a:rPr lang="en" dirty="0">
                <a:solidFill>
                  <a:srgbClr val="09D4CC"/>
                </a:solidFill>
                <a:latin typeface="Consolas"/>
                <a:ea typeface="Consolas"/>
                <a:cs typeface="Consolas"/>
                <a:sym typeface="Consolas"/>
              </a:rPr>
              <a:t>	ssh-keygen -t rsa -C "youremail@student.ecp.fr"</a:t>
            </a:r>
          </a:p>
          <a:p>
            <a:pPr marL="0" lvl="0" indent="0" rtl="0">
              <a:spcBef>
                <a:spcPts val="0"/>
              </a:spcBef>
              <a:buNone/>
            </a:pPr>
            <a:endParaRPr dirty="0">
              <a:solidFill>
                <a:srgbClr val="09D4CC"/>
              </a:solidFill>
              <a:latin typeface="Consolas"/>
              <a:ea typeface="Consolas"/>
              <a:cs typeface="Consolas"/>
              <a:sym typeface="Consolas"/>
            </a:endParaRPr>
          </a:p>
          <a:p>
            <a:pPr marL="0" lvl="0" indent="0" rtl="0">
              <a:spcBef>
                <a:spcPts val="0"/>
              </a:spcBef>
              <a:buNone/>
            </a:pPr>
            <a:r>
              <a:rPr lang="en" dirty="0"/>
              <a:t>On affiche le contenu de la clé publique :</a:t>
            </a:r>
          </a:p>
          <a:p>
            <a:pPr marL="0" lvl="0" indent="0" rtl="0">
              <a:spcBef>
                <a:spcPts val="0"/>
              </a:spcBef>
              <a:buNone/>
            </a:pPr>
            <a:r>
              <a:rPr lang="en" dirty="0">
                <a:solidFill>
                  <a:srgbClr val="09D4CC"/>
                </a:solidFill>
                <a:latin typeface="Consolas"/>
                <a:ea typeface="Consolas"/>
                <a:cs typeface="Consolas"/>
                <a:sym typeface="Consolas"/>
              </a:rPr>
              <a:t>	cat ~/.ssh/id_rsa.pub</a:t>
            </a:r>
          </a:p>
          <a:p>
            <a:pPr marL="0" lvl="0" indent="0" rtl="0">
              <a:spcBef>
                <a:spcPts val="0"/>
              </a:spcBef>
              <a:buNone/>
            </a:pPr>
            <a:endParaRPr dirty="0">
              <a:solidFill>
                <a:srgbClr val="09D4CC"/>
              </a:solidFill>
              <a:latin typeface="Consolas"/>
              <a:ea typeface="Consolas"/>
              <a:cs typeface="Consolas"/>
              <a:sym typeface="Consolas"/>
            </a:endParaRPr>
          </a:p>
          <a:p>
            <a:pPr marL="0" lvl="0" indent="0">
              <a:spcBef>
                <a:spcPts val="0"/>
              </a:spcBef>
              <a:buNone/>
            </a:pPr>
            <a:r>
              <a:rPr lang="en" dirty="0"/>
              <a:t>On copie </a:t>
            </a:r>
            <a:r>
              <a:rPr lang="en" b="1" dirty="0"/>
              <a:t>tout</a:t>
            </a:r>
            <a:r>
              <a:rPr lang="en" dirty="0"/>
              <a:t> le contenu de la clé publique sur gitlab.my.ecp.fr &gt; mon profil &gt; clés SSH</a:t>
            </a:r>
          </a:p>
        </p:txBody>
      </p:sp>
      <p:sp>
        <p:nvSpPr>
          <p:cNvPr id="1973" name="Shape 1973"/>
          <p:cNvSpPr txBox="1">
            <a:spLocks noGrp="1"/>
          </p:cNvSpPr>
          <p:nvPr>
            <p:ph type="title"/>
          </p:nvPr>
        </p:nvSpPr>
        <p:spPr>
          <a:xfrm>
            <a:off x="1943550" y="871000"/>
            <a:ext cx="6906000" cy="645300"/>
          </a:xfrm>
          <a:prstGeom prst="rect">
            <a:avLst/>
          </a:prstGeom>
        </p:spPr>
        <p:txBody>
          <a:bodyPr lIns="91425" tIns="91425" rIns="91425" bIns="91425" anchor="b" anchorCtr="0">
            <a:noAutofit/>
          </a:bodyPr>
          <a:lstStyle/>
          <a:p>
            <a:pPr lvl="0" rtl="0">
              <a:spcBef>
                <a:spcPts val="0"/>
              </a:spcBef>
              <a:buNone/>
            </a:pPr>
            <a:r>
              <a:rPr lang="en"/>
              <a:t>Authentification par clé</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Shape 1966"/>
          <p:cNvSpPr txBox="1">
            <a:spLocks noGrp="1"/>
          </p:cNvSpPr>
          <p:nvPr>
            <p:ph type="body" idx="1"/>
          </p:nvPr>
        </p:nvSpPr>
        <p:spPr>
          <a:xfrm>
            <a:off x="310950" y="2630850"/>
            <a:ext cx="6698100" cy="2512499"/>
          </a:xfrm>
          <a:prstGeom prst="rect">
            <a:avLst/>
          </a:prstGeom>
        </p:spPr>
        <p:txBody>
          <a:bodyPr lIns="91425" tIns="91425" rIns="91425" bIns="91425" anchor="t" anchorCtr="0">
            <a:noAutofit/>
          </a:bodyPr>
          <a:lstStyle/>
          <a:p>
            <a:pPr lvl="0" rtl="0">
              <a:spcBef>
                <a:spcPts val="0"/>
              </a:spcBef>
              <a:buNone/>
            </a:pPr>
            <a:r>
              <a:rPr lang="en">
                <a:solidFill>
                  <a:srgbClr val="14C3D2"/>
                </a:solidFill>
                <a:latin typeface="Consolas"/>
                <a:ea typeface="Consolas"/>
                <a:cs typeface="Consolas"/>
                <a:sym typeface="Consolas"/>
              </a:rPr>
              <a:t>git config --global user.name "Prénom Nom"</a:t>
            </a:r>
            <a:br>
              <a:rPr lang="en">
                <a:solidFill>
                  <a:srgbClr val="14C3D2"/>
                </a:solidFill>
                <a:latin typeface="Consolas"/>
                <a:ea typeface="Consolas"/>
                <a:cs typeface="Consolas"/>
                <a:sym typeface="Consolas"/>
              </a:rPr>
            </a:br>
            <a:r>
              <a:rPr lang="en">
                <a:solidFill>
                  <a:srgbClr val="14C3D2"/>
                </a:solidFill>
                <a:latin typeface="Consolas"/>
                <a:ea typeface="Consolas"/>
                <a:cs typeface="Consolas"/>
                <a:sym typeface="Consolas"/>
              </a:rPr>
              <a:t>git config --global user.email “prenom.nom@student.ecp.fr”</a:t>
            </a:r>
          </a:p>
          <a:p>
            <a:pPr lvl="0" rtl="0">
              <a:spcBef>
                <a:spcPts val="0"/>
              </a:spcBef>
              <a:buNone/>
            </a:pPr>
            <a:endParaRPr>
              <a:solidFill>
                <a:schemeClr val="lt1"/>
              </a:solidFill>
              <a:latin typeface="Consolas"/>
              <a:ea typeface="Consolas"/>
              <a:cs typeface="Consolas"/>
              <a:sym typeface="Consolas"/>
            </a:endParaRPr>
          </a:p>
          <a:p>
            <a:pPr lvl="0" rtl="0">
              <a:spcBef>
                <a:spcPts val="0"/>
              </a:spcBef>
              <a:buNone/>
            </a:pPr>
            <a:r>
              <a:rPr lang="en">
                <a:solidFill>
                  <a:schemeClr val="lt2"/>
                </a:solidFill>
                <a:latin typeface="Consolas"/>
                <a:ea typeface="Consolas"/>
                <a:cs typeface="Consolas"/>
                <a:sym typeface="Consolas"/>
              </a:rPr>
              <a:t>En option mais c’est mieux :</a:t>
            </a:r>
          </a:p>
          <a:p>
            <a:pPr lvl="0" rtl="0">
              <a:spcBef>
                <a:spcPts val="0"/>
              </a:spcBef>
              <a:buNone/>
            </a:pPr>
            <a:r>
              <a:rPr lang="en">
                <a:solidFill>
                  <a:srgbClr val="14C3D2"/>
                </a:solidFill>
                <a:latin typeface="Consolas"/>
                <a:ea typeface="Consolas"/>
                <a:cs typeface="Consolas"/>
                <a:sym typeface="Consolas"/>
              </a:rPr>
              <a:t>git config --global color.ui true</a:t>
            </a:r>
          </a:p>
          <a:p>
            <a:pPr lvl="0">
              <a:spcBef>
                <a:spcPts val="0"/>
              </a:spcBef>
              <a:buNone/>
            </a:pPr>
            <a:r>
              <a:rPr lang="en">
                <a:solidFill>
                  <a:srgbClr val="14C3D2"/>
                </a:solidFill>
                <a:latin typeface="Consolas"/>
                <a:ea typeface="Consolas"/>
                <a:cs typeface="Consolas"/>
                <a:sym typeface="Consolas"/>
              </a:rPr>
              <a:t>git config --global color.diff.meta yellow</a:t>
            </a:r>
          </a:p>
        </p:txBody>
      </p:sp>
      <p:sp>
        <p:nvSpPr>
          <p:cNvPr id="1967" name="Shape 1967"/>
          <p:cNvSpPr txBox="1">
            <a:spLocks noGrp="1"/>
          </p:cNvSpPr>
          <p:nvPr>
            <p:ph type="title"/>
          </p:nvPr>
        </p:nvSpPr>
        <p:spPr>
          <a:xfrm>
            <a:off x="1943550" y="871000"/>
            <a:ext cx="6906000" cy="645300"/>
          </a:xfrm>
          <a:prstGeom prst="rect">
            <a:avLst/>
          </a:prstGeom>
        </p:spPr>
        <p:txBody>
          <a:bodyPr lIns="91425" tIns="91425" rIns="91425" bIns="91425" anchor="b" anchorCtr="0">
            <a:noAutofit/>
          </a:bodyPr>
          <a:lstStyle/>
          <a:p>
            <a:pPr lvl="0" rtl="0">
              <a:spcBef>
                <a:spcPts val="0"/>
              </a:spcBef>
              <a:buNone/>
            </a:pPr>
            <a:r>
              <a:rPr lang="en"/>
              <a:t>Configuration minimale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Shape 1724"/>
          <p:cNvSpPr txBox="1">
            <a:spLocks noGrp="1"/>
          </p:cNvSpPr>
          <p:nvPr>
            <p:ph type="title"/>
          </p:nvPr>
        </p:nvSpPr>
        <p:spPr>
          <a:xfrm>
            <a:off x="1721025" y="733650"/>
            <a:ext cx="4944300" cy="645300"/>
          </a:xfrm>
          <a:prstGeom prst="rect">
            <a:avLst/>
          </a:prstGeom>
        </p:spPr>
        <p:txBody>
          <a:bodyPr lIns="91425" tIns="91425" rIns="91425" bIns="91425" anchor="b" anchorCtr="0">
            <a:noAutofit/>
          </a:bodyPr>
          <a:lstStyle/>
          <a:p>
            <a:pPr lvl="0" rtl="0">
              <a:spcBef>
                <a:spcPts val="0"/>
              </a:spcBef>
              <a:buNone/>
            </a:pPr>
            <a:r>
              <a:rPr lang="en"/>
              <a:t>Git Workflow</a:t>
            </a:r>
          </a:p>
        </p:txBody>
      </p:sp>
      <p:sp>
        <p:nvSpPr>
          <p:cNvPr id="1725" name="Shape 1725"/>
          <p:cNvSpPr txBox="1"/>
          <p:nvPr/>
        </p:nvSpPr>
        <p:spPr>
          <a:xfrm>
            <a:off x="1721025" y="2016904"/>
            <a:ext cx="5821500" cy="409199"/>
          </a:xfrm>
          <a:prstGeom prst="rect">
            <a:avLst/>
          </a:prstGeom>
          <a:noFill/>
          <a:ln>
            <a:noFill/>
          </a:ln>
        </p:spPr>
        <p:txBody>
          <a:bodyPr lIns="91425" tIns="91425" rIns="91425" bIns="91425" anchor="t" anchorCtr="0">
            <a:noAutofit/>
          </a:bodyPr>
          <a:lstStyle/>
          <a:p>
            <a:pPr lvl="0">
              <a:spcBef>
                <a:spcPts val="0"/>
              </a:spcBef>
              <a:buNone/>
            </a:pPr>
            <a:r>
              <a:rPr lang="en" sz="2800" dirty="0">
                <a:solidFill>
                  <a:srgbClr val="FFFFFF"/>
                </a:solidFill>
                <a:latin typeface="Muli"/>
                <a:ea typeface="Muli"/>
                <a:cs typeface="Muli"/>
                <a:sym typeface="Muli"/>
              </a:rPr>
              <a:t>Démo en Live</a:t>
            </a:r>
          </a:p>
          <a:p>
            <a:pPr lvl="0">
              <a:spcBef>
                <a:spcPts val="0"/>
              </a:spcBef>
              <a:buNone/>
            </a:pPr>
            <a:endParaRPr lang="en" sz="2800" dirty="0">
              <a:solidFill>
                <a:srgbClr val="FFFFFF"/>
              </a:solidFill>
              <a:latin typeface="Muli"/>
              <a:ea typeface="Muli"/>
              <a:cs typeface="Muli"/>
              <a:sym typeface="Muli"/>
            </a:endParaRPr>
          </a:p>
          <a:p>
            <a:pPr lvl="0">
              <a:spcBef>
                <a:spcPts val="0"/>
              </a:spcBef>
              <a:buNone/>
            </a:pPr>
            <a:r>
              <a:rPr lang="en" sz="2800" dirty="0">
                <a:solidFill>
                  <a:srgbClr val="FFFFFF"/>
                </a:solidFill>
                <a:latin typeface="Muli"/>
                <a:ea typeface="Muli"/>
                <a:cs typeface="Muli"/>
                <a:sym typeface="Muli"/>
              </a:rPr>
              <a:t>Présentation de  </a:t>
            </a:r>
            <a:r>
              <a:rPr lang="en" sz="2800" dirty="0">
                <a:solidFill>
                  <a:srgbClr val="FFFFFF"/>
                </a:solidFill>
                <a:latin typeface="Courier New" panose="02070309020205020404" pitchFamily="49" charset="0"/>
                <a:ea typeface="Muli"/>
                <a:cs typeface="Courier New" panose="02070309020205020404" pitchFamily="49" charset="0"/>
                <a:sym typeface="Muli"/>
              </a:rPr>
              <a:t>tig</a:t>
            </a:r>
            <a:endParaRPr lang="en" sz="2800" dirty="0">
              <a:solidFill>
                <a:srgbClr val="FFFFFF"/>
              </a:solidFill>
              <a:latin typeface="Muli"/>
              <a:ea typeface="Muli"/>
              <a:cs typeface="Muli"/>
              <a:sym typeface="Mul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Shape 1948"/>
          <p:cNvSpPr txBox="1">
            <a:spLocks noGrp="1"/>
          </p:cNvSpPr>
          <p:nvPr>
            <p:ph type="title"/>
          </p:nvPr>
        </p:nvSpPr>
        <p:spPr>
          <a:xfrm>
            <a:off x="1850575" y="728325"/>
            <a:ext cx="6956700" cy="645300"/>
          </a:xfrm>
          <a:prstGeom prst="rect">
            <a:avLst/>
          </a:prstGeom>
        </p:spPr>
        <p:txBody>
          <a:bodyPr lIns="91425" tIns="91425" rIns="91425" bIns="91425" anchor="b" anchorCtr="0">
            <a:noAutofit/>
          </a:bodyPr>
          <a:lstStyle/>
          <a:p>
            <a:pPr lvl="0">
              <a:spcBef>
                <a:spcPts val="0"/>
              </a:spcBef>
              <a:buNone/>
            </a:pPr>
            <a:r>
              <a:rPr lang="en"/>
              <a:t>La zone de bordel : </a:t>
            </a:r>
            <a:r>
              <a:rPr lang="en" sz="4800"/>
              <a:t>Stash</a:t>
            </a:r>
            <a:r>
              <a:rPr lang="en"/>
              <a:t> </a:t>
            </a:r>
          </a:p>
        </p:txBody>
      </p:sp>
      <p:sp>
        <p:nvSpPr>
          <p:cNvPr id="1949" name="Shape 1949"/>
          <p:cNvSpPr txBox="1">
            <a:spLocks noGrp="1"/>
          </p:cNvSpPr>
          <p:nvPr>
            <p:ph type="body" idx="1"/>
          </p:nvPr>
        </p:nvSpPr>
        <p:spPr>
          <a:xfrm>
            <a:off x="802625" y="1815800"/>
            <a:ext cx="6693328" cy="3283799"/>
          </a:xfrm>
          <a:prstGeom prst="rect">
            <a:avLst/>
          </a:prstGeom>
        </p:spPr>
        <p:txBody>
          <a:bodyPr lIns="91425" tIns="91425" rIns="91425" bIns="91425" anchor="t" anchorCtr="0">
            <a:noAutofit/>
          </a:bodyPr>
          <a:lstStyle/>
          <a:p>
            <a:pPr lvl="0" rtl="0">
              <a:spcBef>
                <a:spcPts val="0"/>
              </a:spcBef>
              <a:buNone/>
            </a:pPr>
            <a:r>
              <a:rPr lang="en" sz="1600" dirty="0"/>
              <a:t>Le stash ça sert à :</a:t>
            </a:r>
          </a:p>
          <a:p>
            <a:pPr lvl="0" rtl="0">
              <a:spcBef>
                <a:spcPts val="0"/>
              </a:spcBef>
              <a:buNone/>
            </a:pPr>
            <a:endParaRPr lang="en" sz="1600" dirty="0"/>
          </a:p>
          <a:p>
            <a:pPr marL="457200" lvl="0" indent="-330200" rtl="0">
              <a:spcBef>
                <a:spcPts val="0"/>
              </a:spcBef>
              <a:buSzPct val="100000"/>
            </a:pPr>
            <a:r>
              <a:rPr lang="en" sz="1600" dirty="0"/>
              <a:t>Sauvegarder les modifications du working directory dans une zone tampon pour rendre le working directory propre.</a:t>
            </a:r>
          </a:p>
          <a:p>
            <a:pPr marL="457200" lvl="0" indent="-330200" rtl="0">
              <a:spcBef>
                <a:spcPts val="0"/>
              </a:spcBef>
              <a:buSzPct val="100000"/>
            </a:pPr>
            <a:r>
              <a:rPr lang="en" sz="1600" dirty="0"/>
              <a:t>Possibilité de rejouer les modifications stashées n’importe où</a:t>
            </a:r>
          </a:p>
          <a:p>
            <a:pPr marL="457200" lvl="0" indent="-330200" rtl="0">
              <a:spcBef>
                <a:spcPts val="0"/>
              </a:spcBef>
              <a:buSzPct val="100000"/>
            </a:pPr>
            <a:r>
              <a:rPr lang="en" sz="1600" dirty="0"/>
              <a:t>Peut être vu comme une zone de brouillons</a:t>
            </a:r>
          </a:p>
          <a:p>
            <a:pPr marL="457200" lvl="0" indent="-330200" rtl="0">
              <a:spcBef>
                <a:spcPts val="0"/>
              </a:spcBef>
              <a:buSzPct val="100000"/>
            </a:pPr>
            <a:endParaRPr lang="en" sz="1600" dirty="0"/>
          </a:p>
          <a:p>
            <a:pPr lvl="0" rtl="0">
              <a:spcBef>
                <a:spcPts val="0"/>
              </a:spcBef>
              <a:buNone/>
            </a:pPr>
            <a:r>
              <a:rPr lang="en" sz="1600" dirty="0"/>
              <a:t>Exemple d’utilisation :</a:t>
            </a:r>
          </a:p>
          <a:p>
            <a:pPr lvl="0" rtl="0">
              <a:spcBef>
                <a:spcPts val="0"/>
              </a:spcBef>
              <a:buNone/>
            </a:pPr>
            <a:endParaRPr lang="en" sz="1600" dirty="0"/>
          </a:p>
          <a:p>
            <a:pPr marL="457200" lvl="0" indent="-330200" rtl="0">
              <a:spcBef>
                <a:spcPts val="0"/>
              </a:spcBef>
              <a:buSzPct val="100000"/>
            </a:pPr>
            <a:r>
              <a:rPr lang="en" sz="1600" dirty="0"/>
              <a:t>Démo Live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sp>
        <p:nvSpPr>
          <p:cNvPr id="1954" name="Shape 1954"/>
          <p:cNvSpPr txBox="1">
            <a:spLocks noGrp="1"/>
          </p:cNvSpPr>
          <p:nvPr>
            <p:ph type="title"/>
          </p:nvPr>
        </p:nvSpPr>
        <p:spPr>
          <a:xfrm>
            <a:off x="2387014" y="928030"/>
            <a:ext cx="5949300" cy="645300"/>
          </a:xfrm>
          <a:prstGeom prst="rect">
            <a:avLst/>
          </a:prstGeom>
        </p:spPr>
        <p:txBody>
          <a:bodyPr lIns="91425" tIns="91425" rIns="91425" bIns="91425" anchor="b" anchorCtr="0">
            <a:noAutofit/>
          </a:bodyPr>
          <a:lstStyle/>
          <a:p>
            <a:pPr lvl="0">
              <a:spcBef>
                <a:spcPts val="0"/>
              </a:spcBef>
              <a:buNone/>
            </a:pPr>
            <a:r>
              <a:rPr lang="en" dirty="0"/>
              <a:t>Stash : les commandes</a:t>
            </a:r>
          </a:p>
        </p:txBody>
      </p:sp>
      <p:sp>
        <p:nvSpPr>
          <p:cNvPr id="1955" name="Shape 1955"/>
          <p:cNvSpPr txBox="1">
            <a:spLocks noGrp="1"/>
          </p:cNvSpPr>
          <p:nvPr>
            <p:ph type="body" idx="1"/>
          </p:nvPr>
        </p:nvSpPr>
        <p:spPr>
          <a:xfrm>
            <a:off x="531200" y="1878600"/>
            <a:ext cx="6145799" cy="3057599"/>
          </a:xfrm>
          <a:prstGeom prst="rect">
            <a:avLst/>
          </a:prstGeom>
        </p:spPr>
        <p:txBody>
          <a:bodyPr lIns="91425" tIns="91425" rIns="91425" bIns="91425" anchor="t" anchorCtr="0">
            <a:noAutofit/>
          </a:bodyPr>
          <a:lstStyle/>
          <a:p>
            <a:pPr lvl="0" rtl="0">
              <a:spcBef>
                <a:spcPts val="0"/>
              </a:spcBef>
              <a:buNone/>
            </a:pPr>
            <a:r>
              <a:rPr lang="en" dirty="0"/>
              <a:t>On stash un ensemble de modifications</a:t>
            </a:r>
          </a:p>
          <a:p>
            <a:pPr lvl="0" indent="457200" rtl="0">
              <a:spcBef>
                <a:spcPts val="0"/>
              </a:spcBef>
              <a:buNone/>
            </a:pPr>
            <a:r>
              <a:rPr lang="en" dirty="0">
                <a:solidFill>
                  <a:srgbClr val="09D4CC"/>
                </a:solidFill>
                <a:latin typeface="Consolas"/>
                <a:ea typeface="Consolas"/>
                <a:cs typeface="Consolas"/>
                <a:sym typeface="Consolas"/>
              </a:rPr>
              <a:t>	git stash</a:t>
            </a:r>
          </a:p>
          <a:p>
            <a:pPr marL="0" lvl="0" indent="0" rtl="0">
              <a:spcBef>
                <a:spcPts val="0"/>
              </a:spcBef>
              <a:buNone/>
            </a:pPr>
            <a:endParaRPr dirty="0">
              <a:solidFill>
                <a:srgbClr val="09D4CC"/>
              </a:solidFill>
              <a:latin typeface="Consolas"/>
              <a:ea typeface="Consolas"/>
              <a:cs typeface="Consolas"/>
              <a:sym typeface="Consolas"/>
            </a:endParaRPr>
          </a:p>
          <a:p>
            <a:pPr marL="0" lvl="0" indent="0" rtl="0">
              <a:spcBef>
                <a:spcPts val="0"/>
              </a:spcBef>
              <a:buNone/>
            </a:pPr>
            <a:r>
              <a:rPr lang="en" dirty="0"/>
              <a:t>On récupères les modifications stashées</a:t>
            </a:r>
          </a:p>
          <a:p>
            <a:pPr marL="0" lvl="0" indent="0" rtl="0">
              <a:spcBef>
                <a:spcPts val="0"/>
              </a:spcBef>
              <a:buNone/>
            </a:pPr>
            <a:r>
              <a:rPr lang="en" dirty="0">
                <a:solidFill>
                  <a:srgbClr val="09D4CC"/>
                </a:solidFill>
                <a:latin typeface="Consolas"/>
                <a:ea typeface="Consolas"/>
                <a:cs typeface="Consolas"/>
                <a:sym typeface="Consolas"/>
              </a:rPr>
              <a:t>	git stash apply</a:t>
            </a:r>
          </a:p>
          <a:p>
            <a:pPr marL="0" lvl="0" indent="0" rtl="0">
              <a:spcBef>
                <a:spcPts val="0"/>
              </a:spcBef>
              <a:buNone/>
            </a:pPr>
            <a:endParaRPr dirty="0">
              <a:solidFill>
                <a:srgbClr val="09D4CC"/>
              </a:solidFill>
              <a:latin typeface="Consolas"/>
              <a:ea typeface="Consolas"/>
              <a:cs typeface="Consolas"/>
              <a:sym typeface="Consolas"/>
            </a:endParaRPr>
          </a:p>
          <a:p>
            <a:pPr marL="0" lvl="0" indent="0" rtl="0">
              <a:spcBef>
                <a:spcPts val="0"/>
              </a:spcBef>
              <a:buNone/>
            </a:pPr>
            <a:r>
              <a:rPr lang="en" dirty="0"/>
              <a:t>Pour plusieurs stashs :</a:t>
            </a:r>
          </a:p>
          <a:p>
            <a:pPr lvl="0" rtl="0">
              <a:spcBef>
                <a:spcPts val="0"/>
              </a:spcBef>
              <a:buNone/>
            </a:pPr>
            <a:r>
              <a:rPr lang="en" dirty="0">
                <a:solidFill>
                  <a:srgbClr val="09D4CC"/>
                </a:solidFill>
                <a:latin typeface="Consolas"/>
                <a:ea typeface="Consolas"/>
                <a:cs typeface="Consolas"/>
                <a:sym typeface="Consolas"/>
              </a:rPr>
              <a:t>	git stash list</a:t>
            </a:r>
          </a:p>
          <a:p>
            <a:pPr lvl="0" rtl="0">
              <a:spcBef>
                <a:spcPts val="0"/>
              </a:spcBef>
              <a:buClr>
                <a:schemeClr val="dk1"/>
              </a:buClr>
              <a:buSzPct val="78571"/>
              <a:buFont typeface="Arial"/>
              <a:buNone/>
            </a:pPr>
            <a:r>
              <a:rPr lang="en" dirty="0">
                <a:solidFill>
                  <a:srgbClr val="09D4CC"/>
                </a:solidFill>
                <a:latin typeface="Consolas"/>
                <a:ea typeface="Consolas"/>
                <a:cs typeface="Consolas"/>
                <a:sym typeface="Consolas"/>
              </a:rPr>
              <a:t>	git stash apply stash@{id}</a:t>
            </a:r>
          </a:p>
          <a:p>
            <a:pPr marL="0" lvl="0" indent="0" rtl="0">
              <a:spcBef>
                <a:spcPts val="0"/>
              </a:spcBef>
              <a:buNone/>
            </a:pPr>
            <a:endParaRPr lang="fr-FR" dirty="0"/>
          </a:p>
          <a:p>
            <a:pPr marL="0" lvl="0" indent="0" rtl="0">
              <a:spcBef>
                <a:spcPts val="0"/>
              </a:spcBef>
              <a:buNone/>
            </a:pPr>
            <a:r>
              <a:rPr lang="fr-FR" dirty="0"/>
              <a:t>Effacer le contenu du </a:t>
            </a:r>
            <a:r>
              <a:rPr lang="fr-FR" dirty="0" err="1"/>
              <a:t>stash</a:t>
            </a:r>
            <a:endParaRPr lang="fr-FR" dirty="0"/>
          </a:p>
          <a:p>
            <a:pPr lvl="0">
              <a:buNone/>
            </a:pPr>
            <a:r>
              <a:rPr lang="fr-FR" dirty="0"/>
              <a:t>	</a:t>
            </a:r>
            <a:r>
              <a:rPr lang="en" dirty="0">
                <a:solidFill>
                  <a:srgbClr val="09D4CC"/>
                </a:solidFill>
                <a:latin typeface="Consolas"/>
                <a:ea typeface="Consolas"/>
                <a:cs typeface="Consolas"/>
                <a:sym typeface="Consolas"/>
              </a:rPr>
              <a:t> git stash clear</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90"/>
        <p:cNvGrpSpPr/>
        <p:nvPr/>
      </p:nvGrpSpPr>
      <p:grpSpPr>
        <a:xfrm>
          <a:off x="0" y="0"/>
          <a:ext cx="0" cy="0"/>
          <a:chOff x="0" y="0"/>
          <a:chExt cx="0" cy="0"/>
        </a:xfrm>
      </p:grpSpPr>
      <p:sp>
        <p:nvSpPr>
          <p:cNvPr id="1991" name="Shape 1991"/>
          <p:cNvSpPr txBox="1">
            <a:spLocks noGrp="1"/>
          </p:cNvSpPr>
          <p:nvPr>
            <p:ph type="title"/>
          </p:nvPr>
        </p:nvSpPr>
        <p:spPr>
          <a:xfrm>
            <a:off x="2539200" y="210425"/>
            <a:ext cx="6604800" cy="1305299"/>
          </a:xfrm>
          <a:prstGeom prst="rect">
            <a:avLst/>
          </a:prstGeom>
        </p:spPr>
        <p:txBody>
          <a:bodyPr lIns="91425" tIns="91425" rIns="91425" bIns="91425" anchor="b" anchorCtr="0">
            <a:noAutofit/>
          </a:bodyPr>
          <a:lstStyle/>
          <a:p>
            <a:pPr lvl="0">
              <a:spcBef>
                <a:spcPts val="0"/>
              </a:spcBef>
              <a:buNone/>
            </a:pPr>
            <a:r>
              <a:rPr lang="en"/>
              <a:t>Pour aller plus loin avec git...</a:t>
            </a:r>
          </a:p>
        </p:txBody>
      </p:sp>
      <p:sp>
        <p:nvSpPr>
          <p:cNvPr id="1992" name="Shape 1992"/>
          <p:cNvSpPr txBox="1">
            <a:spLocks noGrp="1"/>
          </p:cNvSpPr>
          <p:nvPr>
            <p:ph type="body" idx="1"/>
          </p:nvPr>
        </p:nvSpPr>
        <p:spPr>
          <a:xfrm>
            <a:off x="642950" y="2255125"/>
            <a:ext cx="6033900" cy="2654699"/>
          </a:xfrm>
          <a:prstGeom prst="rect">
            <a:avLst/>
          </a:prstGeom>
        </p:spPr>
        <p:txBody>
          <a:bodyPr lIns="91425" tIns="91425" rIns="91425" bIns="91425" anchor="t" anchorCtr="0">
            <a:noAutofit/>
          </a:bodyPr>
          <a:lstStyle/>
          <a:p>
            <a:pPr marL="457200" lvl="0" indent="-330200" rtl="0">
              <a:lnSpc>
                <a:spcPct val="150000"/>
              </a:lnSpc>
              <a:spcBef>
                <a:spcPts val="0"/>
              </a:spcBef>
              <a:buSzPct val="100000"/>
            </a:pPr>
            <a:r>
              <a:rPr lang="en" sz="1600" b="1" dirty="0">
                <a:latin typeface="Consolas"/>
                <a:ea typeface="Consolas"/>
                <a:cs typeface="Consolas"/>
                <a:sym typeface="Consolas"/>
              </a:rPr>
              <a:t>git rebase</a:t>
            </a:r>
            <a:r>
              <a:rPr lang="en" sz="1600" dirty="0"/>
              <a:t> ou </a:t>
            </a:r>
            <a:r>
              <a:rPr lang="en" sz="1600" b="1" dirty="0">
                <a:latin typeface="Consolas"/>
                <a:ea typeface="Consolas"/>
                <a:cs typeface="Consolas"/>
                <a:sym typeface="Consolas"/>
              </a:rPr>
              <a:t>git merge</a:t>
            </a:r>
            <a:r>
              <a:rPr lang="en" sz="1600" b="1" dirty="0"/>
              <a:t> </a:t>
            </a:r>
            <a:r>
              <a:rPr lang="en" sz="1600" dirty="0"/>
              <a:t>?</a:t>
            </a:r>
          </a:p>
          <a:p>
            <a:pPr marL="457200" marR="0" lvl="0" indent="-330200" algn="l" rtl="0">
              <a:lnSpc>
                <a:spcPct val="150000"/>
              </a:lnSpc>
              <a:spcBef>
                <a:spcPts val="600"/>
              </a:spcBef>
              <a:spcAft>
                <a:spcPts val="0"/>
              </a:spcAft>
              <a:buSzPct val="100000"/>
            </a:pPr>
            <a:r>
              <a:rPr lang="en" sz="1600" dirty="0"/>
              <a:t>balader ses commits avec </a:t>
            </a:r>
            <a:r>
              <a:rPr lang="en" sz="1600" b="1" dirty="0">
                <a:latin typeface="Consolas"/>
                <a:ea typeface="Consolas"/>
                <a:cs typeface="Consolas"/>
                <a:sym typeface="Consolas"/>
              </a:rPr>
              <a:t>git cherry-pick</a:t>
            </a:r>
          </a:p>
          <a:p>
            <a:pPr marL="457200" marR="0" lvl="0" indent="-330200" algn="l" rtl="0">
              <a:lnSpc>
                <a:spcPct val="150000"/>
              </a:lnSpc>
              <a:spcBef>
                <a:spcPts val="600"/>
              </a:spcBef>
              <a:spcAft>
                <a:spcPts val="0"/>
              </a:spcAft>
              <a:buSzPct val="100000"/>
            </a:pPr>
            <a:r>
              <a:rPr lang="en" sz="1600" dirty="0"/>
              <a:t>afficher un commit : </a:t>
            </a:r>
            <a:r>
              <a:rPr lang="en" sz="1600" b="1" dirty="0">
                <a:latin typeface="Consolas"/>
                <a:ea typeface="Consolas"/>
                <a:cs typeface="Consolas"/>
                <a:sym typeface="Consolas"/>
              </a:rPr>
              <a:t>git show </a:t>
            </a:r>
            <a:r>
              <a:rPr lang="en" sz="1600" dirty="0">
                <a:latin typeface="Consolas"/>
                <a:ea typeface="Consolas"/>
                <a:cs typeface="Consolas"/>
                <a:sym typeface="Consolas"/>
              </a:rPr>
              <a:t>&lt;commit&gt;</a:t>
            </a:r>
          </a:p>
          <a:p>
            <a:pPr marL="457200" marR="0" lvl="0" indent="-330200" algn="l" rtl="0">
              <a:lnSpc>
                <a:spcPct val="150000"/>
              </a:lnSpc>
              <a:spcBef>
                <a:spcPts val="600"/>
              </a:spcBef>
              <a:spcAft>
                <a:spcPts val="0"/>
              </a:spcAft>
              <a:buSzPct val="100000"/>
              <a:buFont typeface="Consolas"/>
            </a:pPr>
            <a:r>
              <a:rPr lang="en" sz="1600" dirty="0"/>
              <a:t>Engueulez vos amis :</a:t>
            </a:r>
            <a:r>
              <a:rPr lang="en" sz="1600" b="1" dirty="0">
                <a:latin typeface="Consolas"/>
                <a:ea typeface="Consolas"/>
                <a:cs typeface="Consolas"/>
                <a:sym typeface="Consolas"/>
              </a:rPr>
              <a:t> git blame </a:t>
            </a:r>
            <a:r>
              <a:rPr lang="en" sz="1600" dirty="0">
                <a:latin typeface="Consolas"/>
                <a:ea typeface="Consolas"/>
                <a:cs typeface="Consolas"/>
                <a:sym typeface="Consolas"/>
              </a:rPr>
              <a:t>&lt;fichier&gt;</a:t>
            </a:r>
          </a:p>
          <a:p>
            <a:pPr marL="457200" marR="0" lvl="0" indent="-330200" algn="l" rtl="0">
              <a:lnSpc>
                <a:spcPct val="150000"/>
              </a:lnSpc>
              <a:spcBef>
                <a:spcPts val="600"/>
              </a:spcBef>
              <a:spcAft>
                <a:spcPts val="0"/>
              </a:spcAft>
              <a:buSzPct val="100000"/>
              <a:buFont typeface="Consolas"/>
            </a:pPr>
            <a:r>
              <a:rPr lang="en" sz="1600" dirty="0"/>
              <a:t>visualiser l’historique des commits :</a:t>
            </a:r>
            <a:r>
              <a:rPr lang="en" sz="1600" b="1" dirty="0">
                <a:latin typeface="Consolas"/>
                <a:ea typeface="Consolas"/>
                <a:cs typeface="Consolas"/>
                <a:sym typeface="Consolas"/>
              </a:rPr>
              <a:t> git log</a:t>
            </a:r>
          </a:p>
          <a:p>
            <a:pPr marL="457200" marR="0" lvl="0" indent="-330200" algn="l" rtl="0">
              <a:lnSpc>
                <a:spcPct val="150000"/>
              </a:lnSpc>
              <a:spcBef>
                <a:spcPts val="600"/>
              </a:spcBef>
              <a:spcAft>
                <a:spcPts val="0"/>
              </a:spcAft>
              <a:buSzPct val="100000"/>
              <a:buFont typeface="Consolas"/>
            </a:pPr>
            <a:r>
              <a:rPr lang="en" sz="1600" dirty="0"/>
              <a:t>J’ai tout cassé !  </a:t>
            </a:r>
            <a:r>
              <a:rPr lang="en" sz="1600" b="1" dirty="0">
                <a:latin typeface="Consolas"/>
                <a:ea typeface="Consolas"/>
                <a:cs typeface="Consolas"/>
                <a:sym typeface="Consolas"/>
              </a:rPr>
              <a:t>git reflog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Shape 1425"/>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a:spcBef>
                <a:spcPts val="0"/>
              </a:spcBef>
              <a:buNone/>
            </a:pPr>
            <a:r>
              <a:rPr lang="en"/>
              <a:t>La théorie de git</a:t>
            </a:r>
          </a:p>
        </p:txBody>
      </p:sp>
      <p:sp>
        <p:nvSpPr>
          <p:cNvPr id="1426" name="Shape 1426"/>
          <p:cNvSpPr txBox="1">
            <a:spLocks noGrp="1"/>
          </p:cNvSpPr>
          <p:nvPr>
            <p:ph type="body" idx="1"/>
          </p:nvPr>
        </p:nvSpPr>
        <p:spPr>
          <a:xfrm>
            <a:off x="412175" y="2380900"/>
            <a:ext cx="2615999" cy="2544899"/>
          </a:xfrm>
          <a:prstGeom prst="rect">
            <a:avLst/>
          </a:prstGeom>
          <a:ln w="9525" cap="flat"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600"/>
              </a:spcBef>
              <a:spcAft>
                <a:spcPts val="0"/>
              </a:spcAft>
              <a:buNone/>
            </a:pPr>
            <a:r>
              <a:rPr lang="en" sz="1600" b="1" dirty="0"/>
              <a:t>Working directory</a:t>
            </a:r>
          </a:p>
          <a:p>
            <a:pPr marL="0" marR="0" lvl="0" indent="0" algn="ctr" rtl="0">
              <a:lnSpc>
                <a:spcPct val="100000"/>
              </a:lnSpc>
              <a:spcBef>
                <a:spcPts val="600"/>
              </a:spcBef>
              <a:spcAft>
                <a:spcPts val="0"/>
              </a:spcAft>
              <a:buNone/>
            </a:pPr>
            <a:endParaRPr sz="1600" dirty="0"/>
          </a:p>
          <a:p>
            <a:pPr marR="0" lvl="0" algn="ctr" rtl="0">
              <a:lnSpc>
                <a:spcPct val="100000"/>
              </a:lnSpc>
              <a:spcBef>
                <a:spcPts val="600"/>
              </a:spcBef>
              <a:spcAft>
                <a:spcPts val="0"/>
              </a:spcAft>
              <a:buNone/>
            </a:pPr>
            <a:endParaRPr sz="1600" dirty="0"/>
          </a:p>
          <a:p>
            <a:pPr marR="0" lvl="0" algn="ctr" rtl="0">
              <a:lnSpc>
                <a:spcPct val="100000"/>
              </a:lnSpc>
              <a:spcBef>
                <a:spcPts val="600"/>
              </a:spcBef>
              <a:spcAft>
                <a:spcPts val="0"/>
              </a:spcAft>
              <a:buNone/>
            </a:pPr>
            <a:r>
              <a:rPr lang="en" sz="1600" dirty="0"/>
              <a:t>C’est la zone de travail : les fichiers tout juste modifiés sont ici</a:t>
            </a:r>
          </a:p>
        </p:txBody>
      </p:sp>
      <p:sp>
        <p:nvSpPr>
          <p:cNvPr id="1427" name="Shape 1427"/>
          <p:cNvSpPr txBox="1">
            <a:spLocks noGrp="1"/>
          </p:cNvSpPr>
          <p:nvPr>
            <p:ph type="body" idx="2"/>
          </p:nvPr>
        </p:nvSpPr>
        <p:spPr>
          <a:xfrm>
            <a:off x="3238175" y="2380900"/>
            <a:ext cx="2615999" cy="2544899"/>
          </a:xfrm>
          <a:prstGeom prst="rect">
            <a:avLst/>
          </a:prstGeom>
          <a:ln w="9525" cap="flat"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600"/>
              </a:spcBef>
              <a:spcAft>
                <a:spcPts val="0"/>
              </a:spcAft>
              <a:buNone/>
            </a:pPr>
            <a:r>
              <a:rPr lang="en" sz="1600" b="1" dirty="0"/>
              <a:t>Index</a:t>
            </a:r>
          </a:p>
          <a:p>
            <a:pPr marL="0" marR="0" lvl="0" indent="0" algn="ctr" rtl="0">
              <a:lnSpc>
                <a:spcPct val="100000"/>
              </a:lnSpc>
              <a:spcBef>
                <a:spcPts val="600"/>
              </a:spcBef>
              <a:spcAft>
                <a:spcPts val="0"/>
              </a:spcAft>
              <a:buNone/>
            </a:pPr>
            <a:endParaRPr lang="fr-FR" sz="1600" dirty="0"/>
          </a:p>
          <a:p>
            <a:pPr marL="0" marR="0" lvl="0" indent="0" algn="ctr" rtl="0">
              <a:lnSpc>
                <a:spcPct val="100000"/>
              </a:lnSpc>
              <a:spcBef>
                <a:spcPts val="600"/>
              </a:spcBef>
              <a:spcAft>
                <a:spcPts val="0"/>
              </a:spcAft>
              <a:buNone/>
            </a:pPr>
            <a:endParaRPr sz="1600" dirty="0"/>
          </a:p>
          <a:p>
            <a:pPr marL="0" marR="0" lvl="0" indent="0" algn="ctr" rtl="0">
              <a:lnSpc>
                <a:spcPct val="100000"/>
              </a:lnSpc>
              <a:spcBef>
                <a:spcPts val="600"/>
              </a:spcBef>
              <a:spcAft>
                <a:spcPts val="0"/>
              </a:spcAft>
              <a:buNone/>
            </a:pPr>
            <a:r>
              <a:rPr lang="en" sz="1600" dirty="0"/>
              <a:t>Zone qui permet de stocker les modifications séléctionées en vue d’être commitées</a:t>
            </a:r>
          </a:p>
        </p:txBody>
      </p:sp>
      <p:sp>
        <p:nvSpPr>
          <p:cNvPr id="1428" name="Shape 1428"/>
          <p:cNvSpPr txBox="1">
            <a:spLocks noGrp="1"/>
          </p:cNvSpPr>
          <p:nvPr>
            <p:ph type="body" idx="3"/>
          </p:nvPr>
        </p:nvSpPr>
        <p:spPr>
          <a:xfrm>
            <a:off x="6064176" y="2380900"/>
            <a:ext cx="2615999" cy="2544899"/>
          </a:xfrm>
          <a:prstGeom prst="rect">
            <a:avLst/>
          </a:prstGeom>
          <a:ln w="9525" cap="flat"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600"/>
              </a:spcBef>
              <a:spcAft>
                <a:spcPts val="0"/>
              </a:spcAft>
              <a:buNone/>
            </a:pPr>
            <a:r>
              <a:rPr lang="en" sz="1600" b="1" dirty="0"/>
              <a:t>Local repository</a:t>
            </a:r>
          </a:p>
          <a:p>
            <a:pPr marL="0" marR="0" lvl="0" indent="0" algn="ctr" rtl="0">
              <a:lnSpc>
                <a:spcPct val="100000"/>
              </a:lnSpc>
              <a:spcBef>
                <a:spcPts val="600"/>
              </a:spcBef>
              <a:spcAft>
                <a:spcPts val="0"/>
              </a:spcAft>
              <a:buNone/>
            </a:pPr>
            <a:endParaRPr sz="1600" dirty="0"/>
          </a:p>
          <a:p>
            <a:pPr marL="0" marR="0" lvl="0" indent="0" algn="ctr" rtl="0">
              <a:lnSpc>
                <a:spcPct val="100000"/>
              </a:lnSpc>
              <a:spcBef>
                <a:spcPts val="600"/>
              </a:spcBef>
              <a:spcAft>
                <a:spcPts val="0"/>
              </a:spcAft>
              <a:buNone/>
            </a:pPr>
            <a:endParaRPr sz="1600" dirty="0"/>
          </a:p>
          <a:p>
            <a:pPr marL="0" marR="0" lvl="0" indent="0" algn="ctr" rtl="0">
              <a:lnSpc>
                <a:spcPct val="100000"/>
              </a:lnSpc>
              <a:spcBef>
                <a:spcPts val="600"/>
              </a:spcBef>
              <a:spcAft>
                <a:spcPts val="0"/>
              </a:spcAft>
              <a:buNone/>
            </a:pPr>
            <a:r>
              <a:rPr lang="en" sz="1600" dirty="0"/>
              <a:t>Code commité, prêt à êtr</a:t>
            </a:r>
            <a:r>
              <a:rPr lang="en" sz="1600" dirty="0">
                <a:solidFill>
                  <a:srgbClr val="C6DAEC"/>
                </a:solidFill>
              </a:rPr>
              <a:t>e envoyé sur un serveur distant</a:t>
            </a:r>
          </a:p>
        </p:txBody>
      </p:sp>
      <p:sp>
        <p:nvSpPr>
          <p:cNvPr id="1429" name="Shape 1429"/>
          <p:cNvSpPr txBox="1"/>
          <p:nvPr/>
        </p:nvSpPr>
        <p:spPr>
          <a:xfrm>
            <a:off x="1835300" y="1306050"/>
            <a:ext cx="5339400" cy="457200"/>
          </a:xfrm>
          <a:prstGeom prst="rect">
            <a:avLst/>
          </a:prstGeom>
          <a:noFill/>
          <a:ln>
            <a:noFill/>
          </a:ln>
        </p:spPr>
        <p:txBody>
          <a:bodyPr lIns="91425" tIns="91425" rIns="91425" bIns="91425" anchor="t" anchorCtr="0">
            <a:noAutofit/>
          </a:bodyPr>
          <a:lstStyle/>
          <a:p>
            <a:pPr lvl="0">
              <a:spcBef>
                <a:spcPts val="0"/>
              </a:spcBef>
              <a:buNone/>
            </a:pPr>
            <a:r>
              <a:rPr lang="en" dirty="0">
                <a:solidFill>
                  <a:srgbClr val="9FC5E8"/>
                </a:solidFill>
                <a:latin typeface="Muli"/>
                <a:ea typeface="Muli"/>
                <a:cs typeface="Muli"/>
                <a:sym typeface="Muli"/>
              </a:rPr>
              <a:t>3 zones, 3 ambiances</a:t>
            </a:r>
          </a:p>
        </p:txBody>
      </p:sp>
      <p:sp>
        <p:nvSpPr>
          <p:cNvPr id="1430" name="Shape 1430"/>
          <p:cNvSpPr txBox="1"/>
          <p:nvPr/>
        </p:nvSpPr>
        <p:spPr>
          <a:xfrm>
            <a:off x="1710175" y="1774950"/>
            <a:ext cx="5946900" cy="453599"/>
          </a:xfrm>
          <a:prstGeom prst="rect">
            <a:avLst/>
          </a:prstGeom>
          <a:noFill/>
          <a:ln>
            <a:noFill/>
          </a:ln>
        </p:spPr>
        <p:txBody>
          <a:bodyPr lIns="91425" tIns="91425" rIns="91425" bIns="91425" anchor="t" anchorCtr="0">
            <a:noAutofit/>
          </a:bodyPr>
          <a:lstStyle/>
          <a:p>
            <a:pPr lvl="0">
              <a:spcBef>
                <a:spcPts val="0"/>
              </a:spcBef>
              <a:buNone/>
            </a:pPr>
            <a:r>
              <a:rPr lang="en" dirty="0">
                <a:solidFill>
                  <a:srgbClr val="C6DAEC"/>
                </a:solidFill>
                <a:latin typeface="Muli"/>
                <a:ea typeface="Muli"/>
                <a:cs typeface="Muli"/>
                <a:sym typeface="Muli"/>
              </a:rPr>
              <a:t>Les modifications sont sauvegardés 3 fois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Shape 1435"/>
          <p:cNvSpPr txBox="1">
            <a:spLocks noGrp="1"/>
          </p:cNvSpPr>
          <p:nvPr>
            <p:ph type="body" idx="1"/>
          </p:nvPr>
        </p:nvSpPr>
        <p:spPr>
          <a:xfrm>
            <a:off x="100250" y="2604150"/>
            <a:ext cx="4210499" cy="2321699"/>
          </a:xfrm>
          <a:prstGeom prst="rect">
            <a:avLst/>
          </a:prstGeom>
          <a:ln w="9525" cap="flat" cmpd="sng">
            <a:solidFill>
              <a:srgbClr val="2B9FDE"/>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600" dirty="0"/>
              <a:t>Un bon commit est un commit :</a:t>
            </a:r>
          </a:p>
          <a:p>
            <a:pPr lvl="0" rtl="0">
              <a:spcBef>
                <a:spcPts val="0"/>
              </a:spcBef>
              <a:buNone/>
            </a:pPr>
            <a:endParaRPr lang="en" sz="1600" dirty="0"/>
          </a:p>
          <a:p>
            <a:pPr marL="457200" lvl="0" indent="-330200" rtl="0">
              <a:spcBef>
                <a:spcPts val="0"/>
              </a:spcBef>
              <a:buSzPct val="100000"/>
            </a:pPr>
            <a:r>
              <a:rPr lang="en" sz="1600" dirty="0"/>
              <a:t>qui ne concerne qu’une seule fonctionnalité du programme</a:t>
            </a:r>
          </a:p>
          <a:p>
            <a:pPr marL="457200" lvl="0" indent="-330200" rtl="0">
              <a:spcBef>
                <a:spcPts val="0"/>
              </a:spcBef>
              <a:buSzPct val="100000"/>
            </a:pPr>
            <a:endParaRPr lang="en" sz="1600" dirty="0"/>
          </a:p>
          <a:p>
            <a:pPr marL="457200" lvl="0" indent="-330200" rtl="0">
              <a:spcBef>
                <a:spcPts val="0"/>
              </a:spcBef>
              <a:buSzPct val="100000"/>
            </a:pPr>
            <a:r>
              <a:rPr lang="en" sz="1600" dirty="0"/>
              <a:t>le plus petit possible tout en restant cohérent</a:t>
            </a:r>
          </a:p>
          <a:p>
            <a:pPr marL="457200" lvl="0" indent="-330200" rtl="0">
              <a:spcBef>
                <a:spcPts val="0"/>
              </a:spcBef>
              <a:buSzPct val="100000"/>
            </a:pPr>
            <a:endParaRPr lang="en" sz="1600" dirty="0"/>
          </a:p>
          <a:p>
            <a:pPr marL="457200" lvl="0" indent="-330200" rtl="0">
              <a:spcBef>
                <a:spcPts val="0"/>
              </a:spcBef>
              <a:buSzPct val="100000"/>
            </a:pPr>
            <a:r>
              <a:rPr lang="en" sz="1600" dirty="0"/>
              <a:t>Idéalement qu’il compile seul</a:t>
            </a:r>
          </a:p>
          <a:p>
            <a:pPr lvl="0" rtl="0">
              <a:spcBef>
                <a:spcPts val="0"/>
              </a:spcBef>
              <a:buNone/>
            </a:pPr>
            <a:endParaRPr sz="1600" dirty="0"/>
          </a:p>
        </p:txBody>
      </p:sp>
      <p:sp>
        <p:nvSpPr>
          <p:cNvPr id="1436" name="Shape 1436"/>
          <p:cNvSpPr txBox="1">
            <a:spLocks noGrp="1"/>
          </p:cNvSpPr>
          <p:nvPr>
            <p:ph type="title"/>
          </p:nvPr>
        </p:nvSpPr>
        <p:spPr>
          <a:xfrm>
            <a:off x="2723300" y="287800"/>
            <a:ext cx="4944300" cy="645300"/>
          </a:xfrm>
          <a:prstGeom prst="rect">
            <a:avLst/>
          </a:prstGeom>
        </p:spPr>
        <p:txBody>
          <a:bodyPr lIns="91425" tIns="91425" rIns="91425" bIns="91425" anchor="b" anchorCtr="0">
            <a:noAutofit/>
          </a:bodyPr>
          <a:lstStyle/>
          <a:p>
            <a:pPr lvl="0" rtl="0">
              <a:spcBef>
                <a:spcPts val="0"/>
              </a:spcBef>
              <a:buNone/>
            </a:pPr>
            <a:r>
              <a:rPr lang="en"/>
              <a:t>Les commits</a:t>
            </a:r>
          </a:p>
        </p:txBody>
      </p:sp>
      <p:sp>
        <p:nvSpPr>
          <p:cNvPr id="1437" name="Shape 1437"/>
          <p:cNvSpPr txBox="1">
            <a:spLocks noGrp="1"/>
          </p:cNvSpPr>
          <p:nvPr>
            <p:ph type="body" idx="2"/>
          </p:nvPr>
        </p:nvSpPr>
        <p:spPr>
          <a:xfrm>
            <a:off x="4508650" y="2604225"/>
            <a:ext cx="4210499" cy="2321699"/>
          </a:xfrm>
          <a:prstGeom prst="rect">
            <a:avLst/>
          </a:prstGeom>
          <a:ln w="9525" cap="flat" cmpd="sng">
            <a:solidFill>
              <a:srgbClr val="2B9FDE"/>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68750"/>
              <a:buFont typeface="Arial"/>
              <a:buNone/>
            </a:pPr>
            <a:r>
              <a:rPr lang="en" sz="1600" dirty="0"/>
              <a:t>C’est quoi concrètement un commit ?</a:t>
            </a:r>
          </a:p>
          <a:p>
            <a:pPr lvl="0" rtl="0">
              <a:spcBef>
                <a:spcPts val="0"/>
              </a:spcBef>
              <a:buClr>
                <a:schemeClr val="dk1"/>
              </a:buClr>
              <a:buSzPct val="68750"/>
              <a:buFont typeface="Arial"/>
              <a:buNone/>
            </a:pPr>
            <a:endParaRPr lang="en" sz="1600" dirty="0"/>
          </a:p>
          <a:p>
            <a:pPr marL="457200" lvl="0" indent="-330200" rtl="0">
              <a:spcBef>
                <a:spcPts val="0"/>
              </a:spcBef>
              <a:buSzPct val="100000"/>
            </a:pPr>
            <a:r>
              <a:rPr lang="en" sz="1600" dirty="0"/>
              <a:t>une différence (ajout / suppression de lignes)</a:t>
            </a:r>
          </a:p>
          <a:p>
            <a:pPr marL="457200" lvl="0" indent="-330200" rtl="0">
              <a:spcBef>
                <a:spcPts val="0"/>
              </a:spcBef>
              <a:buSzPct val="100000"/>
            </a:pPr>
            <a:endParaRPr lang="en" sz="1600" dirty="0"/>
          </a:p>
          <a:p>
            <a:pPr marL="457200" lvl="0" indent="-330200" rtl="0">
              <a:spcBef>
                <a:spcPts val="0"/>
              </a:spcBef>
              <a:buSzPct val="100000"/>
            </a:pPr>
            <a:r>
              <a:rPr lang="en" sz="1600" dirty="0"/>
              <a:t>des méta-données (titre, hash, auteur)</a:t>
            </a:r>
          </a:p>
          <a:p>
            <a:pPr marL="127000" lvl="0" rtl="0">
              <a:spcBef>
                <a:spcPts val="0"/>
              </a:spcBef>
              <a:buSzPct val="100000"/>
              <a:buNone/>
            </a:pPr>
            <a:endParaRPr lang="en" sz="1600" dirty="0"/>
          </a:p>
        </p:txBody>
      </p:sp>
      <p:sp>
        <p:nvSpPr>
          <p:cNvPr id="1438" name="Shape 1438"/>
          <p:cNvSpPr txBox="1">
            <a:spLocks noGrp="1"/>
          </p:cNvSpPr>
          <p:nvPr>
            <p:ph type="body" idx="1"/>
          </p:nvPr>
        </p:nvSpPr>
        <p:spPr>
          <a:xfrm>
            <a:off x="2001350" y="1355775"/>
            <a:ext cx="6115199" cy="827999"/>
          </a:xfrm>
          <a:prstGeom prst="rect">
            <a:avLst/>
          </a:prstGeom>
          <a:solidFill>
            <a:srgbClr val="184769"/>
          </a:solidFill>
          <a:ln>
            <a:noFill/>
          </a:ln>
        </p:spPr>
        <p:txBody>
          <a:bodyPr lIns="91425" tIns="91425" rIns="91425" bIns="91425" anchor="t" anchorCtr="0">
            <a:noAutofit/>
          </a:bodyPr>
          <a:lstStyle/>
          <a:p>
            <a:pPr lvl="0" rtl="0">
              <a:spcBef>
                <a:spcPts val="0"/>
              </a:spcBef>
              <a:buNone/>
            </a:pPr>
            <a:r>
              <a:rPr lang="en" sz="1800" b="1" dirty="0"/>
              <a:t>Commit</a:t>
            </a:r>
            <a:r>
              <a:rPr lang="en" sz="1800" dirty="0"/>
              <a:t> : ensemble de modifications cohérentes du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Shape 1443"/>
          <p:cNvSpPr txBox="1">
            <a:spLocks noGrp="1"/>
          </p:cNvSpPr>
          <p:nvPr>
            <p:ph type="title"/>
          </p:nvPr>
        </p:nvSpPr>
        <p:spPr>
          <a:xfrm>
            <a:off x="2723300" y="287800"/>
            <a:ext cx="4944300" cy="645300"/>
          </a:xfrm>
          <a:prstGeom prst="rect">
            <a:avLst/>
          </a:prstGeom>
        </p:spPr>
        <p:txBody>
          <a:bodyPr lIns="91425" tIns="91425" rIns="91425" bIns="91425" anchor="b" anchorCtr="0">
            <a:noAutofit/>
          </a:bodyPr>
          <a:lstStyle/>
          <a:p>
            <a:pPr lvl="0" rtl="0">
              <a:spcBef>
                <a:spcPts val="0"/>
              </a:spcBef>
              <a:buNone/>
            </a:pPr>
            <a:r>
              <a:rPr lang="en"/>
              <a:t>Les commits</a:t>
            </a:r>
          </a:p>
        </p:txBody>
      </p:sp>
      <p:sp>
        <p:nvSpPr>
          <p:cNvPr id="1444" name="Shape 1444"/>
          <p:cNvSpPr/>
          <p:nvPr/>
        </p:nvSpPr>
        <p:spPr>
          <a:xfrm>
            <a:off x="1325250" y="2209325"/>
            <a:ext cx="1619399" cy="645300"/>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C6DAEC"/>
                </a:solidFill>
                <a:latin typeface="Muli"/>
                <a:ea typeface="Muli"/>
                <a:cs typeface="Muli"/>
                <a:sym typeface="Muli"/>
              </a:rPr>
              <a:t>4a7f5a6c478..</a:t>
            </a:r>
          </a:p>
        </p:txBody>
      </p:sp>
      <p:sp>
        <p:nvSpPr>
          <p:cNvPr id="1445" name="Shape 1445"/>
          <p:cNvSpPr/>
          <p:nvPr/>
        </p:nvSpPr>
        <p:spPr>
          <a:xfrm>
            <a:off x="3657325" y="2209325"/>
            <a:ext cx="1619399" cy="645300"/>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7a4d5f97d8bb..</a:t>
            </a:r>
          </a:p>
        </p:txBody>
      </p:sp>
      <p:sp>
        <p:nvSpPr>
          <p:cNvPr id="1446" name="Shape 1446"/>
          <p:cNvSpPr/>
          <p:nvPr/>
        </p:nvSpPr>
        <p:spPr>
          <a:xfrm>
            <a:off x="5989400" y="2209325"/>
            <a:ext cx="1619399" cy="645300"/>
          </a:xfrm>
          <a:prstGeom prst="roundRect">
            <a:avLst>
              <a:gd name="adj" fmla="val 16667"/>
            </a:avLst>
          </a:prstGeom>
          <a:solidFill>
            <a:srgbClr val="184769"/>
          </a:solidFill>
          <a:ln w="19050"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0a4d9f8d4dda..</a:t>
            </a:r>
          </a:p>
        </p:txBody>
      </p:sp>
      <p:cxnSp>
        <p:nvCxnSpPr>
          <p:cNvPr id="1447" name="Shape 1447"/>
          <p:cNvCxnSpPr>
            <a:stCxn id="1446" idx="1"/>
            <a:endCxn id="1445" idx="3"/>
          </p:cNvCxnSpPr>
          <p:nvPr/>
        </p:nvCxnSpPr>
        <p:spPr>
          <a:xfrm rot="10800000">
            <a:off x="5276600" y="2531975"/>
            <a:ext cx="712800" cy="0"/>
          </a:xfrm>
          <a:prstGeom prst="straightConnector1">
            <a:avLst/>
          </a:prstGeom>
          <a:noFill/>
          <a:ln w="19050" cap="flat" cmpd="sng">
            <a:solidFill>
              <a:srgbClr val="2B9FDE"/>
            </a:solidFill>
            <a:prstDash val="solid"/>
            <a:round/>
            <a:headEnd type="none" w="lg" len="lg"/>
            <a:tailEnd type="triangle" w="lg" len="lg"/>
          </a:ln>
        </p:spPr>
      </p:cxnSp>
      <p:cxnSp>
        <p:nvCxnSpPr>
          <p:cNvPr id="1448" name="Shape 1448"/>
          <p:cNvCxnSpPr/>
          <p:nvPr/>
        </p:nvCxnSpPr>
        <p:spPr>
          <a:xfrm rot="10800000">
            <a:off x="2944650" y="2531975"/>
            <a:ext cx="712799" cy="0"/>
          </a:xfrm>
          <a:prstGeom prst="straightConnector1">
            <a:avLst/>
          </a:prstGeom>
          <a:noFill/>
          <a:ln w="19050" cap="flat" cmpd="sng">
            <a:solidFill>
              <a:srgbClr val="2B9FDE"/>
            </a:solidFill>
            <a:prstDash val="solid"/>
            <a:round/>
            <a:headEnd type="none" w="lg" len="lg"/>
            <a:tailEnd type="triangle" w="lg" len="lg"/>
          </a:ln>
        </p:spPr>
      </p:cxnSp>
      <p:sp>
        <p:nvSpPr>
          <p:cNvPr id="1449" name="Shape 1449"/>
          <p:cNvSpPr txBox="1"/>
          <p:nvPr/>
        </p:nvSpPr>
        <p:spPr>
          <a:xfrm>
            <a:off x="1325250" y="3271700"/>
            <a:ext cx="1619399" cy="1146299"/>
          </a:xfrm>
          <a:prstGeom prst="rect">
            <a:avLst/>
          </a:prstGeom>
          <a:noFill/>
          <a:ln w="9525"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C6DAEC"/>
                </a:solidFill>
                <a:latin typeface="Muli"/>
                <a:ea typeface="Muli"/>
                <a:cs typeface="Muli"/>
                <a:sym typeface="Muli"/>
              </a:rPr>
              <a:t>Formulaire ajout commentaire</a:t>
            </a:r>
          </a:p>
        </p:txBody>
      </p:sp>
      <p:sp>
        <p:nvSpPr>
          <p:cNvPr id="1450" name="Shape 1450"/>
          <p:cNvSpPr txBox="1"/>
          <p:nvPr/>
        </p:nvSpPr>
        <p:spPr>
          <a:xfrm>
            <a:off x="3657325" y="3271700"/>
            <a:ext cx="1619399" cy="1146299"/>
          </a:xfrm>
          <a:prstGeom prst="rect">
            <a:avLst/>
          </a:prstGeom>
          <a:noFill/>
          <a:ln w="9525"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Ajout commentaire dans base de données</a:t>
            </a:r>
          </a:p>
        </p:txBody>
      </p:sp>
      <p:sp>
        <p:nvSpPr>
          <p:cNvPr id="1451" name="Shape 1451"/>
          <p:cNvSpPr txBox="1"/>
          <p:nvPr/>
        </p:nvSpPr>
        <p:spPr>
          <a:xfrm>
            <a:off x="5989400" y="3271700"/>
            <a:ext cx="1619399" cy="1146299"/>
          </a:xfrm>
          <a:prstGeom prst="rect">
            <a:avLst/>
          </a:prstGeom>
          <a:noFill/>
          <a:ln w="9525" cap="flat" cmpd="sng">
            <a:solidFill>
              <a:srgbClr val="2B9FD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C6DAEC"/>
                </a:solidFill>
                <a:latin typeface="Muli"/>
                <a:ea typeface="Muli"/>
                <a:cs typeface="Muli"/>
                <a:sym typeface="Muli"/>
              </a:rPr>
              <a:t>Affichage des commentaires des publications</a:t>
            </a:r>
          </a:p>
        </p:txBody>
      </p:sp>
      <p:sp>
        <p:nvSpPr>
          <p:cNvPr id="1452" name="Shape 1452"/>
          <p:cNvSpPr txBox="1"/>
          <p:nvPr/>
        </p:nvSpPr>
        <p:spPr>
          <a:xfrm>
            <a:off x="1835300" y="925050"/>
            <a:ext cx="5339400" cy="457200"/>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Arbre de commits dans le git repository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Shape 1425"/>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a:spcBef>
                <a:spcPts val="0"/>
              </a:spcBef>
              <a:buNone/>
            </a:pPr>
            <a:r>
              <a:rPr lang="en" dirty="0"/>
              <a:t>Aller jusqu’au commit</a:t>
            </a:r>
          </a:p>
        </p:txBody>
      </p:sp>
      <p:sp>
        <p:nvSpPr>
          <p:cNvPr id="1426" name="Shape 1426"/>
          <p:cNvSpPr txBox="1">
            <a:spLocks noGrp="1"/>
          </p:cNvSpPr>
          <p:nvPr>
            <p:ph type="body" idx="1"/>
          </p:nvPr>
        </p:nvSpPr>
        <p:spPr>
          <a:xfrm>
            <a:off x="412175" y="2380900"/>
            <a:ext cx="2615999" cy="2544899"/>
          </a:xfrm>
          <a:prstGeom prst="rect">
            <a:avLst/>
          </a:prstGeom>
          <a:ln w="9525" cap="flat"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600"/>
              </a:spcBef>
              <a:spcAft>
                <a:spcPts val="0"/>
              </a:spcAft>
              <a:buNone/>
            </a:pPr>
            <a:r>
              <a:rPr lang="en" sz="1600" b="1" dirty="0"/>
              <a:t>Working directory</a:t>
            </a:r>
          </a:p>
          <a:p>
            <a:pPr marR="0" lvl="0" algn="ctr" rtl="0">
              <a:lnSpc>
                <a:spcPct val="100000"/>
              </a:lnSpc>
              <a:spcBef>
                <a:spcPts val="600"/>
              </a:spcBef>
              <a:spcAft>
                <a:spcPts val="0"/>
              </a:spcAft>
              <a:buNone/>
            </a:pPr>
            <a:endParaRPr sz="1600" dirty="0"/>
          </a:p>
          <a:p>
            <a:pPr marR="0" lvl="0" algn="ctr" rtl="0">
              <a:lnSpc>
                <a:spcPct val="100000"/>
              </a:lnSpc>
              <a:spcBef>
                <a:spcPts val="600"/>
              </a:spcBef>
              <a:spcAft>
                <a:spcPts val="0"/>
              </a:spcAft>
              <a:buNone/>
            </a:pPr>
            <a:r>
              <a:rPr lang="en" sz="1600" dirty="0"/>
              <a:t>C’est la zone de travail : les fichiers tout juste modifiés sont ici</a:t>
            </a:r>
          </a:p>
        </p:txBody>
      </p:sp>
      <p:sp>
        <p:nvSpPr>
          <p:cNvPr id="1427" name="Shape 1427"/>
          <p:cNvSpPr txBox="1">
            <a:spLocks noGrp="1"/>
          </p:cNvSpPr>
          <p:nvPr>
            <p:ph type="body" idx="2"/>
          </p:nvPr>
        </p:nvSpPr>
        <p:spPr>
          <a:xfrm>
            <a:off x="3238175" y="2380900"/>
            <a:ext cx="2615999" cy="2544899"/>
          </a:xfrm>
          <a:prstGeom prst="rect">
            <a:avLst/>
          </a:prstGeom>
          <a:ln w="9525" cap="flat"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600"/>
              </a:spcBef>
              <a:spcAft>
                <a:spcPts val="0"/>
              </a:spcAft>
              <a:buNone/>
            </a:pPr>
            <a:r>
              <a:rPr lang="en" sz="1600" b="1" dirty="0"/>
              <a:t>Index</a:t>
            </a:r>
          </a:p>
          <a:p>
            <a:pPr marL="0" marR="0" lvl="0" indent="0" algn="ctr" rtl="0">
              <a:lnSpc>
                <a:spcPct val="100000"/>
              </a:lnSpc>
              <a:spcBef>
                <a:spcPts val="600"/>
              </a:spcBef>
              <a:spcAft>
                <a:spcPts val="0"/>
              </a:spcAft>
              <a:buNone/>
            </a:pPr>
            <a:endParaRPr sz="1600" dirty="0"/>
          </a:p>
          <a:p>
            <a:pPr marL="0" marR="0" lvl="0" indent="0" algn="ctr" rtl="0">
              <a:lnSpc>
                <a:spcPct val="100000"/>
              </a:lnSpc>
              <a:spcBef>
                <a:spcPts val="600"/>
              </a:spcBef>
              <a:spcAft>
                <a:spcPts val="0"/>
              </a:spcAft>
              <a:buNone/>
            </a:pPr>
            <a:r>
              <a:rPr lang="en" sz="1600" dirty="0"/>
              <a:t>Zone qui permet de stocker les modifications séléctionées en vue d’être commitées</a:t>
            </a:r>
          </a:p>
        </p:txBody>
      </p:sp>
      <p:sp>
        <p:nvSpPr>
          <p:cNvPr id="1428" name="Shape 1428"/>
          <p:cNvSpPr txBox="1">
            <a:spLocks noGrp="1"/>
          </p:cNvSpPr>
          <p:nvPr>
            <p:ph type="body" idx="3"/>
          </p:nvPr>
        </p:nvSpPr>
        <p:spPr>
          <a:xfrm>
            <a:off x="6064176" y="2380900"/>
            <a:ext cx="2615999" cy="2544899"/>
          </a:xfrm>
          <a:prstGeom prst="rect">
            <a:avLst/>
          </a:prstGeom>
          <a:ln w="9525" cap="flat"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600"/>
              </a:spcBef>
              <a:spcAft>
                <a:spcPts val="0"/>
              </a:spcAft>
              <a:buNone/>
            </a:pPr>
            <a:r>
              <a:rPr lang="en" sz="1600" b="1" dirty="0"/>
              <a:t>Local repository</a:t>
            </a:r>
            <a:endParaRPr sz="1600" dirty="0"/>
          </a:p>
          <a:p>
            <a:pPr marL="0" marR="0" lvl="0" indent="0" algn="ctr" rtl="0">
              <a:lnSpc>
                <a:spcPct val="100000"/>
              </a:lnSpc>
              <a:spcBef>
                <a:spcPts val="600"/>
              </a:spcBef>
              <a:spcAft>
                <a:spcPts val="0"/>
              </a:spcAft>
              <a:buNone/>
            </a:pPr>
            <a:endParaRPr sz="1600" dirty="0"/>
          </a:p>
          <a:p>
            <a:pPr marL="0" marR="0" lvl="0" indent="0" algn="ctr" rtl="0">
              <a:lnSpc>
                <a:spcPct val="100000"/>
              </a:lnSpc>
              <a:spcBef>
                <a:spcPts val="600"/>
              </a:spcBef>
              <a:spcAft>
                <a:spcPts val="0"/>
              </a:spcAft>
              <a:buNone/>
            </a:pPr>
            <a:r>
              <a:rPr lang="en" sz="1600" dirty="0"/>
              <a:t>Code commité, prêt à êtr</a:t>
            </a:r>
            <a:r>
              <a:rPr lang="en" sz="1600" dirty="0">
                <a:solidFill>
                  <a:srgbClr val="C6DAEC"/>
                </a:solidFill>
              </a:rPr>
              <a:t>e envoyé sur un serveur distant</a:t>
            </a:r>
          </a:p>
        </p:txBody>
      </p:sp>
      <p:sp>
        <p:nvSpPr>
          <p:cNvPr id="1429" name="Shape 1429"/>
          <p:cNvSpPr txBox="1"/>
          <p:nvPr/>
        </p:nvSpPr>
        <p:spPr>
          <a:xfrm>
            <a:off x="1835300" y="1306050"/>
            <a:ext cx="5339400" cy="457200"/>
          </a:xfrm>
          <a:prstGeom prst="rect">
            <a:avLst/>
          </a:prstGeom>
          <a:noFill/>
          <a:ln>
            <a:noFill/>
          </a:ln>
        </p:spPr>
        <p:txBody>
          <a:bodyPr lIns="91425" tIns="91425" rIns="91425" bIns="91425" anchor="t" anchorCtr="0">
            <a:noAutofit/>
          </a:bodyPr>
          <a:lstStyle/>
          <a:p>
            <a:pPr lvl="0">
              <a:spcBef>
                <a:spcPts val="0"/>
              </a:spcBef>
              <a:buNone/>
            </a:pPr>
            <a:r>
              <a:rPr lang="en">
                <a:solidFill>
                  <a:srgbClr val="9FC5E8"/>
                </a:solidFill>
                <a:latin typeface="Muli"/>
                <a:ea typeface="Muli"/>
                <a:cs typeface="Muli"/>
                <a:sym typeface="Muli"/>
              </a:rPr>
              <a:t>3 zones, 3 ambiances</a:t>
            </a:r>
          </a:p>
        </p:txBody>
      </p:sp>
      <p:sp>
        <p:nvSpPr>
          <p:cNvPr id="1430" name="Shape 1430"/>
          <p:cNvSpPr txBox="1"/>
          <p:nvPr/>
        </p:nvSpPr>
        <p:spPr>
          <a:xfrm>
            <a:off x="1710175" y="1774950"/>
            <a:ext cx="5946900" cy="453599"/>
          </a:xfrm>
          <a:prstGeom prst="rect">
            <a:avLst/>
          </a:prstGeom>
          <a:noFill/>
          <a:ln>
            <a:noFill/>
          </a:ln>
        </p:spPr>
        <p:txBody>
          <a:bodyPr lIns="91425" tIns="91425" rIns="91425" bIns="91425" anchor="t" anchorCtr="0">
            <a:noAutofit/>
          </a:bodyPr>
          <a:lstStyle/>
          <a:p>
            <a:pPr lvl="0">
              <a:spcBef>
                <a:spcPts val="0"/>
              </a:spcBef>
              <a:buNone/>
            </a:pPr>
            <a:r>
              <a:rPr lang="en" dirty="0">
                <a:solidFill>
                  <a:srgbClr val="C6DAEC"/>
                </a:solidFill>
                <a:latin typeface="Muli"/>
                <a:ea typeface="Muli"/>
                <a:cs typeface="Muli"/>
                <a:sym typeface="Muli"/>
              </a:rPr>
              <a:t>Les modifications sont sauvegardés 3 fois</a:t>
            </a:r>
          </a:p>
        </p:txBody>
      </p:sp>
      <p:sp>
        <p:nvSpPr>
          <p:cNvPr id="8" name="Shape 1462"/>
          <p:cNvSpPr/>
          <p:nvPr/>
        </p:nvSpPr>
        <p:spPr>
          <a:xfrm>
            <a:off x="2416475" y="4072775"/>
            <a:ext cx="1599899" cy="764399"/>
          </a:xfrm>
          <a:prstGeom prst="rightArrow">
            <a:avLst>
              <a:gd name="adj1" fmla="val 63919"/>
              <a:gd name="adj2" fmla="val 50000"/>
            </a:avLst>
          </a:prstGeom>
          <a:solidFill>
            <a:schemeClr val="accent1"/>
          </a:solidFill>
          <a:ln>
            <a:noFill/>
          </a:ln>
        </p:spPr>
        <p:txBody>
          <a:bodyPr lIns="91425" tIns="91425" rIns="91425" bIns="91425" anchor="ctr" anchorCtr="0">
            <a:noAutofit/>
          </a:bodyPr>
          <a:lstStyle/>
          <a:p>
            <a:pPr lvl="0" algn="ctr">
              <a:spcBef>
                <a:spcPts val="0"/>
              </a:spcBef>
              <a:buNone/>
            </a:pPr>
            <a:r>
              <a:rPr lang="en">
                <a:solidFill>
                  <a:srgbClr val="FFFFFF"/>
                </a:solidFill>
                <a:latin typeface="Muli"/>
                <a:ea typeface="Muli"/>
                <a:cs typeface="Muli"/>
                <a:sym typeface="Muli"/>
              </a:rPr>
              <a:t>git add</a:t>
            </a:r>
          </a:p>
        </p:txBody>
      </p:sp>
      <p:sp>
        <p:nvSpPr>
          <p:cNvPr id="9" name="Shape 1463"/>
          <p:cNvSpPr/>
          <p:nvPr/>
        </p:nvSpPr>
        <p:spPr>
          <a:xfrm>
            <a:off x="5253800" y="4072775"/>
            <a:ext cx="1599899" cy="764399"/>
          </a:xfrm>
          <a:prstGeom prst="rightArrow">
            <a:avLst>
              <a:gd name="adj1" fmla="val 63919"/>
              <a:gd name="adj2" fmla="val 50000"/>
            </a:avLst>
          </a:prstGeom>
          <a:solidFill>
            <a:schemeClr val="accent1"/>
          </a:solidFill>
          <a:ln>
            <a:noFill/>
          </a:ln>
        </p:spPr>
        <p:txBody>
          <a:bodyPr lIns="91425" tIns="91425" rIns="91425" bIns="91425" anchor="ctr" anchorCtr="0">
            <a:noAutofit/>
          </a:bodyPr>
          <a:lstStyle/>
          <a:p>
            <a:pPr lvl="0" algn="ctr" rtl="0">
              <a:spcBef>
                <a:spcPts val="0"/>
              </a:spcBef>
              <a:buNone/>
            </a:pPr>
            <a:r>
              <a:rPr lang="en">
                <a:solidFill>
                  <a:srgbClr val="FFFFFF"/>
                </a:solidFill>
                <a:latin typeface="Muli"/>
                <a:ea typeface="Muli"/>
                <a:cs typeface="Muli"/>
                <a:sym typeface="Muli"/>
              </a:rPr>
              <a:t>git commit</a:t>
            </a:r>
          </a:p>
        </p:txBody>
      </p:sp>
    </p:spTree>
    <p:extLst>
      <p:ext uri="{BB962C8B-B14F-4D97-AF65-F5344CB8AC3E}">
        <p14:creationId xmlns:p14="http://schemas.microsoft.com/office/powerpoint/2010/main" val="83792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Shape 1468"/>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rtl="0">
              <a:spcBef>
                <a:spcPts val="0"/>
              </a:spcBef>
              <a:buNone/>
            </a:pPr>
            <a:r>
              <a:rPr lang="en"/>
              <a:t>Aller jusqu’au commit</a:t>
            </a:r>
          </a:p>
        </p:txBody>
      </p:sp>
      <p:sp>
        <p:nvSpPr>
          <p:cNvPr id="1469" name="Shape 1469"/>
          <p:cNvSpPr txBox="1"/>
          <p:nvPr/>
        </p:nvSpPr>
        <p:spPr>
          <a:xfrm>
            <a:off x="1835300" y="1306050"/>
            <a:ext cx="5339400" cy="457200"/>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Où j’en suis dans mes 3 zones ?</a:t>
            </a:r>
          </a:p>
        </p:txBody>
      </p:sp>
      <p:sp>
        <p:nvSpPr>
          <p:cNvPr id="1470" name="Shape 1470"/>
          <p:cNvSpPr txBox="1">
            <a:spLocks noGrp="1"/>
          </p:cNvSpPr>
          <p:nvPr>
            <p:ph type="body" idx="1"/>
          </p:nvPr>
        </p:nvSpPr>
        <p:spPr>
          <a:xfrm>
            <a:off x="2001350" y="1812975"/>
            <a:ext cx="6115199" cy="645300"/>
          </a:xfrm>
          <a:prstGeom prst="rect">
            <a:avLst/>
          </a:prstGeom>
          <a:solidFill>
            <a:srgbClr val="184769"/>
          </a:solidFill>
          <a:ln>
            <a:noFill/>
          </a:ln>
        </p:spPr>
        <p:txBody>
          <a:bodyPr lIns="91425" tIns="91425" rIns="91425" bIns="91425" anchor="t" anchorCtr="0">
            <a:noAutofit/>
          </a:bodyPr>
          <a:lstStyle/>
          <a:p>
            <a:pPr lvl="0" rtl="0">
              <a:spcBef>
                <a:spcPts val="0"/>
              </a:spcBef>
              <a:buNone/>
            </a:pPr>
            <a:r>
              <a:rPr lang="en" sz="1800" b="1">
                <a:latin typeface="Consolas"/>
                <a:ea typeface="Consolas"/>
                <a:cs typeface="Consolas"/>
                <a:sym typeface="Consolas"/>
              </a:rPr>
              <a:t>git status</a:t>
            </a:r>
          </a:p>
        </p:txBody>
      </p:sp>
      <p:sp>
        <p:nvSpPr>
          <p:cNvPr id="1471" name="Shape 1471"/>
          <p:cNvSpPr txBox="1"/>
          <p:nvPr/>
        </p:nvSpPr>
        <p:spPr>
          <a:xfrm>
            <a:off x="453450" y="2834275"/>
            <a:ext cx="8162100" cy="2021099"/>
          </a:xfrm>
          <a:prstGeom prst="rect">
            <a:avLst/>
          </a:prstGeom>
          <a:noFill/>
          <a:ln w="9525" cap="flat" cmpd="sng">
            <a:solidFill>
              <a:srgbClr val="999999"/>
            </a:solidFill>
            <a:prstDash val="lgDash"/>
            <a:round/>
            <a:headEnd type="none" w="med" len="med"/>
            <a:tailEnd type="none" w="med" len="med"/>
          </a:ln>
        </p:spPr>
        <p:txBody>
          <a:bodyPr lIns="91425" tIns="91425" rIns="91425" bIns="91425" anchor="t" anchorCtr="0">
            <a:noAutofit/>
          </a:bodyPr>
          <a:lstStyle/>
          <a:p>
            <a:pPr lvl="0" rtl="0">
              <a:spcBef>
                <a:spcPts val="0"/>
              </a:spcBef>
              <a:buClr>
                <a:schemeClr val="dk1"/>
              </a:buClr>
              <a:buFont typeface="Arial"/>
              <a:buNone/>
            </a:pPr>
            <a:r>
              <a:rPr lang="en">
                <a:solidFill>
                  <a:srgbClr val="C6DAEC"/>
                </a:solidFill>
                <a:latin typeface="Consolas"/>
                <a:ea typeface="Consolas"/>
                <a:cs typeface="Consolas"/>
                <a:sym typeface="Consolas"/>
              </a:rPr>
              <a:t>On branch master</a:t>
            </a:r>
          </a:p>
          <a:p>
            <a:pPr lvl="0" rtl="0">
              <a:spcBef>
                <a:spcPts val="0"/>
              </a:spcBef>
              <a:buClr>
                <a:schemeClr val="dk1"/>
              </a:buClr>
              <a:buFont typeface="Arial"/>
              <a:buNone/>
            </a:pPr>
            <a:r>
              <a:rPr lang="en">
                <a:solidFill>
                  <a:srgbClr val="C6DAEC"/>
                </a:solidFill>
                <a:latin typeface="Consolas"/>
                <a:ea typeface="Consolas"/>
                <a:cs typeface="Consolas"/>
                <a:sym typeface="Consolas"/>
              </a:rPr>
              <a:t>Changes not staged for commit:</a:t>
            </a:r>
          </a:p>
          <a:p>
            <a:pPr lvl="0" rtl="0">
              <a:spcBef>
                <a:spcPts val="0"/>
              </a:spcBef>
              <a:buClr>
                <a:schemeClr val="dk1"/>
              </a:buClr>
              <a:buFont typeface="Arial"/>
              <a:buNone/>
            </a:pPr>
            <a:r>
              <a:rPr lang="en">
                <a:solidFill>
                  <a:srgbClr val="C6DAEC"/>
                </a:solidFill>
                <a:latin typeface="Consolas"/>
                <a:ea typeface="Consolas"/>
                <a:cs typeface="Consolas"/>
                <a:sym typeface="Consolas"/>
              </a:rPr>
              <a:t>  (use "git add &lt;file&gt;..." to update what will be committed)</a:t>
            </a:r>
          </a:p>
          <a:p>
            <a:pPr lvl="0" rtl="0">
              <a:spcBef>
                <a:spcPts val="0"/>
              </a:spcBef>
              <a:buClr>
                <a:schemeClr val="dk1"/>
              </a:buClr>
              <a:buFont typeface="Arial"/>
              <a:buNone/>
            </a:pPr>
            <a:r>
              <a:rPr lang="en">
                <a:solidFill>
                  <a:srgbClr val="C6DAEC"/>
                </a:solidFill>
                <a:latin typeface="Consolas"/>
                <a:ea typeface="Consolas"/>
                <a:cs typeface="Consolas"/>
                <a:sym typeface="Consolas"/>
              </a:rPr>
              <a:t>  (use "git checkout -- &lt;file&gt;..." to discard changes in working directory)</a:t>
            </a:r>
          </a:p>
          <a:p>
            <a:pPr lvl="0" rtl="0">
              <a:spcBef>
                <a:spcPts val="0"/>
              </a:spcBef>
              <a:buClr>
                <a:schemeClr val="dk1"/>
              </a:buClr>
              <a:buFont typeface="Arial"/>
              <a:buNone/>
            </a:pPr>
            <a:endParaRPr>
              <a:solidFill>
                <a:srgbClr val="C6DAEC"/>
              </a:solidFill>
              <a:latin typeface="Consolas"/>
              <a:ea typeface="Consolas"/>
              <a:cs typeface="Consolas"/>
              <a:sym typeface="Consolas"/>
            </a:endParaRPr>
          </a:p>
          <a:p>
            <a:pPr lvl="0" rtl="0">
              <a:spcBef>
                <a:spcPts val="0"/>
              </a:spcBef>
              <a:buClr>
                <a:schemeClr val="dk1"/>
              </a:buClr>
              <a:buFont typeface="Arial"/>
              <a:buNone/>
            </a:pPr>
            <a:r>
              <a:rPr lang="en">
                <a:solidFill>
                  <a:srgbClr val="C6DAEC"/>
                </a:solidFill>
                <a:latin typeface="Consolas"/>
                <a:ea typeface="Consolas"/>
                <a:cs typeface="Consolas"/>
                <a:sym typeface="Consolas"/>
              </a:rPr>
              <a:t>	</a:t>
            </a:r>
            <a:r>
              <a:rPr lang="en">
                <a:solidFill>
                  <a:srgbClr val="E06666"/>
                </a:solidFill>
                <a:latin typeface="Consolas"/>
                <a:ea typeface="Consolas"/>
                <a:cs typeface="Consolas"/>
                <a:sym typeface="Consolas"/>
              </a:rPr>
              <a:t>modified:   views/add_commentaire.php</a:t>
            </a:r>
          </a:p>
          <a:p>
            <a:pPr lvl="0" rtl="0">
              <a:spcBef>
                <a:spcPts val="0"/>
              </a:spcBef>
              <a:buClr>
                <a:schemeClr val="dk1"/>
              </a:buClr>
              <a:buFont typeface="Arial"/>
              <a:buNone/>
            </a:pPr>
            <a:endParaRPr>
              <a:solidFill>
                <a:srgbClr val="C6DAEC"/>
              </a:solidFill>
              <a:latin typeface="Consolas"/>
              <a:ea typeface="Consolas"/>
              <a:cs typeface="Consolas"/>
              <a:sym typeface="Consolas"/>
            </a:endParaRPr>
          </a:p>
          <a:p>
            <a:pPr lvl="0">
              <a:spcBef>
                <a:spcPts val="0"/>
              </a:spcBef>
              <a:buNone/>
            </a:pPr>
            <a:r>
              <a:rPr lang="en">
                <a:solidFill>
                  <a:srgbClr val="C6DAEC"/>
                </a:solidFill>
                <a:latin typeface="Consolas"/>
                <a:ea typeface="Consolas"/>
                <a:cs typeface="Consolas"/>
                <a:sym typeface="Consolas"/>
              </a:rPr>
              <a:t>no changes added to commit (use "git add" and/or "git commit -a")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Shape 1476"/>
          <p:cNvSpPr txBox="1">
            <a:spLocks noGrp="1"/>
          </p:cNvSpPr>
          <p:nvPr>
            <p:ph type="title"/>
          </p:nvPr>
        </p:nvSpPr>
        <p:spPr>
          <a:xfrm>
            <a:off x="1662225" y="514350"/>
            <a:ext cx="6894299" cy="931499"/>
          </a:xfrm>
          <a:prstGeom prst="rect">
            <a:avLst/>
          </a:prstGeom>
        </p:spPr>
        <p:txBody>
          <a:bodyPr lIns="91425" tIns="91425" rIns="91425" bIns="91425" anchor="b" anchorCtr="0">
            <a:noAutofit/>
          </a:bodyPr>
          <a:lstStyle/>
          <a:p>
            <a:pPr lvl="0" rtl="0">
              <a:spcBef>
                <a:spcPts val="0"/>
              </a:spcBef>
              <a:buNone/>
            </a:pPr>
            <a:r>
              <a:rPr lang="en"/>
              <a:t>Aller jusqu’au commit</a:t>
            </a:r>
          </a:p>
        </p:txBody>
      </p:sp>
      <p:sp>
        <p:nvSpPr>
          <p:cNvPr id="1477" name="Shape 1477"/>
          <p:cNvSpPr txBox="1"/>
          <p:nvPr/>
        </p:nvSpPr>
        <p:spPr>
          <a:xfrm>
            <a:off x="1835300" y="1306050"/>
            <a:ext cx="5339400" cy="457200"/>
          </a:xfrm>
          <a:prstGeom prst="rect">
            <a:avLst/>
          </a:prstGeom>
          <a:noFill/>
          <a:ln>
            <a:noFill/>
          </a:ln>
        </p:spPr>
        <p:txBody>
          <a:bodyPr lIns="91425" tIns="91425" rIns="91425" bIns="91425" anchor="t" anchorCtr="0">
            <a:noAutofit/>
          </a:bodyPr>
          <a:lstStyle/>
          <a:p>
            <a:pPr lvl="0" rtl="0">
              <a:spcBef>
                <a:spcPts val="0"/>
              </a:spcBef>
              <a:buNone/>
            </a:pPr>
            <a:r>
              <a:rPr lang="en">
                <a:solidFill>
                  <a:srgbClr val="9FC5E8"/>
                </a:solidFill>
                <a:latin typeface="Muli"/>
                <a:ea typeface="Muli"/>
                <a:cs typeface="Muli"/>
                <a:sym typeface="Muli"/>
              </a:rPr>
              <a:t>Visualiser les différences entre le working directory et l’index</a:t>
            </a:r>
          </a:p>
        </p:txBody>
      </p:sp>
      <p:sp>
        <p:nvSpPr>
          <p:cNvPr id="1478" name="Shape 1478"/>
          <p:cNvSpPr txBox="1">
            <a:spLocks noGrp="1"/>
          </p:cNvSpPr>
          <p:nvPr>
            <p:ph type="body" idx="1"/>
          </p:nvPr>
        </p:nvSpPr>
        <p:spPr>
          <a:xfrm>
            <a:off x="2001350" y="1812975"/>
            <a:ext cx="6115199" cy="645300"/>
          </a:xfrm>
          <a:prstGeom prst="rect">
            <a:avLst/>
          </a:prstGeom>
          <a:solidFill>
            <a:srgbClr val="184769"/>
          </a:solidFill>
          <a:ln>
            <a:noFill/>
          </a:ln>
        </p:spPr>
        <p:txBody>
          <a:bodyPr lIns="91425" tIns="91425" rIns="91425" bIns="91425" anchor="t" anchorCtr="0">
            <a:noAutofit/>
          </a:bodyPr>
          <a:lstStyle/>
          <a:p>
            <a:pPr lvl="0" rtl="0">
              <a:spcBef>
                <a:spcPts val="0"/>
              </a:spcBef>
              <a:buNone/>
            </a:pPr>
            <a:r>
              <a:rPr lang="en" sz="1800" b="1">
                <a:latin typeface="Consolas"/>
                <a:ea typeface="Consolas"/>
                <a:cs typeface="Consolas"/>
                <a:sym typeface="Consolas"/>
              </a:rPr>
              <a:t>git diff</a:t>
            </a:r>
          </a:p>
        </p:txBody>
      </p:sp>
      <p:sp>
        <p:nvSpPr>
          <p:cNvPr id="1479" name="Shape 1479"/>
          <p:cNvSpPr txBox="1"/>
          <p:nvPr/>
        </p:nvSpPr>
        <p:spPr>
          <a:xfrm>
            <a:off x="453450" y="2605675"/>
            <a:ext cx="8162100" cy="2425800"/>
          </a:xfrm>
          <a:prstGeom prst="rect">
            <a:avLst/>
          </a:prstGeom>
          <a:noFill/>
          <a:ln w="9525" cap="flat" cmpd="sng">
            <a:solidFill>
              <a:srgbClr val="999999"/>
            </a:solidFill>
            <a:prstDash val="lgDash"/>
            <a:round/>
            <a:headEnd type="none" w="med" len="med"/>
            <a:tailEnd type="none" w="med" len="med"/>
          </a:ln>
        </p:spPr>
        <p:txBody>
          <a:bodyPr lIns="91425" tIns="91425" rIns="91425" bIns="91425" anchor="t" anchorCtr="0">
            <a:noAutofit/>
          </a:bodyPr>
          <a:lstStyle/>
          <a:p>
            <a:pPr lvl="0" rtl="0">
              <a:spcBef>
                <a:spcPts val="0"/>
              </a:spcBef>
              <a:buNone/>
            </a:pPr>
            <a:r>
              <a:rPr lang="en" dirty="0">
                <a:solidFill>
                  <a:srgbClr val="999999"/>
                </a:solidFill>
                <a:latin typeface="Consolas"/>
                <a:ea typeface="Consolas"/>
                <a:cs typeface="Consolas"/>
                <a:sym typeface="Consolas"/>
              </a:rPr>
              <a:t>diff --git a/views/add_commentaire.php b/views/add_commentaire.php</a:t>
            </a:r>
          </a:p>
          <a:p>
            <a:pPr lvl="0" rtl="0">
              <a:spcBef>
                <a:spcPts val="0"/>
              </a:spcBef>
              <a:buNone/>
            </a:pPr>
            <a:r>
              <a:rPr lang="en" dirty="0">
                <a:solidFill>
                  <a:srgbClr val="999999"/>
                </a:solidFill>
                <a:latin typeface="Consolas"/>
                <a:ea typeface="Consolas"/>
                <a:cs typeface="Consolas"/>
                <a:sym typeface="Consolas"/>
              </a:rPr>
              <a:t>index e69de29..8cff573 100644</a:t>
            </a:r>
          </a:p>
          <a:p>
            <a:pPr lvl="0" rtl="0">
              <a:spcBef>
                <a:spcPts val="0"/>
              </a:spcBef>
              <a:buNone/>
            </a:pPr>
            <a:r>
              <a:rPr lang="en" dirty="0">
                <a:solidFill>
                  <a:srgbClr val="999999"/>
                </a:solidFill>
                <a:latin typeface="Consolas"/>
                <a:ea typeface="Consolas"/>
                <a:cs typeface="Consolas"/>
                <a:sym typeface="Consolas"/>
              </a:rPr>
              <a:t>--- a/views/add_commentaire.php</a:t>
            </a:r>
          </a:p>
          <a:p>
            <a:pPr lvl="0" rtl="0">
              <a:spcBef>
                <a:spcPts val="0"/>
              </a:spcBef>
              <a:buNone/>
            </a:pPr>
            <a:r>
              <a:rPr lang="en" dirty="0">
                <a:solidFill>
                  <a:srgbClr val="999999"/>
                </a:solidFill>
                <a:latin typeface="Consolas"/>
                <a:ea typeface="Consolas"/>
                <a:cs typeface="Consolas"/>
                <a:sym typeface="Consolas"/>
              </a:rPr>
              <a:t>+++ b/views/add_commentaire.php</a:t>
            </a:r>
          </a:p>
          <a:p>
            <a:pPr lvl="0" rtl="0">
              <a:spcBef>
                <a:spcPts val="0"/>
              </a:spcBef>
              <a:buNone/>
            </a:pPr>
            <a:r>
              <a:rPr lang="en" dirty="0">
                <a:solidFill>
                  <a:srgbClr val="999999"/>
                </a:solidFill>
                <a:latin typeface="Consolas"/>
                <a:ea typeface="Consolas"/>
                <a:cs typeface="Consolas"/>
                <a:sym typeface="Consolas"/>
              </a:rPr>
              <a:t>@@ -0,0 +1,6 @@</a:t>
            </a:r>
          </a:p>
          <a:p>
            <a:pPr lvl="0" rtl="0">
              <a:spcBef>
                <a:spcPts val="0"/>
              </a:spcBef>
              <a:buNone/>
            </a:pPr>
            <a:r>
              <a:rPr lang="en" dirty="0">
                <a:solidFill>
                  <a:srgbClr val="C6DAEC"/>
                </a:solidFill>
                <a:latin typeface="Consolas"/>
                <a:ea typeface="Consolas"/>
                <a:cs typeface="Consolas"/>
                <a:sym typeface="Consolas"/>
              </a:rPr>
              <a:t>&lt;?php include('header.php'); ?&gt;</a:t>
            </a:r>
          </a:p>
          <a:p>
            <a:pPr lvl="0" rtl="0">
              <a:spcBef>
                <a:spcPts val="0"/>
              </a:spcBef>
              <a:buNone/>
            </a:pPr>
            <a:endParaRPr dirty="0">
              <a:solidFill>
                <a:srgbClr val="00FF00"/>
              </a:solidFill>
              <a:latin typeface="Consolas"/>
              <a:ea typeface="Consolas"/>
              <a:cs typeface="Consolas"/>
              <a:sym typeface="Consolas"/>
            </a:endParaRPr>
          </a:p>
          <a:p>
            <a:pPr lvl="0" rtl="0">
              <a:spcBef>
                <a:spcPts val="0"/>
              </a:spcBef>
              <a:buNone/>
            </a:pPr>
            <a:r>
              <a:rPr lang="en" dirty="0">
                <a:solidFill>
                  <a:srgbClr val="00FF00"/>
                </a:solidFill>
                <a:latin typeface="Consolas"/>
                <a:ea typeface="Consolas"/>
                <a:cs typeface="Consolas"/>
                <a:sym typeface="Consolas"/>
              </a:rPr>
              <a:t>+&lt;form action="/commentaire/ajouter" method="post"&gt;</a:t>
            </a:r>
          </a:p>
          <a:p>
            <a:pPr lvl="0" rtl="0">
              <a:spcBef>
                <a:spcPts val="0"/>
              </a:spcBef>
              <a:buNone/>
            </a:pPr>
            <a:r>
              <a:rPr lang="en" dirty="0">
                <a:solidFill>
                  <a:srgbClr val="00FF00"/>
                </a:solidFill>
                <a:latin typeface="Consolas"/>
                <a:ea typeface="Consolas"/>
                <a:cs typeface="Consolas"/>
                <a:sym typeface="Consolas"/>
              </a:rPr>
              <a:t>+       &lt;p&gt;Pseudo : &lt;input type="text" name="pseudo"/&gt;&lt;/p&gt;</a:t>
            </a:r>
          </a:p>
          <a:p>
            <a:pPr lvl="0" rtl="0">
              <a:spcBef>
                <a:spcPts val="0"/>
              </a:spcBef>
              <a:buNone/>
            </a:pPr>
            <a:r>
              <a:rPr lang="en" dirty="0">
                <a:solidFill>
                  <a:srgbClr val="00FF00"/>
                </a:solidFill>
                <a:latin typeface="Consolas"/>
                <a:ea typeface="Consolas"/>
                <a:cs typeface="Consolas"/>
                <a:sym typeface="Consolas"/>
              </a:rPr>
              <a:t>+       &lt;p&gt;Commentaire : &lt;textarea name="commentaire"&gt;&lt;/textarea&gt;&lt;/p&gt;</a:t>
            </a:r>
          </a:p>
          <a:p>
            <a:pPr lvl="0" rtl="0">
              <a:spcBef>
                <a:spcPts val="0"/>
              </a:spcBef>
              <a:buNone/>
            </a:pPr>
            <a:r>
              <a:rPr lang="en" dirty="0">
                <a:solidFill>
                  <a:srgbClr val="00FF00"/>
                </a:solidFill>
                <a:latin typeface="Consolas"/>
                <a:ea typeface="Consolas"/>
                <a:cs typeface="Consolas"/>
                <a:sym typeface="Consolas"/>
              </a:rPr>
              <a:t>+&lt;/form&gt;</a:t>
            </a:r>
          </a:p>
          <a:p>
            <a:pPr lvl="0" rtl="0">
              <a:spcBef>
                <a:spcPts val="0"/>
              </a:spcBef>
              <a:buNone/>
            </a:pPr>
            <a:endParaRPr dirty="0">
              <a:solidFill>
                <a:srgbClr val="C6DAEC"/>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B72EAA30C2984F9C544F8B9D45A65A" ma:contentTypeVersion="2" ma:contentTypeDescription="Crée un document." ma:contentTypeScope="" ma:versionID="04f3e065cb90c53dd6637af8624f170e">
  <xsd:schema xmlns:xsd="http://www.w3.org/2001/XMLSchema" xmlns:xs="http://www.w3.org/2001/XMLSchema" xmlns:p="http://schemas.microsoft.com/office/2006/metadata/properties" xmlns:ns2="bfb2218b-0cfb-4d8c-92bf-b5bf17747372" targetNamespace="http://schemas.microsoft.com/office/2006/metadata/properties" ma:root="true" ma:fieldsID="82a9bb9373770a22439b5b17243a06d2" ns2:_="">
    <xsd:import namespace="bfb2218b-0cfb-4d8c-92bf-b5bf1774737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b2218b-0cfb-4d8c-92bf-b5bf177473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8D46AD-F30E-48F0-8273-DA4ADF35F7FC}"/>
</file>

<file path=customXml/itemProps2.xml><?xml version="1.0" encoding="utf-8"?>
<ds:datastoreItem xmlns:ds="http://schemas.openxmlformats.org/officeDocument/2006/customXml" ds:itemID="{1D71D0EE-1C20-49FF-8FEE-70ED354BF680}"/>
</file>

<file path=customXml/itemProps3.xml><?xml version="1.0" encoding="utf-8"?>
<ds:datastoreItem xmlns:ds="http://schemas.openxmlformats.org/officeDocument/2006/customXml" ds:itemID="{42AB7965-C342-4D2D-970E-8D9F34FFFBDB}"/>
</file>

<file path=docProps/app.xml><?xml version="1.0" encoding="utf-8"?>
<Properties xmlns="http://schemas.openxmlformats.org/officeDocument/2006/extended-properties" xmlns:vt="http://schemas.openxmlformats.org/officeDocument/2006/docPropsVTypes">
  <TotalTime>1630</TotalTime>
  <Words>1681</Words>
  <Application>Microsoft Macintosh PowerPoint</Application>
  <PresentationFormat>Affichage à l'écran (16:9)</PresentationFormat>
  <Paragraphs>320</Paragraphs>
  <Slides>35</Slides>
  <Notes>35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35</vt:i4>
      </vt:variant>
    </vt:vector>
  </HeadingPairs>
  <TitlesOfParts>
    <vt:vector size="41" baseType="lpstr">
      <vt:lpstr>Nixie One</vt:lpstr>
      <vt:lpstr>Arial</vt:lpstr>
      <vt:lpstr>Muli</vt:lpstr>
      <vt:lpstr>Consolas</vt:lpstr>
      <vt:lpstr>Courier New</vt:lpstr>
      <vt:lpstr>Imogen template</vt:lpstr>
      <vt:lpstr>Formation git</vt:lpstr>
      <vt:lpstr>Codons à plusieurs !</vt:lpstr>
      <vt:lpstr>Pourquoi utiliser git ?</vt:lpstr>
      <vt:lpstr>La théorie de git</vt:lpstr>
      <vt:lpstr>Les commits</vt:lpstr>
      <vt:lpstr>Les commits</vt:lpstr>
      <vt:lpstr>Aller jusqu’au commit</vt:lpstr>
      <vt:lpstr>Aller jusqu’au commit</vt:lpstr>
      <vt:lpstr>Aller jusqu’au commit</vt:lpstr>
      <vt:lpstr>Aller jusqu’au commit</vt:lpstr>
      <vt:lpstr>Aller jusqu’au commit</vt:lpstr>
      <vt:lpstr>Revenir au dernier commit</vt:lpstr>
      <vt:lpstr>Revenir au dernier commit</vt:lpstr>
      <vt:lpstr>Désindexer des fichiers</vt:lpstr>
      <vt:lpstr>Désindexer des fichiers</vt:lpstr>
      <vt:lpstr>Aller jusqu’au commit</vt:lpstr>
      <vt:lpstr>Les branches</vt:lpstr>
      <vt:lpstr>Les branches</vt:lpstr>
      <vt:lpstr>Les branches et commits</vt:lpstr>
      <vt:lpstr>Gestion des branches</vt:lpstr>
      <vt:lpstr>Gestion des branches</vt:lpstr>
      <vt:lpstr>Gestion des branches</vt:lpstr>
      <vt:lpstr>Les dépots distants</vt:lpstr>
      <vt:lpstr>Les dépôts distants</vt:lpstr>
      <vt:lpstr>Voir et ajouter des dépots distants</vt:lpstr>
      <vt:lpstr>Envoyer sur le dépot distant</vt:lpstr>
      <vt:lpstr>Recevoir depuis le dépot distant</vt:lpstr>
      <vt:lpstr>Le schéma de base de git</vt:lpstr>
      <vt:lpstr>Installation de git</vt:lpstr>
      <vt:lpstr>Authentification par clé</vt:lpstr>
      <vt:lpstr>Configuration minimale</vt:lpstr>
      <vt:lpstr>Git Workflow</vt:lpstr>
      <vt:lpstr>La zone de bordel : Stash </vt:lpstr>
      <vt:lpstr>Stash : les commandes</vt:lpstr>
      <vt:lpstr>Pour aller plus loin avec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dc:title>
  <dc:creator>Stanislas Plessia</dc:creator>
  <cp:lastModifiedBy>Freddy Hebrard</cp:lastModifiedBy>
  <cp:revision>14</cp:revision>
  <dcterms:modified xsi:type="dcterms:W3CDTF">2023-02-13T10:14:24Z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0x0101002FB72EAA30C2984F9C544F8B9D45A65A</vt:lpwstr>
  </property>
</Properties>
</file>