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074900" cy="20104100"/>
  <p:notesSz cx="150749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54" y="-2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7732" y="339978"/>
            <a:ext cx="14168091" cy="224092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9599" y="351846"/>
            <a:ext cx="14119224" cy="219205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7220" y="566863"/>
            <a:ext cx="1985417" cy="187372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425615" y="644353"/>
            <a:ext cx="1623798" cy="16454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2826" y="17579044"/>
            <a:ext cx="7022961" cy="224162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1656" y="17769628"/>
            <a:ext cx="6558720" cy="164055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53420" y="17599638"/>
            <a:ext cx="6957059" cy="2175510"/>
          </a:xfrm>
          <a:custGeom>
            <a:avLst/>
            <a:gdLst/>
            <a:ahLst/>
            <a:cxnLst/>
            <a:rect l="l" t="t" r="r" b="b"/>
            <a:pathLst>
              <a:path w="6957059" h="2175509">
                <a:moveTo>
                  <a:pt x="6594090" y="0"/>
                </a:moveTo>
                <a:lnTo>
                  <a:pt x="362550" y="0"/>
                </a:lnTo>
                <a:lnTo>
                  <a:pt x="313352" y="3309"/>
                </a:lnTo>
                <a:lnTo>
                  <a:pt x="266166" y="12950"/>
                </a:lnTo>
                <a:lnTo>
                  <a:pt x="221425" y="28489"/>
                </a:lnTo>
                <a:lnTo>
                  <a:pt x="179560" y="49496"/>
                </a:lnTo>
                <a:lnTo>
                  <a:pt x="141002" y="75539"/>
                </a:lnTo>
                <a:lnTo>
                  <a:pt x="106185" y="106185"/>
                </a:lnTo>
                <a:lnTo>
                  <a:pt x="75539" y="141002"/>
                </a:lnTo>
                <a:lnTo>
                  <a:pt x="49496" y="179560"/>
                </a:lnTo>
                <a:lnTo>
                  <a:pt x="28489" y="221425"/>
                </a:lnTo>
                <a:lnTo>
                  <a:pt x="12950" y="266166"/>
                </a:lnTo>
                <a:lnTo>
                  <a:pt x="3309" y="313352"/>
                </a:lnTo>
                <a:lnTo>
                  <a:pt x="0" y="362550"/>
                </a:lnTo>
                <a:lnTo>
                  <a:pt x="0" y="1812752"/>
                </a:lnTo>
                <a:lnTo>
                  <a:pt x="3309" y="1861947"/>
                </a:lnTo>
                <a:lnTo>
                  <a:pt x="12950" y="1909131"/>
                </a:lnTo>
                <a:lnTo>
                  <a:pt x="28489" y="1953872"/>
                </a:lnTo>
                <a:lnTo>
                  <a:pt x="49496" y="1995737"/>
                </a:lnTo>
                <a:lnTo>
                  <a:pt x="75539" y="2034295"/>
                </a:lnTo>
                <a:lnTo>
                  <a:pt x="106185" y="2069113"/>
                </a:lnTo>
                <a:lnTo>
                  <a:pt x="141002" y="2099760"/>
                </a:lnTo>
                <a:lnTo>
                  <a:pt x="179560" y="2125803"/>
                </a:lnTo>
                <a:lnTo>
                  <a:pt x="221425" y="2146811"/>
                </a:lnTo>
                <a:lnTo>
                  <a:pt x="266166" y="2162352"/>
                </a:lnTo>
                <a:lnTo>
                  <a:pt x="313352" y="2171993"/>
                </a:lnTo>
                <a:lnTo>
                  <a:pt x="362550" y="2175302"/>
                </a:lnTo>
                <a:lnTo>
                  <a:pt x="6594090" y="2175302"/>
                </a:lnTo>
                <a:lnTo>
                  <a:pt x="6643288" y="2171993"/>
                </a:lnTo>
                <a:lnTo>
                  <a:pt x="6690474" y="2162352"/>
                </a:lnTo>
                <a:lnTo>
                  <a:pt x="6735215" y="2146811"/>
                </a:lnTo>
                <a:lnTo>
                  <a:pt x="6777081" y="2125803"/>
                </a:lnTo>
                <a:lnTo>
                  <a:pt x="6815638" y="2099760"/>
                </a:lnTo>
                <a:lnTo>
                  <a:pt x="6850456" y="2069113"/>
                </a:lnTo>
                <a:lnTo>
                  <a:pt x="6881102" y="2034295"/>
                </a:lnTo>
                <a:lnTo>
                  <a:pt x="6907144" y="1995737"/>
                </a:lnTo>
                <a:lnTo>
                  <a:pt x="6928151" y="1953872"/>
                </a:lnTo>
                <a:lnTo>
                  <a:pt x="6943691" y="1909131"/>
                </a:lnTo>
                <a:lnTo>
                  <a:pt x="6953331" y="1861947"/>
                </a:lnTo>
                <a:lnTo>
                  <a:pt x="6956641" y="1812752"/>
                </a:lnTo>
                <a:lnTo>
                  <a:pt x="6956641" y="362550"/>
                </a:lnTo>
                <a:lnTo>
                  <a:pt x="6953331" y="313352"/>
                </a:lnTo>
                <a:lnTo>
                  <a:pt x="6943691" y="266166"/>
                </a:lnTo>
                <a:lnTo>
                  <a:pt x="6928151" y="221425"/>
                </a:lnTo>
                <a:lnTo>
                  <a:pt x="6907144" y="179560"/>
                </a:lnTo>
                <a:lnTo>
                  <a:pt x="6881102" y="141002"/>
                </a:lnTo>
                <a:lnTo>
                  <a:pt x="6850456" y="106185"/>
                </a:lnTo>
                <a:lnTo>
                  <a:pt x="6815638" y="75539"/>
                </a:lnTo>
                <a:lnTo>
                  <a:pt x="6777081" y="49496"/>
                </a:lnTo>
                <a:lnTo>
                  <a:pt x="6735215" y="28489"/>
                </a:lnTo>
                <a:lnTo>
                  <a:pt x="6690474" y="12950"/>
                </a:lnTo>
                <a:lnTo>
                  <a:pt x="6643288" y="3309"/>
                </a:lnTo>
                <a:lnTo>
                  <a:pt x="6594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3420" y="17599638"/>
            <a:ext cx="6957059" cy="2175510"/>
          </a:xfrm>
          <a:custGeom>
            <a:avLst/>
            <a:gdLst/>
            <a:ahLst/>
            <a:cxnLst/>
            <a:rect l="l" t="t" r="r" b="b"/>
            <a:pathLst>
              <a:path w="6957059" h="2175509">
                <a:moveTo>
                  <a:pt x="0" y="362550"/>
                </a:moveTo>
                <a:lnTo>
                  <a:pt x="3309" y="313352"/>
                </a:lnTo>
                <a:lnTo>
                  <a:pt x="12950" y="266166"/>
                </a:lnTo>
                <a:lnTo>
                  <a:pt x="28489" y="221425"/>
                </a:lnTo>
                <a:lnTo>
                  <a:pt x="49496" y="179560"/>
                </a:lnTo>
                <a:lnTo>
                  <a:pt x="75539" y="141002"/>
                </a:lnTo>
                <a:lnTo>
                  <a:pt x="106185" y="106185"/>
                </a:lnTo>
                <a:lnTo>
                  <a:pt x="141002" y="75539"/>
                </a:lnTo>
                <a:lnTo>
                  <a:pt x="179560" y="49496"/>
                </a:lnTo>
                <a:lnTo>
                  <a:pt x="221425" y="28489"/>
                </a:lnTo>
                <a:lnTo>
                  <a:pt x="266166" y="12950"/>
                </a:lnTo>
                <a:lnTo>
                  <a:pt x="313352" y="3309"/>
                </a:lnTo>
                <a:lnTo>
                  <a:pt x="362550" y="0"/>
                </a:lnTo>
                <a:lnTo>
                  <a:pt x="6594090" y="0"/>
                </a:lnTo>
                <a:lnTo>
                  <a:pt x="6643288" y="3309"/>
                </a:lnTo>
                <a:lnTo>
                  <a:pt x="6690474" y="12950"/>
                </a:lnTo>
                <a:lnTo>
                  <a:pt x="6735215" y="28489"/>
                </a:lnTo>
                <a:lnTo>
                  <a:pt x="6777081" y="49496"/>
                </a:lnTo>
                <a:lnTo>
                  <a:pt x="6815638" y="75539"/>
                </a:lnTo>
                <a:lnTo>
                  <a:pt x="6850456" y="106185"/>
                </a:lnTo>
                <a:lnTo>
                  <a:pt x="6881102" y="141002"/>
                </a:lnTo>
                <a:lnTo>
                  <a:pt x="6907144" y="179560"/>
                </a:lnTo>
                <a:lnTo>
                  <a:pt x="6928151" y="221425"/>
                </a:lnTo>
                <a:lnTo>
                  <a:pt x="6943691" y="266166"/>
                </a:lnTo>
                <a:lnTo>
                  <a:pt x="6953331" y="313352"/>
                </a:lnTo>
                <a:lnTo>
                  <a:pt x="6956641" y="362550"/>
                </a:lnTo>
                <a:lnTo>
                  <a:pt x="6956641" y="1812752"/>
                </a:lnTo>
                <a:lnTo>
                  <a:pt x="6953331" y="1861947"/>
                </a:lnTo>
                <a:lnTo>
                  <a:pt x="6943691" y="1909131"/>
                </a:lnTo>
                <a:lnTo>
                  <a:pt x="6928151" y="1953872"/>
                </a:lnTo>
                <a:lnTo>
                  <a:pt x="6907144" y="1995737"/>
                </a:lnTo>
                <a:lnTo>
                  <a:pt x="6881102" y="2034295"/>
                </a:lnTo>
                <a:lnTo>
                  <a:pt x="6850456" y="2069113"/>
                </a:lnTo>
                <a:lnTo>
                  <a:pt x="6815638" y="2099760"/>
                </a:lnTo>
                <a:lnTo>
                  <a:pt x="6777081" y="2125803"/>
                </a:lnTo>
                <a:lnTo>
                  <a:pt x="6735215" y="2146811"/>
                </a:lnTo>
                <a:lnTo>
                  <a:pt x="6690474" y="2162352"/>
                </a:lnTo>
                <a:lnTo>
                  <a:pt x="6643288" y="2171993"/>
                </a:lnTo>
                <a:lnTo>
                  <a:pt x="6594090" y="2175302"/>
                </a:lnTo>
                <a:lnTo>
                  <a:pt x="362550" y="2175302"/>
                </a:lnTo>
                <a:lnTo>
                  <a:pt x="313352" y="2171993"/>
                </a:lnTo>
                <a:lnTo>
                  <a:pt x="266166" y="2162352"/>
                </a:lnTo>
                <a:lnTo>
                  <a:pt x="221425" y="2146811"/>
                </a:lnTo>
                <a:lnTo>
                  <a:pt x="179560" y="2125803"/>
                </a:lnTo>
                <a:lnTo>
                  <a:pt x="141002" y="2099760"/>
                </a:lnTo>
                <a:lnTo>
                  <a:pt x="106185" y="2069113"/>
                </a:lnTo>
                <a:lnTo>
                  <a:pt x="75539" y="2034295"/>
                </a:lnTo>
                <a:lnTo>
                  <a:pt x="49496" y="1995737"/>
                </a:lnTo>
                <a:lnTo>
                  <a:pt x="28489" y="1953872"/>
                </a:lnTo>
                <a:lnTo>
                  <a:pt x="12950" y="1909131"/>
                </a:lnTo>
                <a:lnTo>
                  <a:pt x="3309" y="1861947"/>
                </a:lnTo>
                <a:lnTo>
                  <a:pt x="0" y="1812752"/>
                </a:lnTo>
                <a:lnTo>
                  <a:pt x="0" y="362550"/>
                </a:lnTo>
                <a:close/>
              </a:path>
            </a:pathLst>
          </a:custGeom>
          <a:ln w="17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062" y="804164"/>
            <a:ext cx="1357312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13.jpg"/><Relationship Id="rId5" Type="http://schemas.openxmlformats.org/officeDocument/2006/relationships/image" Target="../media/image10.png"/><Relationship Id="rId10" Type="http://schemas.openxmlformats.org/officeDocument/2006/relationships/image" Target="../media/image12.jpg"/><Relationship Id="rId4" Type="http://schemas.openxmlformats.org/officeDocument/2006/relationships/image" Target="../media/image9.png"/><Relationship Id="rId9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017" y="17722038"/>
            <a:ext cx="3710940" cy="2382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95"/>
              </a:spcBef>
            </a:pPr>
            <a:r>
              <a:rPr sz="2200" b="1" dirty="0">
                <a:solidFill>
                  <a:srgbClr val="DA1F28"/>
                </a:solidFill>
                <a:latin typeface="Palatino Linotype"/>
                <a:cs typeface="Palatino Linotype"/>
              </a:rPr>
              <a:t>Prepared</a:t>
            </a:r>
            <a:r>
              <a:rPr sz="2200" b="1" spc="-5" dirty="0">
                <a:solidFill>
                  <a:srgbClr val="DA1F28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DA1F28"/>
                </a:solidFill>
                <a:latin typeface="Palatino Linotype"/>
                <a:cs typeface="Palatino Linotype"/>
              </a:rPr>
              <a:t>By </a:t>
            </a:r>
            <a:r>
              <a:rPr sz="2200" b="1" spc="-50" dirty="0">
                <a:solidFill>
                  <a:srgbClr val="DA1F28"/>
                </a:solidFill>
                <a:latin typeface="Palatino Linotype"/>
                <a:cs typeface="Palatino Linotype"/>
              </a:rPr>
              <a:t>-</a:t>
            </a:r>
            <a:endParaRPr sz="2200" dirty="0">
              <a:latin typeface="Palatino Linotype"/>
              <a:cs typeface="Palatino Linotype"/>
            </a:endParaRPr>
          </a:p>
          <a:p>
            <a:pPr marL="290830" indent="-278130">
              <a:lnSpc>
                <a:spcPts val="2640"/>
              </a:lnSpc>
              <a:buAutoNum type="arabicPeriod"/>
              <a:tabLst>
                <a:tab pos="290830" algn="l"/>
              </a:tabLst>
            </a:pPr>
            <a:r>
              <a:rPr sz="2200" b="1" dirty="0">
                <a:solidFill>
                  <a:srgbClr val="DA1F28"/>
                </a:solidFill>
                <a:latin typeface="Palatino Linotype"/>
                <a:cs typeface="Palatino Linotype"/>
              </a:rPr>
              <a:t>BHALGAMA</a:t>
            </a:r>
            <a:r>
              <a:rPr sz="2200" b="1" spc="5" dirty="0">
                <a:solidFill>
                  <a:srgbClr val="DA1F28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DA1F28"/>
                </a:solidFill>
                <a:latin typeface="Palatino Linotype"/>
                <a:cs typeface="Palatino Linotype"/>
              </a:rPr>
              <a:t>SMIT</a:t>
            </a:r>
            <a:r>
              <a:rPr sz="2200" b="1" spc="-5" dirty="0">
                <a:solidFill>
                  <a:srgbClr val="DA1F28"/>
                </a:solidFill>
                <a:latin typeface="Palatino Linotype"/>
                <a:cs typeface="Palatino Linotype"/>
              </a:rPr>
              <a:t> </a:t>
            </a:r>
            <a:r>
              <a:rPr sz="2200" b="1" spc="-25" dirty="0">
                <a:solidFill>
                  <a:srgbClr val="DA1F28"/>
                </a:solidFill>
                <a:latin typeface="Palatino Linotype"/>
                <a:cs typeface="Palatino Linotype"/>
              </a:rPr>
              <a:t>P.</a:t>
            </a:r>
            <a:endParaRPr sz="2200" dirty="0">
              <a:latin typeface="Palatino Linotype"/>
              <a:cs typeface="Palatino Linotype"/>
            </a:endParaRPr>
          </a:p>
          <a:p>
            <a:pPr marL="290830" indent="-278130">
              <a:lnSpc>
                <a:spcPts val="2640"/>
              </a:lnSpc>
              <a:buAutoNum type="arabicPeriod"/>
              <a:tabLst>
                <a:tab pos="290830" algn="l"/>
              </a:tabLst>
            </a:pPr>
            <a:r>
              <a:rPr sz="2200" b="1" dirty="0">
                <a:solidFill>
                  <a:srgbClr val="DA1F28"/>
                </a:solidFill>
                <a:latin typeface="Palatino Linotype"/>
                <a:cs typeface="Palatino Linotype"/>
              </a:rPr>
              <a:t>CHANPURA</a:t>
            </a:r>
            <a:r>
              <a:rPr sz="2200" b="1" spc="-10" dirty="0">
                <a:solidFill>
                  <a:srgbClr val="DA1F28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DA1F28"/>
                </a:solidFill>
                <a:latin typeface="Palatino Linotype"/>
                <a:cs typeface="Palatino Linotype"/>
              </a:rPr>
              <a:t>KEYUR</a:t>
            </a:r>
            <a:r>
              <a:rPr sz="2200" b="1" spc="-15" dirty="0">
                <a:solidFill>
                  <a:srgbClr val="DA1F28"/>
                </a:solidFill>
                <a:latin typeface="Palatino Linotype"/>
                <a:cs typeface="Palatino Linotype"/>
              </a:rPr>
              <a:t> </a:t>
            </a:r>
            <a:r>
              <a:rPr sz="2200" b="1" spc="-25" dirty="0">
                <a:solidFill>
                  <a:srgbClr val="DA1F28"/>
                </a:solidFill>
                <a:latin typeface="Palatino Linotype"/>
                <a:cs typeface="Palatino Linotype"/>
              </a:rPr>
              <a:t>D.</a:t>
            </a:r>
            <a:endParaRPr sz="2200" dirty="0">
              <a:latin typeface="Palatino Linotype"/>
              <a:cs typeface="Palatino Linotype"/>
            </a:endParaRPr>
          </a:p>
          <a:p>
            <a:pPr marL="290830" indent="-278130">
              <a:lnSpc>
                <a:spcPct val="100000"/>
              </a:lnSpc>
              <a:buAutoNum type="arabicPeriod"/>
              <a:tabLst>
                <a:tab pos="290830" algn="l"/>
              </a:tabLst>
            </a:pPr>
            <a:r>
              <a:rPr sz="2200" b="1" dirty="0">
                <a:solidFill>
                  <a:srgbClr val="DA1F28"/>
                </a:solidFill>
                <a:latin typeface="Palatino Linotype"/>
                <a:cs typeface="Palatino Linotype"/>
              </a:rPr>
              <a:t>CHANPURA</a:t>
            </a:r>
            <a:r>
              <a:rPr sz="2200" b="1" spc="-50" dirty="0">
                <a:solidFill>
                  <a:srgbClr val="DA1F28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DA1F28"/>
                </a:solidFill>
                <a:latin typeface="Palatino Linotype"/>
                <a:cs typeface="Palatino Linotype"/>
              </a:rPr>
              <a:t>SHIVAM</a:t>
            </a:r>
            <a:r>
              <a:rPr sz="2200" b="1" spc="-55" dirty="0">
                <a:solidFill>
                  <a:srgbClr val="DA1F28"/>
                </a:solidFill>
                <a:latin typeface="Palatino Linotype"/>
                <a:cs typeface="Palatino Linotype"/>
              </a:rPr>
              <a:t> </a:t>
            </a:r>
            <a:r>
              <a:rPr sz="2200" b="1" spc="-25" dirty="0">
                <a:solidFill>
                  <a:srgbClr val="DA1F28"/>
                </a:solidFill>
                <a:latin typeface="Palatino Linotype"/>
                <a:cs typeface="Palatino Linotype"/>
              </a:rPr>
              <a:t>M.</a:t>
            </a:r>
            <a:endParaRPr lang="en-IN" sz="2200" b="1" spc="-25" dirty="0">
              <a:solidFill>
                <a:srgbClr val="DA1F28"/>
              </a:solidFill>
              <a:latin typeface="Palatino Linotype"/>
              <a:cs typeface="Palatino Linotype"/>
            </a:endParaRPr>
          </a:p>
          <a:p>
            <a:pPr marL="292608" indent="-274320">
              <a:lnSpc>
                <a:spcPts val="2640"/>
              </a:lnSpc>
              <a:spcBef>
                <a:spcPts val="95"/>
              </a:spcBef>
              <a:spcAft>
                <a:spcPts val="0"/>
              </a:spcAft>
              <a:buClrTx/>
              <a:buSzPts val="2200"/>
              <a:buFont typeface="+mj-lt"/>
              <a:buAutoNum type="arabicPeriod" startAt="4"/>
              <a:tabLst>
                <a:tab pos="290830" algn="l"/>
              </a:tabLst>
            </a:pPr>
            <a:r>
              <a:rPr lang="en-IN" sz="2200" b="1" dirty="0">
                <a:solidFill>
                  <a:srgbClr val="DA1F28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GONDALIYA</a:t>
            </a:r>
            <a:r>
              <a:rPr lang="en-IN" sz="2200" b="1" spc="-50" dirty="0">
                <a:solidFill>
                  <a:srgbClr val="DA1F28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</a:t>
            </a:r>
            <a:r>
              <a:rPr lang="en-IN" sz="2200" b="1" dirty="0">
                <a:solidFill>
                  <a:srgbClr val="DA1F28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PARTH</a:t>
            </a:r>
            <a:r>
              <a:rPr lang="en-IN" sz="2200" b="1" spc="-60" dirty="0">
                <a:solidFill>
                  <a:srgbClr val="DA1F28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</a:t>
            </a:r>
            <a:r>
              <a:rPr lang="en-IN" sz="2200" b="1" spc="-25" dirty="0">
                <a:solidFill>
                  <a:srgbClr val="DA1F28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S.</a:t>
            </a:r>
          </a:p>
          <a:p>
            <a:pPr marL="292608" indent="-274320">
              <a:lnSpc>
                <a:spcPts val="2640"/>
              </a:lnSpc>
              <a:spcBef>
                <a:spcPts val="95"/>
              </a:spcBef>
              <a:spcAft>
                <a:spcPts val="0"/>
              </a:spcAft>
              <a:buClrTx/>
              <a:buSzPts val="2200"/>
              <a:buFont typeface="+mj-lt"/>
              <a:buAutoNum type="arabicPeriod" startAt="4"/>
              <a:tabLst>
                <a:tab pos="290830" algn="l"/>
              </a:tabLst>
            </a:pPr>
            <a:r>
              <a:rPr lang="en-IN" sz="2200" b="1" dirty="0">
                <a:solidFill>
                  <a:srgbClr val="DA1F28"/>
                </a:solidFill>
                <a:latin typeface="Palatino Linotype"/>
                <a:cs typeface="Palatino Linotype"/>
              </a:rPr>
              <a:t>MAHERIYA</a:t>
            </a:r>
            <a:r>
              <a:rPr lang="en-IN" sz="2200" b="1" spc="-5" dirty="0">
                <a:solidFill>
                  <a:srgbClr val="DA1F28"/>
                </a:solidFill>
                <a:latin typeface="Palatino Linotype"/>
                <a:cs typeface="Palatino Linotype"/>
              </a:rPr>
              <a:t> </a:t>
            </a:r>
            <a:r>
              <a:rPr lang="en-IN" sz="2200" b="1" dirty="0">
                <a:solidFill>
                  <a:srgbClr val="DA1F28"/>
                </a:solidFill>
                <a:latin typeface="Palatino Linotype"/>
                <a:cs typeface="Palatino Linotype"/>
              </a:rPr>
              <a:t>HARDIK </a:t>
            </a:r>
            <a:r>
              <a:rPr lang="en-IN" sz="2200" b="1" spc="-25" dirty="0">
                <a:solidFill>
                  <a:srgbClr val="DA1F28"/>
                </a:solidFill>
                <a:latin typeface="Palatino Linotype"/>
                <a:cs typeface="Palatino Linotype"/>
              </a:rPr>
              <a:t>S</a:t>
            </a:r>
            <a:endParaRPr lang="en-IN" sz="2200" dirty="0"/>
          </a:p>
          <a:p>
            <a:pPr marL="290830" indent="-278130">
              <a:lnSpc>
                <a:spcPct val="100000"/>
              </a:lnSpc>
              <a:buAutoNum type="arabicPeriod"/>
              <a:tabLst>
                <a:tab pos="290830" algn="l"/>
              </a:tabLst>
            </a:pPr>
            <a:endParaRPr sz="22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3309" y="18014429"/>
            <a:ext cx="1924685" cy="20332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95"/>
              </a:spcBef>
            </a:pPr>
            <a:r>
              <a:rPr sz="2200" b="1" spc="-10" dirty="0">
                <a:solidFill>
                  <a:srgbClr val="DA1F28"/>
                </a:solidFill>
                <a:latin typeface="Palatino Linotype"/>
                <a:cs typeface="Palatino Linotype"/>
              </a:rPr>
              <a:t>(226090307003)</a:t>
            </a:r>
            <a:endParaRPr sz="2200" dirty="0">
              <a:latin typeface="Palatino Linotype"/>
              <a:cs typeface="Palatino Linotype"/>
            </a:endParaRPr>
          </a:p>
          <a:p>
            <a:pPr marL="50165">
              <a:lnSpc>
                <a:spcPts val="2640"/>
              </a:lnSpc>
            </a:pPr>
            <a:r>
              <a:rPr sz="2200" b="1" spc="-10" dirty="0">
                <a:solidFill>
                  <a:srgbClr val="DA1F28"/>
                </a:solidFill>
                <a:latin typeface="Palatino Linotype"/>
                <a:cs typeface="Palatino Linotype"/>
              </a:rPr>
              <a:t>(226090307006)</a:t>
            </a:r>
            <a:endParaRPr sz="2200" dirty="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</a:pPr>
            <a:r>
              <a:rPr sz="2200" b="1" spc="-10" dirty="0">
                <a:solidFill>
                  <a:srgbClr val="DA1F28"/>
                </a:solidFill>
                <a:latin typeface="Palatino Linotype"/>
                <a:cs typeface="Palatino Linotype"/>
              </a:rPr>
              <a:t>(226090307007)</a:t>
            </a:r>
            <a:endParaRPr lang="en-IN" sz="2200" b="1" spc="-10" dirty="0">
              <a:solidFill>
                <a:srgbClr val="DA1F28"/>
              </a:solidFill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</a:pPr>
            <a:r>
              <a:rPr lang="en-IN" sz="2200" b="1" spc="-10" dirty="0">
                <a:solidFill>
                  <a:srgbClr val="DA1F28"/>
                </a:solidFill>
                <a:latin typeface="Palatino Linotype"/>
                <a:cs typeface="Palatino Linotype"/>
              </a:rPr>
              <a:t>(226090307031)</a:t>
            </a:r>
          </a:p>
          <a:p>
            <a:pPr marL="50165">
              <a:lnSpc>
                <a:spcPct val="100000"/>
              </a:lnSpc>
            </a:pPr>
            <a:r>
              <a:rPr lang="en-IN" sz="2200" b="1" spc="-10" dirty="0">
                <a:solidFill>
                  <a:srgbClr val="DA1F28"/>
                </a:solidFill>
                <a:latin typeface="Palatino Linotype"/>
                <a:cs typeface="Palatino Linotype"/>
              </a:rPr>
              <a:t>(226090307064)</a:t>
            </a:r>
          </a:p>
          <a:p>
            <a:pPr marL="50165">
              <a:lnSpc>
                <a:spcPct val="100000"/>
              </a:lnSpc>
            </a:pPr>
            <a:endParaRPr sz="2200" dirty="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77443" y="17548364"/>
            <a:ext cx="7012305" cy="2241550"/>
            <a:chOff x="7519316" y="17595800"/>
            <a:chExt cx="7012305" cy="2241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184" y="17595800"/>
              <a:ext cx="6999923" cy="22409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9316" y="18083079"/>
              <a:ext cx="6287156" cy="97036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51778" y="17616394"/>
              <a:ext cx="6934200" cy="2174875"/>
            </a:xfrm>
            <a:custGeom>
              <a:avLst/>
              <a:gdLst/>
              <a:ahLst/>
              <a:cxnLst/>
              <a:rect l="l" t="t" r="r" b="b"/>
              <a:pathLst>
                <a:path w="6934200" h="2174875">
                  <a:moveTo>
                    <a:pt x="6571169" y="0"/>
                  </a:moveTo>
                  <a:lnTo>
                    <a:pt x="362434" y="0"/>
                  </a:lnTo>
                  <a:lnTo>
                    <a:pt x="313250" y="3308"/>
                  </a:lnTo>
                  <a:lnTo>
                    <a:pt x="266079" y="12945"/>
                  </a:lnTo>
                  <a:lnTo>
                    <a:pt x="221351" y="28479"/>
                  </a:lnTo>
                  <a:lnTo>
                    <a:pt x="179499" y="49479"/>
                  </a:lnTo>
                  <a:lnTo>
                    <a:pt x="140954" y="75513"/>
                  </a:lnTo>
                  <a:lnTo>
                    <a:pt x="106148" y="106148"/>
                  </a:lnTo>
                  <a:lnTo>
                    <a:pt x="75513" y="140954"/>
                  </a:lnTo>
                  <a:lnTo>
                    <a:pt x="49479" y="179499"/>
                  </a:lnTo>
                  <a:lnTo>
                    <a:pt x="28479" y="221351"/>
                  </a:lnTo>
                  <a:lnTo>
                    <a:pt x="12945" y="266079"/>
                  </a:lnTo>
                  <a:lnTo>
                    <a:pt x="3308" y="313250"/>
                  </a:lnTo>
                  <a:lnTo>
                    <a:pt x="0" y="362434"/>
                  </a:lnTo>
                  <a:lnTo>
                    <a:pt x="0" y="1812170"/>
                  </a:lnTo>
                  <a:lnTo>
                    <a:pt x="3308" y="1861350"/>
                  </a:lnTo>
                  <a:lnTo>
                    <a:pt x="12945" y="1908519"/>
                  </a:lnTo>
                  <a:lnTo>
                    <a:pt x="28479" y="1953245"/>
                  </a:lnTo>
                  <a:lnTo>
                    <a:pt x="49479" y="1995097"/>
                  </a:lnTo>
                  <a:lnTo>
                    <a:pt x="75513" y="2033642"/>
                  </a:lnTo>
                  <a:lnTo>
                    <a:pt x="106148" y="2068449"/>
                  </a:lnTo>
                  <a:lnTo>
                    <a:pt x="140954" y="2099086"/>
                  </a:lnTo>
                  <a:lnTo>
                    <a:pt x="179499" y="2125121"/>
                  </a:lnTo>
                  <a:lnTo>
                    <a:pt x="221351" y="2146122"/>
                  </a:lnTo>
                  <a:lnTo>
                    <a:pt x="266079" y="2161658"/>
                  </a:lnTo>
                  <a:lnTo>
                    <a:pt x="313250" y="2171296"/>
                  </a:lnTo>
                  <a:lnTo>
                    <a:pt x="362434" y="2174604"/>
                  </a:lnTo>
                  <a:lnTo>
                    <a:pt x="6571169" y="2174604"/>
                  </a:lnTo>
                  <a:lnTo>
                    <a:pt x="6620353" y="2171296"/>
                  </a:lnTo>
                  <a:lnTo>
                    <a:pt x="6667524" y="2161658"/>
                  </a:lnTo>
                  <a:lnTo>
                    <a:pt x="6712251" y="2146122"/>
                  </a:lnTo>
                  <a:lnTo>
                    <a:pt x="6754103" y="2125121"/>
                  </a:lnTo>
                  <a:lnTo>
                    <a:pt x="6792648" y="2099086"/>
                  </a:lnTo>
                  <a:lnTo>
                    <a:pt x="6827455" y="2068449"/>
                  </a:lnTo>
                  <a:lnTo>
                    <a:pt x="6858090" y="2033642"/>
                  </a:lnTo>
                  <a:lnTo>
                    <a:pt x="6884124" y="1995097"/>
                  </a:lnTo>
                  <a:lnTo>
                    <a:pt x="6905124" y="1953245"/>
                  </a:lnTo>
                  <a:lnTo>
                    <a:pt x="6920658" y="1908519"/>
                  </a:lnTo>
                  <a:lnTo>
                    <a:pt x="6930295" y="1861350"/>
                  </a:lnTo>
                  <a:lnTo>
                    <a:pt x="6933603" y="1812170"/>
                  </a:lnTo>
                  <a:lnTo>
                    <a:pt x="6933603" y="362434"/>
                  </a:lnTo>
                  <a:lnTo>
                    <a:pt x="6930295" y="313250"/>
                  </a:lnTo>
                  <a:lnTo>
                    <a:pt x="6920658" y="266079"/>
                  </a:lnTo>
                  <a:lnTo>
                    <a:pt x="6905124" y="221351"/>
                  </a:lnTo>
                  <a:lnTo>
                    <a:pt x="6884124" y="179499"/>
                  </a:lnTo>
                  <a:lnTo>
                    <a:pt x="6858090" y="140954"/>
                  </a:lnTo>
                  <a:lnTo>
                    <a:pt x="6827455" y="106148"/>
                  </a:lnTo>
                  <a:lnTo>
                    <a:pt x="6792648" y="75513"/>
                  </a:lnTo>
                  <a:lnTo>
                    <a:pt x="6754103" y="49479"/>
                  </a:lnTo>
                  <a:lnTo>
                    <a:pt x="6712251" y="28479"/>
                  </a:lnTo>
                  <a:lnTo>
                    <a:pt x="6667524" y="12945"/>
                  </a:lnTo>
                  <a:lnTo>
                    <a:pt x="6620353" y="3308"/>
                  </a:lnTo>
                  <a:lnTo>
                    <a:pt x="6571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1778" y="17616394"/>
              <a:ext cx="6934200" cy="2174875"/>
            </a:xfrm>
            <a:custGeom>
              <a:avLst/>
              <a:gdLst/>
              <a:ahLst/>
              <a:cxnLst/>
              <a:rect l="l" t="t" r="r" b="b"/>
              <a:pathLst>
                <a:path w="6934200" h="2174875">
                  <a:moveTo>
                    <a:pt x="0" y="362434"/>
                  </a:moveTo>
                  <a:lnTo>
                    <a:pt x="3308" y="313250"/>
                  </a:lnTo>
                  <a:lnTo>
                    <a:pt x="12945" y="266079"/>
                  </a:lnTo>
                  <a:lnTo>
                    <a:pt x="28479" y="221351"/>
                  </a:lnTo>
                  <a:lnTo>
                    <a:pt x="49479" y="179499"/>
                  </a:lnTo>
                  <a:lnTo>
                    <a:pt x="75513" y="140954"/>
                  </a:lnTo>
                  <a:lnTo>
                    <a:pt x="106148" y="106148"/>
                  </a:lnTo>
                  <a:lnTo>
                    <a:pt x="140954" y="75513"/>
                  </a:lnTo>
                  <a:lnTo>
                    <a:pt x="179499" y="49479"/>
                  </a:lnTo>
                  <a:lnTo>
                    <a:pt x="221351" y="28479"/>
                  </a:lnTo>
                  <a:lnTo>
                    <a:pt x="266079" y="12945"/>
                  </a:lnTo>
                  <a:lnTo>
                    <a:pt x="313250" y="3308"/>
                  </a:lnTo>
                  <a:lnTo>
                    <a:pt x="362434" y="0"/>
                  </a:lnTo>
                  <a:lnTo>
                    <a:pt x="6571169" y="0"/>
                  </a:lnTo>
                  <a:lnTo>
                    <a:pt x="6620353" y="3308"/>
                  </a:lnTo>
                  <a:lnTo>
                    <a:pt x="6667524" y="12945"/>
                  </a:lnTo>
                  <a:lnTo>
                    <a:pt x="6712251" y="28479"/>
                  </a:lnTo>
                  <a:lnTo>
                    <a:pt x="6754103" y="49479"/>
                  </a:lnTo>
                  <a:lnTo>
                    <a:pt x="6792648" y="75513"/>
                  </a:lnTo>
                  <a:lnTo>
                    <a:pt x="6827455" y="106148"/>
                  </a:lnTo>
                  <a:lnTo>
                    <a:pt x="6858090" y="140954"/>
                  </a:lnTo>
                  <a:lnTo>
                    <a:pt x="6884124" y="179499"/>
                  </a:lnTo>
                  <a:lnTo>
                    <a:pt x="6905124" y="221351"/>
                  </a:lnTo>
                  <a:lnTo>
                    <a:pt x="6920658" y="266079"/>
                  </a:lnTo>
                  <a:lnTo>
                    <a:pt x="6930295" y="313250"/>
                  </a:lnTo>
                  <a:lnTo>
                    <a:pt x="6933603" y="362434"/>
                  </a:lnTo>
                  <a:lnTo>
                    <a:pt x="6933603" y="1812170"/>
                  </a:lnTo>
                  <a:lnTo>
                    <a:pt x="6930295" y="1861350"/>
                  </a:lnTo>
                  <a:lnTo>
                    <a:pt x="6920658" y="1908519"/>
                  </a:lnTo>
                  <a:lnTo>
                    <a:pt x="6905124" y="1953245"/>
                  </a:lnTo>
                  <a:lnTo>
                    <a:pt x="6884124" y="1995097"/>
                  </a:lnTo>
                  <a:lnTo>
                    <a:pt x="6858090" y="2033642"/>
                  </a:lnTo>
                  <a:lnTo>
                    <a:pt x="6827455" y="2068449"/>
                  </a:lnTo>
                  <a:lnTo>
                    <a:pt x="6792648" y="2099086"/>
                  </a:lnTo>
                  <a:lnTo>
                    <a:pt x="6754103" y="2125121"/>
                  </a:lnTo>
                  <a:lnTo>
                    <a:pt x="6712251" y="2146122"/>
                  </a:lnTo>
                  <a:lnTo>
                    <a:pt x="6667524" y="2161658"/>
                  </a:lnTo>
                  <a:lnTo>
                    <a:pt x="6620353" y="2171296"/>
                  </a:lnTo>
                  <a:lnTo>
                    <a:pt x="6571169" y="2174604"/>
                  </a:lnTo>
                  <a:lnTo>
                    <a:pt x="362434" y="2174604"/>
                  </a:lnTo>
                  <a:lnTo>
                    <a:pt x="313250" y="2171296"/>
                  </a:lnTo>
                  <a:lnTo>
                    <a:pt x="266079" y="2161658"/>
                  </a:lnTo>
                  <a:lnTo>
                    <a:pt x="221351" y="2146122"/>
                  </a:lnTo>
                  <a:lnTo>
                    <a:pt x="179499" y="2125121"/>
                  </a:lnTo>
                  <a:lnTo>
                    <a:pt x="140954" y="2099086"/>
                  </a:lnTo>
                  <a:lnTo>
                    <a:pt x="106148" y="2068449"/>
                  </a:lnTo>
                  <a:lnTo>
                    <a:pt x="75513" y="2033642"/>
                  </a:lnTo>
                  <a:lnTo>
                    <a:pt x="49479" y="1995097"/>
                  </a:lnTo>
                  <a:lnTo>
                    <a:pt x="28479" y="1953245"/>
                  </a:lnTo>
                  <a:lnTo>
                    <a:pt x="12945" y="1908519"/>
                  </a:lnTo>
                  <a:lnTo>
                    <a:pt x="3308" y="1861350"/>
                  </a:lnTo>
                  <a:lnTo>
                    <a:pt x="0" y="1812170"/>
                  </a:lnTo>
                  <a:lnTo>
                    <a:pt x="0" y="362434"/>
                  </a:lnTo>
                  <a:close/>
                </a:path>
              </a:pathLst>
            </a:custGeom>
            <a:ln w="17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79436" y="3472222"/>
            <a:ext cx="14050010" cy="13891894"/>
            <a:chOff x="479436" y="3472222"/>
            <a:chExt cx="14050010" cy="13891894"/>
          </a:xfrm>
        </p:grpSpPr>
        <p:sp>
          <p:nvSpPr>
            <p:cNvPr id="12" name="object 12"/>
            <p:cNvSpPr/>
            <p:nvPr/>
          </p:nvSpPr>
          <p:spPr>
            <a:xfrm>
              <a:off x="488326" y="3481112"/>
              <a:ext cx="14032230" cy="13874115"/>
            </a:xfrm>
            <a:custGeom>
              <a:avLst/>
              <a:gdLst/>
              <a:ahLst/>
              <a:cxnLst/>
              <a:rect l="l" t="t" r="r" b="b"/>
              <a:pathLst>
                <a:path w="14032230" h="13874115">
                  <a:moveTo>
                    <a:pt x="14031960" y="0"/>
                  </a:moveTo>
                  <a:lnTo>
                    <a:pt x="0" y="0"/>
                  </a:lnTo>
                  <a:lnTo>
                    <a:pt x="0" y="13873490"/>
                  </a:lnTo>
                  <a:lnTo>
                    <a:pt x="14031960" y="13873490"/>
                  </a:lnTo>
                  <a:lnTo>
                    <a:pt x="14031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8326" y="3481112"/>
              <a:ext cx="14032230" cy="13874115"/>
            </a:xfrm>
            <a:custGeom>
              <a:avLst/>
              <a:gdLst/>
              <a:ahLst/>
              <a:cxnLst/>
              <a:rect l="l" t="t" r="r" b="b"/>
              <a:pathLst>
                <a:path w="14032230" h="13874115">
                  <a:moveTo>
                    <a:pt x="0" y="13873490"/>
                  </a:moveTo>
                  <a:lnTo>
                    <a:pt x="14031960" y="13873490"/>
                  </a:lnTo>
                  <a:lnTo>
                    <a:pt x="14031960" y="0"/>
                  </a:lnTo>
                  <a:lnTo>
                    <a:pt x="0" y="0"/>
                  </a:lnTo>
                  <a:lnTo>
                    <a:pt x="0" y="13873490"/>
                  </a:lnTo>
                  <a:close/>
                </a:path>
              </a:pathLst>
            </a:custGeom>
            <a:ln w="17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7163" y="3602217"/>
            <a:ext cx="12935585" cy="131235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326390" algn="l"/>
              </a:tabLst>
            </a:pPr>
            <a:r>
              <a:rPr sz="2300" b="1" dirty="0">
                <a:latin typeface="Calibri"/>
                <a:cs typeface="Calibri"/>
              </a:rPr>
              <a:t>Project</a:t>
            </a:r>
            <a:r>
              <a:rPr sz="2300" b="1" spc="-120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Introduction.</a:t>
            </a:r>
            <a:endParaRPr sz="23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750"/>
              </a:spcBef>
            </a:pPr>
            <a:r>
              <a:rPr sz="2200" spc="-10" dirty="0">
                <a:latin typeface="Calibri"/>
                <a:cs typeface="Calibri"/>
              </a:rPr>
              <a:t>Welcome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DCE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Book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project,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innovative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solution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designed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enhance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online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purchasing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book. </a:t>
            </a:r>
            <a:r>
              <a:rPr sz="2200" dirty="0">
                <a:latin typeface="Calibri"/>
                <a:cs typeface="Calibri"/>
              </a:rPr>
              <a:t>Developed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70" dirty="0">
                <a:latin typeface="Calibri"/>
                <a:cs typeface="Calibri"/>
              </a:rPr>
              <a:t>PHP,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platform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offers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robust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features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cater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educators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learners.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functionalities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management,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course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enrollment,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payment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processing,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feedback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collection,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platform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engineered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support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range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educational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needs.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intuitive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interface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efficient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back-</a:t>
            </a:r>
            <a:r>
              <a:rPr sz="2200" spc="-25" dirty="0">
                <a:latin typeface="Calibri"/>
                <a:cs typeface="Calibri"/>
              </a:rPr>
              <a:t>end </a:t>
            </a:r>
            <a:r>
              <a:rPr sz="2200" dirty="0">
                <a:latin typeface="Calibri"/>
                <a:cs typeface="Calibri"/>
              </a:rPr>
              <a:t>processes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ensure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seamless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experience,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making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ideal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tool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managing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online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education.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85"/>
              </a:spcBef>
            </a:pPr>
            <a:endParaRPr sz="2200" dirty="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buFont typeface="Wingdings"/>
              <a:buChar char=""/>
              <a:tabLst>
                <a:tab pos="326390" algn="l"/>
              </a:tabLst>
            </a:pPr>
            <a:r>
              <a:rPr sz="2200" b="1" spc="-20" dirty="0">
                <a:latin typeface="Calibri"/>
                <a:cs typeface="Calibri"/>
              </a:rPr>
              <a:t>Language/Database:-</a:t>
            </a:r>
            <a:r>
              <a:rPr sz="2200" spc="-20" dirty="0">
                <a:latin typeface="Calibri"/>
                <a:cs typeface="Calibri"/>
              </a:rPr>
              <a:t>PHP/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MYSQL.</a:t>
            </a:r>
            <a:endParaRPr sz="2200" dirty="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2635"/>
              </a:spcBef>
              <a:buFont typeface="Wingdings"/>
              <a:buChar char=""/>
              <a:tabLst>
                <a:tab pos="326390" algn="l"/>
              </a:tabLst>
            </a:pPr>
            <a:r>
              <a:rPr sz="2200" b="1" dirty="0">
                <a:latin typeface="Calibri"/>
                <a:cs typeface="Calibri"/>
              </a:rPr>
              <a:t>Key</a:t>
            </a:r>
            <a:r>
              <a:rPr sz="2200" b="1" spc="-8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Features.</a:t>
            </a:r>
            <a:endParaRPr sz="2200" dirty="0">
              <a:latin typeface="Calibri"/>
              <a:cs typeface="Calibri"/>
            </a:endParaRPr>
          </a:p>
          <a:p>
            <a:pPr marL="410845" lvl="1" indent="-213995">
              <a:lnSpc>
                <a:spcPts val="2640"/>
              </a:lnSpc>
              <a:spcBef>
                <a:spcPts val="2640"/>
              </a:spcBef>
              <a:buSzPct val="95454"/>
              <a:buAutoNum type="arabicPeriod"/>
              <a:tabLst>
                <a:tab pos="410845" algn="l"/>
              </a:tabLst>
            </a:pPr>
            <a:r>
              <a:rPr sz="2200" dirty="0">
                <a:latin typeface="Calibri"/>
                <a:cs typeface="Calibri"/>
              </a:rPr>
              <a:t>User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Management</a:t>
            </a:r>
            <a:endParaRPr sz="2200" dirty="0">
              <a:latin typeface="Calibri"/>
              <a:cs typeface="Calibri"/>
            </a:endParaRPr>
          </a:p>
          <a:p>
            <a:pPr marL="410209" lvl="1" indent="-213995">
              <a:lnSpc>
                <a:spcPts val="2640"/>
              </a:lnSpc>
              <a:buSzPct val="95454"/>
              <a:buAutoNum type="arabicPeriod"/>
              <a:tabLst>
                <a:tab pos="410209" algn="l"/>
              </a:tabLst>
            </a:pPr>
            <a:r>
              <a:rPr sz="2200" dirty="0">
                <a:latin typeface="Calibri"/>
                <a:cs typeface="Calibri"/>
              </a:rPr>
              <a:t>Order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Payment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Handling</a:t>
            </a:r>
            <a:endParaRPr sz="2200" dirty="0">
              <a:latin typeface="Calibri"/>
              <a:cs typeface="Calibri"/>
            </a:endParaRPr>
          </a:p>
          <a:p>
            <a:pPr marL="412750" lvl="1" indent="-213995">
              <a:lnSpc>
                <a:spcPct val="100000"/>
              </a:lnSpc>
              <a:buSzPct val="95454"/>
              <a:buAutoNum type="arabicPeriod"/>
              <a:tabLst>
                <a:tab pos="412750" algn="l"/>
              </a:tabLst>
            </a:pPr>
            <a:r>
              <a:rPr sz="2200" dirty="0">
                <a:latin typeface="Calibri"/>
                <a:cs typeface="Calibri"/>
              </a:rPr>
              <a:t>Feedback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Review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</a:t>
            </a:r>
            <a:endParaRPr sz="2200" dirty="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2635"/>
              </a:spcBef>
              <a:buFont typeface="Wingdings"/>
              <a:buChar char=""/>
              <a:tabLst>
                <a:tab pos="326390" algn="l"/>
              </a:tabLst>
            </a:pPr>
            <a:r>
              <a:rPr sz="2200" b="1" dirty="0">
                <a:latin typeface="Calibri"/>
                <a:cs typeface="Calibri"/>
              </a:rPr>
              <a:t>Future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Work.</a:t>
            </a:r>
            <a:endParaRPr sz="2200" dirty="0">
              <a:latin typeface="Calibri"/>
              <a:cs typeface="Calibri"/>
            </a:endParaRPr>
          </a:p>
          <a:p>
            <a:pPr marL="476884" lvl="1" indent="-274320">
              <a:lnSpc>
                <a:spcPts val="2640"/>
              </a:lnSpc>
              <a:spcBef>
                <a:spcPts val="2640"/>
              </a:spcBef>
              <a:buSzPct val="95454"/>
              <a:buAutoNum type="arabicPeriod"/>
              <a:tabLst>
                <a:tab pos="476884" algn="l"/>
              </a:tabLst>
            </a:pPr>
            <a:r>
              <a:rPr sz="2200" dirty="0">
                <a:latin typeface="Calibri"/>
                <a:cs typeface="Calibri"/>
              </a:rPr>
              <a:t>UPI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Payment.</a:t>
            </a:r>
            <a:endParaRPr sz="2200" dirty="0">
              <a:latin typeface="Calibri"/>
              <a:cs typeface="Calibri"/>
            </a:endParaRPr>
          </a:p>
          <a:p>
            <a:pPr marL="476884" lvl="1" indent="-274320">
              <a:lnSpc>
                <a:spcPts val="2640"/>
              </a:lnSpc>
              <a:buSzPct val="95454"/>
              <a:buAutoNum type="arabicPeriod"/>
              <a:tabLst>
                <a:tab pos="476884" algn="l"/>
              </a:tabLst>
            </a:pPr>
            <a:r>
              <a:rPr sz="2200" spc="-10" dirty="0">
                <a:latin typeface="Calibri"/>
                <a:cs typeface="Calibri"/>
              </a:rPr>
              <a:t>Improvement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Profile.</a:t>
            </a:r>
            <a:endParaRPr sz="2200" dirty="0">
              <a:latin typeface="Calibri"/>
              <a:cs typeface="Calibri"/>
            </a:endParaRPr>
          </a:p>
          <a:p>
            <a:pPr marL="476884" lvl="1" indent="-274320">
              <a:lnSpc>
                <a:spcPct val="100000"/>
              </a:lnSpc>
              <a:buSzPct val="95454"/>
              <a:buAutoNum type="arabicPeriod"/>
              <a:tabLst>
                <a:tab pos="476884" algn="l"/>
              </a:tabLst>
            </a:pPr>
            <a:r>
              <a:rPr sz="2200" dirty="0">
                <a:latin typeface="Calibri"/>
                <a:cs typeface="Calibri"/>
              </a:rPr>
              <a:t>Providing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Best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Security.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85"/>
              </a:spcBef>
              <a:buFont typeface="Calibri"/>
              <a:buAutoNum type="arabicPeriod"/>
            </a:pPr>
            <a:endParaRPr sz="2200" dirty="0">
              <a:latin typeface="Calibri"/>
              <a:cs typeface="Calibri"/>
            </a:endParaRPr>
          </a:p>
          <a:p>
            <a:pPr marL="8368030" lvl="2" indent="-31369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368030" algn="l"/>
              </a:tabLst>
            </a:pPr>
            <a:r>
              <a:rPr sz="2200" b="1" dirty="0">
                <a:latin typeface="Calibri"/>
                <a:cs typeface="Calibri"/>
              </a:rPr>
              <a:t>Project</a:t>
            </a:r>
            <a:r>
              <a:rPr sz="2200" b="1" spc="-1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Advantages.</a:t>
            </a:r>
            <a:endParaRPr sz="2200" dirty="0">
              <a:latin typeface="Calibri"/>
              <a:cs typeface="Calibri"/>
            </a:endParaRPr>
          </a:p>
          <a:p>
            <a:pPr marL="8569960" lvl="3" indent="-213995">
              <a:lnSpc>
                <a:spcPts val="2640"/>
              </a:lnSpc>
              <a:spcBef>
                <a:spcPts val="2635"/>
              </a:spcBef>
              <a:buSzPct val="95454"/>
              <a:buAutoNum type="arabicPeriod"/>
              <a:tabLst>
                <a:tab pos="8569960" algn="l"/>
              </a:tabLst>
            </a:pPr>
            <a:r>
              <a:rPr sz="2200" spc="-10" dirty="0">
                <a:latin typeface="Calibri"/>
                <a:cs typeface="Calibri"/>
              </a:rPr>
              <a:t>Comprehensive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Management.</a:t>
            </a:r>
            <a:endParaRPr sz="2200" dirty="0">
              <a:latin typeface="Calibri"/>
              <a:cs typeface="Calibri"/>
            </a:endParaRPr>
          </a:p>
          <a:p>
            <a:pPr marL="8577580" lvl="3" indent="-213995">
              <a:lnSpc>
                <a:spcPts val="2640"/>
              </a:lnSpc>
              <a:buSzPct val="95454"/>
              <a:buAutoNum type="arabicPeriod"/>
              <a:tabLst>
                <a:tab pos="8577580" algn="l"/>
              </a:tabLst>
            </a:pPr>
            <a:r>
              <a:rPr sz="2200" dirty="0">
                <a:latin typeface="Calibri"/>
                <a:cs typeface="Calibri"/>
              </a:rPr>
              <a:t>Order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Payment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Processing.</a:t>
            </a:r>
            <a:endParaRPr sz="2200" dirty="0">
              <a:latin typeface="Calibri"/>
              <a:cs typeface="Calibri"/>
            </a:endParaRPr>
          </a:p>
          <a:p>
            <a:pPr marL="8581390" lvl="3" indent="-213995">
              <a:lnSpc>
                <a:spcPct val="100000"/>
              </a:lnSpc>
              <a:buSzPct val="95454"/>
              <a:buAutoNum type="arabicPeriod"/>
              <a:tabLst>
                <a:tab pos="8581390" algn="l"/>
              </a:tabLst>
            </a:pPr>
            <a:r>
              <a:rPr sz="2200" dirty="0">
                <a:latin typeface="Calibri"/>
                <a:cs typeface="Calibri"/>
              </a:rPr>
              <a:t>Review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Feedback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System.</a:t>
            </a:r>
            <a:endParaRPr sz="2200" dirty="0">
              <a:latin typeface="Calibri"/>
              <a:cs typeface="Calibri"/>
            </a:endParaRPr>
          </a:p>
          <a:p>
            <a:pPr marL="8368030" lvl="2" indent="-313690">
              <a:lnSpc>
                <a:spcPct val="100000"/>
              </a:lnSpc>
              <a:spcBef>
                <a:spcPts val="2635"/>
              </a:spcBef>
              <a:buFont typeface="Wingdings"/>
              <a:buChar char=""/>
              <a:tabLst>
                <a:tab pos="8368030" algn="l"/>
              </a:tabLst>
            </a:pPr>
            <a:r>
              <a:rPr sz="2200" b="1" dirty="0">
                <a:latin typeface="Calibri"/>
                <a:cs typeface="Calibri"/>
              </a:rPr>
              <a:t>Project</a:t>
            </a:r>
            <a:r>
              <a:rPr sz="2200" b="1" spc="-1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Disadvantages.</a:t>
            </a:r>
            <a:endParaRPr sz="2200" dirty="0">
              <a:latin typeface="Calibri"/>
              <a:cs typeface="Calibri"/>
            </a:endParaRPr>
          </a:p>
          <a:p>
            <a:pPr marL="8645525" lvl="3" indent="-214629">
              <a:lnSpc>
                <a:spcPct val="100000"/>
              </a:lnSpc>
              <a:spcBef>
                <a:spcPts val="2640"/>
              </a:spcBef>
              <a:buSzPct val="95454"/>
              <a:buAutoNum type="arabicPeriod"/>
              <a:tabLst>
                <a:tab pos="8645525" algn="l"/>
              </a:tabLst>
            </a:pPr>
            <a:r>
              <a:rPr sz="2200" dirty="0">
                <a:latin typeface="Calibri"/>
                <a:cs typeface="Calibri"/>
              </a:rPr>
              <a:t>Scalability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Concerns.</a:t>
            </a:r>
            <a:endParaRPr sz="2200" dirty="0">
              <a:latin typeface="Calibri"/>
              <a:cs typeface="Calibri"/>
            </a:endParaRPr>
          </a:p>
          <a:p>
            <a:pPr marL="8644890" lvl="3" indent="-213995">
              <a:lnSpc>
                <a:spcPts val="2640"/>
              </a:lnSpc>
              <a:buSzPct val="95454"/>
              <a:buAutoNum type="arabicPeriod"/>
              <a:tabLst>
                <a:tab pos="8644890" algn="l"/>
              </a:tabLst>
            </a:pPr>
            <a:r>
              <a:rPr sz="2200" spc="-10" dirty="0">
                <a:latin typeface="Calibri"/>
                <a:cs typeface="Calibri"/>
              </a:rPr>
              <a:t>Potential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Vulnerabilities.</a:t>
            </a:r>
            <a:endParaRPr sz="2200" dirty="0">
              <a:latin typeface="Calibri"/>
              <a:cs typeface="Calibri"/>
            </a:endParaRPr>
          </a:p>
          <a:p>
            <a:pPr marL="8644890" lvl="3" indent="-213995">
              <a:lnSpc>
                <a:spcPct val="100000"/>
              </a:lnSpc>
              <a:buSzPct val="95454"/>
              <a:buAutoNum type="arabicPeriod"/>
              <a:tabLst>
                <a:tab pos="8644890" algn="l"/>
              </a:tabLst>
            </a:pPr>
            <a:r>
              <a:rPr sz="2200" dirty="0">
                <a:latin typeface="Calibri"/>
                <a:cs typeface="Calibri"/>
              </a:rPr>
              <a:t>Lack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Advanced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Features.</a:t>
            </a:r>
            <a:endParaRPr sz="2200" dirty="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2635"/>
              </a:spcBef>
              <a:buFont typeface="Wingdings"/>
              <a:buChar char=""/>
              <a:tabLst>
                <a:tab pos="326390" algn="l"/>
              </a:tabLst>
            </a:pPr>
            <a:r>
              <a:rPr sz="2200" b="1" spc="-10" dirty="0">
                <a:latin typeface="Calibri"/>
                <a:cs typeface="Calibri"/>
              </a:rPr>
              <a:t>Frontend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pages: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home,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index,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product,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categories,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cart,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checkout,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login,</a:t>
            </a:r>
            <a:r>
              <a:rPr sz="2200" spc="-35" dirty="0">
                <a:latin typeface="Calibri"/>
                <a:cs typeface="Calibri"/>
              </a:rPr>
              <a:t> register,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About.</a:t>
            </a:r>
            <a:endParaRPr sz="2200" dirty="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2635"/>
              </a:spcBef>
              <a:buFont typeface="Wingdings"/>
              <a:buChar char=""/>
              <a:tabLst>
                <a:tab pos="326390" algn="l"/>
              </a:tabLst>
            </a:pPr>
            <a:r>
              <a:rPr sz="2200" b="1" dirty="0">
                <a:latin typeface="Calibri"/>
                <a:cs typeface="Calibri"/>
              </a:rPr>
              <a:t>Admin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pages: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admin,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 err="1">
                <a:latin typeface="Calibri"/>
                <a:cs typeface="Calibri"/>
              </a:rPr>
              <a:t>add_category</a:t>
            </a:r>
            <a:r>
              <a:rPr sz="2200" spc="-20" dirty="0">
                <a:latin typeface="Calibri"/>
                <a:cs typeface="Calibri"/>
              </a:rPr>
              <a:t>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addproduct,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editproduct,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inventory, </a:t>
            </a:r>
            <a:r>
              <a:rPr sz="2200" spc="-10" dirty="0">
                <a:latin typeface="Calibri"/>
                <a:cs typeface="Calibri"/>
              </a:rPr>
              <a:t>admincartview.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7732" y="2510394"/>
            <a:ext cx="14098905" cy="1123950"/>
            <a:chOff x="467732" y="2510394"/>
            <a:chExt cx="14098905" cy="112395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732" y="2631865"/>
              <a:ext cx="14098281" cy="7281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5852" y="2510394"/>
              <a:ext cx="6659247" cy="112395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8326" y="2677591"/>
              <a:ext cx="14032230" cy="662305"/>
            </a:xfrm>
            <a:custGeom>
              <a:avLst/>
              <a:gdLst/>
              <a:ahLst/>
              <a:cxnLst/>
              <a:rect l="l" t="t" r="r" b="b"/>
              <a:pathLst>
                <a:path w="14032230" h="662304">
                  <a:moveTo>
                    <a:pt x="13921659" y="0"/>
                  </a:moveTo>
                  <a:lnTo>
                    <a:pt x="110300" y="0"/>
                  </a:lnTo>
                  <a:lnTo>
                    <a:pt x="67367" y="8669"/>
                  </a:lnTo>
                  <a:lnTo>
                    <a:pt x="32307" y="32309"/>
                  </a:lnTo>
                  <a:lnTo>
                    <a:pt x="8668" y="67370"/>
                  </a:lnTo>
                  <a:lnTo>
                    <a:pt x="0" y="110300"/>
                  </a:lnTo>
                  <a:lnTo>
                    <a:pt x="0" y="551504"/>
                  </a:lnTo>
                  <a:lnTo>
                    <a:pt x="8668" y="594435"/>
                  </a:lnTo>
                  <a:lnTo>
                    <a:pt x="32307" y="629496"/>
                  </a:lnTo>
                  <a:lnTo>
                    <a:pt x="67367" y="653136"/>
                  </a:lnTo>
                  <a:lnTo>
                    <a:pt x="110300" y="661805"/>
                  </a:lnTo>
                  <a:lnTo>
                    <a:pt x="13921659" y="661805"/>
                  </a:lnTo>
                  <a:lnTo>
                    <a:pt x="13964590" y="653136"/>
                  </a:lnTo>
                  <a:lnTo>
                    <a:pt x="13999651" y="629496"/>
                  </a:lnTo>
                  <a:lnTo>
                    <a:pt x="14023291" y="594435"/>
                  </a:lnTo>
                  <a:lnTo>
                    <a:pt x="14031960" y="551504"/>
                  </a:lnTo>
                  <a:lnTo>
                    <a:pt x="14031960" y="110300"/>
                  </a:lnTo>
                  <a:lnTo>
                    <a:pt x="14023291" y="67370"/>
                  </a:lnTo>
                  <a:lnTo>
                    <a:pt x="13999651" y="32309"/>
                  </a:lnTo>
                  <a:lnTo>
                    <a:pt x="13964590" y="8669"/>
                  </a:lnTo>
                  <a:lnTo>
                    <a:pt x="13921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8326" y="2677591"/>
              <a:ext cx="14032230" cy="662305"/>
            </a:xfrm>
            <a:custGeom>
              <a:avLst/>
              <a:gdLst/>
              <a:ahLst/>
              <a:cxnLst/>
              <a:rect l="l" t="t" r="r" b="b"/>
              <a:pathLst>
                <a:path w="14032230" h="662304">
                  <a:moveTo>
                    <a:pt x="0" y="110300"/>
                  </a:moveTo>
                  <a:lnTo>
                    <a:pt x="8668" y="67370"/>
                  </a:lnTo>
                  <a:lnTo>
                    <a:pt x="32307" y="32309"/>
                  </a:lnTo>
                  <a:lnTo>
                    <a:pt x="67367" y="8669"/>
                  </a:lnTo>
                  <a:lnTo>
                    <a:pt x="110300" y="0"/>
                  </a:lnTo>
                  <a:lnTo>
                    <a:pt x="13921659" y="0"/>
                  </a:lnTo>
                  <a:lnTo>
                    <a:pt x="13964590" y="8669"/>
                  </a:lnTo>
                  <a:lnTo>
                    <a:pt x="13999651" y="32309"/>
                  </a:lnTo>
                  <a:lnTo>
                    <a:pt x="14023291" y="67370"/>
                  </a:lnTo>
                  <a:lnTo>
                    <a:pt x="14031960" y="110300"/>
                  </a:lnTo>
                  <a:lnTo>
                    <a:pt x="14031960" y="551504"/>
                  </a:lnTo>
                  <a:lnTo>
                    <a:pt x="14023291" y="594435"/>
                  </a:lnTo>
                  <a:lnTo>
                    <a:pt x="13999651" y="629496"/>
                  </a:lnTo>
                  <a:lnTo>
                    <a:pt x="13964590" y="653136"/>
                  </a:lnTo>
                  <a:lnTo>
                    <a:pt x="13921659" y="661805"/>
                  </a:lnTo>
                  <a:lnTo>
                    <a:pt x="110300" y="661805"/>
                  </a:lnTo>
                  <a:lnTo>
                    <a:pt x="67367" y="653136"/>
                  </a:lnTo>
                  <a:lnTo>
                    <a:pt x="32307" y="629496"/>
                  </a:lnTo>
                  <a:lnTo>
                    <a:pt x="8668" y="594435"/>
                  </a:lnTo>
                  <a:lnTo>
                    <a:pt x="0" y="551504"/>
                  </a:lnTo>
                  <a:lnTo>
                    <a:pt x="0" y="110300"/>
                  </a:lnTo>
                  <a:close/>
                </a:path>
              </a:pathLst>
            </a:custGeom>
            <a:ln w="17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92885" y="2667916"/>
            <a:ext cx="6022340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0" dirty="0">
                <a:solidFill>
                  <a:srgbClr val="DA1F28"/>
                </a:solidFill>
                <a:latin typeface="Georgia"/>
                <a:cs typeface="Georgia"/>
              </a:rPr>
              <a:t>Topic</a:t>
            </a:r>
            <a:r>
              <a:rPr sz="4000" spc="45" dirty="0">
                <a:solidFill>
                  <a:srgbClr val="DA1F28"/>
                </a:solidFill>
                <a:latin typeface="Georgia"/>
                <a:cs typeface="Georgia"/>
              </a:rPr>
              <a:t> </a:t>
            </a:r>
            <a:r>
              <a:rPr sz="4000" dirty="0">
                <a:solidFill>
                  <a:srgbClr val="DA1F28"/>
                </a:solidFill>
                <a:latin typeface="Georgia"/>
                <a:cs typeface="Georgia"/>
              </a:rPr>
              <a:t>:</a:t>
            </a:r>
            <a:r>
              <a:rPr sz="4000" spc="35" dirty="0">
                <a:solidFill>
                  <a:srgbClr val="DA1F28"/>
                </a:solidFill>
                <a:latin typeface="Georgia"/>
                <a:cs typeface="Georgia"/>
              </a:rPr>
              <a:t> </a:t>
            </a:r>
            <a:r>
              <a:rPr sz="4000" spc="245" dirty="0">
                <a:solidFill>
                  <a:srgbClr val="DA1F28"/>
                </a:solidFill>
                <a:latin typeface="Georgia"/>
                <a:cs typeface="Georgia"/>
              </a:rPr>
              <a:t>DCE</a:t>
            </a:r>
            <a:r>
              <a:rPr sz="4000" spc="35" dirty="0">
                <a:solidFill>
                  <a:srgbClr val="DA1F28"/>
                </a:solidFill>
                <a:latin typeface="Georgia"/>
                <a:cs typeface="Georgia"/>
              </a:rPr>
              <a:t> </a:t>
            </a:r>
            <a:r>
              <a:rPr sz="4000" spc="385" dirty="0">
                <a:solidFill>
                  <a:srgbClr val="DA1F28"/>
                </a:solidFill>
                <a:latin typeface="Georgia"/>
                <a:cs typeface="Georgia"/>
              </a:rPr>
              <a:t>Book</a:t>
            </a:r>
            <a:r>
              <a:rPr sz="4000" spc="45" dirty="0">
                <a:solidFill>
                  <a:srgbClr val="DA1F28"/>
                </a:solidFill>
                <a:latin typeface="Georgia"/>
                <a:cs typeface="Georgia"/>
              </a:rPr>
              <a:t> </a:t>
            </a:r>
            <a:r>
              <a:rPr sz="4000" spc="320" dirty="0">
                <a:solidFill>
                  <a:srgbClr val="DA1F28"/>
                </a:solidFill>
                <a:latin typeface="Georgia"/>
                <a:cs typeface="Georgia"/>
              </a:rPr>
              <a:t>Store</a:t>
            </a:r>
            <a:endParaRPr sz="40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8656" y="339978"/>
            <a:ext cx="14168119" cy="15170785"/>
            <a:chOff x="458656" y="339978"/>
            <a:chExt cx="14168119" cy="1517078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656" y="339978"/>
              <a:ext cx="14168091" cy="22409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524" y="351846"/>
              <a:ext cx="14119224" cy="219205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144" y="566863"/>
              <a:ext cx="1986115" cy="18737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16539" y="644353"/>
              <a:ext cx="1623798" cy="1645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2648" y="6666228"/>
              <a:ext cx="7546542" cy="42242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38110" y="6661690"/>
              <a:ext cx="7555865" cy="4233545"/>
            </a:xfrm>
            <a:custGeom>
              <a:avLst/>
              <a:gdLst/>
              <a:ahLst/>
              <a:cxnLst/>
              <a:rect l="l" t="t" r="r" b="b"/>
              <a:pathLst>
                <a:path w="7555865" h="4233545">
                  <a:moveTo>
                    <a:pt x="0" y="4233323"/>
                  </a:moveTo>
                  <a:lnTo>
                    <a:pt x="7555617" y="4233323"/>
                  </a:lnTo>
                  <a:lnTo>
                    <a:pt x="7555617" y="0"/>
                  </a:lnTo>
                  <a:lnTo>
                    <a:pt x="0" y="0"/>
                  </a:lnTo>
                  <a:lnTo>
                    <a:pt x="0" y="4233323"/>
                  </a:lnTo>
                  <a:close/>
                </a:path>
              </a:pathLst>
            </a:custGeom>
            <a:ln w="9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8144" y="11417547"/>
              <a:ext cx="7456486" cy="408392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3607" y="11413010"/>
              <a:ext cx="7465695" cy="4093210"/>
            </a:xfrm>
            <a:custGeom>
              <a:avLst/>
              <a:gdLst/>
              <a:ahLst/>
              <a:cxnLst/>
              <a:rect l="l" t="t" r="r" b="b"/>
              <a:pathLst>
                <a:path w="7465695" h="4093209">
                  <a:moveTo>
                    <a:pt x="0" y="4093004"/>
                  </a:moveTo>
                  <a:lnTo>
                    <a:pt x="7465561" y="4093004"/>
                  </a:lnTo>
                  <a:lnTo>
                    <a:pt x="7465561" y="0"/>
                  </a:lnTo>
                  <a:lnTo>
                    <a:pt x="0" y="0"/>
                  </a:lnTo>
                  <a:lnTo>
                    <a:pt x="0" y="4093004"/>
                  </a:lnTo>
                  <a:close/>
                </a:path>
              </a:pathLst>
            </a:custGeom>
            <a:ln w="9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3467198-D46E-4790-A4E9-06C613AD3FC0}"/>
              </a:ext>
            </a:extLst>
          </p:cNvPr>
          <p:cNvSpPr/>
          <p:nvPr/>
        </p:nvSpPr>
        <p:spPr>
          <a:xfrm>
            <a:off x="8070850" y="17780444"/>
            <a:ext cx="4648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Book Antiqua" pitchFamily="18" charset="0"/>
              </a:rPr>
              <a:t>Guided By – </a:t>
            </a:r>
          </a:p>
          <a:p>
            <a:r>
              <a:rPr lang="en-IN" sz="2200" b="1" dirty="0">
                <a:solidFill>
                  <a:schemeClr val="accent2"/>
                </a:solidFill>
                <a:latin typeface="Book Antiqua" pitchFamily="18" charset="0"/>
              </a:rPr>
              <a:t>	 Mr.Shaktisinh Parmar</a:t>
            </a:r>
          </a:p>
          <a:p>
            <a:pPr algn="ctr"/>
            <a:r>
              <a:rPr lang="en-IN" sz="2200" b="1" dirty="0">
                <a:solidFill>
                  <a:schemeClr val="accent2"/>
                </a:solidFill>
                <a:latin typeface="Book Antiqua" pitchFamily="18" charset="0"/>
              </a:rPr>
              <a:t>(Lecturer – Computer Engg. Dept.)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259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Book Antiqua</vt:lpstr>
      <vt:lpstr>Calibri</vt:lpstr>
      <vt:lpstr>Georgia</vt:lpstr>
      <vt:lpstr>Palatino Linotype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</dc:creator>
  <cp:lastModifiedBy>maher_27tf</cp:lastModifiedBy>
  <cp:revision>3</cp:revision>
  <dcterms:created xsi:type="dcterms:W3CDTF">2025-04-24T03:16:04Z</dcterms:created>
  <dcterms:modified xsi:type="dcterms:W3CDTF">2025-04-24T03:57:36Z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2025-04-24T00:00:00Z</vt:filetime>
  </property>
  <property fmtid="{D5CDD505-2E9C-101B-9397-08002B2CF9AE}" pid="5" name="Producer">
    <vt:lpwstr>Microsoft® PowerPoint® 2013</vt:lpwstr>
  </property>
</Properties>
</file>