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9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AF425-D211-403B-95B1-F76C71998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15CEA-67F5-744C-872F-8E53FE93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/>
              <a:t>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1B21-44B6-104B-B6CA-E86FEDD7B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Anthony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Heroux, Mike</dc:creator>
  <cp:lastModifiedBy>Heroux, Mike</cp:lastModifiedBy>
  <cp:revision>1</cp:revision>
  <dcterms:created xsi:type="dcterms:W3CDTF">2020-05-31T20:35:46Z</dcterms:created>
  <dcterms:modified xsi:type="dcterms:W3CDTF">2020-05-31T20:36:51Z</dcterms:modified>
</cp:coreProperties>
</file>