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6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46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1361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5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45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46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8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7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8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1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7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1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3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16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A77704-2AF2-4B62-A47E-F72D4337BE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737531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EA2A7-FF1E-6F40-800B-03C9988E3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4543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Computer Science Research Seminar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48B39-3694-2B40-A26E-FAF02FFF4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4543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7B8AE1"/>
                </a:solidFill>
              </a:rPr>
              <a:t>CS373 </a:t>
            </a:r>
          </a:p>
          <a:p>
            <a:pPr algn="l"/>
            <a:r>
              <a:rPr lang="en-US" sz="1800" dirty="0">
                <a:solidFill>
                  <a:srgbClr val="7B8AE1"/>
                </a:solidFill>
              </a:rPr>
              <a:t>Mike Heroux</a:t>
            </a:r>
          </a:p>
          <a:p>
            <a:pPr algn="l"/>
            <a:r>
              <a:rPr lang="en-US" sz="1800" dirty="0">
                <a:solidFill>
                  <a:srgbClr val="7B8AE1"/>
                </a:solidFill>
              </a:rPr>
              <a:t>Scientist In Residence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BE6AF-81A2-2641-A43C-2E6EEC7D00FE}"/>
              </a:ext>
            </a:extLst>
          </p:cNvPr>
          <p:cNvSpPr txBox="1"/>
          <p:nvPr/>
        </p:nvSpPr>
        <p:spPr>
          <a:xfrm>
            <a:off x="3143250" y="-428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81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7E2"/>
      </a:lt2>
      <a:accent1>
        <a:srgbClr val="7B8AE1"/>
      </a:accent1>
      <a:accent2>
        <a:srgbClr val="5EA4DB"/>
      </a:accent2>
      <a:accent3>
        <a:srgbClr val="57B0B2"/>
      </a:accent3>
      <a:accent4>
        <a:srgbClr val="4EB78D"/>
      </a:accent4>
      <a:accent5>
        <a:srgbClr val="4FB762"/>
      </a:accent5>
      <a:accent6>
        <a:srgbClr val="66B64E"/>
      </a:accent6>
      <a:hlink>
        <a:srgbClr val="8B8354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Goudy Old Style</vt:lpstr>
      <vt:lpstr>Wingdings 2</vt:lpstr>
      <vt:lpstr>SlateVTI</vt:lpstr>
      <vt:lpstr>Computer Science Research Seminar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Research Seminar</dc:title>
  <dc:creator>Heroux, Mike</dc:creator>
  <cp:lastModifiedBy>Heroux, Mike</cp:lastModifiedBy>
  <cp:revision>1</cp:revision>
  <dcterms:created xsi:type="dcterms:W3CDTF">2020-04-11T21:53:18Z</dcterms:created>
  <dcterms:modified xsi:type="dcterms:W3CDTF">2020-04-11T21:55:14Z</dcterms:modified>
</cp:coreProperties>
</file>