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4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5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0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18490-F9DA-46B1-B987-0894F09AE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A9E5B-54CB-334B-BE75-9AB01D9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New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13FD-34CD-FD4B-8A21-12DC7420E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9977336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New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Project</dc:title>
  <dc:creator>Heroux, Mike</dc:creator>
  <cp:lastModifiedBy>Heroux, Mike</cp:lastModifiedBy>
  <cp:revision>1</cp:revision>
  <dcterms:created xsi:type="dcterms:W3CDTF">2020-05-31T21:28:35Z</dcterms:created>
  <dcterms:modified xsi:type="dcterms:W3CDTF">2020-05-31T21:29:21Z</dcterms:modified>
</cp:coreProperties>
</file>