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4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1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7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1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9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6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36131-5F0A-46F8-A3E7-4964B79FA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59016-280A-4C4B-9341-53BD78AE9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Piano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7D25F-498C-0B42-BB02-62EC91977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Peter</a:t>
            </a:r>
          </a:p>
        </p:txBody>
      </p:sp>
    </p:spTree>
    <p:extLst>
      <p:ext uri="{BB962C8B-B14F-4D97-AF65-F5344CB8AC3E}">
        <p14:creationId xmlns:p14="http://schemas.microsoft.com/office/powerpoint/2010/main" val="240287716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413324"/>
      </a:dk2>
      <a:lt2>
        <a:srgbClr val="E8E2E5"/>
      </a:lt2>
      <a:accent1>
        <a:srgbClr val="81AA95"/>
      </a:accent1>
      <a:accent2>
        <a:srgbClr val="76AD7A"/>
      </a:accent2>
      <a:accent3>
        <a:srgbClr val="8EA980"/>
      </a:accent3>
      <a:accent4>
        <a:srgbClr val="9AA772"/>
      </a:accent4>
      <a:accent5>
        <a:srgbClr val="A8A17F"/>
      </a:accent5>
      <a:accent6>
        <a:srgbClr val="BA977F"/>
      </a:accent6>
      <a:hlink>
        <a:srgbClr val="AE698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Piano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</dc:title>
  <dc:creator>Heroux, Mike</dc:creator>
  <cp:lastModifiedBy>Heroux, Mike</cp:lastModifiedBy>
  <cp:revision>1</cp:revision>
  <dcterms:created xsi:type="dcterms:W3CDTF">2020-05-31T21:13:35Z</dcterms:created>
  <dcterms:modified xsi:type="dcterms:W3CDTF">2020-05-31T21:14:17Z</dcterms:modified>
</cp:coreProperties>
</file>