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7C286-A6B7-D64C-A81F-3FB01FCFF6B4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75BB45AC-B79B-B946-B5BD-E014C8769EE8}">
      <dgm:prSet phldrT="[Text]" custT="1"/>
      <dgm:spPr/>
      <dgm:t>
        <a:bodyPr/>
        <a:lstStyle/>
        <a:p>
          <a:endParaRPr lang="en-US" sz="1600" dirty="0">
            <a:solidFill>
              <a:schemeClr val="bg1"/>
            </a:solidFill>
          </a:endParaRPr>
        </a:p>
        <a:p>
          <a:r>
            <a:rPr lang="en-US" sz="2400" b="1" dirty="0">
              <a:solidFill>
                <a:schemeClr val="bg1"/>
              </a:solidFill>
            </a:rPr>
            <a:t> Futures</a:t>
          </a:r>
          <a:endParaRPr lang="en-US" sz="1600" b="1" dirty="0">
            <a:solidFill>
              <a:schemeClr val="bg1"/>
            </a:solidFill>
          </a:endParaRPr>
        </a:p>
        <a:p>
          <a:r>
            <a:rPr lang="en-US" sz="1600" dirty="0">
              <a:solidFill>
                <a:schemeClr val="bg1"/>
              </a:solidFill>
            </a:rPr>
            <a:t>What is next</a:t>
          </a:r>
        </a:p>
        <a:p>
          <a:r>
            <a:rPr lang="en-US" sz="1600" dirty="0">
              <a:solidFill>
                <a:schemeClr val="bg1"/>
              </a:solidFill>
            </a:rPr>
            <a:t>Why and how</a:t>
          </a:r>
        </a:p>
      </dgm:t>
    </dgm:pt>
    <dgm:pt modelId="{05EA79A6-AD3F-AA4F-8D08-0C5CFC47E235}" type="parTrans" cxnId="{C0E72837-EF8A-E74F-9D04-4C73662935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B3723E-D187-184F-8A60-22FE17B777D7}" type="sibTrans" cxnId="{C0E72837-EF8A-E74F-9D04-4C73662935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055B70D-779C-D646-9C2D-27DF907E83A2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Explorations</a:t>
          </a:r>
          <a:endParaRPr lang="en-US" sz="1600" b="1" dirty="0">
            <a:solidFill>
              <a:schemeClr val="bg1"/>
            </a:solidFill>
          </a:endParaRPr>
        </a:p>
        <a:p>
          <a:r>
            <a:rPr lang="en-US" sz="1600" dirty="0">
              <a:solidFill>
                <a:schemeClr val="bg1"/>
              </a:solidFill>
            </a:rPr>
            <a:t>Refine focus and depth</a:t>
          </a:r>
        </a:p>
        <a:p>
          <a:r>
            <a:rPr lang="en-US" sz="1600" dirty="0">
              <a:solidFill>
                <a:schemeClr val="bg1"/>
              </a:solidFill>
            </a:rPr>
            <a:t>Design something and build it</a:t>
          </a:r>
        </a:p>
        <a:p>
          <a:r>
            <a:rPr lang="en-US" sz="1600" dirty="0">
              <a:solidFill>
                <a:schemeClr val="bg1"/>
              </a:solidFill>
            </a:rPr>
            <a:t>Describe, observe, analyze, explain</a:t>
          </a:r>
        </a:p>
      </dgm:t>
    </dgm:pt>
    <dgm:pt modelId="{2396594F-7920-8045-85FB-1070D28EE4FD}" type="parTrans" cxnId="{4944177C-E795-1F4A-89D5-EA2C563EE56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EBACD6C-8451-8842-9628-27D120F3ABA1}" type="sibTrans" cxnId="{4944177C-E795-1F4A-89D5-EA2C563EE56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6F55EF9-3687-4245-85D6-2D6E00811466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Foundations</a:t>
          </a:r>
          <a:endParaRPr lang="en-US" sz="1600" b="1" dirty="0">
            <a:solidFill>
              <a:schemeClr val="bg1"/>
            </a:solidFill>
          </a:endParaRPr>
        </a:p>
        <a:p>
          <a:r>
            <a:rPr lang="en-US" sz="1600" dirty="0">
              <a:solidFill>
                <a:schemeClr val="bg1"/>
              </a:solidFill>
            </a:rPr>
            <a:t>Discover resources</a:t>
          </a:r>
        </a:p>
        <a:p>
          <a:r>
            <a:rPr lang="en-US" sz="1600" dirty="0">
              <a:solidFill>
                <a:schemeClr val="bg1"/>
              </a:solidFill>
            </a:rPr>
            <a:t>Identify and learn what you don’t know</a:t>
          </a:r>
        </a:p>
        <a:p>
          <a:r>
            <a:rPr lang="en-US" sz="1600" dirty="0">
              <a:solidFill>
                <a:schemeClr val="bg1"/>
              </a:solidFill>
            </a:rPr>
            <a:t>Understand multiple perspectives and approaches</a:t>
          </a:r>
        </a:p>
      </dgm:t>
    </dgm:pt>
    <dgm:pt modelId="{DA59E9CD-963E-F649-855E-AF85BE98AB5C}" type="parTrans" cxnId="{036F65DD-E32C-E141-A078-250E832803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F967D06-7D2B-1645-94E5-0778A558E8F7}" type="sibTrans" cxnId="{036F65DD-E32C-E141-A078-250E832803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A7B61F4-50CB-1849-A694-E23C5C14C0EC}" type="pres">
      <dgm:prSet presAssocID="{F047C286-A6B7-D64C-A81F-3FB01FCFF6B4}" presName="Name0" presStyleCnt="0">
        <dgm:presLayoutVars>
          <dgm:dir/>
          <dgm:animLvl val="lvl"/>
          <dgm:resizeHandles val="exact"/>
        </dgm:presLayoutVars>
      </dgm:prSet>
      <dgm:spPr/>
    </dgm:pt>
    <dgm:pt modelId="{741C8F0C-CFD2-B64B-B91E-3B80023C3E8C}" type="pres">
      <dgm:prSet presAssocID="{75BB45AC-B79B-B946-B5BD-E014C8769EE8}" presName="Name8" presStyleCnt="0"/>
      <dgm:spPr/>
    </dgm:pt>
    <dgm:pt modelId="{7654D28C-B6C3-9240-A860-EB6D901C5D34}" type="pres">
      <dgm:prSet presAssocID="{75BB45AC-B79B-B946-B5BD-E014C8769EE8}" presName="level" presStyleLbl="node1" presStyleIdx="0" presStyleCnt="3">
        <dgm:presLayoutVars>
          <dgm:chMax val="1"/>
          <dgm:bulletEnabled val="1"/>
        </dgm:presLayoutVars>
      </dgm:prSet>
      <dgm:spPr/>
    </dgm:pt>
    <dgm:pt modelId="{E756C216-5B2D-E840-95E1-53EBF5BAC932}" type="pres">
      <dgm:prSet presAssocID="{75BB45AC-B79B-B946-B5BD-E014C8769E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52D3799-4AB4-DC4F-B2AC-B94B4CCDF4E1}" type="pres">
      <dgm:prSet presAssocID="{6055B70D-779C-D646-9C2D-27DF907E83A2}" presName="Name8" presStyleCnt="0"/>
      <dgm:spPr/>
    </dgm:pt>
    <dgm:pt modelId="{C4B3E9C8-11F5-5F4C-BE3C-FB76D7BC99E5}" type="pres">
      <dgm:prSet presAssocID="{6055B70D-779C-D646-9C2D-27DF907E83A2}" presName="level" presStyleLbl="node1" presStyleIdx="1" presStyleCnt="3">
        <dgm:presLayoutVars>
          <dgm:chMax val="1"/>
          <dgm:bulletEnabled val="1"/>
        </dgm:presLayoutVars>
      </dgm:prSet>
      <dgm:spPr/>
    </dgm:pt>
    <dgm:pt modelId="{DB86668E-49BF-D045-A2DA-988DC852BC46}" type="pres">
      <dgm:prSet presAssocID="{6055B70D-779C-D646-9C2D-27DF907E83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2A99EAC-E2D9-774D-AD8C-F94512ED2629}" type="pres">
      <dgm:prSet presAssocID="{16F55EF9-3687-4245-85D6-2D6E00811466}" presName="Name8" presStyleCnt="0"/>
      <dgm:spPr/>
    </dgm:pt>
    <dgm:pt modelId="{53534191-732C-2644-A55F-90AB3AF0F0B3}" type="pres">
      <dgm:prSet presAssocID="{16F55EF9-3687-4245-85D6-2D6E00811466}" presName="level" presStyleLbl="node1" presStyleIdx="2" presStyleCnt="3">
        <dgm:presLayoutVars>
          <dgm:chMax val="1"/>
          <dgm:bulletEnabled val="1"/>
        </dgm:presLayoutVars>
      </dgm:prSet>
      <dgm:spPr/>
    </dgm:pt>
    <dgm:pt modelId="{600BB86C-899E-8045-B9E0-1F6F5B6B636B}" type="pres">
      <dgm:prSet presAssocID="{16F55EF9-3687-4245-85D6-2D6E0081146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193A215-2C9D-CB42-9E1F-D0666BB33BAA}" type="presOf" srcId="{6055B70D-779C-D646-9C2D-27DF907E83A2}" destId="{DB86668E-49BF-D045-A2DA-988DC852BC46}" srcOrd="1" destOrd="0" presId="urn:microsoft.com/office/officeart/2005/8/layout/pyramid1"/>
    <dgm:cxn modelId="{86DEA422-5F24-F34A-BEA2-0949B33BB2AA}" type="presOf" srcId="{75BB45AC-B79B-B946-B5BD-E014C8769EE8}" destId="{7654D28C-B6C3-9240-A860-EB6D901C5D34}" srcOrd="0" destOrd="0" presId="urn:microsoft.com/office/officeart/2005/8/layout/pyramid1"/>
    <dgm:cxn modelId="{C9ADD334-FE19-6445-82F8-77A1448BF893}" type="presOf" srcId="{16F55EF9-3687-4245-85D6-2D6E00811466}" destId="{53534191-732C-2644-A55F-90AB3AF0F0B3}" srcOrd="0" destOrd="0" presId="urn:microsoft.com/office/officeart/2005/8/layout/pyramid1"/>
    <dgm:cxn modelId="{C0E72837-EF8A-E74F-9D04-4C736629357B}" srcId="{F047C286-A6B7-D64C-A81F-3FB01FCFF6B4}" destId="{75BB45AC-B79B-B946-B5BD-E014C8769EE8}" srcOrd="0" destOrd="0" parTransId="{05EA79A6-AD3F-AA4F-8D08-0C5CFC47E235}" sibTransId="{12B3723E-D187-184F-8A60-22FE17B777D7}"/>
    <dgm:cxn modelId="{C6CE7F39-6D25-2F47-A8F8-21397997B447}" type="presOf" srcId="{16F55EF9-3687-4245-85D6-2D6E00811466}" destId="{600BB86C-899E-8045-B9E0-1F6F5B6B636B}" srcOrd="1" destOrd="0" presId="urn:microsoft.com/office/officeart/2005/8/layout/pyramid1"/>
    <dgm:cxn modelId="{6766AE61-87D3-6841-B998-8E93427E92B4}" type="presOf" srcId="{75BB45AC-B79B-B946-B5BD-E014C8769EE8}" destId="{E756C216-5B2D-E840-95E1-53EBF5BAC932}" srcOrd="1" destOrd="0" presId="urn:microsoft.com/office/officeart/2005/8/layout/pyramid1"/>
    <dgm:cxn modelId="{4944177C-E795-1F4A-89D5-EA2C563EE56D}" srcId="{F047C286-A6B7-D64C-A81F-3FB01FCFF6B4}" destId="{6055B70D-779C-D646-9C2D-27DF907E83A2}" srcOrd="1" destOrd="0" parTransId="{2396594F-7920-8045-85FB-1070D28EE4FD}" sibTransId="{DEBACD6C-8451-8842-9628-27D120F3ABA1}"/>
    <dgm:cxn modelId="{2DD6D57E-EA43-5648-91F7-5B853D80FE1B}" type="presOf" srcId="{6055B70D-779C-D646-9C2D-27DF907E83A2}" destId="{C4B3E9C8-11F5-5F4C-BE3C-FB76D7BC99E5}" srcOrd="0" destOrd="0" presId="urn:microsoft.com/office/officeart/2005/8/layout/pyramid1"/>
    <dgm:cxn modelId="{4CADF999-47C1-2F45-8156-58A8A82550D0}" type="presOf" srcId="{F047C286-A6B7-D64C-A81F-3FB01FCFF6B4}" destId="{1A7B61F4-50CB-1849-A694-E23C5C14C0EC}" srcOrd="0" destOrd="0" presId="urn:microsoft.com/office/officeart/2005/8/layout/pyramid1"/>
    <dgm:cxn modelId="{036F65DD-E32C-E141-A078-250E8328038F}" srcId="{F047C286-A6B7-D64C-A81F-3FB01FCFF6B4}" destId="{16F55EF9-3687-4245-85D6-2D6E00811466}" srcOrd="2" destOrd="0" parTransId="{DA59E9CD-963E-F649-855E-AF85BE98AB5C}" sibTransId="{5F967D06-7D2B-1645-94E5-0778A558E8F7}"/>
    <dgm:cxn modelId="{7D711C70-3312-9E42-B1F0-A1F7C867BFCA}" type="presParOf" srcId="{1A7B61F4-50CB-1849-A694-E23C5C14C0EC}" destId="{741C8F0C-CFD2-B64B-B91E-3B80023C3E8C}" srcOrd="0" destOrd="0" presId="urn:microsoft.com/office/officeart/2005/8/layout/pyramid1"/>
    <dgm:cxn modelId="{1FF08D27-EB52-2547-B581-D3F4577F58FD}" type="presParOf" srcId="{741C8F0C-CFD2-B64B-B91E-3B80023C3E8C}" destId="{7654D28C-B6C3-9240-A860-EB6D901C5D34}" srcOrd="0" destOrd="0" presId="urn:microsoft.com/office/officeart/2005/8/layout/pyramid1"/>
    <dgm:cxn modelId="{474F2EC8-4821-294B-A9B9-4EBD2415CE20}" type="presParOf" srcId="{741C8F0C-CFD2-B64B-B91E-3B80023C3E8C}" destId="{E756C216-5B2D-E840-95E1-53EBF5BAC932}" srcOrd="1" destOrd="0" presId="urn:microsoft.com/office/officeart/2005/8/layout/pyramid1"/>
    <dgm:cxn modelId="{0D1C159C-C80A-BF4E-B3B9-3667EC0790FD}" type="presParOf" srcId="{1A7B61F4-50CB-1849-A694-E23C5C14C0EC}" destId="{852D3799-4AB4-DC4F-B2AC-B94B4CCDF4E1}" srcOrd="1" destOrd="0" presId="urn:microsoft.com/office/officeart/2005/8/layout/pyramid1"/>
    <dgm:cxn modelId="{C4F2FAD6-0D84-FC41-90A0-5CCD9D016F96}" type="presParOf" srcId="{852D3799-4AB4-DC4F-B2AC-B94B4CCDF4E1}" destId="{C4B3E9C8-11F5-5F4C-BE3C-FB76D7BC99E5}" srcOrd="0" destOrd="0" presId="urn:microsoft.com/office/officeart/2005/8/layout/pyramid1"/>
    <dgm:cxn modelId="{16C2CA7E-C33B-2949-A7EE-21F53F9F78E5}" type="presParOf" srcId="{852D3799-4AB4-DC4F-B2AC-B94B4CCDF4E1}" destId="{DB86668E-49BF-D045-A2DA-988DC852BC46}" srcOrd="1" destOrd="0" presId="urn:microsoft.com/office/officeart/2005/8/layout/pyramid1"/>
    <dgm:cxn modelId="{2C665BAF-D009-4446-A7EB-8B7672D112AD}" type="presParOf" srcId="{1A7B61F4-50CB-1849-A694-E23C5C14C0EC}" destId="{C2A99EAC-E2D9-774D-AD8C-F94512ED2629}" srcOrd="2" destOrd="0" presId="urn:microsoft.com/office/officeart/2005/8/layout/pyramid1"/>
    <dgm:cxn modelId="{1BE1E2E4-B148-214E-913D-60A6CEABA0C8}" type="presParOf" srcId="{C2A99EAC-E2D9-774D-AD8C-F94512ED2629}" destId="{53534191-732C-2644-A55F-90AB3AF0F0B3}" srcOrd="0" destOrd="0" presId="urn:microsoft.com/office/officeart/2005/8/layout/pyramid1"/>
    <dgm:cxn modelId="{BED55C83-70D2-D440-9E0A-C87EDA5D706E}" type="presParOf" srcId="{C2A99EAC-E2D9-774D-AD8C-F94512ED2629}" destId="{600BB86C-899E-8045-B9E0-1F6F5B6B636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4D28C-B6C3-9240-A860-EB6D901C5D34}">
      <dsp:nvSpPr>
        <dsp:cNvPr id="0" name=""/>
        <dsp:cNvSpPr/>
      </dsp:nvSpPr>
      <dsp:spPr>
        <a:xfrm>
          <a:off x="3423478" y="0"/>
          <a:ext cx="3423478" cy="1603513"/>
        </a:xfrm>
        <a:prstGeom prst="trapezoid">
          <a:avLst>
            <a:gd name="adj" fmla="val 1067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 Futures</a:t>
          </a: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What is next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Why and how</a:t>
          </a:r>
        </a:p>
      </dsp:txBody>
      <dsp:txXfrm>
        <a:off x="3423478" y="0"/>
        <a:ext cx="3423478" cy="1603513"/>
      </dsp:txXfrm>
    </dsp:sp>
    <dsp:sp modelId="{C4B3E9C8-11F5-5F4C-BE3C-FB76D7BC99E5}">
      <dsp:nvSpPr>
        <dsp:cNvPr id="0" name=""/>
        <dsp:cNvSpPr/>
      </dsp:nvSpPr>
      <dsp:spPr>
        <a:xfrm>
          <a:off x="1711738" y="1603513"/>
          <a:ext cx="6846956" cy="1603513"/>
        </a:xfrm>
        <a:prstGeom prst="trapezoid">
          <a:avLst>
            <a:gd name="adj" fmla="val 1067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Explorations</a:t>
          </a: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Refine focus and depth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Design something and build it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Describe, observe, analyze, explain</a:t>
          </a:r>
        </a:p>
      </dsp:txBody>
      <dsp:txXfrm>
        <a:off x="2909956" y="1603513"/>
        <a:ext cx="4450521" cy="1603513"/>
      </dsp:txXfrm>
    </dsp:sp>
    <dsp:sp modelId="{53534191-732C-2644-A55F-90AB3AF0F0B3}">
      <dsp:nvSpPr>
        <dsp:cNvPr id="0" name=""/>
        <dsp:cNvSpPr/>
      </dsp:nvSpPr>
      <dsp:spPr>
        <a:xfrm>
          <a:off x="0" y="3207026"/>
          <a:ext cx="10270434" cy="1603513"/>
        </a:xfrm>
        <a:prstGeom prst="trapezoid">
          <a:avLst>
            <a:gd name="adj" fmla="val 1067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Foundations</a:t>
          </a: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Discover resources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Identify and learn what you don’t know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Understand multiple perspectives and approaches</a:t>
          </a:r>
        </a:p>
      </dsp:txBody>
      <dsp:txXfrm>
        <a:off x="1797325" y="3207026"/>
        <a:ext cx="6675782" cy="1603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26E4-7570-BE1F-DEEB-1F1D84AB7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EB6D8-E7A4-5177-E54B-E6DC0C7DD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64531-4F55-814C-3F2C-07BBE692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374F-D609-D548-9B37-88388F64639D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5E8F-C89A-253C-508B-03BCFF90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6C74A-64DC-EDEE-22A4-B5467181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FFD1-C8B5-6B4A-BF4C-CBF1582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5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ECF3-DB3C-F81A-3759-DA08F84C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301FF-7CA8-2F86-E304-9DDB5DF03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E2C1-4378-82A0-9805-FFC6B801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374F-D609-D548-9B37-88388F64639D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72E5-3A08-6DFD-CCFC-DBCC2B5C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808F5-02A0-B86C-D717-8AD8F69F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FFD1-C8B5-6B4A-BF4C-CBF1582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40063-BB5C-ECCF-0B3A-04DFF687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29C8A-CE1E-EAF5-3AD3-90E06F190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56FA3-280C-F4B7-68BC-BC3C4CAC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374F-D609-D548-9B37-88388F64639D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A7370-E6FD-280A-166B-27D3E046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6417-EBF2-16F9-AFE0-E60332C2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FFD1-C8B5-6B4A-BF4C-CBF1582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6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2EC-EEE6-6745-C770-F866250D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94AA-5E2A-D66D-F1AB-4933F530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D754F-CCD5-4476-3574-836320C5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374F-D609-D548-9B37-88388F64639D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72E56-9635-FCC2-2487-3B6D7F21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27527-1A3E-FC90-0128-7647D54F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FFD1-C8B5-6B4A-BF4C-CBF1582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0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B571-7D39-932B-450D-B18337D6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CADCE-FB53-BE0D-8CA6-12023403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707B-BC65-8669-FB25-89081819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374F-D609-D548-9B37-88388F64639D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12413-FEDA-0F4D-5DB3-CF3F85CB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7F6A-6E05-A1BE-3EC6-C97215DC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FFD1-C8B5-6B4A-BF4C-CBF1582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3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B634-140E-C909-7924-7EC50B08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231B1-5D6A-D622-AB02-A79CD423D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B6803-DB05-451F-0EFB-DEE2FC8ED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6DCC-C2F3-D4FE-FDB6-DB86CF7D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374F-D609-D548-9B37-88388F64639D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8589-1D68-753B-978B-227E8112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3C054-F35F-33F4-E474-94F080C8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FFD1-C8B5-6B4A-BF4C-CBF1582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5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09C1-ACA1-7C96-8A72-F93A1B4E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589F9-B7FF-5F8F-AAE9-B969DD483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6B994-A1EB-591F-CCC6-2167434C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B4BD2-8092-61FE-ABF3-724EBAF0D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A14A3-C656-B131-E804-9A6E01454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C0B55-3D3E-7547-7B4B-E36AF78A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374F-D609-D548-9B37-88388F64639D}" type="datetimeFigureOut">
              <a:rPr lang="en-US" smtClean="0"/>
              <a:t>8/13/24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771CF-A61C-BF6C-F42E-6679E6FB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D25C6-45DD-A2B3-9659-5F58EDC7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FFD1-C8B5-6B4A-BF4C-CBF1582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80D3-81B0-AEA6-12DD-A041C517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BE758-EB9F-077A-42DF-405AB5D6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374F-D609-D548-9B37-88388F64639D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4E194-44FA-B4EC-9B97-FBC90D89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61C9A-B6B2-90D6-4564-7C95A1F6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FFD1-C8B5-6B4A-BF4C-CBF1582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90225-CD72-D51C-F2A0-529C4591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374F-D609-D548-9B37-88388F64639D}" type="datetimeFigureOut">
              <a:rPr lang="en-US" smtClean="0"/>
              <a:t>8/13/24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85F9C-45CD-73B4-5556-87526397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14714-055B-3E76-0382-E68FD3A2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FFD1-C8B5-6B4A-BF4C-CBF1582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1E55-5B60-38CD-094D-26B3963F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FB689-B683-7BD9-093E-AD0A5A15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4ECA6-75C8-C44F-1073-1E1ADBCCA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EBD1E-5C8F-F28B-4D18-8EF7E6AA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374F-D609-D548-9B37-88388F64639D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0CB75-1B5E-8724-0F6B-98AEFE26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E5583-ECBF-8E29-1B83-E0793BDA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FFD1-C8B5-6B4A-BF4C-CBF1582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B4DA-1FB0-47A8-2F61-44F201E0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AA779-B9E4-CCB7-C0EB-5C373C21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13BAA-AA69-589D-A2DE-3236A7ED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5EA8-A0B3-A598-1478-C8E7FEE1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374F-D609-D548-9B37-88388F64639D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B241-5B0D-A115-8A3D-CC7A90C3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FEA63-CADB-40A5-096F-C54B35C0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FFD1-C8B5-6B4A-BF4C-CBF1582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0DC9E-1293-DD99-2F27-14F71D27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381D-5370-BDBD-E369-18874F751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6934-8E1D-ADD8-A4A8-04289CE36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8374F-D609-D548-9B37-88388F64639D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E4101-6E11-1ABE-EE0F-0812FC420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B8BE-280D-C52D-1E93-ACE2532A8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3AFFD1-C8B5-6B4A-BF4C-CBF1582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14C3A-B1AC-F536-90BF-80ADD44A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pPr algn="ctr"/>
            <a:r>
              <a:rPr lang="en-US" dirty="0"/>
              <a:t>State of the Field Components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6B471F-6B64-E125-4131-3B4D6CA61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6641861"/>
              </p:ext>
            </p:extLst>
          </p:nvPr>
        </p:nvGraphicFramePr>
        <p:xfrm>
          <a:off x="1921566" y="1311966"/>
          <a:ext cx="10270434" cy="4810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B88A0BBD-F8BB-F323-FE4D-EEB4512F6D43}"/>
              </a:ext>
            </a:extLst>
          </p:cNvPr>
          <p:cNvSpPr/>
          <p:nvPr/>
        </p:nvSpPr>
        <p:spPr>
          <a:xfrm>
            <a:off x="1423660" y="4519447"/>
            <a:ext cx="2097305" cy="1603057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11EB8-33C3-58EE-08A3-08708E2EB4DC}"/>
              </a:ext>
            </a:extLst>
          </p:cNvPr>
          <p:cNvSpPr txBox="1"/>
          <p:nvPr/>
        </p:nvSpPr>
        <p:spPr>
          <a:xfrm>
            <a:off x="0" y="5115290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1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9636D1B-A728-1875-0AFE-58D2527F3B02}"/>
              </a:ext>
            </a:extLst>
          </p:cNvPr>
          <p:cNvSpPr/>
          <p:nvPr/>
        </p:nvSpPr>
        <p:spPr>
          <a:xfrm>
            <a:off x="1849731" y="2974428"/>
            <a:ext cx="3405442" cy="3148076"/>
          </a:xfrm>
          <a:prstGeom prst="leftBrace">
            <a:avLst>
              <a:gd name="adj1" fmla="val 8333"/>
              <a:gd name="adj2" fmla="val 2100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D707B-D976-808A-AC5B-C397AB27FEAE}"/>
              </a:ext>
            </a:extLst>
          </p:cNvPr>
          <p:cNvSpPr txBox="1"/>
          <p:nvPr/>
        </p:nvSpPr>
        <p:spPr>
          <a:xfrm>
            <a:off x="71836" y="3462309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2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CAC25D5-7121-C51D-0540-2F15D354BC15}"/>
              </a:ext>
            </a:extLst>
          </p:cNvPr>
          <p:cNvSpPr/>
          <p:nvPr/>
        </p:nvSpPr>
        <p:spPr>
          <a:xfrm>
            <a:off x="1604562" y="1311965"/>
            <a:ext cx="5395327" cy="4810539"/>
          </a:xfrm>
          <a:prstGeom prst="leftBrace">
            <a:avLst>
              <a:gd name="adj1" fmla="val 8333"/>
              <a:gd name="adj2" fmla="val 1984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A3AC79-FFEF-2927-466C-91814D904569}"/>
              </a:ext>
            </a:extLst>
          </p:cNvPr>
          <p:cNvSpPr txBox="1"/>
          <p:nvPr/>
        </p:nvSpPr>
        <p:spPr>
          <a:xfrm>
            <a:off x="2180" y="2074140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3</a:t>
            </a:r>
          </a:p>
        </p:txBody>
      </p:sp>
    </p:spTree>
    <p:extLst>
      <p:ext uri="{BB962C8B-B14F-4D97-AF65-F5344CB8AC3E}">
        <p14:creationId xmlns:p14="http://schemas.microsoft.com/office/powerpoint/2010/main" val="88562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State of the Field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Heroux, Mike</dc:creator>
  <cp:lastModifiedBy>Heroux, Michael</cp:lastModifiedBy>
  <cp:revision>2</cp:revision>
  <dcterms:created xsi:type="dcterms:W3CDTF">2024-08-13T13:26:35Z</dcterms:created>
  <dcterms:modified xsi:type="dcterms:W3CDTF">2024-08-13T22:00:12Z</dcterms:modified>
</cp:coreProperties>
</file>