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64"/>
    <p:restoredTop sz="94681"/>
  </p:normalViewPr>
  <p:slideViewPr>
    <p:cSldViewPr snapToGrid="0" snapToObjects="1">
      <p:cViewPr varScale="1">
        <p:scale>
          <a:sx n="68" d="100"/>
          <a:sy n="68" d="100"/>
        </p:scale>
        <p:origin x="200" y="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5788"/>
              </p:ext>
            </p:extLst>
          </p:nvPr>
        </p:nvGraphicFramePr>
        <p:xfrm>
          <a:off x="914400" y="914400"/>
          <a:ext cx="6882003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93208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64967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73790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31922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46897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72260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20121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00441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43136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28109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20219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56216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06465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On a Slide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98844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Plan ahead, work ahead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80359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Enough words, no more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 Knowledge Half-life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Retrospective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73262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Generative AI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Habit of reading, viewing &amp; listening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Position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Respect for colleagues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9305"/>
              </p:ext>
            </p:extLst>
          </p:nvPr>
        </p:nvGraphicFramePr>
        <p:xfrm>
          <a:off x="914400" y="914400"/>
          <a:ext cx="73152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Experts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Mental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LaTeX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t>CSCI373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A handful of key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Linear thinking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423</Words>
  <Application>Microsoft Macintosh PowerPoint</Application>
  <PresentationFormat>On-screen Show (4:3)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Heroux, Michael</cp:lastModifiedBy>
  <cp:revision>2</cp:revision>
  <dcterms:created xsi:type="dcterms:W3CDTF">2013-01-27T09:14:16Z</dcterms:created>
  <dcterms:modified xsi:type="dcterms:W3CDTF">2024-12-05T04:02:45Z</dcterms:modified>
  <cp:category/>
</cp:coreProperties>
</file>