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Paper, presentation, demo, and dialogue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Technical Analysis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 Trends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Background content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 dirty="0"/>
            <a:t>Collaborative approach to life</a:t>
          </a:r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3EE4EE86-4C2B-454B-8891-7F7499D25AA7}">
      <dgm:prSet/>
      <dgm:spPr/>
      <dgm:t>
        <a:bodyPr/>
        <a:lstStyle/>
        <a:p>
          <a:r>
            <a:rPr lang="en-US" b="1" dirty="0"/>
            <a:t>I am ready for change</a:t>
          </a:r>
        </a:p>
      </dgm:t>
    </dgm:pt>
    <dgm:pt modelId="{E4AE1CEF-FB26-E740-8C03-2ACB44939919}" type="parTrans" cxnId="{C780C6E7-7ED6-3F4C-9C71-E9E769BF52C9}">
      <dgm:prSet/>
      <dgm:spPr/>
      <dgm:t>
        <a:bodyPr/>
        <a:lstStyle/>
        <a:p>
          <a:endParaRPr lang="en-US"/>
        </a:p>
      </dgm:t>
    </dgm:pt>
    <dgm:pt modelId="{4A706F21-62F1-5F4D-8603-963696369E71}" type="sibTrans" cxnId="{C780C6E7-7ED6-3F4C-9C71-E9E769BF52C9}">
      <dgm:prSet/>
      <dgm:spPr/>
      <dgm:t>
        <a:bodyPr/>
        <a:lstStyle/>
        <a:p>
          <a:endParaRPr lang="en-US"/>
        </a:p>
      </dgm:t>
    </dgm:pt>
    <dgm:pt modelId="{84C182A7-7422-1D44-AAC5-3195EFF32541}">
      <dgm:prSet/>
      <dgm:spPr/>
      <dgm:t>
        <a:bodyPr/>
        <a:lstStyle/>
        <a:p>
          <a:r>
            <a:rPr lang="en-US" b="1" dirty="0"/>
            <a:t>I am a learner</a:t>
          </a:r>
        </a:p>
      </dgm:t>
    </dgm:pt>
    <dgm:pt modelId="{46AE0018-984F-2241-AF36-1C201564BA8E}" type="parTrans" cxnId="{5BDA0AA5-CE73-1C40-8745-5009CF97658D}">
      <dgm:prSet/>
      <dgm:spPr/>
      <dgm:t>
        <a:bodyPr/>
        <a:lstStyle/>
        <a:p>
          <a:endParaRPr lang="en-US"/>
        </a:p>
      </dgm:t>
    </dgm:pt>
    <dgm:pt modelId="{BC98A5CC-C74C-9946-92C4-ED71F7820F67}" type="sibTrans" cxnId="{5BDA0AA5-CE73-1C40-8745-5009CF97658D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26B4197A-169D-0D4B-AE40-C697EA0E7436}" type="presOf" srcId="{84C182A7-7422-1D44-AAC5-3195EFF32541}" destId="{98C4EB67-A9EF-4A43-9E6E-AA99A22738E2}" srcOrd="0" destOrd="3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5BDA0AA5-CE73-1C40-8745-5009CF97658D}" srcId="{C3229F2C-9501-FF4C-BA0B-CE00868C6670}" destId="{84C182A7-7422-1D44-AAC5-3195EFF32541}" srcOrd="3" destOrd="0" parTransId="{46AE0018-984F-2241-AF36-1C201564BA8E}" sibTransId="{BC98A5CC-C74C-9946-92C4-ED71F7820F67}"/>
    <dgm:cxn modelId="{904BABAD-50B0-8449-A4AC-3021CD9A63DF}" type="presOf" srcId="{3EE4EE86-4C2B-454B-8891-7F7499D25AA7}" destId="{5654DCA6-F438-BB4E-B2C8-B35D49E7FE66}" srcOrd="0" destOrd="3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C780C6E7-7ED6-3F4C-9C71-E9E769BF52C9}" srcId="{4255CC74-55A4-45B5-B616-CBEBA9BDE4F5}" destId="{3EE4EE86-4C2B-454B-8891-7F7499D25AA7}" srcOrd="3" destOrd="0" parTransId="{E4AE1CEF-FB26-E740-8C03-2ACB44939919}" sibTransId="{4A706F21-62F1-5F4D-8603-963696369E71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 (</a:t>
          </a:r>
          <a:r>
            <a:rPr lang="en-US" dirty="0" err="1"/>
            <a:t>EoS</a:t>
          </a:r>
          <a:r>
            <a:rPr lang="en-US" dirty="0"/>
            <a:t>)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 err="1"/>
            <a:t>EoS</a:t>
          </a:r>
          <a:r>
            <a:rPr lang="en-US" dirty="0"/>
            <a:t>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Semester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need to know you learned the past 6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need to know you learned the past 9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of what you need to know you learned the past 12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r>
            <a:rPr lang="en-US" dirty="0"/>
            <a:t> Generative AI</a:t>
          </a:r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178B877D-55F5-C545-A32B-A73FFD4327C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Backup for Absence</a:t>
          </a:r>
        </a:p>
      </dgm:t>
    </dgm:pt>
    <dgm:pt modelId="{CC4B5B53-5B04-784F-9F92-0CAAF9127E1C}" type="parTrans" cxnId="{234783D0-3E7B-E245-844E-0A6121B1A0EA}">
      <dgm:prSet/>
      <dgm:spPr/>
    </dgm:pt>
    <dgm:pt modelId="{47A14A82-3DC8-154E-84CA-260E4A58B751}" type="sibTrans" cxnId="{234783D0-3E7B-E245-844E-0A6121B1A0EA}">
      <dgm:prSet/>
      <dgm:spPr/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E34B01-A567-8B47-8061-ADCB9F1A73AA}" type="presOf" srcId="{178B877D-55F5-C545-A32B-A73FFD4327C9}" destId="{020148EF-D3B1-1742-BBE1-232DD60FFE50}" srcOrd="0" destOrd="2" presId="urn:microsoft.com/office/officeart/2005/8/layout/matrix3"/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34783D0-3E7B-E245-844E-0A6121B1A0EA}" srcId="{D9100E4A-C649-4994-ABCA-B782B1AC8779}" destId="{178B877D-55F5-C545-A32B-A73FFD4327C9}" srcOrd="1" destOrd="0" parTransId="{CC4B5B53-5B04-784F-9F92-0CAAF9127E1C}" sibTransId="{47A14A82-3DC8-154E-84CA-260E4A58B751}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Paper, presentation, demo, and dialogue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Background content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Technical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 Trends</a:t>
          </a:r>
        </a:p>
      </dsp:txBody>
      <dsp:txXfrm>
        <a:off x="0" y="628956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7"/>
        <a:ext cx="4700730" cy="532757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888380"/>
          <a:ext cx="67976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Collaborative approach to life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ready for change</a:t>
          </a:r>
        </a:p>
      </dsp:txBody>
      <dsp:txXfrm>
        <a:off x="0" y="888380"/>
        <a:ext cx="6797675" cy="1735650"/>
      </dsp:txXfrm>
    </dsp:sp>
    <dsp:sp modelId="{D825121D-FA8C-0F4E-A09B-4D7BAC3533AE}">
      <dsp:nvSpPr>
        <dsp:cNvPr id="0" name=""/>
        <dsp:cNvSpPr/>
      </dsp:nvSpPr>
      <dsp:spPr>
        <a:xfrm>
          <a:off x="339883" y="60794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635320"/>
        <a:ext cx="4703612" cy="506119"/>
      </dsp:txXfrm>
    </dsp:sp>
    <dsp:sp modelId="{98C4EB67-A9EF-4A43-9E6E-AA99A22738E2}">
      <dsp:nvSpPr>
        <dsp:cNvPr id="0" name=""/>
        <dsp:cNvSpPr/>
      </dsp:nvSpPr>
      <dsp:spPr>
        <a:xfrm>
          <a:off x="0" y="3007071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 am a learner</a:t>
          </a:r>
        </a:p>
      </dsp:txBody>
      <dsp:txXfrm>
        <a:off x="0" y="3007071"/>
        <a:ext cx="6797675" cy="2034900"/>
      </dsp:txXfrm>
    </dsp:sp>
    <dsp:sp modelId="{0156E9E8-1BAF-254D-AE13-BE99CFE6C2F8}">
      <dsp:nvSpPr>
        <dsp:cNvPr id="0" name=""/>
        <dsp:cNvSpPr/>
      </dsp:nvSpPr>
      <dsp:spPr>
        <a:xfrm>
          <a:off x="339883" y="2726630"/>
          <a:ext cx="4758372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54010"/>
        <a:ext cx="4703612" cy="506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End of Semester (</a:t>
          </a:r>
          <a:r>
            <a:rPr lang="en-US" sz="1900" kern="1200" dirty="0" err="1"/>
            <a:t>EoS</a:t>
          </a:r>
          <a:r>
            <a:rPr lang="en-US" sz="1900" kern="1200" dirty="0"/>
            <a:t>)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15/16 …, you get it.  </a:t>
          </a:r>
          <a:r>
            <a:rPr lang="en-US" sz="14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 err="1"/>
            <a:t>EoS</a:t>
          </a:r>
          <a:r>
            <a:rPr lang="en-US" sz="1900" kern="1200" dirty="0"/>
            <a:t>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Semester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need to know you learned the past 6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need to know you learned the past 9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of what you need to know you learned the past 12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Individual discussions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Backup for Absence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GoogleDocs</a:t>
          </a:r>
          <a:r>
            <a:rPr lang="en-US" sz="2000" kern="1200" dirty="0"/>
            <a:t> Generative AI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g/g-0m35Mzndc-cs-capstone-course-compani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3615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8776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583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0560AE-F671-7F42-B03B-005559300A3A}"/>
              </a:ext>
            </a:extLst>
          </p:cNvPr>
          <p:cNvSpPr txBox="1"/>
          <p:nvPr/>
        </p:nvSpPr>
        <p:spPr>
          <a:xfrm>
            <a:off x="2432095" y="5675588"/>
            <a:ext cx="6443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regular learning of new content, our skills diminish!</a:t>
            </a:r>
          </a:p>
          <a:p>
            <a:r>
              <a:rPr lang="en-US" dirty="0"/>
              <a:t>Rate of progress seems to be accelerating: 3 years -&gt; 2, 1.5?</a:t>
            </a:r>
          </a:p>
        </p:txBody>
      </p:sp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543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1432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947A-F3E0-994C-8F84-242FA94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Generative AI Tools</a:t>
            </a:r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EF70ABF8-AEB8-265B-9270-1EF0FD6E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r="3305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28F9-BD5C-B777-5D37-08C33210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3" y="2108201"/>
            <a:ext cx="6477233" cy="3760891"/>
          </a:xfrm>
        </p:spPr>
        <p:txBody>
          <a:bodyPr>
            <a:normAutofit/>
          </a:bodyPr>
          <a:lstStyle/>
          <a:p>
            <a:r>
              <a:rPr lang="en-US" dirty="0"/>
              <a:t>Exciting new frontier</a:t>
            </a:r>
          </a:p>
          <a:p>
            <a:r>
              <a:rPr lang="en-US" dirty="0"/>
              <a:t>We will embrace and explore the use of these tools!</a:t>
            </a:r>
          </a:p>
          <a:p>
            <a:r>
              <a:rPr lang="en-US" dirty="0"/>
              <a:t>We have a </a:t>
            </a:r>
            <a:r>
              <a:rPr lang="en-US" dirty="0">
                <a:hlinkClick r:id="rId3"/>
              </a:rPr>
              <a:t>virtual CS373 instructor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4C4A6-BBA5-8CF6-8F99-7A25CE3BF4A9}"/>
              </a:ext>
            </a:extLst>
          </p:cNvPr>
          <p:cNvSpPr txBox="1"/>
          <p:nvPr/>
        </p:nvSpPr>
        <p:spPr>
          <a:xfrm>
            <a:off x="4823460" y="6252210"/>
            <a:ext cx="72141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* https://</a:t>
            </a:r>
            <a:r>
              <a:rPr lang="en-US" sz="1600" dirty="0" err="1"/>
              <a:t>chat.openai.com</a:t>
            </a:r>
            <a:r>
              <a:rPr lang="en-US" sz="1600" dirty="0"/>
              <a:t>/g/g-0m35Mzndc-cs-capstone-course-companion</a:t>
            </a:r>
          </a:p>
        </p:txBody>
      </p:sp>
    </p:spTree>
    <p:extLst>
      <p:ext uri="{BB962C8B-B14F-4D97-AF65-F5344CB8AC3E}">
        <p14:creationId xmlns:p14="http://schemas.microsoft.com/office/powerpoint/2010/main" val="4160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strategic goals in mind</a:t>
            </a:r>
          </a:p>
          <a:p>
            <a:pPr lvl="1"/>
            <a:r>
              <a:rPr lang="en-US" dirty="0"/>
              <a:t>Prepare for professional life</a:t>
            </a:r>
          </a:p>
          <a:p>
            <a:pPr lvl="1"/>
            <a:r>
              <a:rPr lang="en-US" dirty="0"/>
              <a:t>Cultivate a growth mindset</a:t>
            </a:r>
          </a:p>
          <a:p>
            <a:pPr lvl="1"/>
            <a:r>
              <a:rPr lang="en-US" dirty="0"/>
              <a:t>Our tactics can change</a:t>
            </a:r>
          </a:p>
          <a:p>
            <a:r>
              <a:rPr lang="en-US" dirty="0"/>
              <a:t>Be transparent</a:t>
            </a:r>
          </a:p>
          <a:p>
            <a:pPr lvl="1"/>
            <a:r>
              <a:rPr lang="en-US" dirty="0"/>
              <a:t>Communicate to me and your classmates about opportunities, challenges</a:t>
            </a:r>
          </a:p>
          <a:p>
            <a:pPr lvl="1"/>
            <a:r>
              <a:rPr lang="en-US" dirty="0"/>
              <a:t>Communicate early, when issues are just emerging and easier to address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Stay focused</a:t>
            </a:r>
          </a:p>
          <a:p>
            <a:pPr lvl="1"/>
            <a:r>
              <a:rPr lang="en-US" dirty="0"/>
              <a:t>Adapt as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428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Generative AI Tools</vt:lpstr>
      <vt:lpstr>Expectations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Michael Heroux</cp:lastModifiedBy>
  <cp:revision>5</cp:revision>
  <dcterms:created xsi:type="dcterms:W3CDTF">2020-08-31T17:40:19Z</dcterms:created>
  <dcterms:modified xsi:type="dcterms:W3CDTF">2024-01-18T02:03:22Z</dcterms:modified>
</cp:coreProperties>
</file>