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C62C4-A29C-4577-BE36-0D950318FE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5CC74-55A4-45B5-B616-CBEBA9BDE4F5}">
      <dgm:prSet/>
      <dgm:spPr/>
      <dgm:t>
        <a:bodyPr/>
        <a:lstStyle/>
        <a:p>
          <a:r>
            <a:rPr lang="en-US"/>
            <a:t>Complete a State-of-the-Field Project</a:t>
          </a:r>
        </a:p>
      </dgm:t>
    </dgm:pt>
    <dgm:pt modelId="{15D54409-02CC-4E94-9CE1-FCCC0F196EE1}" type="parTrans" cxnId="{8C80DBC7-7694-41E3-8C98-34382952B023}">
      <dgm:prSet/>
      <dgm:spPr/>
      <dgm:t>
        <a:bodyPr/>
        <a:lstStyle/>
        <a:p>
          <a:endParaRPr lang="en-US"/>
        </a:p>
      </dgm:t>
    </dgm:pt>
    <dgm:pt modelId="{DFC4127B-CC04-48DC-890B-74E5CCAE2B08}" type="sibTrans" cxnId="{8C80DBC7-7694-41E3-8C98-34382952B023}">
      <dgm:prSet/>
      <dgm:spPr/>
      <dgm:t>
        <a:bodyPr/>
        <a:lstStyle/>
        <a:p>
          <a:endParaRPr lang="en-US"/>
        </a:p>
      </dgm:t>
    </dgm:pt>
    <dgm:pt modelId="{2CE3208A-2A21-45B8-A55E-8AABE16B7EE9}">
      <dgm:prSet/>
      <dgm:spPr/>
      <dgm:t>
        <a:bodyPr/>
        <a:lstStyle/>
        <a:p>
          <a:r>
            <a:rPr lang="en-US" dirty="0"/>
            <a:t>At the end of the course: Paper &amp; talk on a topic:</a:t>
          </a:r>
        </a:p>
      </dgm:t>
    </dgm:pt>
    <dgm:pt modelId="{F2B238A8-15CC-429A-BBF4-091627128943}" type="parTrans" cxnId="{68968CB0-A6A3-4F34-AEC2-23FA433F16AA}">
      <dgm:prSet/>
      <dgm:spPr/>
      <dgm:t>
        <a:bodyPr/>
        <a:lstStyle/>
        <a:p>
          <a:endParaRPr lang="en-US"/>
        </a:p>
      </dgm:t>
    </dgm:pt>
    <dgm:pt modelId="{331ED36B-5615-4094-8A82-B491854366A2}" type="sibTrans" cxnId="{68968CB0-A6A3-4F34-AEC2-23FA433F16AA}">
      <dgm:prSet/>
      <dgm:spPr/>
      <dgm:t>
        <a:bodyPr/>
        <a:lstStyle/>
        <a:p>
          <a:endParaRPr lang="en-US"/>
        </a:p>
      </dgm:t>
    </dgm:pt>
    <dgm:pt modelId="{A5134665-6C0C-4E08-BD79-D4E1FDFC2B8A}">
      <dgm:prSet/>
      <dgm:spPr/>
      <dgm:t>
        <a:bodyPr/>
        <a:lstStyle/>
        <a:p>
          <a:r>
            <a:rPr lang="en-US" dirty="0"/>
            <a:t>Technical Analysis</a:t>
          </a:r>
        </a:p>
      </dgm:t>
    </dgm:pt>
    <dgm:pt modelId="{E94256C5-9D31-4313-947E-338DCD6F0304}" type="parTrans" cxnId="{C600541C-3D27-4AF6-A615-AC70B2A702B4}">
      <dgm:prSet/>
      <dgm:spPr/>
      <dgm:t>
        <a:bodyPr/>
        <a:lstStyle/>
        <a:p>
          <a:endParaRPr lang="en-US"/>
        </a:p>
      </dgm:t>
    </dgm:pt>
    <dgm:pt modelId="{CFFB9A70-3A4E-464B-87BF-F51DB3282D50}" type="sibTrans" cxnId="{C600541C-3D27-4AF6-A615-AC70B2A702B4}">
      <dgm:prSet/>
      <dgm:spPr/>
      <dgm:t>
        <a:bodyPr/>
        <a:lstStyle/>
        <a:p>
          <a:endParaRPr lang="en-US"/>
        </a:p>
      </dgm:t>
    </dgm:pt>
    <dgm:pt modelId="{52F1177C-63F1-4789-B693-EBCADF0A2C53}">
      <dgm:prSet/>
      <dgm:spPr/>
      <dgm:t>
        <a:bodyPr/>
        <a:lstStyle/>
        <a:p>
          <a:r>
            <a:rPr lang="en-US" dirty="0"/>
            <a:t>Future Trends</a:t>
          </a:r>
        </a:p>
      </dgm:t>
    </dgm:pt>
    <dgm:pt modelId="{A093BAD6-2BD0-4CA7-B6C9-A236D68E11FC}" type="parTrans" cxnId="{E7D4751F-67E9-49AD-8C83-D9F8597461CA}">
      <dgm:prSet/>
      <dgm:spPr/>
      <dgm:t>
        <a:bodyPr/>
        <a:lstStyle/>
        <a:p>
          <a:endParaRPr lang="en-US"/>
        </a:p>
      </dgm:t>
    </dgm:pt>
    <dgm:pt modelId="{D563A2BB-A94F-41B0-98B7-E8D7A91AE558}" type="sibTrans" cxnId="{E7D4751F-67E9-49AD-8C83-D9F8597461CA}">
      <dgm:prSet/>
      <dgm:spPr/>
      <dgm:t>
        <a:bodyPr/>
        <a:lstStyle/>
        <a:p>
          <a:endParaRPr lang="en-US"/>
        </a:p>
      </dgm:t>
    </dgm:pt>
    <dgm:pt modelId="{61C7ECF3-3D29-4954-A9A4-B6D77DF04F0C}">
      <dgm:prSet/>
      <dgm:spPr/>
      <dgm:t>
        <a:bodyPr/>
        <a:lstStyle/>
        <a:p>
          <a:r>
            <a:rPr lang="en-US" dirty="0"/>
            <a:t>Learn approaches for technical topic</a:t>
          </a:r>
        </a:p>
      </dgm:t>
    </dgm:pt>
    <dgm:pt modelId="{25DCBFA8-0E02-41D6-9615-F9F8A55793DB}" type="parTrans" cxnId="{D22E69B4-B2E7-466D-A669-C5F50031EBA7}">
      <dgm:prSet/>
      <dgm:spPr/>
      <dgm:t>
        <a:bodyPr/>
        <a:lstStyle/>
        <a:p>
          <a:endParaRPr lang="en-US"/>
        </a:p>
      </dgm:t>
    </dgm:pt>
    <dgm:pt modelId="{A26B123E-ADA7-4138-9D69-8CB478E67DFA}" type="sibTrans" cxnId="{D22E69B4-B2E7-466D-A669-C5F50031EBA7}">
      <dgm:prSet/>
      <dgm:spPr/>
      <dgm:t>
        <a:bodyPr/>
        <a:lstStyle/>
        <a:p>
          <a:endParaRPr lang="en-US"/>
        </a:p>
      </dgm:t>
    </dgm:pt>
    <dgm:pt modelId="{391265FC-F963-483E-8743-4340624C44B4}">
      <dgm:prSet/>
      <dgm:spPr/>
      <dgm:t>
        <a:bodyPr/>
        <a:lstStyle/>
        <a:p>
          <a:r>
            <a:rPr lang="en-US"/>
            <a:t>Finding content</a:t>
          </a:r>
        </a:p>
      </dgm:t>
    </dgm:pt>
    <dgm:pt modelId="{A2DEBDC7-921C-4C95-8359-29D55476090C}" type="parTrans" cxnId="{0363C066-2558-4009-9D24-96BC2558284B}">
      <dgm:prSet/>
      <dgm:spPr/>
      <dgm:t>
        <a:bodyPr/>
        <a:lstStyle/>
        <a:p>
          <a:endParaRPr lang="en-US"/>
        </a:p>
      </dgm:t>
    </dgm:pt>
    <dgm:pt modelId="{A3F1014F-0FDB-4DB9-9FD0-C3ECAB560043}" type="sibTrans" cxnId="{0363C066-2558-4009-9D24-96BC2558284B}">
      <dgm:prSet/>
      <dgm:spPr/>
      <dgm:t>
        <a:bodyPr/>
        <a:lstStyle/>
        <a:p>
          <a:endParaRPr lang="en-US"/>
        </a:p>
      </dgm:t>
    </dgm:pt>
    <dgm:pt modelId="{39BE7C5E-1DD0-46E7-8DC8-42CA1CF8FCF1}">
      <dgm:prSet/>
      <dgm:spPr/>
      <dgm:t>
        <a:bodyPr/>
        <a:lstStyle/>
        <a:p>
          <a:r>
            <a:rPr lang="en-US"/>
            <a:t>Collaborating</a:t>
          </a:r>
        </a:p>
      </dgm:t>
    </dgm:pt>
    <dgm:pt modelId="{867ACDDB-76CE-499B-B155-A3E5FD19D916}" type="parTrans" cxnId="{BEA0B27A-D7C1-4D65-BC9B-E19D1FFB2B81}">
      <dgm:prSet/>
      <dgm:spPr/>
      <dgm:t>
        <a:bodyPr/>
        <a:lstStyle/>
        <a:p>
          <a:endParaRPr lang="en-US"/>
        </a:p>
      </dgm:t>
    </dgm:pt>
    <dgm:pt modelId="{38CD8D58-3318-49A9-A270-AF9FF6F36AA8}" type="sibTrans" cxnId="{BEA0B27A-D7C1-4D65-BC9B-E19D1FFB2B81}">
      <dgm:prSet/>
      <dgm:spPr/>
      <dgm:t>
        <a:bodyPr/>
        <a:lstStyle/>
        <a:p>
          <a:endParaRPr lang="en-US"/>
        </a:p>
      </dgm:t>
    </dgm:pt>
    <dgm:pt modelId="{8A24200E-2CC8-41C6-81B3-5426DE532F12}">
      <dgm:prSet/>
      <dgm:spPr/>
      <dgm:t>
        <a:bodyPr/>
        <a:lstStyle/>
        <a:p>
          <a:r>
            <a:rPr lang="en-US"/>
            <a:t>Discussing</a:t>
          </a:r>
        </a:p>
      </dgm:t>
    </dgm:pt>
    <dgm:pt modelId="{6B32B636-6674-4E35-ACA1-FD90359D7DA4}" type="parTrans" cxnId="{A0E84C1F-3C2A-4B24-B98E-C6B98AB71044}">
      <dgm:prSet/>
      <dgm:spPr/>
      <dgm:t>
        <a:bodyPr/>
        <a:lstStyle/>
        <a:p>
          <a:endParaRPr lang="en-US"/>
        </a:p>
      </dgm:t>
    </dgm:pt>
    <dgm:pt modelId="{7F41BFD4-567E-418E-8A04-B274F477CC5D}" type="sibTrans" cxnId="{A0E84C1F-3C2A-4B24-B98E-C6B98AB71044}">
      <dgm:prSet/>
      <dgm:spPr/>
      <dgm:t>
        <a:bodyPr/>
        <a:lstStyle/>
        <a:p>
          <a:endParaRPr lang="en-US"/>
        </a:p>
      </dgm:t>
    </dgm:pt>
    <dgm:pt modelId="{9A78211A-5E4E-4F19-9FD7-34454EF26564}">
      <dgm:prSet/>
      <dgm:spPr/>
      <dgm:t>
        <a:bodyPr/>
        <a:lstStyle/>
        <a:p>
          <a:r>
            <a:rPr lang="en-US"/>
            <a:t>Writing</a:t>
          </a:r>
        </a:p>
      </dgm:t>
    </dgm:pt>
    <dgm:pt modelId="{2B23BBBA-1114-49B3-98F1-629823B91739}" type="parTrans" cxnId="{DD88064C-F21A-402B-AD81-1CA06EDCB9AF}">
      <dgm:prSet/>
      <dgm:spPr/>
      <dgm:t>
        <a:bodyPr/>
        <a:lstStyle/>
        <a:p>
          <a:endParaRPr lang="en-US"/>
        </a:p>
      </dgm:t>
    </dgm:pt>
    <dgm:pt modelId="{3DBA40A4-1860-4FB1-9322-E4993D418A77}" type="sibTrans" cxnId="{DD88064C-F21A-402B-AD81-1CA06EDCB9AF}">
      <dgm:prSet/>
      <dgm:spPr/>
      <dgm:t>
        <a:bodyPr/>
        <a:lstStyle/>
        <a:p>
          <a:endParaRPr lang="en-US"/>
        </a:p>
      </dgm:t>
    </dgm:pt>
    <dgm:pt modelId="{B72F6663-2B3E-43C7-88D4-CFE040E54CF0}">
      <dgm:prSet/>
      <dgm:spPr/>
      <dgm:t>
        <a:bodyPr/>
        <a:lstStyle/>
        <a:p>
          <a:r>
            <a:rPr lang="en-US"/>
            <a:t>Presenting</a:t>
          </a:r>
        </a:p>
      </dgm:t>
    </dgm:pt>
    <dgm:pt modelId="{0104AEE2-99D7-4427-AF90-A67D03116739}" type="parTrans" cxnId="{D48E6277-6DA6-42DE-B8CF-125D8DFAF36F}">
      <dgm:prSet/>
      <dgm:spPr/>
      <dgm:t>
        <a:bodyPr/>
        <a:lstStyle/>
        <a:p>
          <a:endParaRPr lang="en-US"/>
        </a:p>
      </dgm:t>
    </dgm:pt>
    <dgm:pt modelId="{E84678F4-29B6-474B-8066-55F10B66BED3}" type="sibTrans" cxnId="{D48E6277-6DA6-42DE-B8CF-125D8DFAF36F}">
      <dgm:prSet/>
      <dgm:spPr/>
      <dgm:t>
        <a:bodyPr/>
        <a:lstStyle/>
        <a:p>
          <a:endParaRPr lang="en-US"/>
        </a:p>
      </dgm:t>
    </dgm:pt>
    <dgm:pt modelId="{DB32A395-8F72-FE46-B475-0F38338893BF}">
      <dgm:prSet/>
      <dgm:spPr/>
      <dgm:t>
        <a:bodyPr/>
        <a:lstStyle/>
        <a:p>
          <a:r>
            <a:rPr lang="en-US" dirty="0"/>
            <a:t>Background content</a:t>
          </a:r>
        </a:p>
      </dgm:t>
    </dgm:pt>
    <dgm:pt modelId="{989E4BBD-0B94-7547-AA5D-2AB52D7B7F1C}" type="parTrans" cxnId="{0EF02F33-6C26-4B41-B4A5-F40F23FAE004}">
      <dgm:prSet/>
      <dgm:spPr/>
      <dgm:t>
        <a:bodyPr/>
        <a:lstStyle/>
        <a:p>
          <a:endParaRPr lang="en-US"/>
        </a:p>
      </dgm:t>
    </dgm:pt>
    <dgm:pt modelId="{1CB70DD4-BB27-E54A-904F-CE131DF08C57}" type="sibTrans" cxnId="{0EF02F33-6C26-4B41-B4A5-F40F23FAE004}">
      <dgm:prSet/>
      <dgm:spPr/>
      <dgm:t>
        <a:bodyPr/>
        <a:lstStyle/>
        <a:p>
          <a:endParaRPr lang="en-US"/>
        </a:p>
      </dgm:t>
    </dgm:pt>
    <dgm:pt modelId="{1F7DAA39-6288-BD43-AFCE-28919DBE02E5}" type="pres">
      <dgm:prSet presAssocID="{89CC62C4-A29C-4577-BE36-0D950318FE5C}" presName="linear" presStyleCnt="0">
        <dgm:presLayoutVars>
          <dgm:dir/>
          <dgm:animLvl val="lvl"/>
          <dgm:resizeHandles val="exact"/>
        </dgm:presLayoutVars>
      </dgm:prSet>
      <dgm:spPr/>
    </dgm:pt>
    <dgm:pt modelId="{6080DA3A-C648-A042-8E85-5D129B3C6958}" type="pres">
      <dgm:prSet presAssocID="{4255CC74-55A4-45B5-B616-CBEBA9BDE4F5}" presName="parentLin" presStyleCnt="0"/>
      <dgm:spPr/>
    </dgm:pt>
    <dgm:pt modelId="{F44617B7-7947-0049-89E7-E57E5C7F4EAB}" type="pres">
      <dgm:prSet presAssocID="{4255CC74-55A4-45B5-B616-CBEBA9BDE4F5}" presName="parentLeftMargin" presStyleLbl="node1" presStyleIdx="0" presStyleCnt="2"/>
      <dgm:spPr/>
    </dgm:pt>
    <dgm:pt modelId="{D825121D-FA8C-0F4E-A09B-4D7BAC3533AE}" type="pres">
      <dgm:prSet presAssocID="{4255CC74-55A4-45B5-B616-CBEBA9BDE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7E11F-5CD3-2C46-8557-79CEADADD701}" type="pres">
      <dgm:prSet presAssocID="{4255CC74-55A4-45B5-B616-CBEBA9BDE4F5}" presName="negativeSpace" presStyleCnt="0"/>
      <dgm:spPr/>
    </dgm:pt>
    <dgm:pt modelId="{5654DCA6-F438-BB4E-B2C8-B35D49E7FE66}" type="pres">
      <dgm:prSet presAssocID="{4255CC74-55A4-45B5-B616-CBEBA9BDE4F5}" presName="childText" presStyleLbl="conFgAcc1" presStyleIdx="0" presStyleCnt="2">
        <dgm:presLayoutVars>
          <dgm:bulletEnabled val="1"/>
        </dgm:presLayoutVars>
      </dgm:prSet>
      <dgm:spPr/>
    </dgm:pt>
    <dgm:pt modelId="{83927100-6DCC-7246-8DDD-51020AB9E757}" type="pres">
      <dgm:prSet presAssocID="{DFC4127B-CC04-48DC-890B-74E5CCAE2B08}" presName="spaceBetweenRectangles" presStyleCnt="0"/>
      <dgm:spPr/>
    </dgm:pt>
    <dgm:pt modelId="{6106D37B-B076-844A-86C8-9503FE8E3A98}" type="pres">
      <dgm:prSet presAssocID="{61C7ECF3-3D29-4954-A9A4-B6D77DF04F0C}" presName="parentLin" presStyleCnt="0"/>
      <dgm:spPr/>
    </dgm:pt>
    <dgm:pt modelId="{1B3C1BEA-8E6A-A94C-9932-2C40DD16BBCD}" type="pres">
      <dgm:prSet presAssocID="{61C7ECF3-3D29-4954-A9A4-B6D77DF04F0C}" presName="parentLeftMargin" presStyleLbl="node1" presStyleIdx="0" presStyleCnt="2"/>
      <dgm:spPr/>
    </dgm:pt>
    <dgm:pt modelId="{AE0AAF2A-B1BA-CD42-8004-706B73049554}" type="pres">
      <dgm:prSet presAssocID="{61C7ECF3-3D29-4954-A9A4-B6D77DF04F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D4E738-9CC6-F041-87C0-F7179103396D}" type="pres">
      <dgm:prSet presAssocID="{61C7ECF3-3D29-4954-A9A4-B6D77DF04F0C}" presName="negativeSpace" presStyleCnt="0"/>
      <dgm:spPr/>
    </dgm:pt>
    <dgm:pt modelId="{2256F558-DC5A-A045-BF63-24A07A537E9E}" type="pres">
      <dgm:prSet presAssocID="{61C7ECF3-3D29-4954-A9A4-B6D77DF04F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0178814-78CD-824B-A9C1-4F65689CF258}" type="presOf" srcId="{52F1177C-63F1-4789-B693-EBCADF0A2C53}" destId="{5654DCA6-F438-BB4E-B2C8-B35D49E7FE66}" srcOrd="0" destOrd="3" presId="urn:microsoft.com/office/officeart/2005/8/layout/list1"/>
    <dgm:cxn modelId="{C600541C-3D27-4AF6-A615-AC70B2A702B4}" srcId="{2CE3208A-2A21-45B8-A55E-8AABE16B7EE9}" destId="{A5134665-6C0C-4E08-BD79-D4E1FDFC2B8A}" srcOrd="1" destOrd="0" parTransId="{E94256C5-9D31-4313-947E-338DCD6F0304}" sibTransId="{CFFB9A70-3A4E-464B-87BF-F51DB3282D50}"/>
    <dgm:cxn modelId="{74F2A81E-2CDC-0E44-ADA0-08EF28E1774E}" type="presOf" srcId="{61C7ECF3-3D29-4954-A9A4-B6D77DF04F0C}" destId="{AE0AAF2A-B1BA-CD42-8004-706B73049554}" srcOrd="1" destOrd="0" presId="urn:microsoft.com/office/officeart/2005/8/layout/list1"/>
    <dgm:cxn modelId="{A0E84C1F-3C2A-4B24-B98E-C6B98AB71044}" srcId="{61C7ECF3-3D29-4954-A9A4-B6D77DF04F0C}" destId="{8A24200E-2CC8-41C6-81B3-5426DE532F12}" srcOrd="2" destOrd="0" parTransId="{6B32B636-6674-4E35-ACA1-FD90359D7DA4}" sibTransId="{7F41BFD4-567E-418E-8A04-B274F477CC5D}"/>
    <dgm:cxn modelId="{E7D4751F-67E9-49AD-8C83-D9F8597461CA}" srcId="{2CE3208A-2A21-45B8-A55E-8AABE16B7EE9}" destId="{52F1177C-63F1-4789-B693-EBCADF0A2C53}" srcOrd="2" destOrd="0" parTransId="{A093BAD6-2BD0-4CA7-B6C9-A236D68E11FC}" sibTransId="{D563A2BB-A94F-41B0-98B7-E8D7A91AE558}"/>
    <dgm:cxn modelId="{9AA77E30-9355-C04C-BCA0-81631892C490}" type="presOf" srcId="{DB32A395-8F72-FE46-B475-0F38338893BF}" destId="{5654DCA6-F438-BB4E-B2C8-B35D49E7FE66}" srcOrd="0" destOrd="1" presId="urn:microsoft.com/office/officeart/2005/8/layout/list1"/>
    <dgm:cxn modelId="{0EF02F33-6C26-4B41-B4A5-F40F23FAE004}" srcId="{2CE3208A-2A21-45B8-A55E-8AABE16B7EE9}" destId="{DB32A395-8F72-FE46-B475-0F38338893BF}" srcOrd="0" destOrd="0" parTransId="{989E4BBD-0B94-7547-AA5D-2AB52D7B7F1C}" sibTransId="{1CB70DD4-BB27-E54A-904F-CE131DF08C57}"/>
    <dgm:cxn modelId="{2300AC36-F0F8-6F4A-8648-7648D877B015}" type="presOf" srcId="{B72F6663-2B3E-43C7-88D4-CFE040E54CF0}" destId="{2256F558-DC5A-A045-BF63-24A07A537E9E}" srcOrd="0" destOrd="4" presId="urn:microsoft.com/office/officeart/2005/8/layout/list1"/>
    <dgm:cxn modelId="{DD88064C-F21A-402B-AD81-1CA06EDCB9AF}" srcId="{61C7ECF3-3D29-4954-A9A4-B6D77DF04F0C}" destId="{9A78211A-5E4E-4F19-9FD7-34454EF26564}" srcOrd="3" destOrd="0" parTransId="{2B23BBBA-1114-49B3-98F1-629823B91739}" sibTransId="{3DBA40A4-1860-4FB1-9322-E4993D418A77}"/>
    <dgm:cxn modelId="{443F9055-957C-614C-9F59-51BE2E262C1A}" type="presOf" srcId="{A5134665-6C0C-4E08-BD79-D4E1FDFC2B8A}" destId="{5654DCA6-F438-BB4E-B2C8-B35D49E7FE66}" srcOrd="0" destOrd="2" presId="urn:microsoft.com/office/officeart/2005/8/layout/list1"/>
    <dgm:cxn modelId="{0363C066-2558-4009-9D24-96BC2558284B}" srcId="{61C7ECF3-3D29-4954-A9A4-B6D77DF04F0C}" destId="{391265FC-F963-483E-8743-4340624C44B4}" srcOrd="0" destOrd="0" parTransId="{A2DEBDC7-921C-4C95-8359-29D55476090C}" sibTransId="{A3F1014F-0FDB-4DB9-9FD0-C3ECAB560043}"/>
    <dgm:cxn modelId="{8EF2E970-0582-C549-9074-1DB746BD1BAC}" type="presOf" srcId="{2CE3208A-2A21-45B8-A55E-8AABE16B7EE9}" destId="{5654DCA6-F438-BB4E-B2C8-B35D49E7FE66}" srcOrd="0" destOrd="0" presId="urn:microsoft.com/office/officeart/2005/8/layout/list1"/>
    <dgm:cxn modelId="{D48E6277-6DA6-42DE-B8CF-125D8DFAF36F}" srcId="{61C7ECF3-3D29-4954-A9A4-B6D77DF04F0C}" destId="{B72F6663-2B3E-43C7-88D4-CFE040E54CF0}" srcOrd="4" destOrd="0" parTransId="{0104AEE2-99D7-4427-AF90-A67D03116739}" sibTransId="{E84678F4-29B6-474B-8066-55F10B66BED3}"/>
    <dgm:cxn modelId="{BEA0B27A-D7C1-4D65-BC9B-E19D1FFB2B81}" srcId="{61C7ECF3-3D29-4954-A9A4-B6D77DF04F0C}" destId="{39BE7C5E-1DD0-46E7-8DC8-42CA1CF8FCF1}" srcOrd="1" destOrd="0" parTransId="{867ACDDB-76CE-499B-B155-A3E5FD19D916}" sibTransId="{38CD8D58-3318-49A9-A270-AF9FF6F36AA8}"/>
    <dgm:cxn modelId="{7696F77E-4874-3D46-AE03-F3261C500072}" type="presOf" srcId="{391265FC-F963-483E-8743-4340624C44B4}" destId="{2256F558-DC5A-A045-BF63-24A07A537E9E}" srcOrd="0" destOrd="0" presId="urn:microsoft.com/office/officeart/2005/8/layout/list1"/>
    <dgm:cxn modelId="{04A80A83-AD82-9344-B686-355C3450B0BC}" type="presOf" srcId="{61C7ECF3-3D29-4954-A9A4-B6D77DF04F0C}" destId="{1B3C1BEA-8E6A-A94C-9932-2C40DD16BBCD}" srcOrd="0" destOrd="0" presId="urn:microsoft.com/office/officeart/2005/8/layout/list1"/>
    <dgm:cxn modelId="{694C3390-9F38-3345-9EA3-9C54AA84B08D}" type="presOf" srcId="{39BE7C5E-1DD0-46E7-8DC8-42CA1CF8FCF1}" destId="{2256F558-DC5A-A045-BF63-24A07A537E9E}" srcOrd="0" destOrd="1" presId="urn:microsoft.com/office/officeart/2005/8/layout/list1"/>
    <dgm:cxn modelId="{66DD339B-FF0C-104E-966B-DFC6BE4A4B1F}" type="presOf" srcId="{89CC62C4-A29C-4577-BE36-0D950318FE5C}" destId="{1F7DAA39-6288-BD43-AFCE-28919DBE02E5}" srcOrd="0" destOrd="0" presId="urn:microsoft.com/office/officeart/2005/8/layout/list1"/>
    <dgm:cxn modelId="{B90146AB-5954-BA4E-9429-8170CD63DBCC}" type="presOf" srcId="{9A78211A-5E4E-4F19-9FD7-34454EF26564}" destId="{2256F558-DC5A-A045-BF63-24A07A537E9E}" srcOrd="0" destOrd="3" presId="urn:microsoft.com/office/officeart/2005/8/layout/list1"/>
    <dgm:cxn modelId="{68968CB0-A6A3-4F34-AEC2-23FA433F16AA}" srcId="{4255CC74-55A4-45B5-B616-CBEBA9BDE4F5}" destId="{2CE3208A-2A21-45B8-A55E-8AABE16B7EE9}" srcOrd="0" destOrd="0" parTransId="{F2B238A8-15CC-429A-BBF4-091627128943}" sibTransId="{331ED36B-5615-4094-8A82-B491854366A2}"/>
    <dgm:cxn modelId="{D22E69B4-B2E7-466D-A669-C5F50031EBA7}" srcId="{89CC62C4-A29C-4577-BE36-0D950318FE5C}" destId="{61C7ECF3-3D29-4954-A9A4-B6D77DF04F0C}" srcOrd="1" destOrd="0" parTransId="{25DCBFA8-0E02-41D6-9615-F9F8A55793DB}" sibTransId="{A26B123E-ADA7-4138-9D69-8CB478E67DFA}"/>
    <dgm:cxn modelId="{3EDE70B7-6F5A-4542-984D-3104DCFEFF48}" type="presOf" srcId="{4255CC74-55A4-45B5-B616-CBEBA9BDE4F5}" destId="{F44617B7-7947-0049-89E7-E57E5C7F4EAB}" srcOrd="0" destOrd="0" presId="urn:microsoft.com/office/officeart/2005/8/layout/list1"/>
    <dgm:cxn modelId="{F85133B9-7E2B-8A42-8866-89F29A7432E5}" type="presOf" srcId="{8A24200E-2CC8-41C6-81B3-5426DE532F12}" destId="{2256F558-DC5A-A045-BF63-24A07A537E9E}" srcOrd="0" destOrd="2" presId="urn:microsoft.com/office/officeart/2005/8/layout/list1"/>
    <dgm:cxn modelId="{2EDB82C4-CB50-2A46-A65F-07E0913A4202}" type="presOf" srcId="{4255CC74-55A4-45B5-B616-CBEBA9BDE4F5}" destId="{D825121D-FA8C-0F4E-A09B-4D7BAC3533AE}" srcOrd="1" destOrd="0" presId="urn:microsoft.com/office/officeart/2005/8/layout/list1"/>
    <dgm:cxn modelId="{8C80DBC7-7694-41E3-8C98-34382952B023}" srcId="{89CC62C4-A29C-4577-BE36-0D950318FE5C}" destId="{4255CC74-55A4-45B5-B616-CBEBA9BDE4F5}" srcOrd="0" destOrd="0" parTransId="{15D54409-02CC-4E94-9CE1-FCCC0F196EE1}" sibTransId="{DFC4127B-CC04-48DC-890B-74E5CCAE2B08}"/>
    <dgm:cxn modelId="{515C7826-EEA3-8943-A636-7A7CB7A8F66B}" type="presParOf" srcId="{1F7DAA39-6288-BD43-AFCE-28919DBE02E5}" destId="{6080DA3A-C648-A042-8E85-5D129B3C6958}" srcOrd="0" destOrd="0" presId="urn:microsoft.com/office/officeart/2005/8/layout/list1"/>
    <dgm:cxn modelId="{6C0A2B28-75CF-764E-B048-8DC61BB1DEF3}" type="presParOf" srcId="{6080DA3A-C648-A042-8E85-5D129B3C6958}" destId="{F44617B7-7947-0049-89E7-E57E5C7F4EAB}" srcOrd="0" destOrd="0" presId="urn:microsoft.com/office/officeart/2005/8/layout/list1"/>
    <dgm:cxn modelId="{16738694-C22A-A240-8E53-9F9651A6EA54}" type="presParOf" srcId="{6080DA3A-C648-A042-8E85-5D129B3C6958}" destId="{D825121D-FA8C-0F4E-A09B-4D7BAC3533AE}" srcOrd="1" destOrd="0" presId="urn:microsoft.com/office/officeart/2005/8/layout/list1"/>
    <dgm:cxn modelId="{D76442EA-5C0F-5744-8BAB-EC642F2CA215}" type="presParOf" srcId="{1F7DAA39-6288-BD43-AFCE-28919DBE02E5}" destId="{D207E11F-5CD3-2C46-8557-79CEADADD701}" srcOrd="1" destOrd="0" presId="urn:microsoft.com/office/officeart/2005/8/layout/list1"/>
    <dgm:cxn modelId="{936621B6-B3C1-6A4C-BBA4-25FE8807C59F}" type="presParOf" srcId="{1F7DAA39-6288-BD43-AFCE-28919DBE02E5}" destId="{5654DCA6-F438-BB4E-B2C8-B35D49E7FE66}" srcOrd="2" destOrd="0" presId="urn:microsoft.com/office/officeart/2005/8/layout/list1"/>
    <dgm:cxn modelId="{258381C4-0285-7142-934F-72A3C8335D72}" type="presParOf" srcId="{1F7DAA39-6288-BD43-AFCE-28919DBE02E5}" destId="{83927100-6DCC-7246-8DDD-51020AB9E757}" srcOrd="3" destOrd="0" presId="urn:microsoft.com/office/officeart/2005/8/layout/list1"/>
    <dgm:cxn modelId="{819D200C-EC1A-5C4E-8321-41B43456AFD0}" type="presParOf" srcId="{1F7DAA39-6288-BD43-AFCE-28919DBE02E5}" destId="{6106D37B-B076-844A-86C8-9503FE8E3A98}" srcOrd="4" destOrd="0" presId="urn:microsoft.com/office/officeart/2005/8/layout/list1"/>
    <dgm:cxn modelId="{DF96A640-4544-D647-9A10-45773B564235}" type="presParOf" srcId="{6106D37B-B076-844A-86C8-9503FE8E3A98}" destId="{1B3C1BEA-8E6A-A94C-9932-2C40DD16BBCD}" srcOrd="0" destOrd="0" presId="urn:microsoft.com/office/officeart/2005/8/layout/list1"/>
    <dgm:cxn modelId="{E7303164-7078-B146-BDCE-5D05D940185D}" type="presParOf" srcId="{6106D37B-B076-844A-86C8-9503FE8E3A98}" destId="{AE0AAF2A-B1BA-CD42-8004-706B73049554}" srcOrd="1" destOrd="0" presId="urn:microsoft.com/office/officeart/2005/8/layout/list1"/>
    <dgm:cxn modelId="{2C2B48B0-ED6E-644B-848E-41D138044CDF}" type="presParOf" srcId="{1F7DAA39-6288-BD43-AFCE-28919DBE02E5}" destId="{6AD4E738-9CC6-F041-87C0-F7179103396D}" srcOrd="5" destOrd="0" presId="urn:microsoft.com/office/officeart/2005/8/layout/list1"/>
    <dgm:cxn modelId="{6EC969B4-E456-B44D-AACE-A1B71FDCE9DD}" type="presParOf" srcId="{1F7DAA39-6288-BD43-AFCE-28919DBE02E5}" destId="{2256F558-DC5A-A045-BF63-24A07A537E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C62C4-A29C-4577-BE36-0D950318FE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5CC74-55A4-45B5-B616-CBEBA9BDE4F5}">
      <dgm:prSet/>
      <dgm:spPr/>
      <dgm:t>
        <a:bodyPr/>
        <a:lstStyle/>
        <a:p>
          <a:r>
            <a:rPr lang="en-US"/>
            <a:t>Prepare for professional computing life</a:t>
          </a:r>
          <a:endParaRPr lang="en-US" dirty="0"/>
        </a:p>
      </dgm:t>
    </dgm:pt>
    <dgm:pt modelId="{15D54409-02CC-4E94-9CE1-FCCC0F196EE1}" type="parTrans" cxnId="{8C80DBC7-7694-41E3-8C98-34382952B023}">
      <dgm:prSet/>
      <dgm:spPr/>
      <dgm:t>
        <a:bodyPr/>
        <a:lstStyle/>
        <a:p>
          <a:endParaRPr lang="en-US"/>
        </a:p>
      </dgm:t>
    </dgm:pt>
    <dgm:pt modelId="{DFC4127B-CC04-48DC-890B-74E5CCAE2B08}" type="sibTrans" cxnId="{8C80DBC7-7694-41E3-8C98-34382952B023}">
      <dgm:prSet/>
      <dgm:spPr/>
      <dgm:t>
        <a:bodyPr/>
        <a:lstStyle/>
        <a:p>
          <a:endParaRPr lang="en-US"/>
        </a:p>
      </dgm:t>
    </dgm:pt>
    <dgm:pt modelId="{100C5447-98AA-F341-A6C4-D111FBC8BB17}">
      <dgm:prSet/>
      <dgm:spPr/>
      <dgm:t>
        <a:bodyPr/>
        <a:lstStyle/>
        <a:p>
          <a:r>
            <a:rPr lang="en-US"/>
            <a:t>Sustained learning skills and habits</a:t>
          </a:r>
          <a:endParaRPr lang="en-US" dirty="0"/>
        </a:p>
      </dgm:t>
    </dgm:pt>
    <dgm:pt modelId="{DCE85DAD-28B4-E74D-A2E1-3DAB4067A94C}" type="parTrans" cxnId="{2C8B1338-1073-7F4C-A11D-589C317D5F6D}">
      <dgm:prSet/>
      <dgm:spPr/>
      <dgm:t>
        <a:bodyPr/>
        <a:lstStyle/>
        <a:p>
          <a:endParaRPr lang="en-US"/>
        </a:p>
      </dgm:t>
    </dgm:pt>
    <dgm:pt modelId="{09990B80-2EEB-AB4D-B8A8-0F6F80D19119}" type="sibTrans" cxnId="{2C8B1338-1073-7F4C-A11D-589C317D5F6D}">
      <dgm:prSet/>
      <dgm:spPr/>
      <dgm:t>
        <a:bodyPr/>
        <a:lstStyle/>
        <a:p>
          <a:endParaRPr lang="en-US"/>
        </a:p>
      </dgm:t>
    </dgm:pt>
    <dgm:pt modelId="{41E24F17-FF48-A140-A62D-BA0F8FD1A379}">
      <dgm:prSet/>
      <dgm:spPr/>
      <dgm:t>
        <a:bodyPr/>
        <a:lstStyle/>
        <a:p>
          <a:r>
            <a:rPr lang="en-US"/>
            <a:t>Presence in the virtual world</a:t>
          </a:r>
          <a:endParaRPr lang="en-US" dirty="0"/>
        </a:p>
      </dgm:t>
    </dgm:pt>
    <dgm:pt modelId="{F33B5FF6-5D60-244F-848E-BFB0749F6902}" type="parTrans" cxnId="{94E721EE-F81E-024E-8288-C0084FD51A96}">
      <dgm:prSet/>
      <dgm:spPr/>
      <dgm:t>
        <a:bodyPr/>
        <a:lstStyle/>
        <a:p>
          <a:endParaRPr lang="en-US"/>
        </a:p>
      </dgm:t>
    </dgm:pt>
    <dgm:pt modelId="{F1E23301-AB3A-184F-BC34-5BB5F67ECC29}" type="sibTrans" cxnId="{94E721EE-F81E-024E-8288-C0084FD51A96}">
      <dgm:prSet/>
      <dgm:spPr/>
      <dgm:t>
        <a:bodyPr/>
        <a:lstStyle/>
        <a:p>
          <a:endParaRPr lang="en-US"/>
        </a:p>
      </dgm:t>
    </dgm:pt>
    <dgm:pt modelId="{FC7C1AA0-9882-634D-BA51-01B9B7397584}">
      <dgm:prSet/>
      <dgm:spPr/>
      <dgm:t>
        <a:bodyPr/>
        <a:lstStyle/>
        <a:p>
          <a:r>
            <a:rPr lang="en-US"/>
            <a:t>Collaborative approach to life</a:t>
          </a:r>
          <a:endParaRPr lang="en-US" dirty="0"/>
        </a:p>
      </dgm:t>
    </dgm:pt>
    <dgm:pt modelId="{702DD76B-FC18-C245-8CDB-76777AE5F8A8}" type="parTrans" cxnId="{2D72F234-911B-224B-BFC2-F5880FF9FCB8}">
      <dgm:prSet/>
      <dgm:spPr/>
      <dgm:t>
        <a:bodyPr/>
        <a:lstStyle/>
        <a:p>
          <a:endParaRPr lang="en-US"/>
        </a:p>
      </dgm:t>
    </dgm:pt>
    <dgm:pt modelId="{58E227EB-F3E3-BF4A-8E85-09EC4B31A59C}" type="sibTrans" cxnId="{2D72F234-911B-224B-BFC2-F5880FF9FCB8}">
      <dgm:prSet/>
      <dgm:spPr/>
      <dgm:t>
        <a:bodyPr/>
        <a:lstStyle/>
        <a:p>
          <a:endParaRPr lang="en-US"/>
        </a:p>
      </dgm:t>
    </dgm:pt>
    <dgm:pt modelId="{C3229F2C-9501-FF4C-BA0B-CE00868C6670}">
      <dgm:prSet/>
      <dgm:spPr/>
      <dgm:t>
        <a:bodyPr/>
        <a:lstStyle/>
        <a:p>
          <a:r>
            <a:rPr lang="en-US" dirty="0"/>
            <a:t>Cultivate a growth mindset</a:t>
          </a:r>
        </a:p>
      </dgm:t>
    </dgm:pt>
    <dgm:pt modelId="{F380D3F3-71EA-F144-AD9E-684221E9E61B}" type="parTrans" cxnId="{A50B76E3-8F32-3A4A-94BD-43B7ABD8EB75}">
      <dgm:prSet/>
      <dgm:spPr/>
      <dgm:t>
        <a:bodyPr/>
        <a:lstStyle/>
        <a:p>
          <a:endParaRPr lang="en-US"/>
        </a:p>
      </dgm:t>
    </dgm:pt>
    <dgm:pt modelId="{313B935A-3773-F84C-96B8-699EF803BFE7}" type="sibTrans" cxnId="{A50B76E3-8F32-3A4A-94BD-43B7ABD8EB75}">
      <dgm:prSet/>
      <dgm:spPr/>
      <dgm:t>
        <a:bodyPr/>
        <a:lstStyle/>
        <a:p>
          <a:endParaRPr lang="en-US"/>
        </a:p>
      </dgm:t>
    </dgm:pt>
    <dgm:pt modelId="{551CC894-31F9-464A-89AE-5FE01E9EABBD}">
      <dgm:prSet/>
      <dgm:spPr/>
      <dgm:t>
        <a:bodyPr/>
        <a:lstStyle/>
        <a:p>
          <a:r>
            <a:rPr lang="en-US"/>
            <a:t>Execute today’s ideas &amp; invest in new ideas</a:t>
          </a:r>
          <a:endParaRPr lang="en-US" dirty="0"/>
        </a:p>
      </dgm:t>
    </dgm:pt>
    <dgm:pt modelId="{0545DC0C-D2B8-EC44-A4E2-4AA7C2C4B5AA}" type="parTrans" cxnId="{D8191F90-7347-2D46-B3A5-AE83A3406702}">
      <dgm:prSet/>
      <dgm:spPr/>
      <dgm:t>
        <a:bodyPr/>
        <a:lstStyle/>
        <a:p>
          <a:endParaRPr lang="en-US"/>
        </a:p>
      </dgm:t>
    </dgm:pt>
    <dgm:pt modelId="{2E7C6BD7-90DE-7E46-BE5B-CA41F28B7D75}" type="sibTrans" cxnId="{D8191F90-7347-2D46-B3A5-AE83A3406702}">
      <dgm:prSet/>
      <dgm:spPr/>
      <dgm:t>
        <a:bodyPr/>
        <a:lstStyle/>
        <a:p>
          <a:endParaRPr lang="en-US"/>
        </a:p>
      </dgm:t>
    </dgm:pt>
    <dgm:pt modelId="{04BB5AB3-8BC2-FD46-9566-FCBD026410C9}">
      <dgm:prSet/>
      <dgm:spPr/>
      <dgm:t>
        <a:bodyPr/>
        <a:lstStyle/>
        <a:p>
          <a:r>
            <a:rPr lang="en-US"/>
            <a:t>Do today’s job &amp; prepare for next one</a:t>
          </a:r>
          <a:endParaRPr lang="en-US" dirty="0"/>
        </a:p>
      </dgm:t>
    </dgm:pt>
    <dgm:pt modelId="{9AE37466-C301-D84E-B698-4CB0B6EAC3B3}" type="parTrans" cxnId="{D7362D4B-6ECE-8E4D-B9DF-923CB990E982}">
      <dgm:prSet/>
      <dgm:spPr/>
      <dgm:t>
        <a:bodyPr/>
        <a:lstStyle/>
        <a:p>
          <a:endParaRPr lang="en-US"/>
        </a:p>
      </dgm:t>
    </dgm:pt>
    <dgm:pt modelId="{BF56CC74-4E9D-9444-AC64-E366920AC4E1}" type="sibTrans" cxnId="{D7362D4B-6ECE-8E4D-B9DF-923CB990E982}">
      <dgm:prSet/>
      <dgm:spPr/>
      <dgm:t>
        <a:bodyPr/>
        <a:lstStyle/>
        <a:p>
          <a:endParaRPr lang="en-US"/>
        </a:p>
      </dgm:t>
    </dgm:pt>
    <dgm:pt modelId="{F03311D3-9E96-BF47-A0EC-1E34EB2A41C1}">
      <dgm:prSet/>
      <dgm:spPr/>
      <dgm:t>
        <a:bodyPr/>
        <a:lstStyle/>
        <a:p>
          <a:r>
            <a:rPr lang="en-US" dirty="0"/>
            <a:t>Collaborate today with colleagues &amp; increase your existing network</a:t>
          </a:r>
        </a:p>
      </dgm:t>
    </dgm:pt>
    <dgm:pt modelId="{FEB3BC20-C130-564B-BA8C-2F5AD0E98678}" type="parTrans" cxnId="{1813C049-76B4-5540-918B-C9F65000BDB6}">
      <dgm:prSet/>
      <dgm:spPr/>
      <dgm:t>
        <a:bodyPr/>
        <a:lstStyle/>
        <a:p>
          <a:endParaRPr lang="en-US"/>
        </a:p>
      </dgm:t>
    </dgm:pt>
    <dgm:pt modelId="{32076314-4E2B-9C40-838B-AA7054D1EDC0}" type="sibTrans" cxnId="{1813C049-76B4-5540-918B-C9F65000BDB6}">
      <dgm:prSet/>
      <dgm:spPr/>
      <dgm:t>
        <a:bodyPr/>
        <a:lstStyle/>
        <a:p>
          <a:endParaRPr lang="en-US"/>
        </a:p>
      </dgm:t>
    </dgm:pt>
    <dgm:pt modelId="{1F7DAA39-6288-BD43-AFCE-28919DBE02E5}" type="pres">
      <dgm:prSet presAssocID="{89CC62C4-A29C-4577-BE36-0D950318FE5C}" presName="linear" presStyleCnt="0">
        <dgm:presLayoutVars>
          <dgm:dir/>
          <dgm:animLvl val="lvl"/>
          <dgm:resizeHandles val="exact"/>
        </dgm:presLayoutVars>
      </dgm:prSet>
      <dgm:spPr/>
    </dgm:pt>
    <dgm:pt modelId="{6080DA3A-C648-A042-8E85-5D129B3C6958}" type="pres">
      <dgm:prSet presAssocID="{4255CC74-55A4-45B5-B616-CBEBA9BDE4F5}" presName="parentLin" presStyleCnt="0"/>
      <dgm:spPr/>
    </dgm:pt>
    <dgm:pt modelId="{F44617B7-7947-0049-89E7-E57E5C7F4EAB}" type="pres">
      <dgm:prSet presAssocID="{4255CC74-55A4-45B5-B616-CBEBA9BDE4F5}" presName="parentLeftMargin" presStyleLbl="node1" presStyleIdx="0" presStyleCnt="2"/>
      <dgm:spPr/>
    </dgm:pt>
    <dgm:pt modelId="{D825121D-FA8C-0F4E-A09B-4D7BAC3533AE}" type="pres">
      <dgm:prSet presAssocID="{4255CC74-55A4-45B5-B616-CBEBA9BDE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7E11F-5CD3-2C46-8557-79CEADADD701}" type="pres">
      <dgm:prSet presAssocID="{4255CC74-55A4-45B5-B616-CBEBA9BDE4F5}" presName="negativeSpace" presStyleCnt="0"/>
      <dgm:spPr/>
    </dgm:pt>
    <dgm:pt modelId="{5654DCA6-F438-BB4E-B2C8-B35D49E7FE66}" type="pres">
      <dgm:prSet presAssocID="{4255CC74-55A4-45B5-B616-CBEBA9BDE4F5}" presName="childText" presStyleLbl="conFgAcc1" presStyleIdx="0" presStyleCnt="2">
        <dgm:presLayoutVars>
          <dgm:bulletEnabled val="1"/>
        </dgm:presLayoutVars>
      </dgm:prSet>
      <dgm:spPr/>
    </dgm:pt>
    <dgm:pt modelId="{83927100-6DCC-7246-8DDD-51020AB9E757}" type="pres">
      <dgm:prSet presAssocID="{DFC4127B-CC04-48DC-890B-74E5CCAE2B08}" presName="spaceBetweenRectangles" presStyleCnt="0"/>
      <dgm:spPr/>
    </dgm:pt>
    <dgm:pt modelId="{F5FC3D74-48D6-FC44-981C-2C2829C6B696}" type="pres">
      <dgm:prSet presAssocID="{C3229F2C-9501-FF4C-BA0B-CE00868C6670}" presName="parentLin" presStyleCnt="0"/>
      <dgm:spPr/>
    </dgm:pt>
    <dgm:pt modelId="{724C464E-881D-A64F-A694-52A45A9D2263}" type="pres">
      <dgm:prSet presAssocID="{C3229F2C-9501-FF4C-BA0B-CE00868C6670}" presName="parentLeftMargin" presStyleLbl="node1" presStyleIdx="0" presStyleCnt="2"/>
      <dgm:spPr/>
    </dgm:pt>
    <dgm:pt modelId="{0156E9E8-1BAF-254D-AE13-BE99CFE6C2F8}" type="pres">
      <dgm:prSet presAssocID="{C3229F2C-9501-FF4C-BA0B-CE00868C66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87C6BB-F5F3-3C47-A50B-266438A42980}" type="pres">
      <dgm:prSet presAssocID="{C3229F2C-9501-FF4C-BA0B-CE00868C6670}" presName="negativeSpace" presStyleCnt="0"/>
      <dgm:spPr/>
    </dgm:pt>
    <dgm:pt modelId="{98C4EB67-A9EF-4A43-9E6E-AA99A22738E2}" type="pres">
      <dgm:prSet presAssocID="{C3229F2C-9501-FF4C-BA0B-CE00868C667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72F234-911B-224B-BFC2-F5880FF9FCB8}" srcId="{4255CC74-55A4-45B5-B616-CBEBA9BDE4F5}" destId="{FC7C1AA0-9882-634D-BA51-01B9B7397584}" srcOrd="2" destOrd="0" parTransId="{702DD76B-FC18-C245-8CDB-76777AE5F8A8}" sibTransId="{58E227EB-F3E3-BF4A-8E85-09EC4B31A59C}"/>
    <dgm:cxn modelId="{2C8B1338-1073-7F4C-A11D-589C317D5F6D}" srcId="{4255CC74-55A4-45B5-B616-CBEBA9BDE4F5}" destId="{100C5447-98AA-F341-A6C4-D111FBC8BB17}" srcOrd="0" destOrd="0" parTransId="{DCE85DAD-28B4-E74D-A2E1-3DAB4067A94C}" sibTransId="{09990B80-2EEB-AB4D-B8A8-0F6F80D19119}"/>
    <dgm:cxn modelId="{1813C049-76B4-5540-918B-C9F65000BDB6}" srcId="{C3229F2C-9501-FF4C-BA0B-CE00868C6670}" destId="{F03311D3-9E96-BF47-A0EC-1E34EB2A41C1}" srcOrd="2" destOrd="0" parTransId="{FEB3BC20-C130-564B-BA8C-2F5AD0E98678}" sibTransId="{32076314-4E2B-9C40-838B-AA7054D1EDC0}"/>
    <dgm:cxn modelId="{D7362D4B-6ECE-8E4D-B9DF-923CB990E982}" srcId="{C3229F2C-9501-FF4C-BA0B-CE00868C6670}" destId="{04BB5AB3-8BC2-FD46-9566-FCBD026410C9}" srcOrd="1" destOrd="0" parTransId="{9AE37466-C301-D84E-B698-4CB0B6EAC3B3}" sibTransId="{BF56CC74-4E9D-9444-AC64-E366920AC4E1}"/>
    <dgm:cxn modelId="{936CB75D-3527-A546-9150-93FC836304B9}" type="presOf" srcId="{F03311D3-9E96-BF47-A0EC-1E34EB2A41C1}" destId="{98C4EB67-A9EF-4A43-9E6E-AA99A22738E2}" srcOrd="0" destOrd="2" presId="urn:microsoft.com/office/officeart/2005/8/layout/list1"/>
    <dgm:cxn modelId="{8E73B37C-2AC2-714A-AC7F-601D936C5DFC}" type="presOf" srcId="{C3229F2C-9501-FF4C-BA0B-CE00868C6670}" destId="{0156E9E8-1BAF-254D-AE13-BE99CFE6C2F8}" srcOrd="1" destOrd="0" presId="urn:microsoft.com/office/officeart/2005/8/layout/list1"/>
    <dgm:cxn modelId="{36F3FD7D-E423-9548-BB79-889A22415C3E}" type="presOf" srcId="{04BB5AB3-8BC2-FD46-9566-FCBD026410C9}" destId="{98C4EB67-A9EF-4A43-9E6E-AA99A22738E2}" srcOrd="0" destOrd="1" presId="urn:microsoft.com/office/officeart/2005/8/layout/list1"/>
    <dgm:cxn modelId="{5C02B18A-CAE7-654D-8047-D20BBBCEE716}" type="presOf" srcId="{C3229F2C-9501-FF4C-BA0B-CE00868C6670}" destId="{724C464E-881D-A64F-A694-52A45A9D2263}" srcOrd="0" destOrd="0" presId="urn:microsoft.com/office/officeart/2005/8/layout/list1"/>
    <dgm:cxn modelId="{D8191F90-7347-2D46-B3A5-AE83A3406702}" srcId="{C3229F2C-9501-FF4C-BA0B-CE00868C6670}" destId="{551CC894-31F9-464A-89AE-5FE01E9EABBD}" srcOrd="0" destOrd="0" parTransId="{0545DC0C-D2B8-EC44-A4E2-4AA7C2C4B5AA}" sibTransId="{2E7C6BD7-90DE-7E46-BE5B-CA41F28B7D75}"/>
    <dgm:cxn modelId="{4E36FF97-2F1D-7F44-A704-39113F1691D2}" type="presOf" srcId="{551CC894-31F9-464A-89AE-5FE01E9EABBD}" destId="{98C4EB67-A9EF-4A43-9E6E-AA99A22738E2}" srcOrd="0" destOrd="0" presId="urn:microsoft.com/office/officeart/2005/8/layout/list1"/>
    <dgm:cxn modelId="{66DD339B-FF0C-104E-966B-DFC6BE4A4B1F}" type="presOf" srcId="{89CC62C4-A29C-4577-BE36-0D950318FE5C}" destId="{1F7DAA39-6288-BD43-AFCE-28919DBE02E5}" srcOrd="0" destOrd="0" presId="urn:microsoft.com/office/officeart/2005/8/layout/list1"/>
    <dgm:cxn modelId="{3EDE70B7-6F5A-4542-984D-3104DCFEFF48}" type="presOf" srcId="{4255CC74-55A4-45B5-B616-CBEBA9BDE4F5}" destId="{F44617B7-7947-0049-89E7-E57E5C7F4EAB}" srcOrd="0" destOrd="0" presId="urn:microsoft.com/office/officeart/2005/8/layout/list1"/>
    <dgm:cxn modelId="{DE399ABF-7BF9-C745-9F6C-B39320EDE776}" type="presOf" srcId="{41E24F17-FF48-A140-A62D-BA0F8FD1A379}" destId="{5654DCA6-F438-BB4E-B2C8-B35D49E7FE66}" srcOrd="0" destOrd="1" presId="urn:microsoft.com/office/officeart/2005/8/layout/list1"/>
    <dgm:cxn modelId="{2EDB82C4-CB50-2A46-A65F-07E0913A4202}" type="presOf" srcId="{4255CC74-55A4-45B5-B616-CBEBA9BDE4F5}" destId="{D825121D-FA8C-0F4E-A09B-4D7BAC3533AE}" srcOrd="1" destOrd="0" presId="urn:microsoft.com/office/officeart/2005/8/layout/list1"/>
    <dgm:cxn modelId="{8C80DBC7-7694-41E3-8C98-34382952B023}" srcId="{89CC62C4-A29C-4577-BE36-0D950318FE5C}" destId="{4255CC74-55A4-45B5-B616-CBEBA9BDE4F5}" srcOrd="0" destOrd="0" parTransId="{15D54409-02CC-4E94-9CE1-FCCC0F196EE1}" sibTransId="{DFC4127B-CC04-48DC-890B-74E5CCAE2B08}"/>
    <dgm:cxn modelId="{1F9EA5CB-930F-5D44-BBE9-7B8710BC5484}" type="presOf" srcId="{100C5447-98AA-F341-A6C4-D111FBC8BB17}" destId="{5654DCA6-F438-BB4E-B2C8-B35D49E7FE66}" srcOrd="0" destOrd="0" presId="urn:microsoft.com/office/officeart/2005/8/layout/list1"/>
    <dgm:cxn modelId="{A50B76E3-8F32-3A4A-94BD-43B7ABD8EB75}" srcId="{89CC62C4-A29C-4577-BE36-0D950318FE5C}" destId="{C3229F2C-9501-FF4C-BA0B-CE00868C6670}" srcOrd="1" destOrd="0" parTransId="{F380D3F3-71EA-F144-AD9E-684221E9E61B}" sibTransId="{313B935A-3773-F84C-96B8-699EF803BFE7}"/>
    <dgm:cxn modelId="{94E721EE-F81E-024E-8288-C0084FD51A96}" srcId="{4255CC74-55A4-45B5-B616-CBEBA9BDE4F5}" destId="{41E24F17-FF48-A140-A62D-BA0F8FD1A379}" srcOrd="1" destOrd="0" parTransId="{F33B5FF6-5D60-244F-848E-BFB0749F6902}" sibTransId="{F1E23301-AB3A-184F-BC34-5BB5F67ECC29}"/>
    <dgm:cxn modelId="{EFF5A3F5-1241-0443-95BD-72BC623A7064}" type="presOf" srcId="{FC7C1AA0-9882-634D-BA51-01B9B7397584}" destId="{5654DCA6-F438-BB4E-B2C8-B35D49E7FE66}" srcOrd="0" destOrd="2" presId="urn:microsoft.com/office/officeart/2005/8/layout/list1"/>
    <dgm:cxn modelId="{515C7826-EEA3-8943-A636-7A7CB7A8F66B}" type="presParOf" srcId="{1F7DAA39-6288-BD43-AFCE-28919DBE02E5}" destId="{6080DA3A-C648-A042-8E85-5D129B3C6958}" srcOrd="0" destOrd="0" presId="urn:microsoft.com/office/officeart/2005/8/layout/list1"/>
    <dgm:cxn modelId="{6C0A2B28-75CF-764E-B048-8DC61BB1DEF3}" type="presParOf" srcId="{6080DA3A-C648-A042-8E85-5D129B3C6958}" destId="{F44617B7-7947-0049-89E7-E57E5C7F4EAB}" srcOrd="0" destOrd="0" presId="urn:microsoft.com/office/officeart/2005/8/layout/list1"/>
    <dgm:cxn modelId="{16738694-C22A-A240-8E53-9F9651A6EA54}" type="presParOf" srcId="{6080DA3A-C648-A042-8E85-5D129B3C6958}" destId="{D825121D-FA8C-0F4E-A09B-4D7BAC3533AE}" srcOrd="1" destOrd="0" presId="urn:microsoft.com/office/officeart/2005/8/layout/list1"/>
    <dgm:cxn modelId="{D76442EA-5C0F-5744-8BAB-EC642F2CA215}" type="presParOf" srcId="{1F7DAA39-6288-BD43-AFCE-28919DBE02E5}" destId="{D207E11F-5CD3-2C46-8557-79CEADADD701}" srcOrd="1" destOrd="0" presId="urn:microsoft.com/office/officeart/2005/8/layout/list1"/>
    <dgm:cxn modelId="{936621B6-B3C1-6A4C-BBA4-25FE8807C59F}" type="presParOf" srcId="{1F7DAA39-6288-BD43-AFCE-28919DBE02E5}" destId="{5654DCA6-F438-BB4E-B2C8-B35D49E7FE66}" srcOrd="2" destOrd="0" presId="urn:microsoft.com/office/officeart/2005/8/layout/list1"/>
    <dgm:cxn modelId="{258381C4-0285-7142-934F-72A3C8335D72}" type="presParOf" srcId="{1F7DAA39-6288-BD43-AFCE-28919DBE02E5}" destId="{83927100-6DCC-7246-8DDD-51020AB9E757}" srcOrd="3" destOrd="0" presId="urn:microsoft.com/office/officeart/2005/8/layout/list1"/>
    <dgm:cxn modelId="{9028428D-5E0E-A743-BD25-F4D21DCB021D}" type="presParOf" srcId="{1F7DAA39-6288-BD43-AFCE-28919DBE02E5}" destId="{F5FC3D74-48D6-FC44-981C-2C2829C6B696}" srcOrd="4" destOrd="0" presId="urn:microsoft.com/office/officeart/2005/8/layout/list1"/>
    <dgm:cxn modelId="{A89F2F11-4825-814D-A3DB-720C018F6DCC}" type="presParOf" srcId="{F5FC3D74-48D6-FC44-981C-2C2829C6B696}" destId="{724C464E-881D-A64F-A694-52A45A9D2263}" srcOrd="0" destOrd="0" presId="urn:microsoft.com/office/officeart/2005/8/layout/list1"/>
    <dgm:cxn modelId="{7353C15C-38A0-D44D-937E-4DCF00C96440}" type="presParOf" srcId="{F5FC3D74-48D6-FC44-981C-2C2829C6B696}" destId="{0156E9E8-1BAF-254D-AE13-BE99CFE6C2F8}" srcOrd="1" destOrd="0" presId="urn:microsoft.com/office/officeart/2005/8/layout/list1"/>
    <dgm:cxn modelId="{27A44CCC-7B2E-5746-9273-43946EAB95CF}" type="presParOf" srcId="{1F7DAA39-6288-BD43-AFCE-28919DBE02E5}" destId="{9D87C6BB-F5F3-3C47-A50B-266438A42980}" srcOrd="5" destOrd="0" presId="urn:microsoft.com/office/officeart/2005/8/layout/list1"/>
    <dgm:cxn modelId="{D54352FA-0396-2B46-A7A3-968D66882E99}" type="presParOf" srcId="{1F7DAA39-6288-BD43-AFCE-28919DBE02E5}" destId="{98C4EB67-A9EF-4A43-9E6E-AA99A22738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6D7C59-3866-4D6C-9C8B-3EDC5C990B2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0FBD9C-1EDB-4DA7-82A2-88BBBB5F4F5E}">
      <dgm:prSet/>
      <dgm:spPr/>
      <dgm:t>
        <a:bodyPr/>
        <a:lstStyle/>
        <a:p>
          <a:pPr>
            <a:defRPr b="1"/>
          </a:pPr>
          <a:r>
            <a:rPr lang="en-US" dirty="0"/>
            <a:t>Today</a:t>
          </a:r>
        </a:p>
      </dgm:t>
    </dgm:pt>
    <dgm:pt modelId="{87414E9E-6020-4F13-AAA6-0A589026EA62}" type="parTrans" cxnId="{6F6CFBE9-2F61-48D8-B85E-D001D934797E}">
      <dgm:prSet/>
      <dgm:spPr/>
      <dgm:t>
        <a:bodyPr/>
        <a:lstStyle/>
        <a:p>
          <a:endParaRPr lang="en-US"/>
        </a:p>
      </dgm:t>
    </dgm:pt>
    <dgm:pt modelId="{51135E9F-F5D8-43CA-960B-AAFEC628B50E}" type="sibTrans" cxnId="{6F6CFBE9-2F61-48D8-B85E-D001D934797E}">
      <dgm:prSet/>
      <dgm:spPr/>
      <dgm:t>
        <a:bodyPr/>
        <a:lstStyle/>
        <a:p>
          <a:endParaRPr lang="en-US"/>
        </a:p>
      </dgm:t>
    </dgm:pt>
    <dgm:pt modelId="{B9D0FA8D-2538-473E-BF89-38DE9BC6E676}">
      <dgm:prSet/>
      <dgm:spPr/>
      <dgm:t>
        <a:bodyPr/>
        <a:lstStyle/>
        <a:p>
          <a:r>
            <a:rPr lang="en-US" dirty="0"/>
            <a:t>Finish SOTF paper &amp; talk</a:t>
          </a:r>
        </a:p>
      </dgm:t>
    </dgm:pt>
    <dgm:pt modelId="{F615DA43-59D0-4892-8CF1-718DB80EF92C}" type="parTrans" cxnId="{D7B81589-30FE-4D1C-BB0F-B70CF5244A87}">
      <dgm:prSet/>
      <dgm:spPr/>
      <dgm:t>
        <a:bodyPr/>
        <a:lstStyle/>
        <a:p>
          <a:endParaRPr lang="en-US"/>
        </a:p>
      </dgm:t>
    </dgm:pt>
    <dgm:pt modelId="{4625162E-5827-49F3-BEF2-4DB20816B0F6}" type="sibTrans" cxnId="{D7B81589-30FE-4D1C-BB0F-B70CF5244A87}">
      <dgm:prSet/>
      <dgm:spPr/>
      <dgm:t>
        <a:bodyPr/>
        <a:lstStyle/>
        <a:p>
          <a:endParaRPr lang="en-US"/>
        </a:p>
      </dgm:t>
    </dgm:pt>
    <dgm:pt modelId="{FE904C7D-8B0B-4A76-9C17-E91FB643AE34}">
      <dgm:prSet/>
      <dgm:spPr/>
      <dgm:t>
        <a:bodyPr/>
        <a:lstStyle/>
        <a:p>
          <a:pPr>
            <a:defRPr b="1"/>
          </a:pPr>
          <a:r>
            <a:rPr lang="en-US" dirty="0"/>
            <a:t>Today + 3 years</a:t>
          </a:r>
        </a:p>
      </dgm:t>
    </dgm:pt>
    <dgm:pt modelId="{44A0E5D3-21C0-4CED-9182-C4FF90B9E034}" type="parTrans" cxnId="{2F10FEE0-4C50-4D0B-879B-3A3F3A0B9B6E}">
      <dgm:prSet/>
      <dgm:spPr/>
      <dgm:t>
        <a:bodyPr/>
        <a:lstStyle/>
        <a:p>
          <a:endParaRPr lang="en-US"/>
        </a:p>
      </dgm:t>
    </dgm:pt>
    <dgm:pt modelId="{F1717F5D-A504-4388-8574-F4CB95E63D99}" type="sibTrans" cxnId="{2F10FEE0-4C50-4D0B-879B-3A3F3A0B9B6E}">
      <dgm:prSet/>
      <dgm:spPr/>
      <dgm:t>
        <a:bodyPr/>
        <a:lstStyle/>
        <a:p>
          <a:endParaRPr lang="en-US"/>
        </a:p>
      </dgm:t>
    </dgm:pt>
    <dgm:pt modelId="{9BAE0859-373A-4475-9392-196C4D2250CC}">
      <dgm:prSet/>
      <dgm:spPr/>
      <dgm:t>
        <a:bodyPr/>
        <a:lstStyle/>
        <a:p>
          <a:r>
            <a:rPr lang="en-US" dirty="0"/>
            <a:t>Half of what you know now is irrelevant</a:t>
          </a:r>
        </a:p>
      </dgm:t>
    </dgm:pt>
    <dgm:pt modelId="{F6DD669A-A797-4A3A-A9EB-29A62DB7C16F}" type="parTrans" cxnId="{CB85DDCA-7A59-45B7-9645-CF356125179D}">
      <dgm:prSet/>
      <dgm:spPr/>
      <dgm:t>
        <a:bodyPr/>
        <a:lstStyle/>
        <a:p>
          <a:endParaRPr lang="en-US"/>
        </a:p>
      </dgm:t>
    </dgm:pt>
    <dgm:pt modelId="{945A11F5-7B26-4416-8D04-F5238E0071E8}" type="sibTrans" cxnId="{CB85DDCA-7A59-45B7-9645-CF356125179D}">
      <dgm:prSet/>
      <dgm:spPr/>
      <dgm:t>
        <a:bodyPr/>
        <a:lstStyle/>
        <a:p>
          <a:endParaRPr lang="en-US"/>
        </a:p>
      </dgm:t>
    </dgm:pt>
    <dgm:pt modelId="{96603E07-40D0-4917-BAE9-8C0DD643D7E5}">
      <dgm:prSet/>
      <dgm:spPr/>
      <dgm:t>
        <a:bodyPr/>
        <a:lstStyle/>
        <a:p>
          <a:pPr>
            <a:defRPr b="1"/>
          </a:pPr>
          <a:r>
            <a:rPr lang="en-US" dirty="0"/>
            <a:t>Today + 6 years</a:t>
          </a:r>
        </a:p>
      </dgm:t>
    </dgm:pt>
    <dgm:pt modelId="{99328CA6-28B8-4608-81B9-CEF6F02505B0}" type="parTrans" cxnId="{315D5D94-5CCF-42C6-9DF4-C6B8D2935AFE}">
      <dgm:prSet/>
      <dgm:spPr/>
      <dgm:t>
        <a:bodyPr/>
        <a:lstStyle/>
        <a:p>
          <a:endParaRPr lang="en-US"/>
        </a:p>
      </dgm:t>
    </dgm:pt>
    <dgm:pt modelId="{65F4B6F3-AD73-40C6-9445-A3B7B5A5D128}" type="sibTrans" cxnId="{315D5D94-5CCF-42C6-9DF4-C6B8D2935AFE}">
      <dgm:prSet/>
      <dgm:spPr/>
      <dgm:t>
        <a:bodyPr/>
        <a:lstStyle/>
        <a:p>
          <a:endParaRPr lang="en-US"/>
        </a:p>
      </dgm:t>
    </dgm:pt>
    <dgm:pt modelId="{C4AD32CF-A1DD-46EF-81CD-EF6B3A98B2C0}">
      <dgm:prSet/>
      <dgm:spPr/>
      <dgm:t>
        <a:bodyPr/>
        <a:lstStyle/>
        <a:p>
          <a:r>
            <a:rPr lang="en-US" dirty="0"/>
            <a:t>¾ of what you know now is irrelevant</a:t>
          </a:r>
        </a:p>
      </dgm:t>
    </dgm:pt>
    <dgm:pt modelId="{5A37AA5F-DF12-4863-AB90-0526F759C829}" type="parTrans" cxnId="{C92A1340-8938-4E3B-8DFC-DC6B5970C14D}">
      <dgm:prSet/>
      <dgm:spPr/>
      <dgm:t>
        <a:bodyPr/>
        <a:lstStyle/>
        <a:p>
          <a:endParaRPr lang="en-US"/>
        </a:p>
      </dgm:t>
    </dgm:pt>
    <dgm:pt modelId="{E3CC08D9-22EB-4400-86BB-EF46B3C6852F}" type="sibTrans" cxnId="{C92A1340-8938-4E3B-8DFC-DC6B5970C14D}">
      <dgm:prSet/>
      <dgm:spPr/>
      <dgm:t>
        <a:bodyPr/>
        <a:lstStyle/>
        <a:p>
          <a:endParaRPr lang="en-US"/>
        </a:p>
      </dgm:t>
    </dgm:pt>
    <dgm:pt modelId="{56362478-9541-4314-A766-4ACFE6E91F79}">
      <dgm:prSet/>
      <dgm:spPr/>
      <dgm:t>
        <a:bodyPr/>
        <a:lstStyle/>
        <a:p>
          <a:pPr>
            <a:defRPr b="1"/>
          </a:pPr>
          <a:r>
            <a:rPr lang="en-US" dirty="0"/>
            <a:t>Today + 9 years</a:t>
          </a:r>
        </a:p>
      </dgm:t>
    </dgm:pt>
    <dgm:pt modelId="{2D4F71F9-867E-4E87-AA19-31B2C865E05C}" type="parTrans" cxnId="{FA6135DA-4AF1-4809-B7E8-C08B49BCCF91}">
      <dgm:prSet/>
      <dgm:spPr/>
      <dgm:t>
        <a:bodyPr/>
        <a:lstStyle/>
        <a:p>
          <a:endParaRPr lang="en-US"/>
        </a:p>
      </dgm:t>
    </dgm:pt>
    <dgm:pt modelId="{6CC1FBAA-4F31-473E-AE54-7461CF7E5DE5}" type="sibTrans" cxnId="{FA6135DA-4AF1-4809-B7E8-C08B49BCCF91}">
      <dgm:prSet/>
      <dgm:spPr/>
      <dgm:t>
        <a:bodyPr/>
        <a:lstStyle/>
        <a:p>
          <a:endParaRPr lang="en-US"/>
        </a:p>
      </dgm:t>
    </dgm:pt>
    <dgm:pt modelId="{BF37DB87-F5EB-4C4F-AB57-7E7C04DD359E}">
      <dgm:prSet/>
      <dgm:spPr/>
      <dgm:t>
        <a:bodyPr/>
        <a:lstStyle/>
        <a:p>
          <a:r>
            <a:rPr lang="en-US" dirty="0"/>
            <a:t>7/8 of what you know now is irrelevant</a:t>
          </a:r>
        </a:p>
      </dgm:t>
    </dgm:pt>
    <dgm:pt modelId="{34B0D34F-F8D2-4B13-83C3-F41694578761}" type="parTrans" cxnId="{E5FDDB73-3F9E-415B-B27E-03B6AFF0394F}">
      <dgm:prSet/>
      <dgm:spPr/>
      <dgm:t>
        <a:bodyPr/>
        <a:lstStyle/>
        <a:p>
          <a:endParaRPr lang="en-US"/>
        </a:p>
      </dgm:t>
    </dgm:pt>
    <dgm:pt modelId="{963D6FAF-0FF4-4072-BC16-C97C7DCB740D}" type="sibTrans" cxnId="{E5FDDB73-3F9E-415B-B27E-03B6AFF0394F}">
      <dgm:prSet/>
      <dgm:spPr/>
      <dgm:t>
        <a:bodyPr/>
        <a:lstStyle/>
        <a:p>
          <a:endParaRPr lang="en-US"/>
        </a:p>
      </dgm:t>
    </dgm:pt>
    <dgm:pt modelId="{81AEAD45-E3F8-401D-B2BE-1DD57F7563D6}">
      <dgm:prSet/>
      <dgm:spPr/>
      <dgm:t>
        <a:bodyPr/>
        <a:lstStyle/>
        <a:p>
          <a:pPr>
            <a:defRPr b="1"/>
          </a:pPr>
          <a:r>
            <a:rPr lang="en-US" dirty="0"/>
            <a:t>Today + 12 years</a:t>
          </a:r>
        </a:p>
      </dgm:t>
    </dgm:pt>
    <dgm:pt modelId="{0F756B63-ACCE-442E-80C5-D397F29662E5}" type="parTrans" cxnId="{ACFDD39B-C629-4973-8874-63EE8FCC65F2}">
      <dgm:prSet/>
      <dgm:spPr/>
      <dgm:t>
        <a:bodyPr/>
        <a:lstStyle/>
        <a:p>
          <a:endParaRPr lang="en-US"/>
        </a:p>
      </dgm:t>
    </dgm:pt>
    <dgm:pt modelId="{AEC6BDD2-3174-49FF-8060-98C75B62778D}" type="sibTrans" cxnId="{ACFDD39B-C629-4973-8874-63EE8FCC65F2}">
      <dgm:prSet/>
      <dgm:spPr/>
      <dgm:t>
        <a:bodyPr/>
        <a:lstStyle/>
        <a:p>
          <a:endParaRPr lang="en-US"/>
        </a:p>
      </dgm:t>
    </dgm:pt>
    <dgm:pt modelId="{C4D9C757-173A-4EA7-9BA5-3C108C04010E}">
      <dgm:prSet/>
      <dgm:spPr/>
      <dgm:t>
        <a:bodyPr/>
        <a:lstStyle/>
        <a:p>
          <a:r>
            <a:rPr lang="en-US" dirty="0"/>
            <a:t>15/16 …, you get it.  </a:t>
          </a:r>
          <a:r>
            <a:rPr lang="en-US" b="1" dirty="0"/>
            <a:t>Yikes!</a:t>
          </a:r>
        </a:p>
      </dgm:t>
    </dgm:pt>
    <dgm:pt modelId="{1F5CD0A5-E459-4AE4-A770-CA31088D09A3}" type="parTrans" cxnId="{2E905A6C-2689-4584-9B78-973419972A01}">
      <dgm:prSet/>
      <dgm:spPr/>
      <dgm:t>
        <a:bodyPr/>
        <a:lstStyle/>
        <a:p>
          <a:endParaRPr lang="en-US"/>
        </a:p>
      </dgm:t>
    </dgm:pt>
    <dgm:pt modelId="{52A91247-16C3-45C7-BB8A-E0C2AD64DB45}" type="sibTrans" cxnId="{2E905A6C-2689-4584-9B78-973419972A01}">
      <dgm:prSet/>
      <dgm:spPr/>
      <dgm:t>
        <a:bodyPr/>
        <a:lstStyle/>
        <a:p>
          <a:endParaRPr lang="en-US"/>
        </a:p>
      </dgm:t>
    </dgm:pt>
    <dgm:pt modelId="{7A5A84D6-3EA4-2F4C-96E9-6231CE152C20}" type="pres">
      <dgm:prSet presAssocID="{B26D7C59-3866-4D6C-9C8B-3EDC5C990B2D}" presName="root" presStyleCnt="0">
        <dgm:presLayoutVars>
          <dgm:chMax/>
          <dgm:chPref/>
          <dgm:animLvl val="lvl"/>
        </dgm:presLayoutVars>
      </dgm:prSet>
      <dgm:spPr/>
    </dgm:pt>
    <dgm:pt modelId="{5941EDEF-5779-D948-BE1B-9A7F27810322}" type="pres">
      <dgm:prSet presAssocID="{B26D7C59-3866-4D6C-9C8B-3EDC5C990B2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2A1AD57-B133-734A-9949-E5E5BEA47521}" type="pres">
      <dgm:prSet presAssocID="{B26D7C59-3866-4D6C-9C8B-3EDC5C990B2D}" presName="nodes" presStyleCnt="0">
        <dgm:presLayoutVars>
          <dgm:chMax/>
          <dgm:chPref/>
          <dgm:animLvl val="lvl"/>
        </dgm:presLayoutVars>
      </dgm:prSet>
      <dgm:spPr/>
    </dgm:pt>
    <dgm:pt modelId="{618E105B-A540-0547-BDDB-4D00EC976482}" type="pres">
      <dgm:prSet presAssocID="{950FBD9C-1EDB-4DA7-82A2-88BBBB5F4F5E}" presName="composite" presStyleCnt="0"/>
      <dgm:spPr/>
    </dgm:pt>
    <dgm:pt modelId="{69C2675C-57E0-F848-A584-4E40FB923CFD}" type="pres">
      <dgm:prSet presAssocID="{950FBD9C-1EDB-4DA7-82A2-88BBBB5F4F5E}" presName="ConnectorPoint" presStyleLbl="lnNode1" presStyleIdx="0" presStyleCnt="5"/>
      <dgm:spPr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ED9C5B-4FF6-4D49-927A-4ADED123A49E}" type="pres">
      <dgm:prSet presAssocID="{950FBD9C-1EDB-4DA7-82A2-88BBBB5F4F5E}" presName="DropPinPlaceHolder" presStyleCnt="0"/>
      <dgm:spPr/>
    </dgm:pt>
    <dgm:pt modelId="{68400D90-74A1-8948-A06A-9C86679215AB}" type="pres">
      <dgm:prSet presAssocID="{950FBD9C-1EDB-4DA7-82A2-88BBBB5F4F5E}" presName="DropPin" presStyleLbl="alignNode1" presStyleIdx="0" presStyleCnt="5"/>
      <dgm:spPr/>
    </dgm:pt>
    <dgm:pt modelId="{ACDAAD43-4EFB-3F48-ABD0-D6BC1ED9C1C6}" type="pres">
      <dgm:prSet presAssocID="{950FBD9C-1EDB-4DA7-82A2-88BBBB5F4F5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1908139-FF4B-0A42-9BAA-5EEF8CF2F349}" type="pres">
      <dgm:prSet presAssocID="{950FBD9C-1EDB-4DA7-82A2-88BBBB5F4F5E}" presName="L2TextContainer" presStyleLbl="revTx" presStyleIdx="0" presStyleCnt="10">
        <dgm:presLayoutVars>
          <dgm:bulletEnabled val="1"/>
        </dgm:presLayoutVars>
      </dgm:prSet>
      <dgm:spPr/>
    </dgm:pt>
    <dgm:pt modelId="{A28FFD08-6E4B-8247-83A6-5946C0B5BE69}" type="pres">
      <dgm:prSet presAssocID="{950FBD9C-1EDB-4DA7-82A2-88BBBB5F4F5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6CD4E2F-A60D-F542-AB80-812E48416FE2}" type="pres">
      <dgm:prSet presAssocID="{950FBD9C-1EDB-4DA7-82A2-88BBBB5F4F5E}" presName="ConnectLine" presStyleLbl="sibTrans1D1" presStyleIdx="0" presStyleCnt="5"/>
      <dgm:spPr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gm:spPr>
    </dgm:pt>
    <dgm:pt modelId="{E0A46388-D3A3-094E-B14E-BCC4F9F513D6}" type="pres">
      <dgm:prSet presAssocID="{950FBD9C-1EDB-4DA7-82A2-88BBBB5F4F5E}" presName="EmptyPlaceHolder" presStyleCnt="0"/>
      <dgm:spPr/>
    </dgm:pt>
    <dgm:pt modelId="{AB5CDCAD-2869-D64B-987F-D77F4DBA1629}" type="pres">
      <dgm:prSet presAssocID="{51135E9F-F5D8-43CA-960B-AAFEC628B50E}" presName="spaceBetweenRectangles" presStyleCnt="0"/>
      <dgm:spPr/>
    </dgm:pt>
    <dgm:pt modelId="{E99069B1-7476-0B47-90E6-2A2CCEA80AA1}" type="pres">
      <dgm:prSet presAssocID="{FE904C7D-8B0B-4A76-9C17-E91FB643AE34}" presName="composite" presStyleCnt="0"/>
      <dgm:spPr/>
    </dgm:pt>
    <dgm:pt modelId="{FE05C8E6-0043-BC4D-AB63-F1C1CD926D70}" type="pres">
      <dgm:prSet presAssocID="{FE904C7D-8B0B-4A76-9C17-E91FB643AE34}" presName="ConnectorPoint" presStyleLbl="lnNode1" presStyleIdx="1" presStyleCnt="5"/>
      <dgm:spPr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22B4DE-EF88-CB41-A87D-E0A4DB8FB0E7}" type="pres">
      <dgm:prSet presAssocID="{FE904C7D-8B0B-4A76-9C17-E91FB643AE34}" presName="DropPinPlaceHolder" presStyleCnt="0"/>
      <dgm:spPr/>
    </dgm:pt>
    <dgm:pt modelId="{68DE74E1-D9B3-7A4A-8EF5-724DF6DFF2FC}" type="pres">
      <dgm:prSet presAssocID="{FE904C7D-8B0B-4A76-9C17-E91FB643AE34}" presName="DropPin" presStyleLbl="alignNode1" presStyleIdx="1" presStyleCnt="5"/>
      <dgm:spPr/>
    </dgm:pt>
    <dgm:pt modelId="{D22EE948-D5ED-8546-8C2B-82AA06B1BA48}" type="pres">
      <dgm:prSet presAssocID="{FE904C7D-8B0B-4A76-9C17-E91FB643AE3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4118DD0-DD54-4846-97E7-571B30DFD91F}" type="pres">
      <dgm:prSet presAssocID="{FE904C7D-8B0B-4A76-9C17-E91FB643AE34}" presName="L2TextContainer" presStyleLbl="revTx" presStyleIdx="2" presStyleCnt="10">
        <dgm:presLayoutVars>
          <dgm:bulletEnabled val="1"/>
        </dgm:presLayoutVars>
      </dgm:prSet>
      <dgm:spPr/>
    </dgm:pt>
    <dgm:pt modelId="{EC8729ED-FAB0-6747-898E-B272030E4BA2}" type="pres">
      <dgm:prSet presAssocID="{FE904C7D-8B0B-4A76-9C17-E91FB643AE3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7277F62-9789-8F4A-8039-59DD06A590CB}" type="pres">
      <dgm:prSet presAssocID="{FE904C7D-8B0B-4A76-9C17-E91FB643AE34}" presName="ConnectLine" presStyleLbl="sibTrans1D1" presStyleIdx="1" presStyleCnt="5"/>
      <dgm:spPr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gm:spPr>
    </dgm:pt>
    <dgm:pt modelId="{E4E5999E-136D-004C-AE23-45A8F65C8012}" type="pres">
      <dgm:prSet presAssocID="{FE904C7D-8B0B-4A76-9C17-E91FB643AE34}" presName="EmptyPlaceHolder" presStyleCnt="0"/>
      <dgm:spPr/>
    </dgm:pt>
    <dgm:pt modelId="{01621260-8363-D04F-8F49-F5EBD82A8B27}" type="pres">
      <dgm:prSet presAssocID="{F1717F5D-A504-4388-8574-F4CB95E63D99}" presName="spaceBetweenRectangles" presStyleCnt="0"/>
      <dgm:spPr/>
    </dgm:pt>
    <dgm:pt modelId="{C35F5CD7-925B-4E40-9A35-C77793991C52}" type="pres">
      <dgm:prSet presAssocID="{96603E07-40D0-4917-BAE9-8C0DD643D7E5}" presName="composite" presStyleCnt="0"/>
      <dgm:spPr/>
    </dgm:pt>
    <dgm:pt modelId="{12380C1C-3A68-0A49-ABBC-29A5EFF7A8C7}" type="pres">
      <dgm:prSet presAssocID="{96603E07-40D0-4917-BAE9-8C0DD643D7E5}" presName="ConnectorPoint" presStyleLbl="lnNode1" presStyleIdx="2" presStyleCnt="5"/>
      <dgm:spPr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A3F9E1B-A2CC-3A46-99A1-4E48A6155730}" type="pres">
      <dgm:prSet presAssocID="{96603E07-40D0-4917-BAE9-8C0DD643D7E5}" presName="DropPinPlaceHolder" presStyleCnt="0"/>
      <dgm:spPr/>
    </dgm:pt>
    <dgm:pt modelId="{92923DCA-B86D-F24F-BB62-535C4CF48AFB}" type="pres">
      <dgm:prSet presAssocID="{96603E07-40D0-4917-BAE9-8C0DD643D7E5}" presName="DropPin" presStyleLbl="alignNode1" presStyleIdx="2" presStyleCnt="5"/>
      <dgm:spPr/>
    </dgm:pt>
    <dgm:pt modelId="{D7702CCA-3C06-C345-AF1E-76B87C58320C}" type="pres">
      <dgm:prSet presAssocID="{96603E07-40D0-4917-BAE9-8C0DD643D7E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895E696-5A7C-5846-9990-9D2E9D549545}" type="pres">
      <dgm:prSet presAssocID="{96603E07-40D0-4917-BAE9-8C0DD643D7E5}" presName="L2TextContainer" presStyleLbl="revTx" presStyleIdx="4" presStyleCnt="10">
        <dgm:presLayoutVars>
          <dgm:bulletEnabled val="1"/>
        </dgm:presLayoutVars>
      </dgm:prSet>
      <dgm:spPr/>
    </dgm:pt>
    <dgm:pt modelId="{6468B032-FB5C-5948-A322-B8A322BF0563}" type="pres">
      <dgm:prSet presAssocID="{96603E07-40D0-4917-BAE9-8C0DD643D7E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CE9EA14-343E-7E45-8518-7CEC7DD64341}" type="pres">
      <dgm:prSet presAssocID="{96603E07-40D0-4917-BAE9-8C0DD643D7E5}" presName="ConnectLine" presStyleLbl="sibTrans1D1" presStyleIdx="2" presStyleCnt="5"/>
      <dgm:spPr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gm:spPr>
    </dgm:pt>
    <dgm:pt modelId="{53733864-714A-AE4B-952E-55F983C91F3E}" type="pres">
      <dgm:prSet presAssocID="{96603E07-40D0-4917-BAE9-8C0DD643D7E5}" presName="EmptyPlaceHolder" presStyleCnt="0"/>
      <dgm:spPr/>
    </dgm:pt>
    <dgm:pt modelId="{01E15E55-371F-944C-BA6E-F3BBBB7118E2}" type="pres">
      <dgm:prSet presAssocID="{65F4B6F3-AD73-40C6-9445-A3B7B5A5D128}" presName="spaceBetweenRectangles" presStyleCnt="0"/>
      <dgm:spPr/>
    </dgm:pt>
    <dgm:pt modelId="{B3E3A1AC-978D-B243-8973-D04AE9C48B84}" type="pres">
      <dgm:prSet presAssocID="{56362478-9541-4314-A766-4ACFE6E91F79}" presName="composite" presStyleCnt="0"/>
      <dgm:spPr/>
    </dgm:pt>
    <dgm:pt modelId="{7407DADD-911E-DE4B-9F3D-CB8D98A9BCEC}" type="pres">
      <dgm:prSet presAssocID="{56362478-9541-4314-A766-4ACFE6E91F79}" presName="ConnectorPoint" presStyleLbl="lnNode1" presStyleIdx="3" presStyleCnt="5"/>
      <dgm:spPr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F4A22-4C58-DF4D-B4F6-0589D765ECB5}" type="pres">
      <dgm:prSet presAssocID="{56362478-9541-4314-A766-4ACFE6E91F79}" presName="DropPinPlaceHolder" presStyleCnt="0"/>
      <dgm:spPr/>
    </dgm:pt>
    <dgm:pt modelId="{FFEBA014-4F66-B14B-8EBB-DFAC9EA0626C}" type="pres">
      <dgm:prSet presAssocID="{56362478-9541-4314-A766-4ACFE6E91F79}" presName="DropPin" presStyleLbl="alignNode1" presStyleIdx="3" presStyleCnt="5"/>
      <dgm:spPr/>
    </dgm:pt>
    <dgm:pt modelId="{6CE3193B-CC31-204B-9E7D-8527FAC5E8C6}" type="pres">
      <dgm:prSet presAssocID="{56362478-9541-4314-A766-4ACFE6E91F7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AA2EB0D-3A73-3A4A-B251-BA5446452319}" type="pres">
      <dgm:prSet presAssocID="{56362478-9541-4314-A766-4ACFE6E91F79}" presName="L2TextContainer" presStyleLbl="revTx" presStyleIdx="6" presStyleCnt="10">
        <dgm:presLayoutVars>
          <dgm:bulletEnabled val="1"/>
        </dgm:presLayoutVars>
      </dgm:prSet>
      <dgm:spPr/>
    </dgm:pt>
    <dgm:pt modelId="{B7C5669B-7364-C244-8167-BA081F1B4C68}" type="pres">
      <dgm:prSet presAssocID="{56362478-9541-4314-A766-4ACFE6E91F7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233CBB3-A58F-9B46-B6B5-65DCA4ABE20A}" type="pres">
      <dgm:prSet presAssocID="{56362478-9541-4314-A766-4ACFE6E91F7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gm:spPr>
    </dgm:pt>
    <dgm:pt modelId="{D47FC534-5E86-684E-A23E-7D2FA6D2459B}" type="pres">
      <dgm:prSet presAssocID="{56362478-9541-4314-A766-4ACFE6E91F79}" presName="EmptyPlaceHolder" presStyleCnt="0"/>
      <dgm:spPr/>
    </dgm:pt>
    <dgm:pt modelId="{89A88483-7CF1-FD40-9737-CC38D6CA4FD7}" type="pres">
      <dgm:prSet presAssocID="{6CC1FBAA-4F31-473E-AE54-7461CF7E5DE5}" presName="spaceBetweenRectangles" presStyleCnt="0"/>
      <dgm:spPr/>
    </dgm:pt>
    <dgm:pt modelId="{045028CE-B088-DB4E-919B-A8E2A2044BC9}" type="pres">
      <dgm:prSet presAssocID="{81AEAD45-E3F8-401D-B2BE-1DD57F7563D6}" presName="composite" presStyleCnt="0"/>
      <dgm:spPr/>
    </dgm:pt>
    <dgm:pt modelId="{1DE4B4EC-675E-6B48-BE21-36F714DDE276}" type="pres">
      <dgm:prSet presAssocID="{81AEAD45-E3F8-401D-B2BE-1DD57F7563D6}" presName="ConnectorPoint" presStyleLbl="lnNode1" presStyleIdx="4" presStyleCnt="5"/>
      <dgm:spPr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857AA1-A90D-FC4C-9894-96E1225B46BA}" type="pres">
      <dgm:prSet presAssocID="{81AEAD45-E3F8-401D-B2BE-1DD57F7563D6}" presName="DropPinPlaceHolder" presStyleCnt="0"/>
      <dgm:spPr/>
    </dgm:pt>
    <dgm:pt modelId="{D152C69C-6E7F-B149-B336-F4EDD5DAAC10}" type="pres">
      <dgm:prSet presAssocID="{81AEAD45-E3F8-401D-B2BE-1DD57F7563D6}" presName="DropPin" presStyleLbl="alignNode1" presStyleIdx="4" presStyleCnt="5"/>
      <dgm:spPr/>
    </dgm:pt>
    <dgm:pt modelId="{11CAFD7A-8AE7-3145-9D98-4AE0CC4FF0B2}" type="pres">
      <dgm:prSet presAssocID="{81AEAD45-E3F8-401D-B2BE-1DD57F7563D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A4F48A-F31A-2B48-9E77-5508F887F2A8}" type="pres">
      <dgm:prSet presAssocID="{81AEAD45-E3F8-401D-B2BE-1DD57F7563D6}" presName="L2TextContainer" presStyleLbl="revTx" presStyleIdx="8" presStyleCnt="10">
        <dgm:presLayoutVars>
          <dgm:bulletEnabled val="1"/>
        </dgm:presLayoutVars>
      </dgm:prSet>
      <dgm:spPr/>
    </dgm:pt>
    <dgm:pt modelId="{2A41D7FC-239F-2F42-B91D-6B873D42AC94}" type="pres">
      <dgm:prSet presAssocID="{81AEAD45-E3F8-401D-B2BE-1DD57F7563D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4B0952-C5F1-2240-AAB3-AA51D6A804CC}" type="pres">
      <dgm:prSet presAssocID="{81AEAD45-E3F8-401D-B2BE-1DD57F7563D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gm:spPr>
    </dgm:pt>
    <dgm:pt modelId="{5E91E4F1-274E-674B-864C-14243D7B9A39}" type="pres">
      <dgm:prSet presAssocID="{81AEAD45-E3F8-401D-B2BE-1DD57F7563D6}" presName="EmptyPlaceHolder" presStyleCnt="0"/>
      <dgm:spPr/>
    </dgm:pt>
  </dgm:ptLst>
  <dgm:cxnLst>
    <dgm:cxn modelId="{293FF608-B619-2E4F-A3C6-329A5228482C}" type="presOf" srcId="{FE904C7D-8B0B-4A76-9C17-E91FB643AE34}" destId="{EC8729ED-FAB0-6747-898E-B272030E4BA2}" srcOrd="0" destOrd="0" presId="urn:microsoft.com/office/officeart/2017/3/layout/DropPinTimeline"/>
    <dgm:cxn modelId="{C92A1340-8938-4E3B-8DFC-DC6B5970C14D}" srcId="{96603E07-40D0-4917-BAE9-8C0DD643D7E5}" destId="{C4AD32CF-A1DD-46EF-81CD-EF6B3A98B2C0}" srcOrd="0" destOrd="0" parTransId="{5A37AA5F-DF12-4863-AB90-0526F759C829}" sibTransId="{E3CC08D9-22EB-4400-86BB-EF46B3C6852F}"/>
    <dgm:cxn modelId="{2E905A6C-2689-4584-9B78-973419972A01}" srcId="{81AEAD45-E3F8-401D-B2BE-1DD57F7563D6}" destId="{C4D9C757-173A-4EA7-9BA5-3C108C04010E}" srcOrd="0" destOrd="0" parTransId="{1F5CD0A5-E459-4AE4-A770-CA31088D09A3}" sibTransId="{52A91247-16C3-45C7-BB8A-E0C2AD64DB45}"/>
    <dgm:cxn modelId="{E5FDDB73-3F9E-415B-B27E-03B6AFF0394F}" srcId="{56362478-9541-4314-A766-4ACFE6E91F79}" destId="{BF37DB87-F5EB-4C4F-AB57-7E7C04DD359E}" srcOrd="0" destOrd="0" parTransId="{34B0D34F-F8D2-4B13-83C3-F41694578761}" sibTransId="{963D6FAF-0FF4-4072-BC16-C97C7DCB740D}"/>
    <dgm:cxn modelId="{50A5C07A-B857-1248-833B-681B9FEF5FD3}" type="presOf" srcId="{56362478-9541-4314-A766-4ACFE6E91F79}" destId="{B7C5669B-7364-C244-8167-BA081F1B4C68}" srcOrd="0" destOrd="0" presId="urn:microsoft.com/office/officeart/2017/3/layout/DropPinTimeline"/>
    <dgm:cxn modelId="{D7B81589-30FE-4D1C-BB0F-B70CF5244A87}" srcId="{950FBD9C-1EDB-4DA7-82A2-88BBBB5F4F5E}" destId="{B9D0FA8D-2538-473E-BF89-38DE9BC6E676}" srcOrd="0" destOrd="0" parTransId="{F615DA43-59D0-4892-8CF1-718DB80EF92C}" sibTransId="{4625162E-5827-49F3-BEF2-4DB20816B0F6}"/>
    <dgm:cxn modelId="{315D5D94-5CCF-42C6-9DF4-C6B8D2935AFE}" srcId="{B26D7C59-3866-4D6C-9C8B-3EDC5C990B2D}" destId="{96603E07-40D0-4917-BAE9-8C0DD643D7E5}" srcOrd="2" destOrd="0" parTransId="{99328CA6-28B8-4608-81B9-CEF6F02505B0}" sibTransId="{65F4B6F3-AD73-40C6-9445-A3B7B5A5D128}"/>
    <dgm:cxn modelId="{2317F099-8226-C348-BAE8-25CDD59FFD49}" type="presOf" srcId="{81AEAD45-E3F8-401D-B2BE-1DD57F7563D6}" destId="{2A41D7FC-239F-2F42-B91D-6B873D42AC94}" srcOrd="0" destOrd="0" presId="urn:microsoft.com/office/officeart/2017/3/layout/DropPinTimeline"/>
    <dgm:cxn modelId="{ACFDD39B-C629-4973-8874-63EE8FCC65F2}" srcId="{B26D7C59-3866-4D6C-9C8B-3EDC5C990B2D}" destId="{81AEAD45-E3F8-401D-B2BE-1DD57F7563D6}" srcOrd="4" destOrd="0" parTransId="{0F756B63-ACCE-442E-80C5-D397F29662E5}" sibTransId="{AEC6BDD2-3174-49FF-8060-98C75B62778D}"/>
    <dgm:cxn modelId="{99AAE1C3-CD45-834A-AC5F-9B07293448AC}" type="presOf" srcId="{BF37DB87-F5EB-4C4F-AB57-7E7C04DD359E}" destId="{6AA2EB0D-3A73-3A4A-B251-BA5446452319}" srcOrd="0" destOrd="0" presId="urn:microsoft.com/office/officeart/2017/3/layout/DropPinTimeline"/>
    <dgm:cxn modelId="{CB85DDCA-7A59-45B7-9645-CF356125179D}" srcId="{FE904C7D-8B0B-4A76-9C17-E91FB643AE34}" destId="{9BAE0859-373A-4475-9392-196C4D2250CC}" srcOrd="0" destOrd="0" parTransId="{F6DD669A-A797-4A3A-A9EB-29A62DB7C16F}" sibTransId="{945A11F5-7B26-4416-8D04-F5238E0071E8}"/>
    <dgm:cxn modelId="{627957CB-AE20-9447-AF71-D4E9BC7B79A1}" type="presOf" srcId="{B26D7C59-3866-4D6C-9C8B-3EDC5C990B2D}" destId="{7A5A84D6-3EA4-2F4C-96E9-6231CE152C20}" srcOrd="0" destOrd="0" presId="urn:microsoft.com/office/officeart/2017/3/layout/DropPinTimeline"/>
    <dgm:cxn modelId="{F40D8ECE-01DB-7B45-B3B3-6F7BBFE4A695}" type="presOf" srcId="{C4AD32CF-A1DD-46EF-81CD-EF6B3A98B2C0}" destId="{B895E696-5A7C-5846-9990-9D2E9D549545}" srcOrd="0" destOrd="0" presId="urn:microsoft.com/office/officeart/2017/3/layout/DropPinTimeline"/>
    <dgm:cxn modelId="{5EDBB4D4-19EC-B64F-87AE-85B6D5787799}" type="presOf" srcId="{950FBD9C-1EDB-4DA7-82A2-88BBBB5F4F5E}" destId="{A28FFD08-6E4B-8247-83A6-5946C0B5BE69}" srcOrd="0" destOrd="0" presId="urn:microsoft.com/office/officeart/2017/3/layout/DropPinTimeline"/>
    <dgm:cxn modelId="{FA6135DA-4AF1-4809-B7E8-C08B49BCCF91}" srcId="{B26D7C59-3866-4D6C-9C8B-3EDC5C990B2D}" destId="{56362478-9541-4314-A766-4ACFE6E91F79}" srcOrd="3" destOrd="0" parTransId="{2D4F71F9-867E-4E87-AA19-31B2C865E05C}" sibTransId="{6CC1FBAA-4F31-473E-AE54-7461CF7E5DE5}"/>
    <dgm:cxn modelId="{2F10FEE0-4C50-4D0B-879B-3A3F3A0B9B6E}" srcId="{B26D7C59-3866-4D6C-9C8B-3EDC5C990B2D}" destId="{FE904C7D-8B0B-4A76-9C17-E91FB643AE34}" srcOrd="1" destOrd="0" parTransId="{44A0E5D3-21C0-4CED-9182-C4FF90B9E034}" sibTransId="{F1717F5D-A504-4388-8574-F4CB95E63D99}"/>
    <dgm:cxn modelId="{C973E9E3-E89D-2442-85A6-2E15FA36F7EB}" type="presOf" srcId="{9BAE0859-373A-4475-9392-196C4D2250CC}" destId="{D4118DD0-DD54-4846-97E7-571B30DFD91F}" srcOrd="0" destOrd="0" presId="urn:microsoft.com/office/officeart/2017/3/layout/DropPinTimeline"/>
    <dgm:cxn modelId="{6F6CFBE9-2F61-48D8-B85E-D001D934797E}" srcId="{B26D7C59-3866-4D6C-9C8B-3EDC5C990B2D}" destId="{950FBD9C-1EDB-4DA7-82A2-88BBBB5F4F5E}" srcOrd="0" destOrd="0" parTransId="{87414E9E-6020-4F13-AAA6-0A589026EA62}" sibTransId="{51135E9F-F5D8-43CA-960B-AAFEC628B50E}"/>
    <dgm:cxn modelId="{9EDBE3EF-9981-9E4A-9C80-160800F53B28}" type="presOf" srcId="{B9D0FA8D-2538-473E-BF89-38DE9BC6E676}" destId="{41908139-FF4B-0A42-9BAA-5EEF8CF2F349}" srcOrd="0" destOrd="0" presId="urn:microsoft.com/office/officeart/2017/3/layout/DropPinTimeline"/>
    <dgm:cxn modelId="{9FD5B9F9-7BEE-1248-8D99-FB2BC1404CB7}" type="presOf" srcId="{C4D9C757-173A-4EA7-9BA5-3C108C04010E}" destId="{69A4F48A-F31A-2B48-9E77-5508F887F2A8}" srcOrd="0" destOrd="0" presId="urn:microsoft.com/office/officeart/2017/3/layout/DropPinTimeline"/>
    <dgm:cxn modelId="{B65287FA-2282-C245-9B48-39B03620FD16}" type="presOf" srcId="{96603E07-40D0-4917-BAE9-8C0DD643D7E5}" destId="{6468B032-FB5C-5948-A322-B8A322BF0563}" srcOrd="0" destOrd="0" presId="urn:microsoft.com/office/officeart/2017/3/layout/DropPinTimeline"/>
    <dgm:cxn modelId="{4C5E473A-6F9D-6F44-AAD5-34D7A26B0D3A}" type="presParOf" srcId="{7A5A84D6-3EA4-2F4C-96E9-6231CE152C20}" destId="{5941EDEF-5779-D948-BE1B-9A7F27810322}" srcOrd="0" destOrd="0" presId="urn:microsoft.com/office/officeart/2017/3/layout/DropPinTimeline"/>
    <dgm:cxn modelId="{951C8A5F-959D-4E41-BC81-40D148DE4C0F}" type="presParOf" srcId="{7A5A84D6-3EA4-2F4C-96E9-6231CE152C20}" destId="{02A1AD57-B133-734A-9949-E5E5BEA47521}" srcOrd="1" destOrd="0" presId="urn:microsoft.com/office/officeart/2017/3/layout/DropPinTimeline"/>
    <dgm:cxn modelId="{CB5FA58F-6323-0343-AFA5-8207F89AD48B}" type="presParOf" srcId="{02A1AD57-B133-734A-9949-E5E5BEA47521}" destId="{618E105B-A540-0547-BDDB-4D00EC976482}" srcOrd="0" destOrd="0" presId="urn:microsoft.com/office/officeart/2017/3/layout/DropPinTimeline"/>
    <dgm:cxn modelId="{81ED69BB-2EFC-E84E-8C95-287C76C0FD52}" type="presParOf" srcId="{618E105B-A540-0547-BDDB-4D00EC976482}" destId="{69C2675C-57E0-F848-A584-4E40FB923CFD}" srcOrd="0" destOrd="0" presId="urn:microsoft.com/office/officeart/2017/3/layout/DropPinTimeline"/>
    <dgm:cxn modelId="{A1B983CF-C291-F345-B306-7C74D18821FD}" type="presParOf" srcId="{618E105B-A540-0547-BDDB-4D00EC976482}" destId="{01ED9C5B-4FF6-4D49-927A-4ADED123A49E}" srcOrd="1" destOrd="0" presId="urn:microsoft.com/office/officeart/2017/3/layout/DropPinTimeline"/>
    <dgm:cxn modelId="{28D94374-E593-C047-9472-9F5BB580BDBF}" type="presParOf" srcId="{01ED9C5B-4FF6-4D49-927A-4ADED123A49E}" destId="{68400D90-74A1-8948-A06A-9C86679215AB}" srcOrd="0" destOrd="0" presId="urn:microsoft.com/office/officeart/2017/3/layout/DropPinTimeline"/>
    <dgm:cxn modelId="{6D939BA1-E7E2-CB44-B868-5F787AB4CD90}" type="presParOf" srcId="{01ED9C5B-4FF6-4D49-927A-4ADED123A49E}" destId="{ACDAAD43-4EFB-3F48-ABD0-D6BC1ED9C1C6}" srcOrd="1" destOrd="0" presId="urn:microsoft.com/office/officeart/2017/3/layout/DropPinTimeline"/>
    <dgm:cxn modelId="{3AD99B12-C953-2645-BACD-336AF7263CF3}" type="presParOf" srcId="{618E105B-A540-0547-BDDB-4D00EC976482}" destId="{41908139-FF4B-0A42-9BAA-5EEF8CF2F349}" srcOrd="2" destOrd="0" presId="urn:microsoft.com/office/officeart/2017/3/layout/DropPinTimeline"/>
    <dgm:cxn modelId="{787EF217-A103-9548-8C5D-52336398EAEE}" type="presParOf" srcId="{618E105B-A540-0547-BDDB-4D00EC976482}" destId="{A28FFD08-6E4B-8247-83A6-5946C0B5BE69}" srcOrd="3" destOrd="0" presId="urn:microsoft.com/office/officeart/2017/3/layout/DropPinTimeline"/>
    <dgm:cxn modelId="{95B6A4BF-368D-E440-9931-6F06E0E72D5A}" type="presParOf" srcId="{618E105B-A540-0547-BDDB-4D00EC976482}" destId="{C6CD4E2F-A60D-F542-AB80-812E48416FE2}" srcOrd="4" destOrd="0" presId="urn:microsoft.com/office/officeart/2017/3/layout/DropPinTimeline"/>
    <dgm:cxn modelId="{4A5F83F0-2442-BB4A-9B9B-06885C625D00}" type="presParOf" srcId="{618E105B-A540-0547-BDDB-4D00EC976482}" destId="{E0A46388-D3A3-094E-B14E-BCC4F9F513D6}" srcOrd="5" destOrd="0" presId="urn:microsoft.com/office/officeart/2017/3/layout/DropPinTimeline"/>
    <dgm:cxn modelId="{364B6AA0-05CA-B64E-8D30-975D20076B5E}" type="presParOf" srcId="{02A1AD57-B133-734A-9949-E5E5BEA47521}" destId="{AB5CDCAD-2869-D64B-987F-D77F4DBA1629}" srcOrd="1" destOrd="0" presId="urn:microsoft.com/office/officeart/2017/3/layout/DropPinTimeline"/>
    <dgm:cxn modelId="{27A4C970-D8E4-6F45-90B4-9194C2C2D54B}" type="presParOf" srcId="{02A1AD57-B133-734A-9949-E5E5BEA47521}" destId="{E99069B1-7476-0B47-90E6-2A2CCEA80AA1}" srcOrd="2" destOrd="0" presId="urn:microsoft.com/office/officeart/2017/3/layout/DropPinTimeline"/>
    <dgm:cxn modelId="{D3405BA6-0FF2-9D49-97FE-7FC56EF9BE4F}" type="presParOf" srcId="{E99069B1-7476-0B47-90E6-2A2CCEA80AA1}" destId="{FE05C8E6-0043-BC4D-AB63-F1C1CD926D70}" srcOrd="0" destOrd="0" presId="urn:microsoft.com/office/officeart/2017/3/layout/DropPinTimeline"/>
    <dgm:cxn modelId="{B09A6B56-2438-424E-837D-13042781574E}" type="presParOf" srcId="{E99069B1-7476-0B47-90E6-2A2CCEA80AA1}" destId="{4D22B4DE-EF88-CB41-A87D-E0A4DB8FB0E7}" srcOrd="1" destOrd="0" presId="urn:microsoft.com/office/officeart/2017/3/layout/DropPinTimeline"/>
    <dgm:cxn modelId="{105676BA-B25B-D248-9E90-8B5376D8AF6F}" type="presParOf" srcId="{4D22B4DE-EF88-CB41-A87D-E0A4DB8FB0E7}" destId="{68DE74E1-D9B3-7A4A-8EF5-724DF6DFF2FC}" srcOrd="0" destOrd="0" presId="urn:microsoft.com/office/officeart/2017/3/layout/DropPinTimeline"/>
    <dgm:cxn modelId="{2334DFFC-B544-754C-89E7-23EDA31FABA3}" type="presParOf" srcId="{4D22B4DE-EF88-CB41-A87D-E0A4DB8FB0E7}" destId="{D22EE948-D5ED-8546-8C2B-82AA06B1BA48}" srcOrd="1" destOrd="0" presId="urn:microsoft.com/office/officeart/2017/3/layout/DropPinTimeline"/>
    <dgm:cxn modelId="{AD3D4EF8-DD47-E745-BDA4-000E3B051E3A}" type="presParOf" srcId="{E99069B1-7476-0B47-90E6-2A2CCEA80AA1}" destId="{D4118DD0-DD54-4846-97E7-571B30DFD91F}" srcOrd="2" destOrd="0" presId="urn:microsoft.com/office/officeart/2017/3/layout/DropPinTimeline"/>
    <dgm:cxn modelId="{7CE68977-C6B5-B244-9DA2-F83EC581B5A0}" type="presParOf" srcId="{E99069B1-7476-0B47-90E6-2A2CCEA80AA1}" destId="{EC8729ED-FAB0-6747-898E-B272030E4BA2}" srcOrd="3" destOrd="0" presId="urn:microsoft.com/office/officeart/2017/3/layout/DropPinTimeline"/>
    <dgm:cxn modelId="{20CB29B7-3681-5E48-AD4E-EDD37B16D187}" type="presParOf" srcId="{E99069B1-7476-0B47-90E6-2A2CCEA80AA1}" destId="{17277F62-9789-8F4A-8039-59DD06A590CB}" srcOrd="4" destOrd="0" presId="urn:microsoft.com/office/officeart/2017/3/layout/DropPinTimeline"/>
    <dgm:cxn modelId="{00370447-2D51-DD48-8FF7-ED6EC7B62EFA}" type="presParOf" srcId="{E99069B1-7476-0B47-90E6-2A2CCEA80AA1}" destId="{E4E5999E-136D-004C-AE23-45A8F65C8012}" srcOrd="5" destOrd="0" presId="urn:microsoft.com/office/officeart/2017/3/layout/DropPinTimeline"/>
    <dgm:cxn modelId="{0E9805D4-58DF-DB4E-9532-6DE4871DBD46}" type="presParOf" srcId="{02A1AD57-B133-734A-9949-E5E5BEA47521}" destId="{01621260-8363-D04F-8F49-F5EBD82A8B27}" srcOrd="3" destOrd="0" presId="urn:microsoft.com/office/officeart/2017/3/layout/DropPinTimeline"/>
    <dgm:cxn modelId="{921DA9D1-7857-7848-A44D-E801EB7DCF3A}" type="presParOf" srcId="{02A1AD57-B133-734A-9949-E5E5BEA47521}" destId="{C35F5CD7-925B-4E40-9A35-C77793991C52}" srcOrd="4" destOrd="0" presId="urn:microsoft.com/office/officeart/2017/3/layout/DropPinTimeline"/>
    <dgm:cxn modelId="{1DDC52AA-D4D8-7B4F-8A11-2310C01530B0}" type="presParOf" srcId="{C35F5CD7-925B-4E40-9A35-C77793991C52}" destId="{12380C1C-3A68-0A49-ABBC-29A5EFF7A8C7}" srcOrd="0" destOrd="0" presId="urn:microsoft.com/office/officeart/2017/3/layout/DropPinTimeline"/>
    <dgm:cxn modelId="{6DCD2AC4-78F7-DE46-8395-1F9CEFA60AF9}" type="presParOf" srcId="{C35F5CD7-925B-4E40-9A35-C77793991C52}" destId="{EA3F9E1B-A2CC-3A46-99A1-4E48A6155730}" srcOrd="1" destOrd="0" presId="urn:microsoft.com/office/officeart/2017/3/layout/DropPinTimeline"/>
    <dgm:cxn modelId="{1D61DB84-3655-DA44-80E5-C11AEE5FF52D}" type="presParOf" srcId="{EA3F9E1B-A2CC-3A46-99A1-4E48A6155730}" destId="{92923DCA-B86D-F24F-BB62-535C4CF48AFB}" srcOrd="0" destOrd="0" presId="urn:microsoft.com/office/officeart/2017/3/layout/DropPinTimeline"/>
    <dgm:cxn modelId="{A867D993-12D2-EF44-9A91-D40156AECA18}" type="presParOf" srcId="{EA3F9E1B-A2CC-3A46-99A1-4E48A6155730}" destId="{D7702CCA-3C06-C345-AF1E-76B87C58320C}" srcOrd="1" destOrd="0" presId="urn:microsoft.com/office/officeart/2017/3/layout/DropPinTimeline"/>
    <dgm:cxn modelId="{DD5EF9BC-80E7-3A4E-A85A-BAC891EA43A4}" type="presParOf" srcId="{C35F5CD7-925B-4E40-9A35-C77793991C52}" destId="{B895E696-5A7C-5846-9990-9D2E9D549545}" srcOrd="2" destOrd="0" presId="urn:microsoft.com/office/officeart/2017/3/layout/DropPinTimeline"/>
    <dgm:cxn modelId="{DCCAFA12-EC85-F146-89E8-B5E341C49E22}" type="presParOf" srcId="{C35F5CD7-925B-4E40-9A35-C77793991C52}" destId="{6468B032-FB5C-5948-A322-B8A322BF0563}" srcOrd="3" destOrd="0" presId="urn:microsoft.com/office/officeart/2017/3/layout/DropPinTimeline"/>
    <dgm:cxn modelId="{ECBB31A1-56EF-FC44-BFEF-71A27C1E4F34}" type="presParOf" srcId="{C35F5CD7-925B-4E40-9A35-C77793991C52}" destId="{DCE9EA14-343E-7E45-8518-7CEC7DD64341}" srcOrd="4" destOrd="0" presId="urn:microsoft.com/office/officeart/2017/3/layout/DropPinTimeline"/>
    <dgm:cxn modelId="{D4CE95B0-68B7-C84F-88F6-BA59670E44DE}" type="presParOf" srcId="{C35F5CD7-925B-4E40-9A35-C77793991C52}" destId="{53733864-714A-AE4B-952E-55F983C91F3E}" srcOrd="5" destOrd="0" presId="urn:microsoft.com/office/officeart/2017/3/layout/DropPinTimeline"/>
    <dgm:cxn modelId="{B8A30B17-05D7-4845-81F9-91F19CD82D96}" type="presParOf" srcId="{02A1AD57-B133-734A-9949-E5E5BEA47521}" destId="{01E15E55-371F-944C-BA6E-F3BBBB7118E2}" srcOrd="5" destOrd="0" presId="urn:microsoft.com/office/officeart/2017/3/layout/DropPinTimeline"/>
    <dgm:cxn modelId="{23787525-CA90-8F44-B6DA-28A68553A875}" type="presParOf" srcId="{02A1AD57-B133-734A-9949-E5E5BEA47521}" destId="{B3E3A1AC-978D-B243-8973-D04AE9C48B84}" srcOrd="6" destOrd="0" presId="urn:microsoft.com/office/officeart/2017/3/layout/DropPinTimeline"/>
    <dgm:cxn modelId="{D15C995C-7A3F-D347-B016-EBAF3E8F459C}" type="presParOf" srcId="{B3E3A1AC-978D-B243-8973-D04AE9C48B84}" destId="{7407DADD-911E-DE4B-9F3D-CB8D98A9BCEC}" srcOrd="0" destOrd="0" presId="urn:microsoft.com/office/officeart/2017/3/layout/DropPinTimeline"/>
    <dgm:cxn modelId="{5011B506-71CC-B943-93DE-23B2AEFFBF0E}" type="presParOf" srcId="{B3E3A1AC-978D-B243-8973-D04AE9C48B84}" destId="{089F4A22-4C58-DF4D-B4F6-0589D765ECB5}" srcOrd="1" destOrd="0" presId="urn:microsoft.com/office/officeart/2017/3/layout/DropPinTimeline"/>
    <dgm:cxn modelId="{D444AE9F-7CE4-E749-949C-5C6E02F27932}" type="presParOf" srcId="{089F4A22-4C58-DF4D-B4F6-0589D765ECB5}" destId="{FFEBA014-4F66-B14B-8EBB-DFAC9EA0626C}" srcOrd="0" destOrd="0" presId="urn:microsoft.com/office/officeart/2017/3/layout/DropPinTimeline"/>
    <dgm:cxn modelId="{5EE116E4-67C8-1B49-8878-4400AAE9311D}" type="presParOf" srcId="{089F4A22-4C58-DF4D-B4F6-0589D765ECB5}" destId="{6CE3193B-CC31-204B-9E7D-8527FAC5E8C6}" srcOrd="1" destOrd="0" presId="urn:microsoft.com/office/officeart/2017/3/layout/DropPinTimeline"/>
    <dgm:cxn modelId="{E9B71FAE-1472-7148-A8F5-628149C952CB}" type="presParOf" srcId="{B3E3A1AC-978D-B243-8973-D04AE9C48B84}" destId="{6AA2EB0D-3A73-3A4A-B251-BA5446452319}" srcOrd="2" destOrd="0" presId="urn:microsoft.com/office/officeart/2017/3/layout/DropPinTimeline"/>
    <dgm:cxn modelId="{F7581DA8-7EA2-614C-B659-ACD7D8D7FB22}" type="presParOf" srcId="{B3E3A1AC-978D-B243-8973-D04AE9C48B84}" destId="{B7C5669B-7364-C244-8167-BA081F1B4C68}" srcOrd="3" destOrd="0" presId="urn:microsoft.com/office/officeart/2017/3/layout/DropPinTimeline"/>
    <dgm:cxn modelId="{8E510168-F446-9E46-8F29-4BCFD9786E7A}" type="presParOf" srcId="{B3E3A1AC-978D-B243-8973-D04AE9C48B84}" destId="{B233CBB3-A58F-9B46-B6B5-65DCA4ABE20A}" srcOrd="4" destOrd="0" presId="urn:microsoft.com/office/officeart/2017/3/layout/DropPinTimeline"/>
    <dgm:cxn modelId="{59A552F3-D3B1-5D4F-8158-A0B2FF940EBD}" type="presParOf" srcId="{B3E3A1AC-978D-B243-8973-D04AE9C48B84}" destId="{D47FC534-5E86-684E-A23E-7D2FA6D2459B}" srcOrd="5" destOrd="0" presId="urn:microsoft.com/office/officeart/2017/3/layout/DropPinTimeline"/>
    <dgm:cxn modelId="{8DC1F357-61E3-CC46-90D2-719285A78D32}" type="presParOf" srcId="{02A1AD57-B133-734A-9949-E5E5BEA47521}" destId="{89A88483-7CF1-FD40-9737-CC38D6CA4FD7}" srcOrd="7" destOrd="0" presId="urn:microsoft.com/office/officeart/2017/3/layout/DropPinTimeline"/>
    <dgm:cxn modelId="{B2CC6D37-F32D-9445-9AC9-B9DB033E7821}" type="presParOf" srcId="{02A1AD57-B133-734A-9949-E5E5BEA47521}" destId="{045028CE-B088-DB4E-919B-A8E2A2044BC9}" srcOrd="8" destOrd="0" presId="urn:microsoft.com/office/officeart/2017/3/layout/DropPinTimeline"/>
    <dgm:cxn modelId="{95285D04-71A0-C845-AC07-8467F7E23EAF}" type="presParOf" srcId="{045028CE-B088-DB4E-919B-A8E2A2044BC9}" destId="{1DE4B4EC-675E-6B48-BE21-36F714DDE276}" srcOrd="0" destOrd="0" presId="urn:microsoft.com/office/officeart/2017/3/layout/DropPinTimeline"/>
    <dgm:cxn modelId="{9918DD01-B258-B74F-AFC1-80227474EC77}" type="presParOf" srcId="{045028CE-B088-DB4E-919B-A8E2A2044BC9}" destId="{46857AA1-A90D-FC4C-9894-96E1225B46BA}" srcOrd="1" destOrd="0" presId="urn:microsoft.com/office/officeart/2017/3/layout/DropPinTimeline"/>
    <dgm:cxn modelId="{33B32610-E157-474E-BD6F-D18F2A741A35}" type="presParOf" srcId="{46857AA1-A90D-FC4C-9894-96E1225B46BA}" destId="{D152C69C-6E7F-B149-B336-F4EDD5DAAC10}" srcOrd="0" destOrd="0" presId="urn:microsoft.com/office/officeart/2017/3/layout/DropPinTimeline"/>
    <dgm:cxn modelId="{7F60D3B7-A084-F34B-8D00-D7E455186549}" type="presParOf" srcId="{46857AA1-A90D-FC4C-9894-96E1225B46BA}" destId="{11CAFD7A-8AE7-3145-9D98-4AE0CC4FF0B2}" srcOrd="1" destOrd="0" presId="urn:microsoft.com/office/officeart/2017/3/layout/DropPinTimeline"/>
    <dgm:cxn modelId="{269F1092-D3CE-AC46-B1E4-FB7F3EDBC143}" type="presParOf" srcId="{045028CE-B088-DB4E-919B-A8E2A2044BC9}" destId="{69A4F48A-F31A-2B48-9E77-5508F887F2A8}" srcOrd="2" destOrd="0" presId="urn:microsoft.com/office/officeart/2017/3/layout/DropPinTimeline"/>
    <dgm:cxn modelId="{F1E419FD-88C2-E94A-80C9-0D8B2B977E85}" type="presParOf" srcId="{045028CE-B088-DB4E-919B-A8E2A2044BC9}" destId="{2A41D7FC-239F-2F42-B91D-6B873D42AC94}" srcOrd="3" destOrd="0" presId="urn:microsoft.com/office/officeart/2017/3/layout/DropPinTimeline"/>
    <dgm:cxn modelId="{A11CE967-9FD2-AC44-BAFF-F09FE413DD66}" type="presParOf" srcId="{045028CE-B088-DB4E-919B-A8E2A2044BC9}" destId="{834B0952-C5F1-2240-AAB3-AA51D6A804CC}" srcOrd="4" destOrd="0" presId="urn:microsoft.com/office/officeart/2017/3/layout/DropPinTimeline"/>
    <dgm:cxn modelId="{0978E187-00ED-6D4A-B980-BB446D84B88C}" type="presParOf" srcId="{045028CE-B088-DB4E-919B-A8E2A2044BC9}" destId="{5E91E4F1-274E-674B-864C-14243D7B9A3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6D7C59-3866-4D6C-9C8B-3EDC5C990B2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0FBD9C-1EDB-4DA7-82A2-88BBBB5F4F5E}">
      <dgm:prSet/>
      <dgm:spPr/>
      <dgm:t>
        <a:bodyPr/>
        <a:lstStyle/>
        <a:p>
          <a:pPr>
            <a:defRPr b="1"/>
          </a:pPr>
          <a:r>
            <a:rPr lang="en-US" dirty="0"/>
            <a:t>End of course</a:t>
          </a:r>
        </a:p>
      </dgm:t>
    </dgm:pt>
    <dgm:pt modelId="{87414E9E-6020-4F13-AAA6-0A589026EA62}" type="parTrans" cxnId="{6F6CFBE9-2F61-48D8-B85E-D001D934797E}">
      <dgm:prSet/>
      <dgm:spPr/>
      <dgm:t>
        <a:bodyPr/>
        <a:lstStyle/>
        <a:p>
          <a:endParaRPr lang="en-US"/>
        </a:p>
      </dgm:t>
    </dgm:pt>
    <dgm:pt modelId="{51135E9F-F5D8-43CA-960B-AAFEC628B50E}" type="sibTrans" cxnId="{6F6CFBE9-2F61-48D8-B85E-D001D934797E}">
      <dgm:prSet/>
      <dgm:spPr/>
      <dgm:t>
        <a:bodyPr/>
        <a:lstStyle/>
        <a:p>
          <a:endParaRPr lang="en-US"/>
        </a:p>
      </dgm:t>
    </dgm:pt>
    <dgm:pt modelId="{B9D0FA8D-2538-473E-BF89-38DE9BC6E676}">
      <dgm:prSet/>
      <dgm:spPr/>
      <dgm:t>
        <a:bodyPr/>
        <a:lstStyle/>
        <a:p>
          <a:r>
            <a:rPr lang="en-US" dirty="0"/>
            <a:t>Finish SOTF paper &amp; talk</a:t>
          </a:r>
        </a:p>
      </dgm:t>
    </dgm:pt>
    <dgm:pt modelId="{F615DA43-59D0-4892-8CF1-718DB80EF92C}" type="parTrans" cxnId="{D7B81589-30FE-4D1C-BB0F-B70CF5244A87}">
      <dgm:prSet/>
      <dgm:spPr/>
      <dgm:t>
        <a:bodyPr/>
        <a:lstStyle/>
        <a:p>
          <a:endParaRPr lang="en-US"/>
        </a:p>
      </dgm:t>
    </dgm:pt>
    <dgm:pt modelId="{4625162E-5827-49F3-BEF2-4DB20816B0F6}" type="sibTrans" cxnId="{D7B81589-30FE-4D1C-BB0F-B70CF5244A87}">
      <dgm:prSet/>
      <dgm:spPr/>
      <dgm:t>
        <a:bodyPr/>
        <a:lstStyle/>
        <a:p>
          <a:endParaRPr lang="en-US"/>
        </a:p>
      </dgm:t>
    </dgm:pt>
    <dgm:pt modelId="{FE904C7D-8B0B-4A76-9C17-E91FB643AE34}">
      <dgm:prSet/>
      <dgm:spPr/>
      <dgm:t>
        <a:bodyPr/>
        <a:lstStyle/>
        <a:p>
          <a:pPr>
            <a:defRPr b="1"/>
          </a:pPr>
          <a:r>
            <a:rPr lang="en-US" dirty="0"/>
            <a:t>+ 3 years</a:t>
          </a:r>
        </a:p>
      </dgm:t>
    </dgm:pt>
    <dgm:pt modelId="{44A0E5D3-21C0-4CED-9182-C4FF90B9E034}" type="parTrans" cxnId="{2F10FEE0-4C50-4D0B-879B-3A3F3A0B9B6E}">
      <dgm:prSet/>
      <dgm:spPr/>
      <dgm:t>
        <a:bodyPr/>
        <a:lstStyle/>
        <a:p>
          <a:endParaRPr lang="en-US"/>
        </a:p>
      </dgm:t>
    </dgm:pt>
    <dgm:pt modelId="{F1717F5D-A504-4388-8574-F4CB95E63D99}" type="sibTrans" cxnId="{2F10FEE0-4C50-4D0B-879B-3A3F3A0B9B6E}">
      <dgm:prSet/>
      <dgm:spPr/>
      <dgm:t>
        <a:bodyPr/>
        <a:lstStyle/>
        <a:p>
          <a:endParaRPr lang="en-US"/>
        </a:p>
      </dgm:t>
    </dgm:pt>
    <dgm:pt modelId="{9BAE0859-373A-4475-9392-196C4D2250CC}">
      <dgm:prSet/>
      <dgm:spPr/>
      <dgm:t>
        <a:bodyPr/>
        <a:lstStyle/>
        <a:p>
          <a:r>
            <a:rPr lang="en-US" dirty="0"/>
            <a:t>Half of what you need to know you learned the past 3 year</a:t>
          </a:r>
        </a:p>
      </dgm:t>
    </dgm:pt>
    <dgm:pt modelId="{F6DD669A-A797-4A3A-A9EB-29A62DB7C16F}" type="parTrans" cxnId="{CB85DDCA-7A59-45B7-9645-CF356125179D}">
      <dgm:prSet/>
      <dgm:spPr/>
      <dgm:t>
        <a:bodyPr/>
        <a:lstStyle/>
        <a:p>
          <a:endParaRPr lang="en-US"/>
        </a:p>
      </dgm:t>
    </dgm:pt>
    <dgm:pt modelId="{945A11F5-7B26-4416-8D04-F5238E0071E8}" type="sibTrans" cxnId="{CB85DDCA-7A59-45B7-9645-CF356125179D}">
      <dgm:prSet/>
      <dgm:spPr/>
      <dgm:t>
        <a:bodyPr/>
        <a:lstStyle/>
        <a:p>
          <a:endParaRPr lang="en-US"/>
        </a:p>
      </dgm:t>
    </dgm:pt>
    <dgm:pt modelId="{96603E07-40D0-4917-BAE9-8C0DD643D7E5}">
      <dgm:prSet/>
      <dgm:spPr/>
      <dgm:t>
        <a:bodyPr/>
        <a:lstStyle/>
        <a:p>
          <a:pPr>
            <a:defRPr b="1"/>
          </a:pPr>
          <a:r>
            <a:rPr lang="en-US" dirty="0"/>
            <a:t>+ 6 years</a:t>
          </a:r>
        </a:p>
      </dgm:t>
    </dgm:pt>
    <dgm:pt modelId="{99328CA6-28B8-4608-81B9-CEF6F02505B0}" type="parTrans" cxnId="{315D5D94-5CCF-42C6-9DF4-C6B8D2935AFE}">
      <dgm:prSet/>
      <dgm:spPr/>
      <dgm:t>
        <a:bodyPr/>
        <a:lstStyle/>
        <a:p>
          <a:endParaRPr lang="en-US"/>
        </a:p>
      </dgm:t>
    </dgm:pt>
    <dgm:pt modelId="{65F4B6F3-AD73-40C6-9445-A3B7B5A5D128}" type="sibTrans" cxnId="{315D5D94-5CCF-42C6-9DF4-C6B8D2935AFE}">
      <dgm:prSet/>
      <dgm:spPr/>
      <dgm:t>
        <a:bodyPr/>
        <a:lstStyle/>
        <a:p>
          <a:endParaRPr lang="en-US"/>
        </a:p>
      </dgm:t>
    </dgm:pt>
    <dgm:pt modelId="{C4AD32CF-A1DD-46EF-81CD-EF6B3A98B2C0}">
      <dgm:prSet/>
      <dgm:spPr/>
      <dgm:t>
        <a:bodyPr/>
        <a:lstStyle/>
        <a:p>
          <a:r>
            <a:rPr lang="en-US" dirty="0"/>
            <a:t>Half of what you need to know you learned the past 3 year</a:t>
          </a:r>
        </a:p>
      </dgm:t>
    </dgm:pt>
    <dgm:pt modelId="{5A37AA5F-DF12-4863-AB90-0526F759C829}" type="parTrans" cxnId="{C92A1340-8938-4E3B-8DFC-DC6B5970C14D}">
      <dgm:prSet/>
      <dgm:spPr/>
      <dgm:t>
        <a:bodyPr/>
        <a:lstStyle/>
        <a:p>
          <a:endParaRPr lang="en-US"/>
        </a:p>
      </dgm:t>
    </dgm:pt>
    <dgm:pt modelId="{E3CC08D9-22EB-4400-86BB-EF46B3C6852F}" type="sibTrans" cxnId="{C92A1340-8938-4E3B-8DFC-DC6B5970C14D}">
      <dgm:prSet/>
      <dgm:spPr/>
      <dgm:t>
        <a:bodyPr/>
        <a:lstStyle/>
        <a:p>
          <a:endParaRPr lang="en-US"/>
        </a:p>
      </dgm:t>
    </dgm:pt>
    <dgm:pt modelId="{56362478-9541-4314-A766-4ACFE6E91F79}">
      <dgm:prSet/>
      <dgm:spPr/>
      <dgm:t>
        <a:bodyPr/>
        <a:lstStyle/>
        <a:p>
          <a:pPr>
            <a:defRPr b="1"/>
          </a:pPr>
          <a:r>
            <a:rPr lang="en-US" dirty="0"/>
            <a:t>+ 9 years</a:t>
          </a:r>
        </a:p>
      </dgm:t>
    </dgm:pt>
    <dgm:pt modelId="{2D4F71F9-867E-4E87-AA19-31B2C865E05C}" type="parTrans" cxnId="{FA6135DA-4AF1-4809-B7E8-C08B49BCCF91}">
      <dgm:prSet/>
      <dgm:spPr/>
      <dgm:t>
        <a:bodyPr/>
        <a:lstStyle/>
        <a:p>
          <a:endParaRPr lang="en-US"/>
        </a:p>
      </dgm:t>
    </dgm:pt>
    <dgm:pt modelId="{6CC1FBAA-4F31-473E-AE54-7461CF7E5DE5}" type="sibTrans" cxnId="{FA6135DA-4AF1-4809-B7E8-C08B49BCCF91}">
      <dgm:prSet/>
      <dgm:spPr/>
      <dgm:t>
        <a:bodyPr/>
        <a:lstStyle/>
        <a:p>
          <a:endParaRPr lang="en-US"/>
        </a:p>
      </dgm:t>
    </dgm:pt>
    <dgm:pt modelId="{BF37DB87-F5EB-4C4F-AB57-7E7C04DD359E}">
      <dgm:prSet/>
      <dgm:spPr/>
      <dgm:t>
        <a:bodyPr/>
        <a:lstStyle/>
        <a:p>
          <a:r>
            <a:rPr lang="en-US" dirty="0"/>
            <a:t>Half of what you need to know you learned the past 3 year</a:t>
          </a:r>
        </a:p>
      </dgm:t>
    </dgm:pt>
    <dgm:pt modelId="{34B0D34F-F8D2-4B13-83C3-F41694578761}" type="parTrans" cxnId="{E5FDDB73-3F9E-415B-B27E-03B6AFF0394F}">
      <dgm:prSet/>
      <dgm:spPr/>
      <dgm:t>
        <a:bodyPr/>
        <a:lstStyle/>
        <a:p>
          <a:endParaRPr lang="en-US"/>
        </a:p>
      </dgm:t>
    </dgm:pt>
    <dgm:pt modelId="{963D6FAF-0FF4-4072-BC16-C97C7DCB740D}" type="sibTrans" cxnId="{E5FDDB73-3F9E-415B-B27E-03B6AFF0394F}">
      <dgm:prSet/>
      <dgm:spPr/>
      <dgm:t>
        <a:bodyPr/>
        <a:lstStyle/>
        <a:p>
          <a:endParaRPr lang="en-US"/>
        </a:p>
      </dgm:t>
    </dgm:pt>
    <dgm:pt modelId="{81AEAD45-E3F8-401D-B2BE-1DD57F7563D6}">
      <dgm:prSet/>
      <dgm:spPr/>
      <dgm:t>
        <a:bodyPr/>
        <a:lstStyle/>
        <a:p>
          <a:pPr>
            <a:defRPr b="1"/>
          </a:pPr>
          <a:r>
            <a:rPr lang="en-US" dirty="0"/>
            <a:t>+ 12 years</a:t>
          </a:r>
        </a:p>
      </dgm:t>
    </dgm:pt>
    <dgm:pt modelId="{0F756B63-ACCE-442E-80C5-D397F29662E5}" type="parTrans" cxnId="{ACFDD39B-C629-4973-8874-63EE8FCC65F2}">
      <dgm:prSet/>
      <dgm:spPr/>
      <dgm:t>
        <a:bodyPr/>
        <a:lstStyle/>
        <a:p>
          <a:endParaRPr lang="en-US"/>
        </a:p>
      </dgm:t>
    </dgm:pt>
    <dgm:pt modelId="{AEC6BDD2-3174-49FF-8060-98C75B62778D}" type="sibTrans" cxnId="{ACFDD39B-C629-4973-8874-63EE8FCC65F2}">
      <dgm:prSet/>
      <dgm:spPr/>
      <dgm:t>
        <a:bodyPr/>
        <a:lstStyle/>
        <a:p>
          <a:endParaRPr lang="en-US"/>
        </a:p>
      </dgm:t>
    </dgm:pt>
    <dgm:pt modelId="{C4D9C757-173A-4EA7-9BA5-3C108C04010E}">
      <dgm:prSet/>
      <dgm:spPr/>
      <dgm:t>
        <a:bodyPr/>
        <a:lstStyle/>
        <a:p>
          <a:r>
            <a:rPr lang="en-US" dirty="0"/>
            <a:t>Half of what you need to know you learned the past 3 year, and so on.</a:t>
          </a:r>
          <a:endParaRPr lang="en-US" b="1" dirty="0"/>
        </a:p>
      </dgm:t>
    </dgm:pt>
    <dgm:pt modelId="{1F5CD0A5-E459-4AE4-A770-CA31088D09A3}" type="parTrans" cxnId="{2E905A6C-2689-4584-9B78-973419972A01}">
      <dgm:prSet/>
      <dgm:spPr/>
      <dgm:t>
        <a:bodyPr/>
        <a:lstStyle/>
        <a:p>
          <a:endParaRPr lang="en-US"/>
        </a:p>
      </dgm:t>
    </dgm:pt>
    <dgm:pt modelId="{52A91247-16C3-45C7-BB8A-E0C2AD64DB45}" type="sibTrans" cxnId="{2E905A6C-2689-4584-9B78-973419972A01}">
      <dgm:prSet/>
      <dgm:spPr/>
      <dgm:t>
        <a:bodyPr/>
        <a:lstStyle/>
        <a:p>
          <a:endParaRPr lang="en-US"/>
        </a:p>
      </dgm:t>
    </dgm:pt>
    <dgm:pt modelId="{7A5A84D6-3EA4-2F4C-96E9-6231CE152C20}" type="pres">
      <dgm:prSet presAssocID="{B26D7C59-3866-4D6C-9C8B-3EDC5C990B2D}" presName="root" presStyleCnt="0">
        <dgm:presLayoutVars>
          <dgm:chMax/>
          <dgm:chPref/>
          <dgm:animLvl val="lvl"/>
        </dgm:presLayoutVars>
      </dgm:prSet>
      <dgm:spPr/>
    </dgm:pt>
    <dgm:pt modelId="{5941EDEF-5779-D948-BE1B-9A7F27810322}" type="pres">
      <dgm:prSet presAssocID="{B26D7C59-3866-4D6C-9C8B-3EDC5C990B2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2A1AD57-B133-734A-9949-E5E5BEA47521}" type="pres">
      <dgm:prSet presAssocID="{B26D7C59-3866-4D6C-9C8B-3EDC5C990B2D}" presName="nodes" presStyleCnt="0">
        <dgm:presLayoutVars>
          <dgm:chMax/>
          <dgm:chPref/>
          <dgm:animLvl val="lvl"/>
        </dgm:presLayoutVars>
      </dgm:prSet>
      <dgm:spPr/>
    </dgm:pt>
    <dgm:pt modelId="{618E105B-A540-0547-BDDB-4D00EC976482}" type="pres">
      <dgm:prSet presAssocID="{950FBD9C-1EDB-4DA7-82A2-88BBBB5F4F5E}" presName="composite" presStyleCnt="0"/>
      <dgm:spPr/>
    </dgm:pt>
    <dgm:pt modelId="{69C2675C-57E0-F848-A584-4E40FB923CFD}" type="pres">
      <dgm:prSet presAssocID="{950FBD9C-1EDB-4DA7-82A2-88BBBB5F4F5E}" presName="ConnectorPoint" presStyleLbl="lnNode1" presStyleIdx="0" presStyleCnt="5"/>
      <dgm:spPr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ED9C5B-4FF6-4D49-927A-4ADED123A49E}" type="pres">
      <dgm:prSet presAssocID="{950FBD9C-1EDB-4DA7-82A2-88BBBB5F4F5E}" presName="DropPinPlaceHolder" presStyleCnt="0"/>
      <dgm:spPr/>
    </dgm:pt>
    <dgm:pt modelId="{68400D90-74A1-8948-A06A-9C86679215AB}" type="pres">
      <dgm:prSet presAssocID="{950FBD9C-1EDB-4DA7-82A2-88BBBB5F4F5E}" presName="DropPin" presStyleLbl="alignNode1" presStyleIdx="0" presStyleCnt="5"/>
      <dgm:spPr/>
    </dgm:pt>
    <dgm:pt modelId="{ACDAAD43-4EFB-3F48-ABD0-D6BC1ED9C1C6}" type="pres">
      <dgm:prSet presAssocID="{950FBD9C-1EDB-4DA7-82A2-88BBBB5F4F5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1908139-FF4B-0A42-9BAA-5EEF8CF2F349}" type="pres">
      <dgm:prSet presAssocID="{950FBD9C-1EDB-4DA7-82A2-88BBBB5F4F5E}" presName="L2TextContainer" presStyleLbl="revTx" presStyleIdx="0" presStyleCnt="10">
        <dgm:presLayoutVars>
          <dgm:bulletEnabled val="1"/>
        </dgm:presLayoutVars>
      </dgm:prSet>
      <dgm:spPr/>
    </dgm:pt>
    <dgm:pt modelId="{A28FFD08-6E4B-8247-83A6-5946C0B5BE69}" type="pres">
      <dgm:prSet presAssocID="{950FBD9C-1EDB-4DA7-82A2-88BBBB5F4F5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6CD4E2F-A60D-F542-AB80-812E48416FE2}" type="pres">
      <dgm:prSet presAssocID="{950FBD9C-1EDB-4DA7-82A2-88BBBB5F4F5E}" presName="ConnectLine" presStyleLbl="sibTrans1D1" presStyleIdx="0" presStyleCnt="5"/>
      <dgm:spPr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gm:spPr>
    </dgm:pt>
    <dgm:pt modelId="{E0A46388-D3A3-094E-B14E-BCC4F9F513D6}" type="pres">
      <dgm:prSet presAssocID="{950FBD9C-1EDB-4DA7-82A2-88BBBB5F4F5E}" presName="EmptyPlaceHolder" presStyleCnt="0"/>
      <dgm:spPr/>
    </dgm:pt>
    <dgm:pt modelId="{AB5CDCAD-2869-D64B-987F-D77F4DBA1629}" type="pres">
      <dgm:prSet presAssocID="{51135E9F-F5D8-43CA-960B-AAFEC628B50E}" presName="spaceBetweenRectangles" presStyleCnt="0"/>
      <dgm:spPr/>
    </dgm:pt>
    <dgm:pt modelId="{E99069B1-7476-0B47-90E6-2A2CCEA80AA1}" type="pres">
      <dgm:prSet presAssocID="{FE904C7D-8B0B-4A76-9C17-E91FB643AE34}" presName="composite" presStyleCnt="0"/>
      <dgm:spPr/>
    </dgm:pt>
    <dgm:pt modelId="{FE05C8E6-0043-BC4D-AB63-F1C1CD926D70}" type="pres">
      <dgm:prSet presAssocID="{FE904C7D-8B0B-4A76-9C17-E91FB643AE34}" presName="ConnectorPoint" presStyleLbl="lnNode1" presStyleIdx="1" presStyleCnt="5"/>
      <dgm:spPr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22B4DE-EF88-CB41-A87D-E0A4DB8FB0E7}" type="pres">
      <dgm:prSet presAssocID="{FE904C7D-8B0B-4A76-9C17-E91FB643AE34}" presName="DropPinPlaceHolder" presStyleCnt="0"/>
      <dgm:spPr/>
    </dgm:pt>
    <dgm:pt modelId="{68DE74E1-D9B3-7A4A-8EF5-724DF6DFF2FC}" type="pres">
      <dgm:prSet presAssocID="{FE904C7D-8B0B-4A76-9C17-E91FB643AE34}" presName="DropPin" presStyleLbl="alignNode1" presStyleIdx="1" presStyleCnt="5"/>
      <dgm:spPr/>
    </dgm:pt>
    <dgm:pt modelId="{D22EE948-D5ED-8546-8C2B-82AA06B1BA48}" type="pres">
      <dgm:prSet presAssocID="{FE904C7D-8B0B-4A76-9C17-E91FB643AE3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4118DD0-DD54-4846-97E7-571B30DFD91F}" type="pres">
      <dgm:prSet presAssocID="{FE904C7D-8B0B-4A76-9C17-E91FB643AE34}" presName="L2TextContainer" presStyleLbl="revTx" presStyleIdx="2" presStyleCnt="10">
        <dgm:presLayoutVars>
          <dgm:bulletEnabled val="1"/>
        </dgm:presLayoutVars>
      </dgm:prSet>
      <dgm:spPr/>
    </dgm:pt>
    <dgm:pt modelId="{EC8729ED-FAB0-6747-898E-B272030E4BA2}" type="pres">
      <dgm:prSet presAssocID="{FE904C7D-8B0B-4A76-9C17-E91FB643AE3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7277F62-9789-8F4A-8039-59DD06A590CB}" type="pres">
      <dgm:prSet presAssocID="{FE904C7D-8B0B-4A76-9C17-E91FB643AE34}" presName="ConnectLine" presStyleLbl="sibTrans1D1" presStyleIdx="1" presStyleCnt="5"/>
      <dgm:spPr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gm:spPr>
    </dgm:pt>
    <dgm:pt modelId="{E4E5999E-136D-004C-AE23-45A8F65C8012}" type="pres">
      <dgm:prSet presAssocID="{FE904C7D-8B0B-4A76-9C17-E91FB643AE34}" presName="EmptyPlaceHolder" presStyleCnt="0"/>
      <dgm:spPr/>
    </dgm:pt>
    <dgm:pt modelId="{01621260-8363-D04F-8F49-F5EBD82A8B27}" type="pres">
      <dgm:prSet presAssocID="{F1717F5D-A504-4388-8574-F4CB95E63D99}" presName="spaceBetweenRectangles" presStyleCnt="0"/>
      <dgm:spPr/>
    </dgm:pt>
    <dgm:pt modelId="{C35F5CD7-925B-4E40-9A35-C77793991C52}" type="pres">
      <dgm:prSet presAssocID="{96603E07-40D0-4917-BAE9-8C0DD643D7E5}" presName="composite" presStyleCnt="0"/>
      <dgm:spPr/>
    </dgm:pt>
    <dgm:pt modelId="{12380C1C-3A68-0A49-ABBC-29A5EFF7A8C7}" type="pres">
      <dgm:prSet presAssocID="{96603E07-40D0-4917-BAE9-8C0DD643D7E5}" presName="ConnectorPoint" presStyleLbl="lnNode1" presStyleIdx="2" presStyleCnt="5"/>
      <dgm:spPr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A3F9E1B-A2CC-3A46-99A1-4E48A6155730}" type="pres">
      <dgm:prSet presAssocID="{96603E07-40D0-4917-BAE9-8C0DD643D7E5}" presName="DropPinPlaceHolder" presStyleCnt="0"/>
      <dgm:spPr/>
    </dgm:pt>
    <dgm:pt modelId="{92923DCA-B86D-F24F-BB62-535C4CF48AFB}" type="pres">
      <dgm:prSet presAssocID="{96603E07-40D0-4917-BAE9-8C0DD643D7E5}" presName="DropPin" presStyleLbl="alignNode1" presStyleIdx="2" presStyleCnt="5"/>
      <dgm:spPr/>
    </dgm:pt>
    <dgm:pt modelId="{D7702CCA-3C06-C345-AF1E-76B87C58320C}" type="pres">
      <dgm:prSet presAssocID="{96603E07-40D0-4917-BAE9-8C0DD643D7E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895E696-5A7C-5846-9990-9D2E9D549545}" type="pres">
      <dgm:prSet presAssocID="{96603E07-40D0-4917-BAE9-8C0DD643D7E5}" presName="L2TextContainer" presStyleLbl="revTx" presStyleIdx="4" presStyleCnt="10">
        <dgm:presLayoutVars>
          <dgm:bulletEnabled val="1"/>
        </dgm:presLayoutVars>
      </dgm:prSet>
      <dgm:spPr/>
    </dgm:pt>
    <dgm:pt modelId="{6468B032-FB5C-5948-A322-B8A322BF0563}" type="pres">
      <dgm:prSet presAssocID="{96603E07-40D0-4917-BAE9-8C0DD643D7E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CE9EA14-343E-7E45-8518-7CEC7DD64341}" type="pres">
      <dgm:prSet presAssocID="{96603E07-40D0-4917-BAE9-8C0DD643D7E5}" presName="ConnectLine" presStyleLbl="sibTrans1D1" presStyleIdx="2" presStyleCnt="5"/>
      <dgm:spPr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gm:spPr>
    </dgm:pt>
    <dgm:pt modelId="{53733864-714A-AE4B-952E-55F983C91F3E}" type="pres">
      <dgm:prSet presAssocID="{96603E07-40D0-4917-BAE9-8C0DD643D7E5}" presName="EmptyPlaceHolder" presStyleCnt="0"/>
      <dgm:spPr/>
    </dgm:pt>
    <dgm:pt modelId="{01E15E55-371F-944C-BA6E-F3BBBB7118E2}" type="pres">
      <dgm:prSet presAssocID="{65F4B6F3-AD73-40C6-9445-A3B7B5A5D128}" presName="spaceBetweenRectangles" presStyleCnt="0"/>
      <dgm:spPr/>
    </dgm:pt>
    <dgm:pt modelId="{B3E3A1AC-978D-B243-8973-D04AE9C48B84}" type="pres">
      <dgm:prSet presAssocID="{56362478-9541-4314-A766-4ACFE6E91F79}" presName="composite" presStyleCnt="0"/>
      <dgm:spPr/>
    </dgm:pt>
    <dgm:pt modelId="{7407DADD-911E-DE4B-9F3D-CB8D98A9BCEC}" type="pres">
      <dgm:prSet presAssocID="{56362478-9541-4314-A766-4ACFE6E91F79}" presName="ConnectorPoint" presStyleLbl="lnNode1" presStyleIdx="3" presStyleCnt="5"/>
      <dgm:spPr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F4A22-4C58-DF4D-B4F6-0589D765ECB5}" type="pres">
      <dgm:prSet presAssocID="{56362478-9541-4314-A766-4ACFE6E91F79}" presName="DropPinPlaceHolder" presStyleCnt="0"/>
      <dgm:spPr/>
    </dgm:pt>
    <dgm:pt modelId="{FFEBA014-4F66-B14B-8EBB-DFAC9EA0626C}" type="pres">
      <dgm:prSet presAssocID="{56362478-9541-4314-A766-4ACFE6E91F79}" presName="DropPin" presStyleLbl="alignNode1" presStyleIdx="3" presStyleCnt="5"/>
      <dgm:spPr/>
    </dgm:pt>
    <dgm:pt modelId="{6CE3193B-CC31-204B-9E7D-8527FAC5E8C6}" type="pres">
      <dgm:prSet presAssocID="{56362478-9541-4314-A766-4ACFE6E91F7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AA2EB0D-3A73-3A4A-B251-BA5446452319}" type="pres">
      <dgm:prSet presAssocID="{56362478-9541-4314-A766-4ACFE6E91F79}" presName="L2TextContainer" presStyleLbl="revTx" presStyleIdx="6" presStyleCnt="10">
        <dgm:presLayoutVars>
          <dgm:bulletEnabled val="1"/>
        </dgm:presLayoutVars>
      </dgm:prSet>
      <dgm:spPr/>
    </dgm:pt>
    <dgm:pt modelId="{B7C5669B-7364-C244-8167-BA081F1B4C68}" type="pres">
      <dgm:prSet presAssocID="{56362478-9541-4314-A766-4ACFE6E91F7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233CBB3-A58F-9B46-B6B5-65DCA4ABE20A}" type="pres">
      <dgm:prSet presAssocID="{56362478-9541-4314-A766-4ACFE6E91F7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gm:spPr>
    </dgm:pt>
    <dgm:pt modelId="{D47FC534-5E86-684E-A23E-7D2FA6D2459B}" type="pres">
      <dgm:prSet presAssocID="{56362478-9541-4314-A766-4ACFE6E91F79}" presName="EmptyPlaceHolder" presStyleCnt="0"/>
      <dgm:spPr/>
    </dgm:pt>
    <dgm:pt modelId="{89A88483-7CF1-FD40-9737-CC38D6CA4FD7}" type="pres">
      <dgm:prSet presAssocID="{6CC1FBAA-4F31-473E-AE54-7461CF7E5DE5}" presName="spaceBetweenRectangles" presStyleCnt="0"/>
      <dgm:spPr/>
    </dgm:pt>
    <dgm:pt modelId="{045028CE-B088-DB4E-919B-A8E2A2044BC9}" type="pres">
      <dgm:prSet presAssocID="{81AEAD45-E3F8-401D-B2BE-1DD57F7563D6}" presName="composite" presStyleCnt="0"/>
      <dgm:spPr/>
    </dgm:pt>
    <dgm:pt modelId="{1DE4B4EC-675E-6B48-BE21-36F714DDE276}" type="pres">
      <dgm:prSet presAssocID="{81AEAD45-E3F8-401D-B2BE-1DD57F7563D6}" presName="ConnectorPoint" presStyleLbl="lnNode1" presStyleIdx="4" presStyleCnt="5"/>
      <dgm:spPr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857AA1-A90D-FC4C-9894-96E1225B46BA}" type="pres">
      <dgm:prSet presAssocID="{81AEAD45-E3F8-401D-B2BE-1DD57F7563D6}" presName="DropPinPlaceHolder" presStyleCnt="0"/>
      <dgm:spPr/>
    </dgm:pt>
    <dgm:pt modelId="{D152C69C-6E7F-B149-B336-F4EDD5DAAC10}" type="pres">
      <dgm:prSet presAssocID="{81AEAD45-E3F8-401D-B2BE-1DD57F7563D6}" presName="DropPin" presStyleLbl="alignNode1" presStyleIdx="4" presStyleCnt="5"/>
      <dgm:spPr/>
    </dgm:pt>
    <dgm:pt modelId="{11CAFD7A-8AE7-3145-9D98-4AE0CC4FF0B2}" type="pres">
      <dgm:prSet presAssocID="{81AEAD45-E3F8-401D-B2BE-1DD57F7563D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A4F48A-F31A-2B48-9E77-5508F887F2A8}" type="pres">
      <dgm:prSet presAssocID="{81AEAD45-E3F8-401D-B2BE-1DD57F7563D6}" presName="L2TextContainer" presStyleLbl="revTx" presStyleIdx="8" presStyleCnt="10">
        <dgm:presLayoutVars>
          <dgm:bulletEnabled val="1"/>
        </dgm:presLayoutVars>
      </dgm:prSet>
      <dgm:spPr/>
    </dgm:pt>
    <dgm:pt modelId="{2A41D7FC-239F-2F42-B91D-6B873D42AC94}" type="pres">
      <dgm:prSet presAssocID="{81AEAD45-E3F8-401D-B2BE-1DD57F7563D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4B0952-C5F1-2240-AAB3-AA51D6A804CC}" type="pres">
      <dgm:prSet presAssocID="{81AEAD45-E3F8-401D-B2BE-1DD57F7563D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gm:spPr>
    </dgm:pt>
    <dgm:pt modelId="{5E91E4F1-274E-674B-864C-14243D7B9A39}" type="pres">
      <dgm:prSet presAssocID="{81AEAD45-E3F8-401D-B2BE-1DD57F7563D6}" presName="EmptyPlaceHolder" presStyleCnt="0"/>
      <dgm:spPr/>
    </dgm:pt>
  </dgm:ptLst>
  <dgm:cxnLst>
    <dgm:cxn modelId="{293FF608-B619-2E4F-A3C6-329A5228482C}" type="presOf" srcId="{FE904C7D-8B0B-4A76-9C17-E91FB643AE34}" destId="{EC8729ED-FAB0-6747-898E-B272030E4BA2}" srcOrd="0" destOrd="0" presId="urn:microsoft.com/office/officeart/2017/3/layout/DropPinTimeline"/>
    <dgm:cxn modelId="{C92A1340-8938-4E3B-8DFC-DC6B5970C14D}" srcId="{96603E07-40D0-4917-BAE9-8C0DD643D7E5}" destId="{C4AD32CF-A1DD-46EF-81CD-EF6B3A98B2C0}" srcOrd="0" destOrd="0" parTransId="{5A37AA5F-DF12-4863-AB90-0526F759C829}" sibTransId="{E3CC08D9-22EB-4400-86BB-EF46B3C6852F}"/>
    <dgm:cxn modelId="{2E905A6C-2689-4584-9B78-973419972A01}" srcId="{81AEAD45-E3F8-401D-B2BE-1DD57F7563D6}" destId="{C4D9C757-173A-4EA7-9BA5-3C108C04010E}" srcOrd="0" destOrd="0" parTransId="{1F5CD0A5-E459-4AE4-A770-CA31088D09A3}" sibTransId="{52A91247-16C3-45C7-BB8A-E0C2AD64DB45}"/>
    <dgm:cxn modelId="{E5FDDB73-3F9E-415B-B27E-03B6AFF0394F}" srcId="{56362478-9541-4314-A766-4ACFE6E91F79}" destId="{BF37DB87-F5EB-4C4F-AB57-7E7C04DD359E}" srcOrd="0" destOrd="0" parTransId="{34B0D34F-F8D2-4B13-83C3-F41694578761}" sibTransId="{963D6FAF-0FF4-4072-BC16-C97C7DCB740D}"/>
    <dgm:cxn modelId="{50A5C07A-B857-1248-833B-681B9FEF5FD3}" type="presOf" srcId="{56362478-9541-4314-A766-4ACFE6E91F79}" destId="{B7C5669B-7364-C244-8167-BA081F1B4C68}" srcOrd="0" destOrd="0" presId="urn:microsoft.com/office/officeart/2017/3/layout/DropPinTimeline"/>
    <dgm:cxn modelId="{D7B81589-30FE-4D1C-BB0F-B70CF5244A87}" srcId="{950FBD9C-1EDB-4DA7-82A2-88BBBB5F4F5E}" destId="{B9D0FA8D-2538-473E-BF89-38DE9BC6E676}" srcOrd="0" destOrd="0" parTransId="{F615DA43-59D0-4892-8CF1-718DB80EF92C}" sibTransId="{4625162E-5827-49F3-BEF2-4DB20816B0F6}"/>
    <dgm:cxn modelId="{315D5D94-5CCF-42C6-9DF4-C6B8D2935AFE}" srcId="{B26D7C59-3866-4D6C-9C8B-3EDC5C990B2D}" destId="{96603E07-40D0-4917-BAE9-8C0DD643D7E5}" srcOrd="2" destOrd="0" parTransId="{99328CA6-28B8-4608-81B9-CEF6F02505B0}" sibTransId="{65F4B6F3-AD73-40C6-9445-A3B7B5A5D128}"/>
    <dgm:cxn modelId="{2317F099-8226-C348-BAE8-25CDD59FFD49}" type="presOf" srcId="{81AEAD45-E3F8-401D-B2BE-1DD57F7563D6}" destId="{2A41D7FC-239F-2F42-B91D-6B873D42AC94}" srcOrd="0" destOrd="0" presId="urn:microsoft.com/office/officeart/2017/3/layout/DropPinTimeline"/>
    <dgm:cxn modelId="{ACFDD39B-C629-4973-8874-63EE8FCC65F2}" srcId="{B26D7C59-3866-4D6C-9C8B-3EDC5C990B2D}" destId="{81AEAD45-E3F8-401D-B2BE-1DD57F7563D6}" srcOrd="4" destOrd="0" parTransId="{0F756B63-ACCE-442E-80C5-D397F29662E5}" sibTransId="{AEC6BDD2-3174-49FF-8060-98C75B62778D}"/>
    <dgm:cxn modelId="{99AAE1C3-CD45-834A-AC5F-9B07293448AC}" type="presOf" srcId="{BF37DB87-F5EB-4C4F-AB57-7E7C04DD359E}" destId="{6AA2EB0D-3A73-3A4A-B251-BA5446452319}" srcOrd="0" destOrd="0" presId="urn:microsoft.com/office/officeart/2017/3/layout/DropPinTimeline"/>
    <dgm:cxn modelId="{CB85DDCA-7A59-45B7-9645-CF356125179D}" srcId="{FE904C7D-8B0B-4A76-9C17-E91FB643AE34}" destId="{9BAE0859-373A-4475-9392-196C4D2250CC}" srcOrd="0" destOrd="0" parTransId="{F6DD669A-A797-4A3A-A9EB-29A62DB7C16F}" sibTransId="{945A11F5-7B26-4416-8D04-F5238E0071E8}"/>
    <dgm:cxn modelId="{627957CB-AE20-9447-AF71-D4E9BC7B79A1}" type="presOf" srcId="{B26D7C59-3866-4D6C-9C8B-3EDC5C990B2D}" destId="{7A5A84D6-3EA4-2F4C-96E9-6231CE152C20}" srcOrd="0" destOrd="0" presId="urn:microsoft.com/office/officeart/2017/3/layout/DropPinTimeline"/>
    <dgm:cxn modelId="{F40D8ECE-01DB-7B45-B3B3-6F7BBFE4A695}" type="presOf" srcId="{C4AD32CF-A1DD-46EF-81CD-EF6B3A98B2C0}" destId="{B895E696-5A7C-5846-9990-9D2E9D549545}" srcOrd="0" destOrd="0" presId="urn:microsoft.com/office/officeart/2017/3/layout/DropPinTimeline"/>
    <dgm:cxn modelId="{5EDBB4D4-19EC-B64F-87AE-85B6D5787799}" type="presOf" srcId="{950FBD9C-1EDB-4DA7-82A2-88BBBB5F4F5E}" destId="{A28FFD08-6E4B-8247-83A6-5946C0B5BE69}" srcOrd="0" destOrd="0" presId="urn:microsoft.com/office/officeart/2017/3/layout/DropPinTimeline"/>
    <dgm:cxn modelId="{FA6135DA-4AF1-4809-B7E8-C08B49BCCF91}" srcId="{B26D7C59-3866-4D6C-9C8B-3EDC5C990B2D}" destId="{56362478-9541-4314-A766-4ACFE6E91F79}" srcOrd="3" destOrd="0" parTransId="{2D4F71F9-867E-4E87-AA19-31B2C865E05C}" sibTransId="{6CC1FBAA-4F31-473E-AE54-7461CF7E5DE5}"/>
    <dgm:cxn modelId="{2F10FEE0-4C50-4D0B-879B-3A3F3A0B9B6E}" srcId="{B26D7C59-3866-4D6C-9C8B-3EDC5C990B2D}" destId="{FE904C7D-8B0B-4A76-9C17-E91FB643AE34}" srcOrd="1" destOrd="0" parTransId="{44A0E5D3-21C0-4CED-9182-C4FF90B9E034}" sibTransId="{F1717F5D-A504-4388-8574-F4CB95E63D99}"/>
    <dgm:cxn modelId="{C973E9E3-E89D-2442-85A6-2E15FA36F7EB}" type="presOf" srcId="{9BAE0859-373A-4475-9392-196C4D2250CC}" destId="{D4118DD0-DD54-4846-97E7-571B30DFD91F}" srcOrd="0" destOrd="0" presId="urn:microsoft.com/office/officeart/2017/3/layout/DropPinTimeline"/>
    <dgm:cxn modelId="{6F6CFBE9-2F61-48D8-B85E-D001D934797E}" srcId="{B26D7C59-3866-4D6C-9C8B-3EDC5C990B2D}" destId="{950FBD9C-1EDB-4DA7-82A2-88BBBB5F4F5E}" srcOrd="0" destOrd="0" parTransId="{87414E9E-6020-4F13-AAA6-0A589026EA62}" sibTransId="{51135E9F-F5D8-43CA-960B-AAFEC628B50E}"/>
    <dgm:cxn modelId="{9EDBE3EF-9981-9E4A-9C80-160800F53B28}" type="presOf" srcId="{B9D0FA8D-2538-473E-BF89-38DE9BC6E676}" destId="{41908139-FF4B-0A42-9BAA-5EEF8CF2F349}" srcOrd="0" destOrd="0" presId="urn:microsoft.com/office/officeart/2017/3/layout/DropPinTimeline"/>
    <dgm:cxn modelId="{9FD5B9F9-7BEE-1248-8D99-FB2BC1404CB7}" type="presOf" srcId="{C4D9C757-173A-4EA7-9BA5-3C108C04010E}" destId="{69A4F48A-F31A-2B48-9E77-5508F887F2A8}" srcOrd="0" destOrd="0" presId="urn:microsoft.com/office/officeart/2017/3/layout/DropPinTimeline"/>
    <dgm:cxn modelId="{B65287FA-2282-C245-9B48-39B03620FD16}" type="presOf" srcId="{96603E07-40D0-4917-BAE9-8C0DD643D7E5}" destId="{6468B032-FB5C-5948-A322-B8A322BF0563}" srcOrd="0" destOrd="0" presId="urn:microsoft.com/office/officeart/2017/3/layout/DropPinTimeline"/>
    <dgm:cxn modelId="{4C5E473A-6F9D-6F44-AAD5-34D7A26B0D3A}" type="presParOf" srcId="{7A5A84D6-3EA4-2F4C-96E9-6231CE152C20}" destId="{5941EDEF-5779-D948-BE1B-9A7F27810322}" srcOrd="0" destOrd="0" presId="urn:microsoft.com/office/officeart/2017/3/layout/DropPinTimeline"/>
    <dgm:cxn modelId="{951C8A5F-959D-4E41-BC81-40D148DE4C0F}" type="presParOf" srcId="{7A5A84D6-3EA4-2F4C-96E9-6231CE152C20}" destId="{02A1AD57-B133-734A-9949-E5E5BEA47521}" srcOrd="1" destOrd="0" presId="urn:microsoft.com/office/officeart/2017/3/layout/DropPinTimeline"/>
    <dgm:cxn modelId="{CB5FA58F-6323-0343-AFA5-8207F89AD48B}" type="presParOf" srcId="{02A1AD57-B133-734A-9949-E5E5BEA47521}" destId="{618E105B-A540-0547-BDDB-4D00EC976482}" srcOrd="0" destOrd="0" presId="urn:microsoft.com/office/officeart/2017/3/layout/DropPinTimeline"/>
    <dgm:cxn modelId="{81ED69BB-2EFC-E84E-8C95-287C76C0FD52}" type="presParOf" srcId="{618E105B-A540-0547-BDDB-4D00EC976482}" destId="{69C2675C-57E0-F848-A584-4E40FB923CFD}" srcOrd="0" destOrd="0" presId="urn:microsoft.com/office/officeart/2017/3/layout/DropPinTimeline"/>
    <dgm:cxn modelId="{A1B983CF-C291-F345-B306-7C74D18821FD}" type="presParOf" srcId="{618E105B-A540-0547-BDDB-4D00EC976482}" destId="{01ED9C5B-4FF6-4D49-927A-4ADED123A49E}" srcOrd="1" destOrd="0" presId="urn:microsoft.com/office/officeart/2017/3/layout/DropPinTimeline"/>
    <dgm:cxn modelId="{28D94374-E593-C047-9472-9F5BB580BDBF}" type="presParOf" srcId="{01ED9C5B-4FF6-4D49-927A-4ADED123A49E}" destId="{68400D90-74A1-8948-A06A-9C86679215AB}" srcOrd="0" destOrd="0" presId="urn:microsoft.com/office/officeart/2017/3/layout/DropPinTimeline"/>
    <dgm:cxn modelId="{6D939BA1-E7E2-CB44-B868-5F787AB4CD90}" type="presParOf" srcId="{01ED9C5B-4FF6-4D49-927A-4ADED123A49E}" destId="{ACDAAD43-4EFB-3F48-ABD0-D6BC1ED9C1C6}" srcOrd="1" destOrd="0" presId="urn:microsoft.com/office/officeart/2017/3/layout/DropPinTimeline"/>
    <dgm:cxn modelId="{3AD99B12-C953-2645-BACD-336AF7263CF3}" type="presParOf" srcId="{618E105B-A540-0547-BDDB-4D00EC976482}" destId="{41908139-FF4B-0A42-9BAA-5EEF8CF2F349}" srcOrd="2" destOrd="0" presId="urn:microsoft.com/office/officeart/2017/3/layout/DropPinTimeline"/>
    <dgm:cxn modelId="{787EF217-A103-9548-8C5D-52336398EAEE}" type="presParOf" srcId="{618E105B-A540-0547-BDDB-4D00EC976482}" destId="{A28FFD08-6E4B-8247-83A6-5946C0B5BE69}" srcOrd="3" destOrd="0" presId="urn:microsoft.com/office/officeart/2017/3/layout/DropPinTimeline"/>
    <dgm:cxn modelId="{95B6A4BF-368D-E440-9931-6F06E0E72D5A}" type="presParOf" srcId="{618E105B-A540-0547-BDDB-4D00EC976482}" destId="{C6CD4E2F-A60D-F542-AB80-812E48416FE2}" srcOrd="4" destOrd="0" presId="urn:microsoft.com/office/officeart/2017/3/layout/DropPinTimeline"/>
    <dgm:cxn modelId="{4A5F83F0-2442-BB4A-9B9B-06885C625D00}" type="presParOf" srcId="{618E105B-A540-0547-BDDB-4D00EC976482}" destId="{E0A46388-D3A3-094E-B14E-BCC4F9F513D6}" srcOrd="5" destOrd="0" presId="urn:microsoft.com/office/officeart/2017/3/layout/DropPinTimeline"/>
    <dgm:cxn modelId="{364B6AA0-05CA-B64E-8D30-975D20076B5E}" type="presParOf" srcId="{02A1AD57-B133-734A-9949-E5E5BEA47521}" destId="{AB5CDCAD-2869-D64B-987F-D77F4DBA1629}" srcOrd="1" destOrd="0" presId="urn:microsoft.com/office/officeart/2017/3/layout/DropPinTimeline"/>
    <dgm:cxn modelId="{27A4C970-D8E4-6F45-90B4-9194C2C2D54B}" type="presParOf" srcId="{02A1AD57-B133-734A-9949-E5E5BEA47521}" destId="{E99069B1-7476-0B47-90E6-2A2CCEA80AA1}" srcOrd="2" destOrd="0" presId="urn:microsoft.com/office/officeart/2017/3/layout/DropPinTimeline"/>
    <dgm:cxn modelId="{D3405BA6-0FF2-9D49-97FE-7FC56EF9BE4F}" type="presParOf" srcId="{E99069B1-7476-0B47-90E6-2A2CCEA80AA1}" destId="{FE05C8E6-0043-BC4D-AB63-F1C1CD926D70}" srcOrd="0" destOrd="0" presId="urn:microsoft.com/office/officeart/2017/3/layout/DropPinTimeline"/>
    <dgm:cxn modelId="{B09A6B56-2438-424E-837D-13042781574E}" type="presParOf" srcId="{E99069B1-7476-0B47-90E6-2A2CCEA80AA1}" destId="{4D22B4DE-EF88-CB41-A87D-E0A4DB8FB0E7}" srcOrd="1" destOrd="0" presId="urn:microsoft.com/office/officeart/2017/3/layout/DropPinTimeline"/>
    <dgm:cxn modelId="{105676BA-B25B-D248-9E90-8B5376D8AF6F}" type="presParOf" srcId="{4D22B4DE-EF88-CB41-A87D-E0A4DB8FB0E7}" destId="{68DE74E1-D9B3-7A4A-8EF5-724DF6DFF2FC}" srcOrd="0" destOrd="0" presId="urn:microsoft.com/office/officeart/2017/3/layout/DropPinTimeline"/>
    <dgm:cxn modelId="{2334DFFC-B544-754C-89E7-23EDA31FABA3}" type="presParOf" srcId="{4D22B4DE-EF88-CB41-A87D-E0A4DB8FB0E7}" destId="{D22EE948-D5ED-8546-8C2B-82AA06B1BA48}" srcOrd="1" destOrd="0" presId="urn:microsoft.com/office/officeart/2017/3/layout/DropPinTimeline"/>
    <dgm:cxn modelId="{AD3D4EF8-DD47-E745-BDA4-000E3B051E3A}" type="presParOf" srcId="{E99069B1-7476-0B47-90E6-2A2CCEA80AA1}" destId="{D4118DD0-DD54-4846-97E7-571B30DFD91F}" srcOrd="2" destOrd="0" presId="urn:microsoft.com/office/officeart/2017/3/layout/DropPinTimeline"/>
    <dgm:cxn modelId="{7CE68977-C6B5-B244-9DA2-F83EC581B5A0}" type="presParOf" srcId="{E99069B1-7476-0B47-90E6-2A2CCEA80AA1}" destId="{EC8729ED-FAB0-6747-898E-B272030E4BA2}" srcOrd="3" destOrd="0" presId="urn:microsoft.com/office/officeart/2017/3/layout/DropPinTimeline"/>
    <dgm:cxn modelId="{20CB29B7-3681-5E48-AD4E-EDD37B16D187}" type="presParOf" srcId="{E99069B1-7476-0B47-90E6-2A2CCEA80AA1}" destId="{17277F62-9789-8F4A-8039-59DD06A590CB}" srcOrd="4" destOrd="0" presId="urn:microsoft.com/office/officeart/2017/3/layout/DropPinTimeline"/>
    <dgm:cxn modelId="{00370447-2D51-DD48-8FF7-ED6EC7B62EFA}" type="presParOf" srcId="{E99069B1-7476-0B47-90E6-2A2CCEA80AA1}" destId="{E4E5999E-136D-004C-AE23-45A8F65C8012}" srcOrd="5" destOrd="0" presId="urn:microsoft.com/office/officeart/2017/3/layout/DropPinTimeline"/>
    <dgm:cxn modelId="{0E9805D4-58DF-DB4E-9532-6DE4871DBD46}" type="presParOf" srcId="{02A1AD57-B133-734A-9949-E5E5BEA47521}" destId="{01621260-8363-D04F-8F49-F5EBD82A8B27}" srcOrd="3" destOrd="0" presId="urn:microsoft.com/office/officeart/2017/3/layout/DropPinTimeline"/>
    <dgm:cxn modelId="{921DA9D1-7857-7848-A44D-E801EB7DCF3A}" type="presParOf" srcId="{02A1AD57-B133-734A-9949-E5E5BEA47521}" destId="{C35F5CD7-925B-4E40-9A35-C77793991C52}" srcOrd="4" destOrd="0" presId="urn:microsoft.com/office/officeart/2017/3/layout/DropPinTimeline"/>
    <dgm:cxn modelId="{1DDC52AA-D4D8-7B4F-8A11-2310C01530B0}" type="presParOf" srcId="{C35F5CD7-925B-4E40-9A35-C77793991C52}" destId="{12380C1C-3A68-0A49-ABBC-29A5EFF7A8C7}" srcOrd="0" destOrd="0" presId="urn:microsoft.com/office/officeart/2017/3/layout/DropPinTimeline"/>
    <dgm:cxn modelId="{6DCD2AC4-78F7-DE46-8395-1F9CEFA60AF9}" type="presParOf" srcId="{C35F5CD7-925B-4E40-9A35-C77793991C52}" destId="{EA3F9E1B-A2CC-3A46-99A1-4E48A6155730}" srcOrd="1" destOrd="0" presId="urn:microsoft.com/office/officeart/2017/3/layout/DropPinTimeline"/>
    <dgm:cxn modelId="{1D61DB84-3655-DA44-80E5-C11AEE5FF52D}" type="presParOf" srcId="{EA3F9E1B-A2CC-3A46-99A1-4E48A6155730}" destId="{92923DCA-B86D-F24F-BB62-535C4CF48AFB}" srcOrd="0" destOrd="0" presId="urn:microsoft.com/office/officeart/2017/3/layout/DropPinTimeline"/>
    <dgm:cxn modelId="{A867D993-12D2-EF44-9A91-D40156AECA18}" type="presParOf" srcId="{EA3F9E1B-A2CC-3A46-99A1-4E48A6155730}" destId="{D7702CCA-3C06-C345-AF1E-76B87C58320C}" srcOrd="1" destOrd="0" presId="urn:microsoft.com/office/officeart/2017/3/layout/DropPinTimeline"/>
    <dgm:cxn modelId="{DD5EF9BC-80E7-3A4E-A85A-BAC891EA43A4}" type="presParOf" srcId="{C35F5CD7-925B-4E40-9A35-C77793991C52}" destId="{B895E696-5A7C-5846-9990-9D2E9D549545}" srcOrd="2" destOrd="0" presId="urn:microsoft.com/office/officeart/2017/3/layout/DropPinTimeline"/>
    <dgm:cxn modelId="{DCCAFA12-EC85-F146-89E8-B5E341C49E22}" type="presParOf" srcId="{C35F5CD7-925B-4E40-9A35-C77793991C52}" destId="{6468B032-FB5C-5948-A322-B8A322BF0563}" srcOrd="3" destOrd="0" presId="urn:microsoft.com/office/officeart/2017/3/layout/DropPinTimeline"/>
    <dgm:cxn modelId="{ECBB31A1-56EF-FC44-BFEF-71A27C1E4F34}" type="presParOf" srcId="{C35F5CD7-925B-4E40-9A35-C77793991C52}" destId="{DCE9EA14-343E-7E45-8518-7CEC7DD64341}" srcOrd="4" destOrd="0" presId="urn:microsoft.com/office/officeart/2017/3/layout/DropPinTimeline"/>
    <dgm:cxn modelId="{D4CE95B0-68B7-C84F-88F6-BA59670E44DE}" type="presParOf" srcId="{C35F5CD7-925B-4E40-9A35-C77793991C52}" destId="{53733864-714A-AE4B-952E-55F983C91F3E}" srcOrd="5" destOrd="0" presId="urn:microsoft.com/office/officeart/2017/3/layout/DropPinTimeline"/>
    <dgm:cxn modelId="{B8A30B17-05D7-4845-81F9-91F19CD82D96}" type="presParOf" srcId="{02A1AD57-B133-734A-9949-E5E5BEA47521}" destId="{01E15E55-371F-944C-BA6E-F3BBBB7118E2}" srcOrd="5" destOrd="0" presId="urn:microsoft.com/office/officeart/2017/3/layout/DropPinTimeline"/>
    <dgm:cxn modelId="{23787525-CA90-8F44-B6DA-28A68553A875}" type="presParOf" srcId="{02A1AD57-B133-734A-9949-E5E5BEA47521}" destId="{B3E3A1AC-978D-B243-8973-D04AE9C48B84}" srcOrd="6" destOrd="0" presId="urn:microsoft.com/office/officeart/2017/3/layout/DropPinTimeline"/>
    <dgm:cxn modelId="{D15C995C-7A3F-D347-B016-EBAF3E8F459C}" type="presParOf" srcId="{B3E3A1AC-978D-B243-8973-D04AE9C48B84}" destId="{7407DADD-911E-DE4B-9F3D-CB8D98A9BCEC}" srcOrd="0" destOrd="0" presId="urn:microsoft.com/office/officeart/2017/3/layout/DropPinTimeline"/>
    <dgm:cxn modelId="{5011B506-71CC-B943-93DE-23B2AEFFBF0E}" type="presParOf" srcId="{B3E3A1AC-978D-B243-8973-D04AE9C48B84}" destId="{089F4A22-4C58-DF4D-B4F6-0589D765ECB5}" srcOrd="1" destOrd="0" presId="urn:microsoft.com/office/officeart/2017/3/layout/DropPinTimeline"/>
    <dgm:cxn modelId="{D444AE9F-7CE4-E749-949C-5C6E02F27932}" type="presParOf" srcId="{089F4A22-4C58-DF4D-B4F6-0589D765ECB5}" destId="{FFEBA014-4F66-B14B-8EBB-DFAC9EA0626C}" srcOrd="0" destOrd="0" presId="urn:microsoft.com/office/officeart/2017/3/layout/DropPinTimeline"/>
    <dgm:cxn modelId="{5EE116E4-67C8-1B49-8878-4400AAE9311D}" type="presParOf" srcId="{089F4A22-4C58-DF4D-B4F6-0589D765ECB5}" destId="{6CE3193B-CC31-204B-9E7D-8527FAC5E8C6}" srcOrd="1" destOrd="0" presId="urn:microsoft.com/office/officeart/2017/3/layout/DropPinTimeline"/>
    <dgm:cxn modelId="{E9B71FAE-1472-7148-A8F5-628149C952CB}" type="presParOf" srcId="{B3E3A1AC-978D-B243-8973-D04AE9C48B84}" destId="{6AA2EB0D-3A73-3A4A-B251-BA5446452319}" srcOrd="2" destOrd="0" presId="urn:microsoft.com/office/officeart/2017/3/layout/DropPinTimeline"/>
    <dgm:cxn modelId="{F7581DA8-7EA2-614C-B659-ACD7D8D7FB22}" type="presParOf" srcId="{B3E3A1AC-978D-B243-8973-D04AE9C48B84}" destId="{B7C5669B-7364-C244-8167-BA081F1B4C68}" srcOrd="3" destOrd="0" presId="urn:microsoft.com/office/officeart/2017/3/layout/DropPinTimeline"/>
    <dgm:cxn modelId="{8E510168-F446-9E46-8F29-4BCFD9786E7A}" type="presParOf" srcId="{B3E3A1AC-978D-B243-8973-D04AE9C48B84}" destId="{B233CBB3-A58F-9B46-B6B5-65DCA4ABE20A}" srcOrd="4" destOrd="0" presId="urn:microsoft.com/office/officeart/2017/3/layout/DropPinTimeline"/>
    <dgm:cxn modelId="{59A552F3-D3B1-5D4F-8158-A0B2FF940EBD}" type="presParOf" srcId="{B3E3A1AC-978D-B243-8973-D04AE9C48B84}" destId="{D47FC534-5E86-684E-A23E-7D2FA6D2459B}" srcOrd="5" destOrd="0" presId="urn:microsoft.com/office/officeart/2017/3/layout/DropPinTimeline"/>
    <dgm:cxn modelId="{8DC1F357-61E3-CC46-90D2-719285A78D32}" type="presParOf" srcId="{02A1AD57-B133-734A-9949-E5E5BEA47521}" destId="{89A88483-7CF1-FD40-9737-CC38D6CA4FD7}" srcOrd="7" destOrd="0" presId="urn:microsoft.com/office/officeart/2017/3/layout/DropPinTimeline"/>
    <dgm:cxn modelId="{B2CC6D37-F32D-9445-9AC9-B9DB033E7821}" type="presParOf" srcId="{02A1AD57-B133-734A-9949-E5E5BEA47521}" destId="{045028CE-B088-DB4E-919B-A8E2A2044BC9}" srcOrd="8" destOrd="0" presId="urn:microsoft.com/office/officeart/2017/3/layout/DropPinTimeline"/>
    <dgm:cxn modelId="{95285D04-71A0-C845-AC07-8467F7E23EAF}" type="presParOf" srcId="{045028CE-B088-DB4E-919B-A8E2A2044BC9}" destId="{1DE4B4EC-675E-6B48-BE21-36F714DDE276}" srcOrd="0" destOrd="0" presId="urn:microsoft.com/office/officeart/2017/3/layout/DropPinTimeline"/>
    <dgm:cxn modelId="{9918DD01-B258-B74F-AFC1-80227474EC77}" type="presParOf" srcId="{045028CE-B088-DB4E-919B-A8E2A2044BC9}" destId="{46857AA1-A90D-FC4C-9894-96E1225B46BA}" srcOrd="1" destOrd="0" presId="urn:microsoft.com/office/officeart/2017/3/layout/DropPinTimeline"/>
    <dgm:cxn modelId="{33B32610-E157-474E-BD6F-D18F2A741A35}" type="presParOf" srcId="{46857AA1-A90D-FC4C-9894-96E1225B46BA}" destId="{D152C69C-6E7F-B149-B336-F4EDD5DAAC10}" srcOrd="0" destOrd="0" presId="urn:microsoft.com/office/officeart/2017/3/layout/DropPinTimeline"/>
    <dgm:cxn modelId="{7F60D3B7-A084-F34B-8D00-D7E455186549}" type="presParOf" srcId="{46857AA1-A90D-FC4C-9894-96E1225B46BA}" destId="{11CAFD7A-8AE7-3145-9D98-4AE0CC4FF0B2}" srcOrd="1" destOrd="0" presId="urn:microsoft.com/office/officeart/2017/3/layout/DropPinTimeline"/>
    <dgm:cxn modelId="{269F1092-D3CE-AC46-B1E4-FB7F3EDBC143}" type="presParOf" srcId="{045028CE-B088-DB4E-919B-A8E2A2044BC9}" destId="{69A4F48A-F31A-2B48-9E77-5508F887F2A8}" srcOrd="2" destOrd="0" presId="urn:microsoft.com/office/officeart/2017/3/layout/DropPinTimeline"/>
    <dgm:cxn modelId="{F1E419FD-88C2-E94A-80C9-0D8B2B977E85}" type="presParOf" srcId="{045028CE-B088-DB4E-919B-A8E2A2044BC9}" destId="{2A41D7FC-239F-2F42-B91D-6B873D42AC94}" srcOrd="3" destOrd="0" presId="urn:microsoft.com/office/officeart/2017/3/layout/DropPinTimeline"/>
    <dgm:cxn modelId="{A11CE967-9FD2-AC44-BAFF-F09FE413DD66}" type="presParOf" srcId="{045028CE-B088-DB4E-919B-A8E2A2044BC9}" destId="{834B0952-C5F1-2240-AAB3-AA51D6A804CC}" srcOrd="4" destOrd="0" presId="urn:microsoft.com/office/officeart/2017/3/layout/DropPinTimeline"/>
    <dgm:cxn modelId="{0978E187-00ED-6D4A-B980-BB446D84B88C}" type="presParOf" srcId="{045028CE-B088-DB4E-919B-A8E2A2044BC9}" destId="{5E91E4F1-274E-674B-864C-14243D7B9A3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A63248-0152-4C48-B8EB-A61B48FBAA8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396840-15D1-42EA-9D54-5C9B8CBBC5A8}">
      <dgm:prSet/>
      <dgm:spPr/>
      <dgm:t>
        <a:bodyPr/>
        <a:lstStyle/>
        <a:p>
          <a:pPr algn="ctr">
            <a:buNone/>
          </a:pPr>
          <a:r>
            <a:rPr lang="en-US" dirty="0"/>
            <a:t>Slack </a:t>
          </a:r>
        </a:p>
      </dgm:t>
    </dgm:pt>
    <dgm:pt modelId="{1D2FDDB6-4F82-41FA-8BC7-3B1CB7D90AE2}" type="parTrans" cxnId="{7BA79356-4A69-4C18-B792-CAB60DD21F89}">
      <dgm:prSet/>
      <dgm:spPr/>
      <dgm:t>
        <a:bodyPr/>
        <a:lstStyle/>
        <a:p>
          <a:endParaRPr lang="en-US"/>
        </a:p>
      </dgm:t>
    </dgm:pt>
    <dgm:pt modelId="{64C772BD-DC9C-4A9D-8B8B-C08CC2DE19F5}" type="sibTrans" cxnId="{7BA79356-4A69-4C18-B792-CAB60DD21F89}">
      <dgm:prSet/>
      <dgm:spPr/>
      <dgm:t>
        <a:bodyPr/>
        <a:lstStyle/>
        <a:p>
          <a:endParaRPr lang="en-US"/>
        </a:p>
      </dgm:t>
    </dgm:pt>
    <dgm:pt modelId="{D9100E4A-C649-4994-ABCA-B782B1AC8779}">
      <dgm:prSet/>
      <dgm:spPr/>
      <dgm:t>
        <a:bodyPr/>
        <a:lstStyle/>
        <a:p>
          <a:pPr algn="ctr">
            <a:buNone/>
          </a:pPr>
          <a:r>
            <a:rPr lang="en-US" dirty="0"/>
            <a:t>Zoom</a:t>
          </a:r>
        </a:p>
      </dgm:t>
    </dgm:pt>
    <dgm:pt modelId="{9C326E0A-9EC7-46F3-B647-FEBBB23AD668}" type="parTrans" cxnId="{CE08E73B-CEA4-45B3-AB62-8A1364AD522A}">
      <dgm:prSet/>
      <dgm:spPr/>
      <dgm:t>
        <a:bodyPr/>
        <a:lstStyle/>
        <a:p>
          <a:endParaRPr lang="en-US"/>
        </a:p>
      </dgm:t>
    </dgm:pt>
    <dgm:pt modelId="{840B9F49-9F7B-42BF-A76E-5B4EB47B2761}" type="sibTrans" cxnId="{CE08E73B-CEA4-45B3-AB62-8A1364AD522A}">
      <dgm:prSet/>
      <dgm:spPr/>
      <dgm:t>
        <a:bodyPr/>
        <a:lstStyle/>
        <a:p>
          <a:endParaRPr lang="en-US"/>
        </a:p>
      </dgm:t>
    </dgm:pt>
    <dgm:pt modelId="{E5A2391C-3C1A-451A-ACE1-876637C27509}">
      <dgm:prSet/>
      <dgm:spPr/>
      <dgm:t>
        <a:bodyPr/>
        <a:lstStyle/>
        <a:p>
          <a:pPr algn="l">
            <a:buNone/>
          </a:pPr>
          <a:r>
            <a:rPr lang="en-US" dirty="0" err="1"/>
            <a:t>GoogleDocs</a:t>
          </a:r>
          <a:endParaRPr lang="en-US" dirty="0"/>
        </a:p>
      </dgm:t>
    </dgm:pt>
    <dgm:pt modelId="{D9E9DDE6-A431-44EE-ACF4-0CDEE2299F80}" type="parTrans" cxnId="{1FC81F45-4949-465B-8A53-0E2168BFAB59}">
      <dgm:prSet/>
      <dgm:spPr/>
      <dgm:t>
        <a:bodyPr/>
        <a:lstStyle/>
        <a:p>
          <a:endParaRPr lang="en-US"/>
        </a:p>
      </dgm:t>
    </dgm:pt>
    <dgm:pt modelId="{230D2C43-4D09-480A-9F12-8F5CBA233B68}" type="sibTrans" cxnId="{1FC81F45-4949-465B-8A53-0E2168BFAB59}">
      <dgm:prSet/>
      <dgm:spPr/>
      <dgm:t>
        <a:bodyPr/>
        <a:lstStyle/>
        <a:p>
          <a:endParaRPr lang="en-US"/>
        </a:p>
      </dgm:t>
    </dgm:pt>
    <dgm:pt modelId="{7F426CBA-86CE-7B4B-AA68-828C1E648D9E}">
      <dgm:prSet/>
      <dgm:spPr/>
      <dgm:t>
        <a:bodyPr/>
        <a:lstStyle/>
        <a:p>
          <a:pPr algn="ctr">
            <a:buNone/>
          </a:pPr>
          <a:r>
            <a:rPr lang="en-US" dirty="0"/>
            <a:t>Backbone for lightweight interactions</a:t>
          </a:r>
        </a:p>
      </dgm:t>
    </dgm:pt>
    <dgm:pt modelId="{BC0B399B-9076-5F47-BBFF-C12A1C192786}" type="parTrans" cxnId="{ABF12F60-419D-E247-A45C-5BCDC40E52C7}">
      <dgm:prSet/>
      <dgm:spPr/>
      <dgm:t>
        <a:bodyPr/>
        <a:lstStyle/>
        <a:p>
          <a:endParaRPr lang="en-US"/>
        </a:p>
      </dgm:t>
    </dgm:pt>
    <dgm:pt modelId="{59946F2B-7E6C-CA4A-B737-2C45BF51FBBF}" type="sibTrans" cxnId="{ABF12F60-419D-E247-A45C-5BCDC40E52C7}">
      <dgm:prSet/>
      <dgm:spPr/>
      <dgm:t>
        <a:bodyPr/>
        <a:lstStyle/>
        <a:p>
          <a:endParaRPr lang="en-US"/>
        </a:p>
      </dgm:t>
    </dgm:pt>
    <dgm:pt modelId="{627EA9F0-B38F-5940-81FA-AC583E62A009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dirty="0"/>
            <a:t>Planned class, team, individual discussions</a:t>
          </a:r>
        </a:p>
      </dgm:t>
    </dgm:pt>
    <dgm:pt modelId="{5EC68AFF-9FB4-0240-9176-165928DF1C7C}" type="parTrans" cxnId="{1459E42E-38A7-D142-A7C3-F4C1370273A6}">
      <dgm:prSet/>
      <dgm:spPr/>
      <dgm:t>
        <a:bodyPr/>
        <a:lstStyle/>
        <a:p>
          <a:endParaRPr lang="en-US"/>
        </a:p>
      </dgm:t>
    </dgm:pt>
    <dgm:pt modelId="{E8678BD5-5EBF-5A41-A8F7-E47684966856}" type="sibTrans" cxnId="{1459E42E-38A7-D142-A7C3-F4C1370273A6}">
      <dgm:prSet/>
      <dgm:spPr/>
      <dgm:t>
        <a:bodyPr/>
        <a:lstStyle/>
        <a:p>
          <a:endParaRPr lang="en-US"/>
        </a:p>
      </dgm:t>
    </dgm:pt>
    <dgm:pt modelId="{B50A01E9-CA13-584E-AA02-5FC2AC66CE57}">
      <dgm:prSet/>
      <dgm:spPr/>
      <dgm:t>
        <a:bodyPr/>
        <a:lstStyle/>
        <a:p>
          <a:pPr algn="ctr">
            <a:buNone/>
          </a:pPr>
          <a:r>
            <a:rPr lang="en-US" dirty="0"/>
            <a:t>Collaborative content management</a:t>
          </a:r>
        </a:p>
      </dgm:t>
    </dgm:pt>
    <dgm:pt modelId="{6F63B404-56BE-F947-86D3-D3E658AFD363}" type="parTrans" cxnId="{A623AAC5-9009-5D41-A9FB-6FF6AA488E25}">
      <dgm:prSet/>
      <dgm:spPr/>
      <dgm:t>
        <a:bodyPr/>
        <a:lstStyle/>
        <a:p>
          <a:endParaRPr lang="en-US"/>
        </a:p>
      </dgm:t>
    </dgm:pt>
    <dgm:pt modelId="{FEDBF9E8-D07D-2549-B01C-7C3FD44D2076}" type="sibTrans" cxnId="{A623AAC5-9009-5D41-A9FB-6FF6AA488E25}">
      <dgm:prSet/>
      <dgm:spPr/>
      <dgm:t>
        <a:bodyPr/>
        <a:lstStyle/>
        <a:p>
          <a:endParaRPr lang="en-US"/>
        </a:p>
      </dgm:t>
    </dgm:pt>
    <dgm:pt modelId="{03225C0D-71C3-B449-ADD4-BF97BD62D101}">
      <dgm:prSet/>
      <dgm:spPr/>
      <dgm:t>
        <a:bodyPr/>
        <a:lstStyle/>
        <a:p>
          <a:pPr algn="ctr">
            <a:buNone/>
          </a:pPr>
          <a:r>
            <a:rPr lang="en-US" dirty="0"/>
            <a:t>Collaborative content development</a:t>
          </a:r>
        </a:p>
      </dgm:t>
    </dgm:pt>
    <dgm:pt modelId="{62A5E12C-3E70-5C44-AF57-2159D2AAE144}" type="parTrans" cxnId="{7E0BF103-31CB-554A-A221-7B66442C753B}">
      <dgm:prSet/>
      <dgm:spPr/>
      <dgm:t>
        <a:bodyPr/>
        <a:lstStyle/>
        <a:p>
          <a:endParaRPr lang="en-US"/>
        </a:p>
      </dgm:t>
    </dgm:pt>
    <dgm:pt modelId="{36FBFD17-C0CB-4341-AE2E-9F39BD04FAF4}" type="sibTrans" cxnId="{7E0BF103-31CB-554A-A221-7B66442C753B}">
      <dgm:prSet/>
      <dgm:spPr/>
      <dgm:t>
        <a:bodyPr/>
        <a:lstStyle/>
        <a:p>
          <a:endParaRPr lang="en-US"/>
        </a:p>
      </dgm:t>
    </dgm:pt>
    <dgm:pt modelId="{77AE92B0-DBA6-CB49-B306-8FEA92661E29}">
      <dgm:prSet/>
      <dgm:spPr/>
      <dgm:t>
        <a:bodyPr/>
        <a:lstStyle/>
        <a:p>
          <a:pPr algn="ctr">
            <a:buNone/>
          </a:pPr>
          <a:r>
            <a:rPr lang="en-US" dirty="0"/>
            <a:t>GitHub</a:t>
          </a:r>
        </a:p>
      </dgm:t>
    </dgm:pt>
    <dgm:pt modelId="{9E816A26-C229-7740-8189-36A6D75EC00D}" type="parTrans" cxnId="{E3C5CF61-5A10-8344-835E-4EA6E976461F}">
      <dgm:prSet/>
      <dgm:spPr/>
      <dgm:t>
        <a:bodyPr/>
        <a:lstStyle/>
        <a:p>
          <a:endParaRPr lang="en-US"/>
        </a:p>
      </dgm:t>
    </dgm:pt>
    <dgm:pt modelId="{21357D04-E9B2-7242-8CF5-BF636EBC82C4}" type="sibTrans" cxnId="{E3C5CF61-5A10-8344-835E-4EA6E976461F}">
      <dgm:prSet/>
      <dgm:spPr/>
      <dgm:t>
        <a:bodyPr/>
        <a:lstStyle/>
        <a:p>
          <a:endParaRPr lang="en-US"/>
        </a:p>
      </dgm:t>
    </dgm:pt>
    <dgm:pt modelId="{FAA7060D-D04B-164F-A52B-9CACDC285B17}" type="pres">
      <dgm:prSet presAssocID="{D5A63248-0152-4C48-B8EB-A61B48FBAA8A}" presName="matrix" presStyleCnt="0">
        <dgm:presLayoutVars>
          <dgm:chMax val="1"/>
          <dgm:dir/>
          <dgm:resizeHandles val="exact"/>
        </dgm:presLayoutVars>
      </dgm:prSet>
      <dgm:spPr/>
    </dgm:pt>
    <dgm:pt modelId="{D7D2FDBC-F9FE-0348-BCE4-5B8EEA789131}" type="pres">
      <dgm:prSet presAssocID="{D5A63248-0152-4C48-B8EB-A61B48FBAA8A}" presName="diamond" presStyleLbl="bgShp" presStyleIdx="0" presStyleCnt="1"/>
      <dgm:spPr/>
    </dgm:pt>
    <dgm:pt modelId="{9ABB4D4F-9C05-BE42-BA40-5BBA1BCAE6D3}" type="pres">
      <dgm:prSet presAssocID="{D5A63248-0152-4C48-B8EB-A61B48FBAA8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20148EF-D3B1-1742-BBE1-232DD60FFE50}" type="pres">
      <dgm:prSet presAssocID="{D5A63248-0152-4C48-B8EB-A61B48FBAA8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CE6563-D4DE-E548-BB9F-1A3CFD5EFC09}" type="pres">
      <dgm:prSet presAssocID="{D5A63248-0152-4C48-B8EB-A61B48FBAA8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B7B32D-E703-C549-A9FA-55CFCBC65A86}" type="pres">
      <dgm:prSet presAssocID="{D5A63248-0152-4C48-B8EB-A61B48FBAA8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E0BF103-31CB-554A-A221-7B66442C753B}" srcId="{E5A2391C-3C1A-451A-ACE1-876637C27509}" destId="{03225C0D-71C3-B449-ADD4-BF97BD62D101}" srcOrd="0" destOrd="0" parTransId="{62A5E12C-3E70-5C44-AF57-2159D2AAE144}" sibTransId="{36FBFD17-C0CB-4341-AE2E-9F39BD04FAF4}"/>
    <dgm:cxn modelId="{F322EE04-CE5F-AD4B-907C-16688204E353}" type="presOf" srcId="{D9100E4A-C649-4994-ABCA-B782B1AC8779}" destId="{020148EF-D3B1-1742-BBE1-232DD60FFE50}" srcOrd="0" destOrd="0" presId="urn:microsoft.com/office/officeart/2005/8/layout/matrix3"/>
    <dgm:cxn modelId="{1459E42E-38A7-D142-A7C3-F4C1370273A6}" srcId="{D9100E4A-C649-4994-ABCA-B782B1AC8779}" destId="{627EA9F0-B38F-5940-81FA-AC583E62A009}" srcOrd="0" destOrd="0" parTransId="{5EC68AFF-9FB4-0240-9176-165928DF1C7C}" sibTransId="{E8678BD5-5EBF-5A41-A8F7-E47684966856}"/>
    <dgm:cxn modelId="{CE08E73B-CEA4-45B3-AB62-8A1364AD522A}" srcId="{D5A63248-0152-4C48-B8EB-A61B48FBAA8A}" destId="{D9100E4A-C649-4994-ABCA-B782B1AC8779}" srcOrd="1" destOrd="0" parTransId="{9C326E0A-9EC7-46F3-B647-FEBBB23AD668}" sibTransId="{840B9F49-9F7B-42BF-A76E-5B4EB47B2761}"/>
    <dgm:cxn modelId="{431CD041-1950-3D4C-8968-CE35C9210884}" type="presOf" srcId="{03225C0D-71C3-B449-ADD4-BF97BD62D101}" destId="{53CE6563-D4DE-E548-BB9F-1A3CFD5EFC09}" srcOrd="0" destOrd="1" presId="urn:microsoft.com/office/officeart/2005/8/layout/matrix3"/>
    <dgm:cxn modelId="{1FC81F45-4949-465B-8A53-0E2168BFAB59}" srcId="{D5A63248-0152-4C48-B8EB-A61B48FBAA8A}" destId="{E5A2391C-3C1A-451A-ACE1-876637C27509}" srcOrd="2" destOrd="0" parTransId="{D9E9DDE6-A431-44EE-ACF4-0CDEE2299F80}" sibTransId="{230D2C43-4D09-480A-9F12-8F5CBA233B68}"/>
    <dgm:cxn modelId="{7BA79356-4A69-4C18-B792-CAB60DD21F89}" srcId="{D5A63248-0152-4C48-B8EB-A61B48FBAA8A}" destId="{DC396840-15D1-42EA-9D54-5C9B8CBBC5A8}" srcOrd="0" destOrd="0" parTransId="{1D2FDDB6-4F82-41FA-8BC7-3B1CB7D90AE2}" sibTransId="{64C772BD-DC9C-4A9D-8B8B-C08CC2DE19F5}"/>
    <dgm:cxn modelId="{ABF12F60-419D-E247-A45C-5BCDC40E52C7}" srcId="{DC396840-15D1-42EA-9D54-5C9B8CBBC5A8}" destId="{7F426CBA-86CE-7B4B-AA68-828C1E648D9E}" srcOrd="0" destOrd="0" parTransId="{BC0B399B-9076-5F47-BBFF-C12A1C192786}" sibTransId="{59946F2B-7E6C-CA4A-B737-2C45BF51FBBF}"/>
    <dgm:cxn modelId="{E3C5CF61-5A10-8344-835E-4EA6E976461F}" srcId="{D5A63248-0152-4C48-B8EB-A61B48FBAA8A}" destId="{77AE92B0-DBA6-CB49-B306-8FEA92661E29}" srcOrd="3" destOrd="0" parTransId="{9E816A26-C229-7740-8189-36A6D75EC00D}" sibTransId="{21357D04-E9B2-7242-8CF5-BF636EBC82C4}"/>
    <dgm:cxn modelId="{8D67D163-0C06-DC4E-A5A9-F34B79A03DFC}" type="presOf" srcId="{7F426CBA-86CE-7B4B-AA68-828C1E648D9E}" destId="{9ABB4D4F-9C05-BE42-BA40-5BBA1BCAE6D3}" srcOrd="0" destOrd="1" presId="urn:microsoft.com/office/officeart/2005/8/layout/matrix3"/>
    <dgm:cxn modelId="{36E4A471-D821-C646-BBE9-8F9C7B0A1F22}" type="presOf" srcId="{B50A01E9-CA13-584E-AA02-5FC2AC66CE57}" destId="{59B7B32D-E703-C549-A9FA-55CFCBC65A86}" srcOrd="0" destOrd="1" presId="urn:microsoft.com/office/officeart/2005/8/layout/matrix3"/>
    <dgm:cxn modelId="{C49AFC78-8B64-044E-9879-D4DB5D2221B6}" type="presOf" srcId="{D5A63248-0152-4C48-B8EB-A61B48FBAA8A}" destId="{FAA7060D-D04B-164F-A52B-9CACDC285B17}" srcOrd="0" destOrd="0" presId="urn:microsoft.com/office/officeart/2005/8/layout/matrix3"/>
    <dgm:cxn modelId="{7F61B78F-DE51-B646-ABBE-4BA48332EB44}" type="presOf" srcId="{627EA9F0-B38F-5940-81FA-AC583E62A009}" destId="{020148EF-D3B1-1742-BBE1-232DD60FFE50}" srcOrd="0" destOrd="1" presId="urn:microsoft.com/office/officeart/2005/8/layout/matrix3"/>
    <dgm:cxn modelId="{ED8B549D-2404-5847-8704-A5623E752F5D}" type="presOf" srcId="{77AE92B0-DBA6-CB49-B306-8FEA92661E29}" destId="{59B7B32D-E703-C549-A9FA-55CFCBC65A86}" srcOrd="0" destOrd="0" presId="urn:microsoft.com/office/officeart/2005/8/layout/matrix3"/>
    <dgm:cxn modelId="{A623AAC5-9009-5D41-A9FB-6FF6AA488E25}" srcId="{77AE92B0-DBA6-CB49-B306-8FEA92661E29}" destId="{B50A01E9-CA13-584E-AA02-5FC2AC66CE57}" srcOrd="0" destOrd="0" parTransId="{6F63B404-56BE-F947-86D3-D3E658AFD363}" sibTransId="{FEDBF9E8-D07D-2549-B01C-7C3FD44D2076}"/>
    <dgm:cxn modelId="{E71183CE-4F2C-4945-AFF1-DC900D1EBB6A}" type="presOf" srcId="{DC396840-15D1-42EA-9D54-5C9B8CBBC5A8}" destId="{9ABB4D4F-9C05-BE42-BA40-5BBA1BCAE6D3}" srcOrd="0" destOrd="0" presId="urn:microsoft.com/office/officeart/2005/8/layout/matrix3"/>
    <dgm:cxn modelId="{206E52E5-E0B8-FB4A-9BCE-0248661292A9}" type="presOf" srcId="{E5A2391C-3C1A-451A-ACE1-876637C27509}" destId="{53CE6563-D4DE-E548-BB9F-1A3CFD5EFC09}" srcOrd="0" destOrd="0" presId="urn:microsoft.com/office/officeart/2005/8/layout/matrix3"/>
    <dgm:cxn modelId="{EF2C40FC-1C2B-A340-8405-01E5CA4D8A7D}" type="presParOf" srcId="{FAA7060D-D04B-164F-A52B-9CACDC285B17}" destId="{D7D2FDBC-F9FE-0348-BCE4-5B8EEA789131}" srcOrd="0" destOrd="0" presId="urn:microsoft.com/office/officeart/2005/8/layout/matrix3"/>
    <dgm:cxn modelId="{AA1DF399-EDBB-8E44-8AA9-B49EAE4F066B}" type="presParOf" srcId="{FAA7060D-D04B-164F-A52B-9CACDC285B17}" destId="{9ABB4D4F-9C05-BE42-BA40-5BBA1BCAE6D3}" srcOrd="1" destOrd="0" presId="urn:microsoft.com/office/officeart/2005/8/layout/matrix3"/>
    <dgm:cxn modelId="{57F3E5E4-3EF1-694B-A984-60E3E7091514}" type="presParOf" srcId="{FAA7060D-D04B-164F-A52B-9CACDC285B17}" destId="{020148EF-D3B1-1742-BBE1-232DD60FFE50}" srcOrd="2" destOrd="0" presId="urn:microsoft.com/office/officeart/2005/8/layout/matrix3"/>
    <dgm:cxn modelId="{BE0766A3-AF8F-9B4F-BBC5-A29A35AD6B6D}" type="presParOf" srcId="{FAA7060D-D04B-164F-A52B-9CACDC285B17}" destId="{53CE6563-D4DE-E548-BB9F-1A3CFD5EFC09}" srcOrd="3" destOrd="0" presId="urn:microsoft.com/office/officeart/2005/8/layout/matrix3"/>
    <dgm:cxn modelId="{DBEB6373-4D62-7643-BD44-26FA4D522591}" type="presParOf" srcId="{FAA7060D-D04B-164F-A52B-9CACDC285B17}" destId="{59B7B32D-E703-C549-A9FA-55CFCBC65A8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FA1AB8-4310-4DA9-9D2B-6A687C941F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39DF88-C355-40C2-A3E6-4A047D4F33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a virtual team room experience</a:t>
          </a:r>
        </a:p>
      </dgm:t>
    </dgm:pt>
    <dgm:pt modelId="{2BFC54C4-1C8C-4F69-947A-8C7B13BDE231}" type="parTrans" cxnId="{F2EECD11-C8AF-45A2-86D2-51E8EE3D6AA9}">
      <dgm:prSet/>
      <dgm:spPr/>
      <dgm:t>
        <a:bodyPr/>
        <a:lstStyle/>
        <a:p>
          <a:endParaRPr lang="en-US"/>
        </a:p>
      </dgm:t>
    </dgm:pt>
    <dgm:pt modelId="{812A8335-8E7E-44A8-AF25-CA6475CBEE59}" type="sibTrans" cxnId="{F2EECD11-C8AF-45A2-86D2-51E8EE3D6AA9}">
      <dgm:prSet/>
      <dgm:spPr/>
      <dgm:t>
        <a:bodyPr/>
        <a:lstStyle/>
        <a:p>
          <a:endParaRPr lang="en-US"/>
        </a:p>
      </dgm:t>
    </dgm:pt>
    <dgm:pt modelId="{044F4B33-4E0B-45E3-86DE-CC58BFFE06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it on your phone, desktop, tablet, Apple Watch</a:t>
          </a:r>
        </a:p>
      </dgm:t>
    </dgm:pt>
    <dgm:pt modelId="{D19991E4-223A-477F-B8A8-260E98B793BF}" type="parTrans" cxnId="{04FF40A3-AF94-4B3C-8C99-4A954FCCA212}">
      <dgm:prSet/>
      <dgm:spPr/>
      <dgm:t>
        <a:bodyPr/>
        <a:lstStyle/>
        <a:p>
          <a:endParaRPr lang="en-US"/>
        </a:p>
      </dgm:t>
    </dgm:pt>
    <dgm:pt modelId="{DBFC9A42-D705-4A6B-9472-B1E940FFF85B}" type="sibTrans" cxnId="{04FF40A3-AF94-4B3C-8C99-4A954FCCA212}">
      <dgm:prSet/>
      <dgm:spPr/>
      <dgm:t>
        <a:bodyPr/>
        <a:lstStyle/>
        <a:p>
          <a:endParaRPr lang="en-US"/>
        </a:p>
      </dgm:t>
    </dgm:pt>
    <dgm:pt modelId="{00F4A751-28F1-4213-9EF3-11CC454F7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 it regularly</a:t>
          </a:r>
        </a:p>
      </dgm:t>
    </dgm:pt>
    <dgm:pt modelId="{40BB1436-FE62-442D-A112-6D1C327FEDB0}" type="parTrans" cxnId="{B45F488E-E424-40E0-B78D-B36121033E65}">
      <dgm:prSet/>
      <dgm:spPr/>
      <dgm:t>
        <a:bodyPr/>
        <a:lstStyle/>
        <a:p>
          <a:endParaRPr lang="en-US"/>
        </a:p>
      </dgm:t>
    </dgm:pt>
    <dgm:pt modelId="{D39911B5-DF31-4C13-A60B-F2EA9C697F73}" type="sibTrans" cxnId="{B45F488E-E424-40E0-B78D-B36121033E65}">
      <dgm:prSet/>
      <dgm:spPr/>
      <dgm:t>
        <a:bodyPr/>
        <a:lstStyle/>
        <a:p>
          <a:endParaRPr lang="en-US"/>
        </a:p>
      </dgm:t>
    </dgm:pt>
    <dgm:pt modelId="{0CED3D33-C9EE-4225-B670-203B61023F3C}" type="pres">
      <dgm:prSet presAssocID="{C4FA1AB8-4310-4DA9-9D2B-6A687C941F19}" presName="root" presStyleCnt="0">
        <dgm:presLayoutVars>
          <dgm:dir/>
          <dgm:resizeHandles val="exact"/>
        </dgm:presLayoutVars>
      </dgm:prSet>
      <dgm:spPr/>
    </dgm:pt>
    <dgm:pt modelId="{E7527769-CBA3-463D-A42B-167262426D4A}" type="pres">
      <dgm:prSet presAssocID="{A139DF88-C355-40C2-A3E6-4A047D4F331B}" presName="compNode" presStyleCnt="0"/>
      <dgm:spPr/>
    </dgm:pt>
    <dgm:pt modelId="{F08D9FB0-0366-4F54-8FEE-3197D5819FD3}" type="pres">
      <dgm:prSet presAssocID="{A139DF88-C355-40C2-A3E6-4A047D4F331B}" presName="bgRect" presStyleLbl="bgShp" presStyleIdx="0" presStyleCnt="3"/>
      <dgm:spPr/>
    </dgm:pt>
    <dgm:pt modelId="{00393170-B0FB-4D5A-AA0C-0837DDCB1266}" type="pres">
      <dgm:prSet presAssocID="{A139DF88-C355-40C2-A3E6-4A047D4F33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14007D3-BDD1-4717-A07B-B9DFE39711D7}" type="pres">
      <dgm:prSet presAssocID="{A139DF88-C355-40C2-A3E6-4A047D4F331B}" presName="spaceRect" presStyleCnt="0"/>
      <dgm:spPr/>
    </dgm:pt>
    <dgm:pt modelId="{D5A333A2-5C7A-4B39-8B03-E10A7D26DF21}" type="pres">
      <dgm:prSet presAssocID="{A139DF88-C355-40C2-A3E6-4A047D4F331B}" presName="parTx" presStyleLbl="revTx" presStyleIdx="0" presStyleCnt="3">
        <dgm:presLayoutVars>
          <dgm:chMax val="0"/>
          <dgm:chPref val="0"/>
        </dgm:presLayoutVars>
      </dgm:prSet>
      <dgm:spPr/>
    </dgm:pt>
    <dgm:pt modelId="{11D1A6DE-B0E5-48B2-8E69-73052630D7EE}" type="pres">
      <dgm:prSet presAssocID="{812A8335-8E7E-44A8-AF25-CA6475CBEE59}" presName="sibTrans" presStyleCnt="0"/>
      <dgm:spPr/>
    </dgm:pt>
    <dgm:pt modelId="{EBE0033A-271D-4184-9411-533EDCBE270A}" type="pres">
      <dgm:prSet presAssocID="{044F4B33-4E0B-45E3-86DE-CC58BFFE0616}" presName="compNode" presStyleCnt="0"/>
      <dgm:spPr/>
    </dgm:pt>
    <dgm:pt modelId="{A04BD385-62EE-4003-BF49-C4448D30A82D}" type="pres">
      <dgm:prSet presAssocID="{044F4B33-4E0B-45E3-86DE-CC58BFFE0616}" presName="bgRect" presStyleLbl="bgShp" presStyleIdx="1" presStyleCnt="3"/>
      <dgm:spPr/>
    </dgm:pt>
    <dgm:pt modelId="{64286303-299B-4AF4-A34E-E17526A73079}" type="pres">
      <dgm:prSet presAssocID="{044F4B33-4E0B-45E3-86DE-CC58BFFE06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8AFD78C2-3B55-4038-86E2-F7B82C184F8F}" type="pres">
      <dgm:prSet presAssocID="{044F4B33-4E0B-45E3-86DE-CC58BFFE0616}" presName="spaceRect" presStyleCnt="0"/>
      <dgm:spPr/>
    </dgm:pt>
    <dgm:pt modelId="{99B2A1C3-4A13-49D3-B8FA-948E11D365DF}" type="pres">
      <dgm:prSet presAssocID="{044F4B33-4E0B-45E3-86DE-CC58BFFE0616}" presName="parTx" presStyleLbl="revTx" presStyleIdx="1" presStyleCnt="3">
        <dgm:presLayoutVars>
          <dgm:chMax val="0"/>
          <dgm:chPref val="0"/>
        </dgm:presLayoutVars>
      </dgm:prSet>
      <dgm:spPr/>
    </dgm:pt>
    <dgm:pt modelId="{CB6EF4D1-DF34-438F-B4C7-D5503E168EB2}" type="pres">
      <dgm:prSet presAssocID="{DBFC9A42-D705-4A6B-9472-B1E940FFF85B}" presName="sibTrans" presStyleCnt="0"/>
      <dgm:spPr/>
    </dgm:pt>
    <dgm:pt modelId="{A8731CDD-833F-4281-902D-117F58C9DC59}" type="pres">
      <dgm:prSet presAssocID="{00F4A751-28F1-4213-9EF3-11CC454F79F3}" presName="compNode" presStyleCnt="0"/>
      <dgm:spPr/>
    </dgm:pt>
    <dgm:pt modelId="{6532772B-80A8-4C32-A25F-1480962442AE}" type="pres">
      <dgm:prSet presAssocID="{00F4A751-28F1-4213-9EF3-11CC454F79F3}" presName="bgRect" presStyleLbl="bgShp" presStyleIdx="2" presStyleCnt="3"/>
      <dgm:spPr/>
    </dgm:pt>
    <dgm:pt modelId="{A2DA46BA-FFD3-4E17-8488-9BD53807E96F}" type="pres">
      <dgm:prSet presAssocID="{00F4A751-28F1-4213-9EF3-11CC454F79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1A87389-2CB0-4313-BBAB-2D479B39A7E5}" type="pres">
      <dgm:prSet presAssocID="{00F4A751-28F1-4213-9EF3-11CC454F79F3}" presName="spaceRect" presStyleCnt="0"/>
      <dgm:spPr/>
    </dgm:pt>
    <dgm:pt modelId="{5BD65F25-98D0-4DBC-85D3-FBC3EE21A289}" type="pres">
      <dgm:prSet presAssocID="{00F4A751-28F1-4213-9EF3-11CC454F79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EECD11-C8AF-45A2-86D2-51E8EE3D6AA9}" srcId="{C4FA1AB8-4310-4DA9-9D2B-6A687C941F19}" destId="{A139DF88-C355-40C2-A3E6-4A047D4F331B}" srcOrd="0" destOrd="0" parTransId="{2BFC54C4-1C8C-4F69-947A-8C7B13BDE231}" sibTransId="{812A8335-8E7E-44A8-AF25-CA6475CBEE59}"/>
    <dgm:cxn modelId="{3A646857-88CB-F644-8F2D-8F5B12905D95}" type="presOf" srcId="{C4FA1AB8-4310-4DA9-9D2B-6A687C941F19}" destId="{0CED3D33-C9EE-4225-B670-203B61023F3C}" srcOrd="0" destOrd="0" presId="urn:microsoft.com/office/officeart/2018/2/layout/IconVerticalSolidList"/>
    <dgm:cxn modelId="{FB9DE487-02C6-954C-A563-0BDB9642AE51}" type="presOf" srcId="{00F4A751-28F1-4213-9EF3-11CC454F79F3}" destId="{5BD65F25-98D0-4DBC-85D3-FBC3EE21A289}" srcOrd="0" destOrd="0" presId="urn:microsoft.com/office/officeart/2018/2/layout/IconVerticalSolidList"/>
    <dgm:cxn modelId="{B45F488E-E424-40E0-B78D-B36121033E65}" srcId="{C4FA1AB8-4310-4DA9-9D2B-6A687C941F19}" destId="{00F4A751-28F1-4213-9EF3-11CC454F79F3}" srcOrd="2" destOrd="0" parTransId="{40BB1436-FE62-442D-A112-6D1C327FEDB0}" sibTransId="{D39911B5-DF31-4C13-A60B-F2EA9C697F73}"/>
    <dgm:cxn modelId="{04FF40A3-AF94-4B3C-8C99-4A954FCCA212}" srcId="{C4FA1AB8-4310-4DA9-9D2B-6A687C941F19}" destId="{044F4B33-4E0B-45E3-86DE-CC58BFFE0616}" srcOrd="1" destOrd="0" parTransId="{D19991E4-223A-477F-B8A8-260E98B793BF}" sibTransId="{DBFC9A42-D705-4A6B-9472-B1E940FFF85B}"/>
    <dgm:cxn modelId="{413CF2DB-A33A-B045-8B99-314765A50E1C}" type="presOf" srcId="{044F4B33-4E0B-45E3-86DE-CC58BFFE0616}" destId="{99B2A1C3-4A13-49D3-B8FA-948E11D365DF}" srcOrd="0" destOrd="0" presId="urn:microsoft.com/office/officeart/2018/2/layout/IconVerticalSolidList"/>
    <dgm:cxn modelId="{DD938CDC-5ACE-3446-8A65-37A5542098D8}" type="presOf" srcId="{A139DF88-C355-40C2-A3E6-4A047D4F331B}" destId="{D5A333A2-5C7A-4B39-8B03-E10A7D26DF21}" srcOrd="0" destOrd="0" presId="urn:microsoft.com/office/officeart/2018/2/layout/IconVerticalSolidList"/>
    <dgm:cxn modelId="{0BD298AA-43C5-554A-B1F9-F82F99F845C0}" type="presParOf" srcId="{0CED3D33-C9EE-4225-B670-203B61023F3C}" destId="{E7527769-CBA3-463D-A42B-167262426D4A}" srcOrd="0" destOrd="0" presId="urn:microsoft.com/office/officeart/2018/2/layout/IconVerticalSolidList"/>
    <dgm:cxn modelId="{9F34030C-AA7F-254B-A442-B138E6DE0CED}" type="presParOf" srcId="{E7527769-CBA3-463D-A42B-167262426D4A}" destId="{F08D9FB0-0366-4F54-8FEE-3197D5819FD3}" srcOrd="0" destOrd="0" presId="urn:microsoft.com/office/officeart/2018/2/layout/IconVerticalSolidList"/>
    <dgm:cxn modelId="{5F907871-0FB7-5747-8AAF-67826326CC08}" type="presParOf" srcId="{E7527769-CBA3-463D-A42B-167262426D4A}" destId="{00393170-B0FB-4D5A-AA0C-0837DDCB1266}" srcOrd="1" destOrd="0" presId="urn:microsoft.com/office/officeart/2018/2/layout/IconVerticalSolidList"/>
    <dgm:cxn modelId="{CEB4F0CF-4EFB-FA43-A7B7-7FE972414DB8}" type="presParOf" srcId="{E7527769-CBA3-463D-A42B-167262426D4A}" destId="{914007D3-BDD1-4717-A07B-B9DFE39711D7}" srcOrd="2" destOrd="0" presId="urn:microsoft.com/office/officeart/2018/2/layout/IconVerticalSolidList"/>
    <dgm:cxn modelId="{A439EFE4-97EF-B945-A99E-B178801D8F57}" type="presParOf" srcId="{E7527769-CBA3-463D-A42B-167262426D4A}" destId="{D5A333A2-5C7A-4B39-8B03-E10A7D26DF21}" srcOrd="3" destOrd="0" presId="urn:microsoft.com/office/officeart/2018/2/layout/IconVerticalSolidList"/>
    <dgm:cxn modelId="{170133BE-B099-D443-8568-DFE30247C4CD}" type="presParOf" srcId="{0CED3D33-C9EE-4225-B670-203B61023F3C}" destId="{11D1A6DE-B0E5-48B2-8E69-73052630D7EE}" srcOrd="1" destOrd="0" presId="urn:microsoft.com/office/officeart/2018/2/layout/IconVerticalSolidList"/>
    <dgm:cxn modelId="{82496EA2-148F-214C-8CE4-7BD3F6D9177F}" type="presParOf" srcId="{0CED3D33-C9EE-4225-B670-203B61023F3C}" destId="{EBE0033A-271D-4184-9411-533EDCBE270A}" srcOrd="2" destOrd="0" presId="urn:microsoft.com/office/officeart/2018/2/layout/IconVerticalSolidList"/>
    <dgm:cxn modelId="{F5E85B86-7AE2-954F-98F1-7FB34F04B4C2}" type="presParOf" srcId="{EBE0033A-271D-4184-9411-533EDCBE270A}" destId="{A04BD385-62EE-4003-BF49-C4448D30A82D}" srcOrd="0" destOrd="0" presId="urn:microsoft.com/office/officeart/2018/2/layout/IconVerticalSolidList"/>
    <dgm:cxn modelId="{3300E291-9844-584B-95E3-0BE4CF4C7D41}" type="presParOf" srcId="{EBE0033A-271D-4184-9411-533EDCBE270A}" destId="{64286303-299B-4AF4-A34E-E17526A73079}" srcOrd="1" destOrd="0" presId="urn:microsoft.com/office/officeart/2018/2/layout/IconVerticalSolidList"/>
    <dgm:cxn modelId="{560A9787-3B1D-3C4F-9D14-63477DB3460F}" type="presParOf" srcId="{EBE0033A-271D-4184-9411-533EDCBE270A}" destId="{8AFD78C2-3B55-4038-86E2-F7B82C184F8F}" srcOrd="2" destOrd="0" presId="urn:microsoft.com/office/officeart/2018/2/layout/IconVerticalSolidList"/>
    <dgm:cxn modelId="{09CAD6F0-E5B3-6345-A236-3BABEE35B8D0}" type="presParOf" srcId="{EBE0033A-271D-4184-9411-533EDCBE270A}" destId="{99B2A1C3-4A13-49D3-B8FA-948E11D365DF}" srcOrd="3" destOrd="0" presId="urn:microsoft.com/office/officeart/2018/2/layout/IconVerticalSolidList"/>
    <dgm:cxn modelId="{47B464C3-AC2A-7645-95C4-8327E3F3F9D7}" type="presParOf" srcId="{0CED3D33-C9EE-4225-B670-203B61023F3C}" destId="{CB6EF4D1-DF34-438F-B4C7-D5503E168EB2}" srcOrd="3" destOrd="0" presId="urn:microsoft.com/office/officeart/2018/2/layout/IconVerticalSolidList"/>
    <dgm:cxn modelId="{D2D1D44F-76B7-2640-B821-353028FA939A}" type="presParOf" srcId="{0CED3D33-C9EE-4225-B670-203B61023F3C}" destId="{A8731CDD-833F-4281-902D-117F58C9DC59}" srcOrd="4" destOrd="0" presId="urn:microsoft.com/office/officeart/2018/2/layout/IconVerticalSolidList"/>
    <dgm:cxn modelId="{6CCA2A74-10F2-4342-B46F-D9619067C030}" type="presParOf" srcId="{A8731CDD-833F-4281-902D-117F58C9DC59}" destId="{6532772B-80A8-4C32-A25F-1480962442AE}" srcOrd="0" destOrd="0" presId="urn:microsoft.com/office/officeart/2018/2/layout/IconVerticalSolidList"/>
    <dgm:cxn modelId="{50BABA6A-7832-BC42-8723-22FAABBD8049}" type="presParOf" srcId="{A8731CDD-833F-4281-902D-117F58C9DC59}" destId="{A2DA46BA-FFD3-4E17-8488-9BD53807E96F}" srcOrd="1" destOrd="0" presId="urn:microsoft.com/office/officeart/2018/2/layout/IconVerticalSolidList"/>
    <dgm:cxn modelId="{A00CE346-447B-094A-BFE7-8DDDE139B8D8}" type="presParOf" srcId="{A8731CDD-833F-4281-902D-117F58C9DC59}" destId="{E1A87389-2CB0-4313-BBAB-2D479B39A7E5}" srcOrd="2" destOrd="0" presId="urn:microsoft.com/office/officeart/2018/2/layout/IconVerticalSolidList"/>
    <dgm:cxn modelId="{A80AE6C6-FC38-A644-B642-AE4145A06EBE}" type="presParOf" srcId="{A8731CDD-833F-4281-902D-117F58C9DC59}" destId="{5BD65F25-98D0-4DBC-85D3-FBC3EE21A2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BFD4AD-F164-4A5A-9EB1-A5D0D7FED82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388C43-8FE8-44D4-9F7C-6600F83E6CBC}">
      <dgm:prSet/>
      <dgm:spPr/>
      <dgm:t>
        <a:bodyPr/>
        <a:lstStyle/>
        <a:p>
          <a:r>
            <a:rPr lang="en-US"/>
            <a:t>Be on time: We will start right way, most days</a:t>
          </a:r>
        </a:p>
      </dgm:t>
    </dgm:pt>
    <dgm:pt modelId="{A25FCDD6-4673-4490-B0A1-38D235D156C2}" type="parTrans" cxnId="{0B93027C-D28E-473A-B30C-20C229581850}">
      <dgm:prSet/>
      <dgm:spPr/>
      <dgm:t>
        <a:bodyPr/>
        <a:lstStyle/>
        <a:p>
          <a:endParaRPr lang="en-US"/>
        </a:p>
      </dgm:t>
    </dgm:pt>
    <dgm:pt modelId="{191904B3-8521-4203-A8FB-24B8CF25615A}" type="sibTrans" cxnId="{0B93027C-D28E-473A-B30C-20C22958185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848F354-55C6-47E8-B8B8-55ED81FFE9D5}">
      <dgm:prSet/>
      <dgm:spPr/>
      <dgm:t>
        <a:bodyPr/>
        <a:lstStyle/>
        <a:p>
          <a:r>
            <a:rPr lang="en-US"/>
            <a:t>If comfortable, use your camera when remote and talking</a:t>
          </a:r>
        </a:p>
      </dgm:t>
    </dgm:pt>
    <dgm:pt modelId="{F23B292A-C2D2-4C27-A344-2C4F58F25B7E}" type="parTrans" cxnId="{60C4D7FA-4A75-47C8-AB72-4CABA29A353B}">
      <dgm:prSet/>
      <dgm:spPr/>
      <dgm:t>
        <a:bodyPr/>
        <a:lstStyle/>
        <a:p>
          <a:endParaRPr lang="en-US"/>
        </a:p>
      </dgm:t>
    </dgm:pt>
    <dgm:pt modelId="{F6E7E48B-6DD6-447E-AF3C-EB88E8B0803F}" type="sibTrans" cxnId="{60C4D7FA-4A75-47C8-AB72-4CABA29A353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09B7573-435D-40BD-B6F4-FFD93A4AEE79}">
      <dgm:prSet/>
      <dgm:spPr/>
      <dgm:t>
        <a:bodyPr/>
        <a:lstStyle/>
        <a:p>
          <a:r>
            <a:rPr lang="en-US"/>
            <a:t>Feel free to have your camera off, especially if it permits you to move around a bit</a:t>
          </a:r>
        </a:p>
      </dgm:t>
    </dgm:pt>
    <dgm:pt modelId="{A318F926-8414-40B7-A077-FC1394417B50}" type="parTrans" cxnId="{AE8DEB8C-2955-40A0-93AB-E85DAD5397C5}">
      <dgm:prSet/>
      <dgm:spPr/>
      <dgm:t>
        <a:bodyPr/>
        <a:lstStyle/>
        <a:p>
          <a:endParaRPr lang="en-US"/>
        </a:p>
      </dgm:t>
    </dgm:pt>
    <dgm:pt modelId="{51E8BA34-225E-4DFC-BE31-568EB2CEC488}" type="sibTrans" cxnId="{AE8DEB8C-2955-40A0-93AB-E85DAD5397C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814B75B-F667-467C-805F-B5E328F74BD7}">
      <dgm:prSet/>
      <dgm:spPr/>
      <dgm:t>
        <a:bodyPr/>
        <a:lstStyle/>
        <a:p>
          <a:r>
            <a:rPr lang="en-US"/>
            <a:t>Be flexible with me, yourselves, others</a:t>
          </a:r>
        </a:p>
      </dgm:t>
    </dgm:pt>
    <dgm:pt modelId="{97A562F3-9DD9-43A4-A540-1C1A63B25265}" type="parTrans" cxnId="{B0C6C467-50DF-46C7-A6D3-905A0CCC27B3}">
      <dgm:prSet/>
      <dgm:spPr/>
      <dgm:t>
        <a:bodyPr/>
        <a:lstStyle/>
        <a:p>
          <a:endParaRPr lang="en-US"/>
        </a:p>
      </dgm:t>
    </dgm:pt>
    <dgm:pt modelId="{FD99E239-68EA-4104-82E8-D592DBB8EFBE}" type="sibTrans" cxnId="{B0C6C467-50DF-46C7-A6D3-905A0CCC27B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53FA86A-B42B-8949-A9BC-E8EB974BF473}" type="pres">
      <dgm:prSet presAssocID="{5BBFD4AD-F164-4A5A-9EB1-A5D0D7FED82F}" presName="Name0" presStyleCnt="0">
        <dgm:presLayoutVars>
          <dgm:animLvl val="lvl"/>
          <dgm:resizeHandles val="exact"/>
        </dgm:presLayoutVars>
      </dgm:prSet>
      <dgm:spPr/>
    </dgm:pt>
    <dgm:pt modelId="{D53477A9-1E1B-A047-918F-FF9ED1430D78}" type="pres">
      <dgm:prSet presAssocID="{2C388C43-8FE8-44D4-9F7C-6600F83E6CBC}" presName="compositeNode" presStyleCnt="0">
        <dgm:presLayoutVars>
          <dgm:bulletEnabled val="1"/>
        </dgm:presLayoutVars>
      </dgm:prSet>
      <dgm:spPr/>
    </dgm:pt>
    <dgm:pt modelId="{3F27AF8B-BF4B-374A-A1A7-F37DA6E4C800}" type="pres">
      <dgm:prSet presAssocID="{2C388C43-8FE8-44D4-9F7C-6600F83E6CBC}" presName="bgRect" presStyleLbl="bgAccFollowNode1" presStyleIdx="0" presStyleCnt="4"/>
      <dgm:spPr/>
    </dgm:pt>
    <dgm:pt modelId="{8469ABB7-B70E-F547-92B3-02F2410F9A18}" type="pres">
      <dgm:prSet presAssocID="{191904B3-8521-4203-A8FB-24B8CF25615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1CD31CA-EDB9-4242-9A1C-2EFA9C9CA45D}" type="pres">
      <dgm:prSet presAssocID="{2C388C43-8FE8-44D4-9F7C-6600F83E6CBC}" presName="bottomLine" presStyleLbl="alignNode1" presStyleIdx="1" presStyleCnt="8">
        <dgm:presLayoutVars/>
      </dgm:prSet>
      <dgm:spPr/>
    </dgm:pt>
    <dgm:pt modelId="{176679AA-B584-E24E-9018-11AF8CFFC1CF}" type="pres">
      <dgm:prSet presAssocID="{2C388C43-8FE8-44D4-9F7C-6600F83E6CBC}" presName="nodeText" presStyleLbl="bgAccFollowNode1" presStyleIdx="0" presStyleCnt="4">
        <dgm:presLayoutVars>
          <dgm:bulletEnabled val="1"/>
        </dgm:presLayoutVars>
      </dgm:prSet>
      <dgm:spPr/>
    </dgm:pt>
    <dgm:pt modelId="{9C540A7B-35A8-3048-864C-ED14B1255FB4}" type="pres">
      <dgm:prSet presAssocID="{191904B3-8521-4203-A8FB-24B8CF25615A}" presName="sibTrans" presStyleCnt="0"/>
      <dgm:spPr/>
    </dgm:pt>
    <dgm:pt modelId="{35B43309-6F4A-AE4E-A25E-3E61717C0346}" type="pres">
      <dgm:prSet presAssocID="{D848F354-55C6-47E8-B8B8-55ED81FFE9D5}" presName="compositeNode" presStyleCnt="0">
        <dgm:presLayoutVars>
          <dgm:bulletEnabled val="1"/>
        </dgm:presLayoutVars>
      </dgm:prSet>
      <dgm:spPr/>
    </dgm:pt>
    <dgm:pt modelId="{1AFC518E-AEDD-7B4E-ADEA-2253D182D77F}" type="pres">
      <dgm:prSet presAssocID="{D848F354-55C6-47E8-B8B8-55ED81FFE9D5}" presName="bgRect" presStyleLbl="bgAccFollowNode1" presStyleIdx="1" presStyleCnt="4"/>
      <dgm:spPr/>
    </dgm:pt>
    <dgm:pt modelId="{035B37D5-2B35-B64D-82A1-CAB441F9FDBA}" type="pres">
      <dgm:prSet presAssocID="{F6E7E48B-6DD6-447E-AF3C-EB88E8B0803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5286BC1-D576-0D48-B38F-48C46111213D}" type="pres">
      <dgm:prSet presAssocID="{D848F354-55C6-47E8-B8B8-55ED81FFE9D5}" presName="bottomLine" presStyleLbl="alignNode1" presStyleIdx="3" presStyleCnt="8">
        <dgm:presLayoutVars/>
      </dgm:prSet>
      <dgm:spPr/>
    </dgm:pt>
    <dgm:pt modelId="{4BDA9623-9569-2B45-9AF4-8FD64FD9A85B}" type="pres">
      <dgm:prSet presAssocID="{D848F354-55C6-47E8-B8B8-55ED81FFE9D5}" presName="nodeText" presStyleLbl="bgAccFollowNode1" presStyleIdx="1" presStyleCnt="4">
        <dgm:presLayoutVars>
          <dgm:bulletEnabled val="1"/>
        </dgm:presLayoutVars>
      </dgm:prSet>
      <dgm:spPr/>
    </dgm:pt>
    <dgm:pt modelId="{9E13DD31-FFA6-B545-BBFD-79F8F89E1814}" type="pres">
      <dgm:prSet presAssocID="{F6E7E48B-6DD6-447E-AF3C-EB88E8B0803F}" presName="sibTrans" presStyleCnt="0"/>
      <dgm:spPr/>
    </dgm:pt>
    <dgm:pt modelId="{22C17881-ABED-E842-AB56-7C932E4F99D2}" type="pres">
      <dgm:prSet presAssocID="{609B7573-435D-40BD-B6F4-FFD93A4AEE79}" presName="compositeNode" presStyleCnt="0">
        <dgm:presLayoutVars>
          <dgm:bulletEnabled val="1"/>
        </dgm:presLayoutVars>
      </dgm:prSet>
      <dgm:spPr/>
    </dgm:pt>
    <dgm:pt modelId="{5D927B97-899B-7046-8DAA-0D5DD68E2568}" type="pres">
      <dgm:prSet presAssocID="{609B7573-435D-40BD-B6F4-FFD93A4AEE79}" presName="bgRect" presStyleLbl="bgAccFollowNode1" presStyleIdx="2" presStyleCnt="4"/>
      <dgm:spPr/>
    </dgm:pt>
    <dgm:pt modelId="{E158A767-DBE5-DC49-9B42-BA8F0716906A}" type="pres">
      <dgm:prSet presAssocID="{51E8BA34-225E-4DFC-BE31-568EB2CEC48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F495DEA-9878-D243-B7B1-CE22F9AFA312}" type="pres">
      <dgm:prSet presAssocID="{609B7573-435D-40BD-B6F4-FFD93A4AEE79}" presName="bottomLine" presStyleLbl="alignNode1" presStyleIdx="5" presStyleCnt="8">
        <dgm:presLayoutVars/>
      </dgm:prSet>
      <dgm:spPr/>
    </dgm:pt>
    <dgm:pt modelId="{35B6A801-9ABD-9B42-B6EA-1B329F4CCA60}" type="pres">
      <dgm:prSet presAssocID="{609B7573-435D-40BD-B6F4-FFD93A4AEE79}" presName="nodeText" presStyleLbl="bgAccFollowNode1" presStyleIdx="2" presStyleCnt="4">
        <dgm:presLayoutVars>
          <dgm:bulletEnabled val="1"/>
        </dgm:presLayoutVars>
      </dgm:prSet>
      <dgm:spPr/>
    </dgm:pt>
    <dgm:pt modelId="{474B2817-A829-194F-A425-D91DDA81CA6D}" type="pres">
      <dgm:prSet presAssocID="{51E8BA34-225E-4DFC-BE31-568EB2CEC488}" presName="sibTrans" presStyleCnt="0"/>
      <dgm:spPr/>
    </dgm:pt>
    <dgm:pt modelId="{6B190B30-6880-8F45-A884-890ADAD53D76}" type="pres">
      <dgm:prSet presAssocID="{5814B75B-F667-467C-805F-B5E328F74BD7}" presName="compositeNode" presStyleCnt="0">
        <dgm:presLayoutVars>
          <dgm:bulletEnabled val="1"/>
        </dgm:presLayoutVars>
      </dgm:prSet>
      <dgm:spPr/>
    </dgm:pt>
    <dgm:pt modelId="{1CE5C5C6-A06B-AF47-96D6-1E6C04795E4A}" type="pres">
      <dgm:prSet presAssocID="{5814B75B-F667-467C-805F-B5E328F74BD7}" presName="bgRect" presStyleLbl="bgAccFollowNode1" presStyleIdx="3" presStyleCnt="4"/>
      <dgm:spPr/>
    </dgm:pt>
    <dgm:pt modelId="{5CDC69C6-4EDA-B845-95CB-88ACAC040160}" type="pres">
      <dgm:prSet presAssocID="{FD99E239-68EA-4104-82E8-D592DBB8EFB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916AE82-A69C-6044-B10A-C449C9A5D39C}" type="pres">
      <dgm:prSet presAssocID="{5814B75B-F667-467C-805F-B5E328F74BD7}" presName="bottomLine" presStyleLbl="alignNode1" presStyleIdx="7" presStyleCnt="8">
        <dgm:presLayoutVars/>
      </dgm:prSet>
      <dgm:spPr/>
    </dgm:pt>
    <dgm:pt modelId="{0E342972-79CF-4240-8A2A-A01A52B8164D}" type="pres">
      <dgm:prSet presAssocID="{5814B75B-F667-467C-805F-B5E328F74BD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CDE2410-1F6A-AC45-BC4E-22BF86B652DD}" type="presOf" srcId="{F6E7E48B-6DD6-447E-AF3C-EB88E8B0803F}" destId="{035B37D5-2B35-B64D-82A1-CAB441F9FDBA}" srcOrd="0" destOrd="0" presId="urn:microsoft.com/office/officeart/2016/7/layout/BasicLinearProcessNumbered"/>
    <dgm:cxn modelId="{DC46CC36-C519-6643-80AF-88C6E8F12B0C}" type="presOf" srcId="{5814B75B-F667-467C-805F-B5E328F74BD7}" destId="{1CE5C5C6-A06B-AF47-96D6-1E6C04795E4A}" srcOrd="0" destOrd="0" presId="urn:microsoft.com/office/officeart/2016/7/layout/BasicLinearProcessNumbered"/>
    <dgm:cxn modelId="{47B9B03B-145F-834D-B602-E547186C0862}" type="presOf" srcId="{191904B3-8521-4203-A8FB-24B8CF25615A}" destId="{8469ABB7-B70E-F547-92B3-02F2410F9A18}" srcOrd="0" destOrd="0" presId="urn:microsoft.com/office/officeart/2016/7/layout/BasicLinearProcessNumbered"/>
    <dgm:cxn modelId="{FE8BB24C-B168-6847-B92A-C2C8B77F3CA4}" type="presOf" srcId="{51E8BA34-225E-4DFC-BE31-568EB2CEC488}" destId="{E158A767-DBE5-DC49-9B42-BA8F0716906A}" srcOrd="0" destOrd="0" presId="urn:microsoft.com/office/officeart/2016/7/layout/BasicLinearProcessNumbered"/>
    <dgm:cxn modelId="{E2A86558-E4BA-A548-9C04-D23254392B75}" type="presOf" srcId="{609B7573-435D-40BD-B6F4-FFD93A4AEE79}" destId="{5D927B97-899B-7046-8DAA-0D5DD68E2568}" srcOrd="0" destOrd="0" presId="urn:microsoft.com/office/officeart/2016/7/layout/BasicLinearProcessNumbered"/>
    <dgm:cxn modelId="{B0C6C467-50DF-46C7-A6D3-905A0CCC27B3}" srcId="{5BBFD4AD-F164-4A5A-9EB1-A5D0D7FED82F}" destId="{5814B75B-F667-467C-805F-B5E328F74BD7}" srcOrd="3" destOrd="0" parTransId="{97A562F3-9DD9-43A4-A540-1C1A63B25265}" sibTransId="{FD99E239-68EA-4104-82E8-D592DBB8EFBE}"/>
    <dgm:cxn modelId="{E44A6368-D0FC-3F4B-8563-66945B8779C7}" type="presOf" srcId="{D848F354-55C6-47E8-B8B8-55ED81FFE9D5}" destId="{1AFC518E-AEDD-7B4E-ADEA-2253D182D77F}" srcOrd="0" destOrd="0" presId="urn:microsoft.com/office/officeart/2016/7/layout/BasicLinearProcessNumbered"/>
    <dgm:cxn modelId="{D70E1175-CE37-A340-94FD-4A96E54DE47B}" type="presOf" srcId="{2C388C43-8FE8-44D4-9F7C-6600F83E6CBC}" destId="{176679AA-B584-E24E-9018-11AF8CFFC1CF}" srcOrd="1" destOrd="0" presId="urn:microsoft.com/office/officeart/2016/7/layout/BasicLinearProcessNumbered"/>
    <dgm:cxn modelId="{0B93027C-D28E-473A-B30C-20C229581850}" srcId="{5BBFD4AD-F164-4A5A-9EB1-A5D0D7FED82F}" destId="{2C388C43-8FE8-44D4-9F7C-6600F83E6CBC}" srcOrd="0" destOrd="0" parTransId="{A25FCDD6-4673-4490-B0A1-38D235D156C2}" sibTransId="{191904B3-8521-4203-A8FB-24B8CF25615A}"/>
    <dgm:cxn modelId="{4D076D83-178D-834B-A87F-A90D88DB6EA0}" type="presOf" srcId="{FD99E239-68EA-4104-82E8-D592DBB8EFBE}" destId="{5CDC69C6-4EDA-B845-95CB-88ACAC040160}" srcOrd="0" destOrd="0" presId="urn:microsoft.com/office/officeart/2016/7/layout/BasicLinearProcessNumbered"/>
    <dgm:cxn modelId="{8140EC8A-CC1E-8F4D-8E5B-AA850EB193E8}" type="presOf" srcId="{D848F354-55C6-47E8-B8B8-55ED81FFE9D5}" destId="{4BDA9623-9569-2B45-9AF4-8FD64FD9A85B}" srcOrd="1" destOrd="0" presId="urn:microsoft.com/office/officeart/2016/7/layout/BasicLinearProcessNumbered"/>
    <dgm:cxn modelId="{AE8DEB8C-2955-40A0-93AB-E85DAD5397C5}" srcId="{5BBFD4AD-F164-4A5A-9EB1-A5D0D7FED82F}" destId="{609B7573-435D-40BD-B6F4-FFD93A4AEE79}" srcOrd="2" destOrd="0" parTransId="{A318F926-8414-40B7-A077-FC1394417B50}" sibTransId="{51E8BA34-225E-4DFC-BE31-568EB2CEC488}"/>
    <dgm:cxn modelId="{63E3478E-06C1-CF42-8148-AF0EF35B27CE}" type="presOf" srcId="{5814B75B-F667-467C-805F-B5E328F74BD7}" destId="{0E342972-79CF-4240-8A2A-A01A52B8164D}" srcOrd="1" destOrd="0" presId="urn:microsoft.com/office/officeart/2016/7/layout/BasicLinearProcessNumbered"/>
    <dgm:cxn modelId="{8D34E8AD-7FA2-5C4C-A7C3-39DAE47D4EA8}" type="presOf" srcId="{609B7573-435D-40BD-B6F4-FFD93A4AEE79}" destId="{35B6A801-9ABD-9B42-B6EA-1B329F4CCA60}" srcOrd="1" destOrd="0" presId="urn:microsoft.com/office/officeart/2016/7/layout/BasicLinearProcessNumbered"/>
    <dgm:cxn modelId="{8178B6EA-80D8-4B47-9FAA-4C641D6E92BA}" type="presOf" srcId="{5BBFD4AD-F164-4A5A-9EB1-A5D0D7FED82F}" destId="{B53FA86A-B42B-8949-A9BC-E8EB974BF473}" srcOrd="0" destOrd="0" presId="urn:microsoft.com/office/officeart/2016/7/layout/BasicLinearProcessNumbered"/>
    <dgm:cxn modelId="{8BF17EF9-738A-DA47-9B0A-F2B6011BFAF2}" type="presOf" srcId="{2C388C43-8FE8-44D4-9F7C-6600F83E6CBC}" destId="{3F27AF8B-BF4B-374A-A1A7-F37DA6E4C800}" srcOrd="0" destOrd="0" presId="urn:microsoft.com/office/officeart/2016/7/layout/BasicLinearProcessNumbered"/>
    <dgm:cxn modelId="{60C4D7FA-4A75-47C8-AB72-4CABA29A353B}" srcId="{5BBFD4AD-F164-4A5A-9EB1-A5D0D7FED82F}" destId="{D848F354-55C6-47E8-B8B8-55ED81FFE9D5}" srcOrd="1" destOrd="0" parTransId="{F23B292A-C2D2-4C27-A344-2C4F58F25B7E}" sibTransId="{F6E7E48B-6DD6-447E-AF3C-EB88E8B0803F}"/>
    <dgm:cxn modelId="{794D00C5-C5C9-7247-ACA2-6D3EAC9439CA}" type="presParOf" srcId="{B53FA86A-B42B-8949-A9BC-E8EB974BF473}" destId="{D53477A9-1E1B-A047-918F-FF9ED1430D78}" srcOrd="0" destOrd="0" presId="urn:microsoft.com/office/officeart/2016/7/layout/BasicLinearProcessNumbered"/>
    <dgm:cxn modelId="{490C7C0A-94EF-EF4B-BE03-A6F14D072C15}" type="presParOf" srcId="{D53477A9-1E1B-A047-918F-FF9ED1430D78}" destId="{3F27AF8B-BF4B-374A-A1A7-F37DA6E4C800}" srcOrd="0" destOrd="0" presId="urn:microsoft.com/office/officeart/2016/7/layout/BasicLinearProcessNumbered"/>
    <dgm:cxn modelId="{C23C2474-1D44-784B-9499-B8A381C9F170}" type="presParOf" srcId="{D53477A9-1E1B-A047-918F-FF9ED1430D78}" destId="{8469ABB7-B70E-F547-92B3-02F2410F9A18}" srcOrd="1" destOrd="0" presId="urn:microsoft.com/office/officeart/2016/7/layout/BasicLinearProcessNumbered"/>
    <dgm:cxn modelId="{7A6D273F-9023-8D4B-AFDD-BB06B1D81CD5}" type="presParOf" srcId="{D53477A9-1E1B-A047-918F-FF9ED1430D78}" destId="{41CD31CA-EDB9-4242-9A1C-2EFA9C9CA45D}" srcOrd="2" destOrd="0" presId="urn:microsoft.com/office/officeart/2016/7/layout/BasicLinearProcessNumbered"/>
    <dgm:cxn modelId="{4014A172-17D6-7041-A40C-1D2C8827E69D}" type="presParOf" srcId="{D53477A9-1E1B-A047-918F-FF9ED1430D78}" destId="{176679AA-B584-E24E-9018-11AF8CFFC1CF}" srcOrd="3" destOrd="0" presId="urn:microsoft.com/office/officeart/2016/7/layout/BasicLinearProcessNumbered"/>
    <dgm:cxn modelId="{A2D855AE-6078-B448-B450-FF99F4EE8796}" type="presParOf" srcId="{B53FA86A-B42B-8949-A9BC-E8EB974BF473}" destId="{9C540A7B-35A8-3048-864C-ED14B1255FB4}" srcOrd="1" destOrd="0" presId="urn:microsoft.com/office/officeart/2016/7/layout/BasicLinearProcessNumbered"/>
    <dgm:cxn modelId="{1BDAC854-30D8-5A4F-AF9D-78DD5D5DEAB9}" type="presParOf" srcId="{B53FA86A-B42B-8949-A9BC-E8EB974BF473}" destId="{35B43309-6F4A-AE4E-A25E-3E61717C0346}" srcOrd="2" destOrd="0" presId="urn:microsoft.com/office/officeart/2016/7/layout/BasicLinearProcessNumbered"/>
    <dgm:cxn modelId="{4349F6A2-830A-6946-84A6-55F754445348}" type="presParOf" srcId="{35B43309-6F4A-AE4E-A25E-3E61717C0346}" destId="{1AFC518E-AEDD-7B4E-ADEA-2253D182D77F}" srcOrd="0" destOrd="0" presId="urn:microsoft.com/office/officeart/2016/7/layout/BasicLinearProcessNumbered"/>
    <dgm:cxn modelId="{251E495A-6A71-1240-9380-0724DA555C6A}" type="presParOf" srcId="{35B43309-6F4A-AE4E-A25E-3E61717C0346}" destId="{035B37D5-2B35-B64D-82A1-CAB441F9FDBA}" srcOrd="1" destOrd="0" presId="urn:microsoft.com/office/officeart/2016/7/layout/BasicLinearProcessNumbered"/>
    <dgm:cxn modelId="{B644664E-148F-2949-AFF1-06F04EF559E5}" type="presParOf" srcId="{35B43309-6F4A-AE4E-A25E-3E61717C0346}" destId="{A5286BC1-D576-0D48-B38F-48C46111213D}" srcOrd="2" destOrd="0" presId="urn:microsoft.com/office/officeart/2016/7/layout/BasicLinearProcessNumbered"/>
    <dgm:cxn modelId="{E26F430F-576F-A14D-BC71-5FEB12BFA311}" type="presParOf" srcId="{35B43309-6F4A-AE4E-A25E-3E61717C0346}" destId="{4BDA9623-9569-2B45-9AF4-8FD64FD9A85B}" srcOrd="3" destOrd="0" presId="urn:microsoft.com/office/officeart/2016/7/layout/BasicLinearProcessNumbered"/>
    <dgm:cxn modelId="{B1BC02EE-4D77-2C4B-924B-074F5FC2B099}" type="presParOf" srcId="{B53FA86A-B42B-8949-A9BC-E8EB974BF473}" destId="{9E13DD31-FFA6-B545-BBFD-79F8F89E1814}" srcOrd="3" destOrd="0" presId="urn:microsoft.com/office/officeart/2016/7/layout/BasicLinearProcessNumbered"/>
    <dgm:cxn modelId="{0EE30EBE-5BEB-AB49-94E2-AE56793F854E}" type="presParOf" srcId="{B53FA86A-B42B-8949-A9BC-E8EB974BF473}" destId="{22C17881-ABED-E842-AB56-7C932E4F99D2}" srcOrd="4" destOrd="0" presId="urn:microsoft.com/office/officeart/2016/7/layout/BasicLinearProcessNumbered"/>
    <dgm:cxn modelId="{9191EB80-DDFB-B449-A9DB-01B8405CEB27}" type="presParOf" srcId="{22C17881-ABED-E842-AB56-7C932E4F99D2}" destId="{5D927B97-899B-7046-8DAA-0D5DD68E2568}" srcOrd="0" destOrd="0" presId="urn:microsoft.com/office/officeart/2016/7/layout/BasicLinearProcessNumbered"/>
    <dgm:cxn modelId="{1E39D3A5-13E1-D746-BC3F-18D5CB9525FD}" type="presParOf" srcId="{22C17881-ABED-E842-AB56-7C932E4F99D2}" destId="{E158A767-DBE5-DC49-9B42-BA8F0716906A}" srcOrd="1" destOrd="0" presId="urn:microsoft.com/office/officeart/2016/7/layout/BasicLinearProcessNumbered"/>
    <dgm:cxn modelId="{B7A1AB31-E980-F149-8900-2E21BB591115}" type="presParOf" srcId="{22C17881-ABED-E842-AB56-7C932E4F99D2}" destId="{5F495DEA-9878-D243-B7B1-CE22F9AFA312}" srcOrd="2" destOrd="0" presId="urn:microsoft.com/office/officeart/2016/7/layout/BasicLinearProcessNumbered"/>
    <dgm:cxn modelId="{5FBB307C-CFA5-7D4A-A32B-B39C018568C1}" type="presParOf" srcId="{22C17881-ABED-E842-AB56-7C932E4F99D2}" destId="{35B6A801-9ABD-9B42-B6EA-1B329F4CCA60}" srcOrd="3" destOrd="0" presId="urn:microsoft.com/office/officeart/2016/7/layout/BasicLinearProcessNumbered"/>
    <dgm:cxn modelId="{85AF2581-1660-C34A-8C85-FF6A8B2ED45C}" type="presParOf" srcId="{B53FA86A-B42B-8949-A9BC-E8EB974BF473}" destId="{474B2817-A829-194F-A425-D91DDA81CA6D}" srcOrd="5" destOrd="0" presId="urn:microsoft.com/office/officeart/2016/7/layout/BasicLinearProcessNumbered"/>
    <dgm:cxn modelId="{6B94C0DD-8C8E-C047-8FE2-78BC645945B3}" type="presParOf" srcId="{B53FA86A-B42B-8949-A9BC-E8EB974BF473}" destId="{6B190B30-6880-8F45-A884-890ADAD53D76}" srcOrd="6" destOrd="0" presId="urn:microsoft.com/office/officeart/2016/7/layout/BasicLinearProcessNumbered"/>
    <dgm:cxn modelId="{452F8421-72C7-0D49-ACCE-B236FF613CFE}" type="presParOf" srcId="{6B190B30-6880-8F45-A884-890ADAD53D76}" destId="{1CE5C5C6-A06B-AF47-96D6-1E6C04795E4A}" srcOrd="0" destOrd="0" presId="urn:microsoft.com/office/officeart/2016/7/layout/BasicLinearProcessNumbered"/>
    <dgm:cxn modelId="{B1F2E3E4-AE23-1E43-9207-F17076799259}" type="presParOf" srcId="{6B190B30-6880-8F45-A884-890ADAD53D76}" destId="{5CDC69C6-4EDA-B845-95CB-88ACAC040160}" srcOrd="1" destOrd="0" presId="urn:microsoft.com/office/officeart/2016/7/layout/BasicLinearProcessNumbered"/>
    <dgm:cxn modelId="{FE15262D-1E2F-FC42-B89E-F2F5905177C8}" type="presParOf" srcId="{6B190B30-6880-8F45-A884-890ADAD53D76}" destId="{6916AE82-A69C-6044-B10A-C449C9A5D39C}" srcOrd="2" destOrd="0" presId="urn:microsoft.com/office/officeart/2016/7/layout/BasicLinearProcessNumbered"/>
    <dgm:cxn modelId="{89E8BBBC-C34D-314F-B813-FC7E86F41707}" type="presParOf" srcId="{6B190B30-6880-8F45-A884-890ADAD53D76}" destId="{0E342972-79CF-4240-8A2A-A01A52B8164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4DCA6-F438-BB4E-B2C8-B35D49E7FE66}">
      <dsp:nvSpPr>
        <dsp:cNvPr id="0" name=""/>
        <dsp:cNvSpPr/>
      </dsp:nvSpPr>
      <dsp:spPr>
        <a:xfrm>
          <a:off x="0" y="628955"/>
          <a:ext cx="6797675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At the end of the course: Paper &amp; talk on a topic: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Background content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Technical Analysis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Future Trends</a:t>
          </a:r>
        </a:p>
      </dsp:txBody>
      <dsp:txXfrm>
        <a:off x="0" y="628955"/>
        <a:ext cx="6797675" cy="2142000"/>
      </dsp:txXfrm>
    </dsp:sp>
    <dsp:sp modelId="{D825121D-FA8C-0F4E-A09B-4D7BAC3533AE}">
      <dsp:nvSpPr>
        <dsp:cNvPr id="0" name=""/>
        <dsp:cNvSpPr/>
      </dsp:nvSpPr>
      <dsp:spPr>
        <a:xfrm>
          <a:off x="339883" y="333755"/>
          <a:ext cx="475837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Complete a State-of-the-Field Project</a:t>
          </a:r>
        </a:p>
      </dsp:txBody>
      <dsp:txXfrm>
        <a:off x="368704" y="362576"/>
        <a:ext cx="4700730" cy="532758"/>
      </dsp:txXfrm>
    </dsp:sp>
    <dsp:sp modelId="{2256F558-DC5A-A045-BF63-24A07A537E9E}">
      <dsp:nvSpPr>
        <dsp:cNvPr id="0" name=""/>
        <dsp:cNvSpPr/>
      </dsp:nvSpPr>
      <dsp:spPr>
        <a:xfrm>
          <a:off x="0" y="3174156"/>
          <a:ext cx="6797675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Finding content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Collaborating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Discussing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Writing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Presenting</a:t>
          </a:r>
        </a:p>
      </dsp:txBody>
      <dsp:txXfrm>
        <a:off x="0" y="3174156"/>
        <a:ext cx="6797675" cy="2142000"/>
      </dsp:txXfrm>
    </dsp:sp>
    <dsp:sp modelId="{AE0AAF2A-B1BA-CD42-8004-706B73049554}">
      <dsp:nvSpPr>
        <dsp:cNvPr id="0" name=""/>
        <dsp:cNvSpPr/>
      </dsp:nvSpPr>
      <dsp:spPr>
        <a:xfrm>
          <a:off x="339883" y="2878956"/>
          <a:ext cx="475837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Learn approaches for technical topic</a:t>
          </a:r>
        </a:p>
      </dsp:txBody>
      <dsp:txXfrm>
        <a:off x="368704" y="2907777"/>
        <a:ext cx="470073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4DCA6-F438-BB4E-B2C8-B35D49E7FE66}">
      <dsp:nvSpPr>
        <dsp:cNvPr id="0" name=""/>
        <dsp:cNvSpPr/>
      </dsp:nvSpPr>
      <dsp:spPr>
        <a:xfrm>
          <a:off x="0" y="1217556"/>
          <a:ext cx="6797675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Sustained learning skills and habits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Presence in the virtual world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Collaborative approach to life</a:t>
          </a:r>
          <a:endParaRPr lang="en-US" sz="1900" kern="1200" dirty="0"/>
        </a:p>
      </dsp:txBody>
      <dsp:txXfrm>
        <a:off x="0" y="1217556"/>
        <a:ext cx="6797675" cy="1436400"/>
      </dsp:txXfrm>
    </dsp:sp>
    <dsp:sp modelId="{D825121D-FA8C-0F4E-A09B-4D7BAC3533AE}">
      <dsp:nvSpPr>
        <dsp:cNvPr id="0" name=""/>
        <dsp:cNvSpPr/>
      </dsp:nvSpPr>
      <dsp:spPr>
        <a:xfrm>
          <a:off x="339883" y="937116"/>
          <a:ext cx="47583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 for professional computing life</a:t>
          </a:r>
          <a:endParaRPr lang="en-US" sz="1900" kern="1200" dirty="0"/>
        </a:p>
      </dsp:txBody>
      <dsp:txXfrm>
        <a:off x="367263" y="964496"/>
        <a:ext cx="4703612" cy="506120"/>
      </dsp:txXfrm>
    </dsp:sp>
    <dsp:sp modelId="{98C4EB67-A9EF-4A43-9E6E-AA99A22738E2}">
      <dsp:nvSpPr>
        <dsp:cNvPr id="0" name=""/>
        <dsp:cNvSpPr/>
      </dsp:nvSpPr>
      <dsp:spPr>
        <a:xfrm>
          <a:off x="0" y="3036996"/>
          <a:ext cx="6797675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Execute today’s ideas &amp; invest in new ideas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 today’s job &amp; prepare for next one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Collaborate today with colleagues &amp; increase your existing network</a:t>
          </a:r>
        </a:p>
      </dsp:txBody>
      <dsp:txXfrm>
        <a:off x="0" y="3036996"/>
        <a:ext cx="6797675" cy="1675800"/>
      </dsp:txXfrm>
    </dsp:sp>
    <dsp:sp modelId="{0156E9E8-1BAF-254D-AE13-BE99CFE6C2F8}">
      <dsp:nvSpPr>
        <dsp:cNvPr id="0" name=""/>
        <dsp:cNvSpPr/>
      </dsp:nvSpPr>
      <dsp:spPr>
        <a:xfrm>
          <a:off x="339883" y="2756556"/>
          <a:ext cx="47583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Cultivate a growth mindset</a:t>
          </a:r>
        </a:p>
      </dsp:txBody>
      <dsp:txXfrm>
        <a:off x="367263" y="2783936"/>
        <a:ext cx="4703612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EDEF-5779-D948-BE1B-9A7F2781032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0D90-74A1-8948-A06A-9C86679215AB}">
      <dsp:nvSpPr>
        <dsp:cNvPr id="0" name=""/>
        <dsp:cNvSpPr/>
      </dsp:nvSpPr>
      <dsp:spPr>
        <a:xfrm rot="8100000">
          <a:off x="62678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AD43-4EFB-3F48-ABD0-D6BC1ED9C1C6}">
      <dsp:nvSpPr>
        <dsp:cNvPr id="0" name=""/>
        <dsp:cNvSpPr/>
      </dsp:nvSpPr>
      <dsp:spPr>
        <a:xfrm>
          <a:off x="93609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08139-FF4B-0A42-9BAA-5EEF8CF2F349}">
      <dsp:nvSpPr>
        <dsp:cNvPr id="0" name=""/>
        <dsp:cNvSpPr/>
      </dsp:nvSpPr>
      <dsp:spPr>
        <a:xfrm>
          <a:off x="398767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Finish SOTF paper &amp; talk</a:t>
          </a:r>
        </a:p>
      </dsp:txBody>
      <dsp:txXfrm>
        <a:off x="398767" y="772360"/>
        <a:ext cx="2786594" cy="1120679"/>
      </dsp:txXfrm>
    </dsp:sp>
    <dsp:sp modelId="{A28FFD08-6E4B-8247-83A6-5946C0B5BE69}">
      <dsp:nvSpPr>
        <dsp:cNvPr id="0" name=""/>
        <dsp:cNvSpPr/>
      </dsp:nvSpPr>
      <dsp:spPr>
        <a:xfrm>
          <a:off x="398767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Today</a:t>
          </a:r>
        </a:p>
      </dsp:txBody>
      <dsp:txXfrm>
        <a:off x="398767" y="378607"/>
        <a:ext cx="2786594" cy="393752"/>
      </dsp:txXfrm>
    </dsp:sp>
    <dsp:sp modelId="{C6CD4E2F-A60D-F542-AB80-812E48416FE2}">
      <dsp:nvSpPr>
        <dsp:cNvPr id="0" name=""/>
        <dsp:cNvSpPr/>
      </dsp:nvSpPr>
      <dsp:spPr>
        <a:xfrm>
          <a:off x="2018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675C-57E0-F848-A584-4E40FB923CFD}">
      <dsp:nvSpPr>
        <dsp:cNvPr id="0" name=""/>
        <dsp:cNvSpPr/>
      </dsp:nvSpPr>
      <dsp:spPr>
        <a:xfrm>
          <a:off x="165762" y="1857602"/>
          <a:ext cx="70875" cy="70875"/>
        </a:xfrm>
        <a:prstGeom prst="ellipse">
          <a:avLst/>
        </a:prstGeom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74E1-D9B3-7A4A-8EF5-724DF6DFF2FC}">
      <dsp:nvSpPr>
        <dsp:cNvPr id="0" name=""/>
        <dsp:cNvSpPr/>
      </dsp:nvSpPr>
      <dsp:spPr>
        <a:xfrm rot="18900000">
          <a:off x="1735435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375091"/>
            <a:satOff val="2405"/>
            <a:lumOff val="1765"/>
            <a:alphaOff val="0"/>
          </a:schemeClr>
        </a:solidFill>
        <a:ln w="15875" cap="flat" cmpd="sng" algn="ctr">
          <a:solidFill>
            <a:schemeClr val="accent2">
              <a:hueOff val="-375091"/>
              <a:satOff val="24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948-D5ED-8546-8C2B-82AA06B1BA48}">
      <dsp:nvSpPr>
        <dsp:cNvPr id="0" name=""/>
        <dsp:cNvSpPr/>
      </dsp:nvSpPr>
      <dsp:spPr>
        <a:xfrm>
          <a:off x="1766366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8DD0-DD54-4846-97E7-571B30DFD91F}">
      <dsp:nvSpPr>
        <dsp:cNvPr id="0" name=""/>
        <dsp:cNvSpPr/>
      </dsp:nvSpPr>
      <dsp:spPr>
        <a:xfrm>
          <a:off x="2071524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know now is irrelevant</a:t>
          </a:r>
        </a:p>
      </dsp:txBody>
      <dsp:txXfrm>
        <a:off x="2071524" y="1893040"/>
        <a:ext cx="2786594" cy="1120679"/>
      </dsp:txXfrm>
    </dsp:sp>
    <dsp:sp modelId="{EC8729ED-FAB0-6747-898E-B272030E4BA2}">
      <dsp:nvSpPr>
        <dsp:cNvPr id="0" name=""/>
        <dsp:cNvSpPr/>
      </dsp:nvSpPr>
      <dsp:spPr>
        <a:xfrm>
          <a:off x="2071524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Today + 3 years</a:t>
          </a:r>
        </a:p>
      </dsp:txBody>
      <dsp:txXfrm>
        <a:off x="2071524" y="3013719"/>
        <a:ext cx="2786594" cy="393752"/>
      </dsp:txXfrm>
    </dsp:sp>
    <dsp:sp modelId="{17277F62-9789-8F4A-8039-59DD06A590CB}">
      <dsp:nvSpPr>
        <dsp:cNvPr id="0" name=""/>
        <dsp:cNvSpPr/>
      </dsp:nvSpPr>
      <dsp:spPr>
        <a:xfrm>
          <a:off x="1874647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C8E6-0043-BC4D-AB63-F1C1CD926D70}">
      <dsp:nvSpPr>
        <dsp:cNvPr id="0" name=""/>
        <dsp:cNvSpPr/>
      </dsp:nvSpPr>
      <dsp:spPr>
        <a:xfrm>
          <a:off x="1838519" y="1857602"/>
          <a:ext cx="70875" cy="70875"/>
        </a:xfrm>
        <a:prstGeom prst="ellipse">
          <a:avLst/>
        </a:prstGeom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3DCA-B86D-F24F-BB62-535C4CF48AFB}">
      <dsp:nvSpPr>
        <dsp:cNvPr id="0" name=""/>
        <dsp:cNvSpPr/>
      </dsp:nvSpPr>
      <dsp:spPr>
        <a:xfrm rot="8100000">
          <a:off x="3408192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750182"/>
            <a:satOff val="4810"/>
            <a:lumOff val="3530"/>
            <a:alphaOff val="0"/>
          </a:schemeClr>
        </a:solidFill>
        <a:ln w="15875" cap="flat" cmpd="sng" algn="ctr">
          <a:solidFill>
            <a:schemeClr val="accent2">
              <a:hueOff val="-750182"/>
              <a:satOff val="481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2CCA-3C06-C345-AF1E-76B87C58320C}">
      <dsp:nvSpPr>
        <dsp:cNvPr id="0" name=""/>
        <dsp:cNvSpPr/>
      </dsp:nvSpPr>
      <dsp:spPr>
        <a:xfrm>
          <a:off x="3439123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E696-5A7C-5846-9990-9D2E9D549545}">
      <dsp:nvSpPr>
        <dsp:cNvPr id="0" name=""/>
        <dsp:cNvSpPr/>
      </dsp:nvSpPr>
      <dsp:spPr>
        <a:xfrm>
          <a:off x="3744281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¾ of what you know now is irrelevant</a:t>
          </a:r>
        </a:p>
      </dsp:txBody>
      <dsp:txXfrm>
        <a:off x="3744281" y="772360"/>
        <a:ext cx="2786594" cy="1120679"/>
      </dsp:txXfrm>
    </dsp:sp>
    <dsp:sp modelId="{6468B032-FB5C-5948-A322-B8A322BF0563}">
      <dsp:nvSpPr>
        <dsp:cNvPr id="0" name=""/>
        <dsp:cNvSpPr/>
      </dsp:nvSpPr>
      <dsp:spPr>
        <a:xfrm>
          <a:off x="3744281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Today + 6 years</a:t>
          </a:r>
        </a:p>
      </dsp:txBody>
      <dsp:txXfrm>
        <a:off x="3744281" y="378607"/>
        <a:ext cx="2786594" cy="393752"/>
      </dsp:txXfrm>
    </dsp:sp>
    <dsp:sp modelId="{DCE9EA14-343E-7E45-8518-7CEC7DD64341}">
      <dsp:nvSpPr>
        <dsp:cNvPr id="0" name=""/>
        <dsp:cNvSpPr/>
      </dsp:nvSpPr>
      <dsp:spPr>
        <a:xfrm>
          <a:off x="3547404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0C1C-3A68-0A49-ABBC-29A5EFF7A8C7}">
      <dsp:nvSpPr>
        <dsp:cNvPr id="0" name=""/>
        <dsp:cNvSpPr/>
      </dsp:nvSpPr>
      <dsp:spPr>
        <a:xfrm>
          <a:off x="3511275" y="1857602"/>
          <a:ext cx="70875" cy="70875"/>
        </a:xfrm>
        <a:prstGeom prst="ellipse">
          <a:avLst/>
        </a:prstGeom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014-4F66-B14B-8EBB-DFAC9EA0626C}">
      <dsp:nvSpPr>
        <dsp:cNvPr id="0" name=""/>
        <dsp:cNvSpPr/>
      </dsp:nvSpPr>
      <dsp:spPr>
        <a:xfrm rot="18900000">
          <a:off x="5080949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125273"/>
            <a:satOff val="7215"/>
            <a:lumOff val="5295"/>
            <a:alphaOff val="0"/>
          </a:schemeClr>
        </a:solidFill>
        <a:ln w="15875" cap="flat" cmpd="sng" algn="ctr">
          <a:solidFill>
            <a:schemeClr val="accent2">
              <a:hueOff val="-1125273"/>
              <a:satOff val="721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3193B-CC31-204B-9E7D-8527FAC5E8C6}">
      <dsp:nvSpPr>
        <dsp:cNvPr id="0" name=""/>
        <dsp:cNvSpPr/>
      </dsp:nvSpPr>
      <dsp:spPr>
        <a:xfrm>
          <a:off x="511187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B0D-3A73-3A4A-B251-BA5446452319}">
      <dsp:nvSpPr>
        <dsp:cNvPr id="0" name=""/>
        <dsp:cNvSpPr/>
      </dsp:nvSpPr>
      <dsp:spPr>
        <a:xfrm>
          <a:off x="5417038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7/8 of what you know now is irrelevant</a:t>
          </a:r>
        </a:p>
      </dsp:txBody>
      <dsp:txXfrm>
        <a:off x="5417038" y="1893040"/>
        <a:ext cx="2786594" cy="1120679"/>
      </dsp:txXfrm>
    </dsp:sp>
    <dsp:sp modelId="{B7C5669B-7364-C244-8167-BA081F1B4C68}">
      <dsp:nvSpPr>
        <dsp:cNvPr id="0" name=""/>
        <dsp:cNvSpPr/>
      </dsp:nvSpPr>
      <dsp:spPr>
        <a:xfrm>
          <a:off x="5417038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Today + 9 years</a:t>
          </a:r>
        </a:p>
      </dsp:txBody>
      <dsp:txXfrm>
        <a:off x="5417038" y="3013719"/>
        <a:ext cx="2786594" cy="393752"/>
      </dsp:txXfrm>
    </dsp:sp>
    <dsp:sp modelId="{B233CBB3-A58F-9B46-B6B5-65DCA4ABE20A}">
      <dsp:nvSpPr>
        <dsp:cNvPr id="0" name=""/>
        <dsp:cNvSpPr/>
      </dsp:nvSpPr>
      <dsp:spPr>
        <a:xfrm>
          <a:off x="522016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ADD-911E-DE4B-9F3D-CB8D98A9BCEC}">
      <dsp:nvSpPr>
        <dsp:cNvPr id="0" name=""/>
        <dsp:cNvSpPr/>
      </dsp:nvSpPr>
      <dsp:spPr>
        <a:xfrm>
          <a:off x="5184032" y="1857602"/>
          <a:ext cx="70875" cy="70875"/>
        </a:xfrm>
        <a:prstGeom prst="ellipse">
          <a:avLst/>
        </a:prstGeom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C69C-6E7F-B149-B336-F4EDD5DAAC10}">
      <dsp:nvSpPr>
        <dsp:cNvPr id="0" name=""/>
        <dsp:cNvSpPr/>
      </dsp:nvSpPr>
      <dsp:spPr>
        <a:xfrm rot="8100000">
          <a:off x="67537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15875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FD7A-8AE7-3145-9D98-4AE0CC4FF0B2}">
      <dsp:nvSpPr>
        <dsp:cNvPr id="0" name=""/>
        <dsp:cNvSpPr/>
      </dsp:nvSpPr>
      <dsp:spPr>
        <a:xfrm>
          <a:off x="6784636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F48A-F31A-2B48-9E77-5508F887F2A8}">
      <dsp:nvSpPr>
        <dsp:cNvPr id="0" name=""/>
        <dsp:cNvSpPr/>
      </dsp:nvSpPr>
      <dsp:spPr>
        <a:xfrm>
          <a:off x="7089795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15/16 …, you get it.  </a:t>
          </a:r>
          <a:r>
            <a:rPr lang="en-US" sz="1500" b="1" kern="1200" dirty="0"/>
            <a:t>Yikes!</a:t>
          </a:r>
        </a:p>
      </dsp:txBody>
      <dsp:txXfrm>
        <a:off x="7089795" y="772360"/>
        <a:ext cx="2786594" cy="1120679"/>
      </dsp:txXfrm>
    </dsp:sp>
    <dsp:sp modelId="{2A41D7FC-239F-2F42-B91D-6B873D42AC94}">
      <dsp:nvSpPr>
        <dsp:cNvPr id="0" name=""/>
        <dsp:cNvSpPr/>
      </dsp:nvSpPr>
      <dsp:spPr>
        <a:xfrm>
          <a:off x="7089795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Today + 12 years</a:t>
          </a:r>
        </a:p>
      </dsp:txBody>
      <dsp:txXfrm>
        <a:off x="7089795" y="378607"/>
        <a:ext cx="2786594" cy="393752"/>
      </dsp:txXfrm>
    </dsp:sp>
    <dsp:sp modelId="{834B0952-C5F1-2240-AAB3-AA51D6A804CC}">
      <dsp:nvSpPr>
        <dsp:cNvPr id="0" name=""/>
        <dsp:cNvSpPr/>
      </dsp:nvSpPr>
      <dsp:spPr>
        <a:xfrm>
          <a:off x="6892918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4B4EC-675E-6B48-BE21-36F714DDE276}">
      <dsp:nvSpPr>
        <dsp:cNvPr id="0" name=""/>
        <dsp:cNvSpPr/>
      </dsp:nvSpPr>
      <dsp:spPr>
        <a:xfrm>
          <a:off x="6856789" y="1857602"/>
          <a:ext cx="70875" cy="70875"/>
        </a:xfrm>
        <a:prstGeom prst="ellipse">
          <a:avLst/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EDEF-5779-D948-BE1B-9A7F2781032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0D90-74A1-8948-A06A-9C86679215AB}">
      <dsp:nvSpPr>
        <dsp:cNvPr id="0" name=""/>
        <dsp:cNvSpPr/>
      </dsp:nvSpPr>
      <dsp:spPr>
        <a:xfrm rot="8100000">
          <a:off x="62678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AD43-4EFB-3F48-ABD0-D6BC1ED9C1C6}">
      <dsp:nvSpPr>
        <dsp:cNvPr id="0" name=""/>
        <dsp:cNvSpPr/>
      </dsp:nvSpPr>
      <dsp:spPr>
        <a:xfrm>
          <a:off x="93609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08139-FF4B-0A42-9BAA-5EEF8CF2F349}">
      <dsp:nvSpPr>
        <dsp:cNvPr id="0" name=""/>
        <dsp:cNvSpPr/>
      </dsp:nvSpPr>
      <dsp:spPr>
        <a:xfrm>
          <a:off x="398767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Finish SOTF paper &amp; talk</a:t>
          </a:r>
        </a:p>
      </dsp:txBody>
      <dsp:txXfrm>
        <a:off x="398767" y="772360"/>
        <a:ext cx="2786594" cy="1120679"/>
      </dsp:txXfrm>
    </dsp:sp>
    <dsp:sp modelId="{A28FFD08-6E4B-8247-83A6-5946C0B5BE69}">
      <dsp:nvSpPr>
        <dsp:cNvPr id="0" name=""/>
        <dsp:cNvSpPr/>
      </dsp:nvSpPr>
      <dsp:spPr>
        <a:xfrm>
          <a:off x="398767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End of course</a:t>
          </a:r>
        </a:p>
      </dsp:txBody>
      <dsp:txXfrm>
        <a:off x="398767" y="378607"/>
        <a:ext cx="2786594" cy="393752"/>
      </dsp:txXfrm>
    </dsp:sp>
    <dsp:sp modelId="{C6CD4E2F-A60D-F542-AB80-812E48416FE2}">
      <dsp:nvSpPr>
        <dsp:cNvPr id="0" name=""/>
        <dsp:cNvSpPr/>
      </dsp:nvSpPr>
      <dsp:spPr>
        <a:xfrm>
          <a:off x="2018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675C-57E0-F848-A584-4E40FB923CFD}">
      <dsp:nvSpPr>
        <dsp:cNvPr id="0" name=""/>
        <dsp:cNvSpPr/>
      </dsp:nvSpPr>
      <dsp:spPr>
        <a:xfrm>
          <a:off x="165762" y="1857602"/>
          <a:ext cx="70875" cy="70875"/>
        </a:xfrm>
        <a:prstGeom prst="ellipse">
          <a:avLst/>
        </a:prstGeom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74E1-D9B3-7A4A-8EF5-724DF6DFF2FC}">
      <dsp:nvSpPr>
        <dsp:cNvPr id="0" name=""/>
        <dsp:cNvSpPr/>
      </dsp:nvSpPr>
      <dsp:spPr>
        <a:xfrm rot="18900000">
          <a:off x="1735435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375091"/>
            <a:satOff val="2405"/>
            <a:lumOff val="1765"/>
            <a:alphaOff val="0"/>
          </a:schemeClr>
        </a:solidFill>
        <a:ln w="15875" cap="flat" cmpd="sng" algn="ctr">
          <a:solidFill>
            <a:schemeClr val="accent2">
              <a:hueOff val="-375091"/>
              <a:satOff val="24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948-D5ED-8546-8C2B-82AA06B1BA48}">
      <dsp:nvSpPr>
        <dsp:cNvPr id="0" name=""/>
        <dsp:cNvSpPr/>
      </dsp:nvSpPr>
      <dsp:spPr>
        <a:xfrm>
          <a:off x="1766366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8DD0-DD54-4846-97E7-571B30DFD91F}">
      <dsp:nvSpPr>
        <dsp:cNvPr id="0" name=""/>
        <dsp:cNvSpPr/>
      </dsp:nvSpPr>
      <dsp:spPr>
        <a:xfrm>
          <a:off x="2071524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need to know you learned the past 3 year</a:t>
          </a:r>
        </a:p>
      </dsp:txBody>
      <dsp:txXfrm>
        <a:off x="2071524" y="1893040"/>
        <a:ext cx="2786594" cy="1120679"/>
      </dsp:txXfrm>
    </dsp:sp>
    <dsp:sp modelId="{EC8729ED-FAB0-6747-898E-B272030E4BA2}">
      <dsp:nvSpPr>
        <dsp:cNvPr id="0" name=""/>
        <dsp:cNvSpPr/>
      </dsp:nvSpPr>
      <dsp:spPr>
        <a:xfrm>
          <a:off x="2071524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+ 3 years</a:t>
          </a:r>
        </a:p>
      </dsp:txBody>
      <dsp:txXfrm>
        <a:off x="2071524" y="3013719"/>
        <a:ext cx="2786594" cy="393752"/>
      </dsp:txXfrm>
    </dsp:sp>
    <dsp:sp modelId="{17277F62-9789-8F4A-8039-59DD06A590CB}">
      <dsp:nvSpPr>
        <dsp:cNvPr id="0" name=""/>
        <dsp:cNvSpPr/>
      </dsp:nvSpPr>
      <dsp:spPr>
        <a:xfrm>
          <a:off x="1874647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C8E6-0043-BC4D-AB63-F1C1CD926D70}">
      <dsp:nvSpPr>
        <dsp:cNvPr id="0" name=""/>
        <dsp:cNvSpPr/>
      </dsp:nvSpPr>
      <dsp:spPr>
        <a:xfrm>
          <a:off x="1838519" y="1857602"/>
          <a:ext cx="70875" cy="70875"/>
        </a:xfrm>
        <a:prstGeom prst="ellipse">
          <a:avLst/>
        </a:prstGeom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3DCA-B86D-F24F-BB62-535C4CF48AFB}">
      <dsp:nvSpPr>
        <dsp:cNvPr id="0" name=""/>
        <dsp:cNvSpPr/>
      </dsp:nvSpPr>
      <dsp:spPr>
        <a:xfrm rot="8100000">
          <a:off x="3408192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750182"/>
            <a:satOff val="4810"/>
            <a:lumOff val="3530"/>
            <a:alphaOff val="0"/>
          </a:schemeClr>
        </a:solidFill>
        <a:ln w="15875" cap="flat" cmpd="sng" algn="ctr">
          <a:solidFill>
            <a:schemeClr val="accent2">
              <a:hueOff val="-750182"/>
              <a:satOff val="481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2CCA-3C06-C345-AF1E-76B87C58320C}">
      <dsp:nvSpPr>
        <dsp:cNvPr id="0" name=""/>
        <dsp:cNvSpPr/>
      </dsp:nvSpPr>
      <dsp:spPr>
        <a:xfrm>
          <a:off x="3439123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E696-5A7C-5846-9990-9D2E9D549545}">
      <dsp:nvSpPr>
        <dsp:cNvPr id="0" name=""/>
        <dsp:cNvSpPr/>
      </dsp:nvSpPr>
      <dsp:spPr>
        <a:xfrm>
          <a:off x="3744281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need to know you learned the past 3 year</a:t>
          </a:r>
        </a:p>
      </dsp:txBody>
      <dsp:txXfrm>
        <a:off x="3744281" y="772360"/>
        <a:ext cx="2786594" cy="1120679"/>
      </dsp:txXfrm>
    </dsp:sp>
    <dsp:sp modelId="{6468B032-FB5C-5948-A322-B8A322BF0563}">
      <dsp:nvSpPr>
        <dsp:cNvPr id="0" name=""/>
        <dsp:cNvSpPr/>
      </dsp:nvSpPr>
      <dsp:spPr>
        <a:xfrm>
          <a:off x="3744281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+ 6 years</a:t>
          </a:r>
        </a:p>
      </dsp:txBody>
      <dsp:txXfrm>
        <a:off x="3744281" y="378607"/>
        <a:ext cx="2786594" cy="393752"/>
      </dsp:txXfrm>
    </dsp:sp>
    <dsp:sp modelId="{DCE9EA14-343E-7E45-8518-7CEC7DD64341}">
      <dsp:nvSpPr>
        <dsp:cNvPr id="0" name=""/>
        <dsp:cNvSpPr/>
      </dsp:nvSpPr>
      <dsp:spPr>
        <a:xfrm>
          <a:off x="3547404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0C1C-3A68-0A49-ABBC-29A5EFF7A8C7}">
      <dsp:nvSpPr>
        <dsp:cNvPr id="0" name=""/>
        <dsp:cNvSpPr/>
      </dsp:nvSpPr>
      <dsp:spPr>
        <a:xfrm>
          <a:off x="3511275" y="1857602"/>
          <a:ext cx="70875" cy="70875"/>
        </a:xfrm>
        <a:prstGeom prst="ellipse">
          <a:avLst/>
        </a:prstGeom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014-4F66-B14B-8EBB-DFAC9EA0626C}">
      <dsp:nvSpPr>
        <dsp:cNvPr id="0" name=""/>
        <dsp:cNvSpPr/>
      </dsp:nvSpPr>
      <dsp:spPr>
        <a:xfrm rot="18900000">
          <a:off x="5080949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125273"/>
            <a:satOff val="7215"/>
            <a:lumOff val="5295"/>
            <a:alphaOff val="0"/>
          </a:schemeClr>
        </a:solidFill>
        <a:ln w="15875" cap="flat" cmpd="sng" algn="ctr">
          <a:solidFill>
            <a:schemeClr val="accent2">
              <a:hueOff val="-1125273"/>
              <a:satOff val="721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3193B-CC31-204B-9E7D-8527FAC5E8C6}">
      <dsp:nvSpPr>
        <dsp:cNvPr id="0" name=""/>
        <dsp:cNvSpPr/>
      </dsp:nvSpPr>
      <dsp:spPr>
        <a:xfrm>
          <a:off x="511187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B0D-3A73-3A4A-B251-BA5446452319}">
      <dsp:nvSpPr>
        <dsp:cNvPr id="0" name=""/>
        <dsp:cNvSpPr/>
      </dsp:nvSpPr>
      <dsp:spPr>
        <a:xfrm>
          <a:off x="5417038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need to know you learned the past 3 year</a:t>
          </a:r>
        </a:p>
      </dsp:txBody>
      <dsp:txXfrm>
        <a:off x="5417038" y="1893040"/>
        <a:ext cx="2786594" cy="1120679"/>
      </dsp:txXfrm>
    </dsp:sp>
    <dsp:sp modelId="{B7C5669B-7364-C244-8167-BA081F1B4C68}">
      <dsp:nvSpPr>
        <dsp:cNvPr id="0" name=""/>
        <dsp:cNvSpPr/>
      </dsp:nvSpPr>
      <dsp:spPr>
        <a:xfrm>
          <a:off x="5417038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+ 9 years</a:t>
          </a:r>
        </a:p>
      </dsp:txBody>
      <dsp:txXfrm>
        <a:off x="5417038" y="3013719"/>
        <a:ext cx="2786594" cy="393752"/>
      </dsp:txXfrm>
    </dsp:sp>
    <dsp:sp modelId="{B233CBB3-A58F-9B46-B6B5-65DCA4ABE20A}">
      <dsp:nvSpPr>
        <dsp:cNvPr id="0" name=""/>
        <dsp:cNvSpPr/>
      </dsp:nvSpPr>
      <dsp:spPr>
        <a:xfrm>
          <a:off x="522016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ADD-911E-DE4B-9F3D-CB8D98A9BCEC}">
      <dsp:nvSpPr>
        <dsp:cNvPr id="0" name=""/>
        <dsp:cNvSpPr/>
      </dsp:nvSpPr>
      <dsp:spPr>
        <a:xfrm>
          <a:off x="5184032" y="1857602"/>
          <a:ext cx="70875" cy="70875"/>
        </a:xfrm>
        <a:prstGeom prst="ellipse">
          <a:avLst/>
        </a:prstGeom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C69C-6E7F-B149-B336-F4EDD5DAAC10}">
      <dsp:nvSpPr>
        <dsp:cNvPr id="0" name=""/>
        <dsp:cNvSpPr/>
      </dsp:nvSpPr>
      <dsp:spPr>
        <a:xfrm rot="8100000">
          <a:off x="67537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15875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FD7A-8AE7-3145-9D98-4AE0CC4FF0B2}">
      <dsp:nvSpPr>
        <dsp:cNvPr id="0" name=""/>
        <dsp:cNvSpPr/>
      </dsp:nvSpPr>
      <dsp:spPr>
        <a:xfrm>
          <a:off x="6784636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F48A-F31A-2B48-9E77-5508F887F2A8}">
      <dsp:nvSpPr>
        <dsp:cNvPr id="0" name=""/>
        <dsp:cNvSpPr/>
      </dsp:nvSpPr>
      <dsp:spPr>
        <a:xfrm>
          <a:off x="7089795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need to know you learned the past 3 year, and so on.</a:t>
          </a:r>
          <a:endParaRPr lang="en-US" sz="1500" b="1" kern="1200" dirty="0"/>
        </a:p>
      </dsp:txBody>
      <dsp:txXfrm>
        <a:off x="7089795" y="772360"/>
        <a:ext cx="2786594" cy="1120679"/>
      </dsp:txXfrm>
    </dsp:sp>
    <dsp:sp modelId="{2A41D7FC-239F-2F42-B91D-6B873D42AC94}">
      <dsp:nvSpPr>
        <dsp:cNvPr id="0" name=""/>
        <dsp:cNvSpPr/>
      </dsp:nvSpPr>
      <dsp:spPr>
        <a:xfrm>
          <a:off x="7089795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+ 12 years</a:t>
          </a:r>
        </a:p>
      </dsp:txBody>
      <dsp:txXfrm>
        <a:off x="7089795" y="378607"/>
        <a:ext cx="2786594" cy="393752"/>
      </dsp:txXfrm>
    </dsp:sp>
    <dsp:sp modelId="{834B0952-C5F1-2240-AAB3-AA51D6A804CC}">
      <dsp:nvSpPr>
        <dsp:cNvPr id="0" name=""/>
        <dsp:cNvSpPr/>
      </dsp:nvSpPr>
      <dsp:spPr>
        <a:xfrm>
          <a:off x="6892918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4B4EC-675E-6B48-BE21-36F714DDE276}">
      <dsp:nvSpPr>
        <dsp:cNvPr id="0" name=""/>
        <dsp:cNvSpPr/>
      </dsp:nvSpPr>
      <dsp:spPr>
        <a:xfrm>
          <a:off x="6856789" y="1857602"/>
          <a:ext cx="70875" cy="70875"/>
        </a:xfrm>
        <a:prstGeom prst="ellipse">
          <a:avLst/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2FDBC-F9FE-0348-BCE4-5B8EEA789131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B4D4F-9C05-BE42-BA40-5BBA1BCAE6D3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Slack 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Backbone for lightweight interactions</a:t>
          </a:r>
        </a:p>
      </dsp:txBody>
      <dsp:txXfrm>
        <a:off x="1505536" y="576055"/>
        <a:ext cx="1777715" cy="1777715"/>
      </dsp:txXfrm>
    </dsp:sp>
    <dsp:sp modelId="{020148EF-D3B1-1742-BBE1-232DD60FFE50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5">
            <a:hueOff val="-497752"/>
            <a:satOff val="46"/>
            <a:lumOff val="-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Zoom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Planned class, team, individual discussions</a:t>
          </a:r>
        </a:p>
      </dsp:txBody>
      <dsp:txXfrm>
        <a:off x="3627134" y="576055"/>
        <a:ext cx="1777715" cy="1777715"/>
      </dsp:txXfrm>
    </dsp:sp>
    <dsp:sp modelId="{53CE6563-D4DE-E548-BB9F-1A3CFD5EFC09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5">
            <a:hueOff val="-995505"/>
            <a:satOff val="92"/>
            <a:lumOff val="-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GoogleDocs</a:t>
          </a:r>
          <a:endParaRPr lang="en-US" sz="21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Collaborative content development</a:t>
          </a:r>
        </a:p>
      </dsp:txBody>
      <dsp:txXfrm>
        <a:off x="1505536" y="2697653"/>
        <a:ext cx="1777715" cy="1777715"/>
      </dsp:txXfrm>
    </dsp:sp>
    <dsp:sp modelId="{59B7B32D-E703-C549-A9FA-55CFCBC65A86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-1493257"/>
            <a:satOff val="138"/>
            <a:lumOff val="-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GitHub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Collaborative content management</a:t>
          </a:r>
        </a:p>
      </dsp:txBody>
      <dsp:txXfrm>
        <a:off x="3627134" y="2697653"/>
        <a:ext cx="1777715" cy="17777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9FB0-0366-4F54-8FEE-3197D5819FD3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93170-B0FB-4D5A-AA0C-0837DDCB1266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333A2-5C7A-4B39-8B03-E10A7D26DF21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Enables a virtual team room experience</a:t>
          </a:r>
        </a:p>
      </dsp:txBody>
      <dsp:txXfrm>
        <a:off x="1689780" y="625"/>
        <a:ext cx="4892774" cy="1463013"/>
      </dsp:txXfrm>
    </dsp:sp>
    <dsp:sp modelId="{A04BD385-62EE-4003-BF49-C4448D30A82D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6303-299B-4AF4-A34E-E17526A73079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2A1C3-4A13-49D3-B8FA-948E11D365DF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Have it on your phone, desktop, tablet, Apple Watch</a:t>
          </a:r>
        </a:p>
      </dsp:txBody>
      <dsp:txXfrm>
        <a:off x="1689780" y="1829392"/>
        <a:ext cx="4892774" cy="1463013"/>
      </dsp:txXfrm>
    </dsp:sp>
    <dsp:sp modelId="{6532772B-80A8-4C32-A25F-1480962442AE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A46BA-FFD3-4E17-8488-9BD53807E96F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65F25-98D0-4DBC-85D3-FBC3EE21A289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Monitor it regularly</a:t>
          </a:r>
        </a:p>
      </dsp:txBody>
      <dsp:txXfrm>
        <a:off x="1689780" y="3658159"/>
        <a:ext cx="4892774" cy="14630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7AF8B-BF4B-374A-A1A7-F37DA6E4C800}">
      <dsp:nvSpPr>
        <dsp:cNvPr id="0" name=""/>
        <dsp:cNvSpPr/>
      </dsp:nvSpPr>
      <dsp:spPr>
        <a:xfrm>
          <a:off x="3193" y="36164"/>
          <a:ext cx="2533509" cy="35469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22" tIns="330200" rIns="19752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 on time: We will start right way, most days</a:t>
          </a:r>
        </a:p>
      </dsp:txBody>
      <dsp:txXfrm>
        <a:off x="3193" y="1383991"/>
        <a:ext cx="2533509" cy="2128147"/>
      </dsp:txXfrm>
    </dsp:sp>
    <dsp:sp modelId="{8469ABB7-B70E-F547-92B3-02F2410F9A18}">
      <dsp:nvSpPr>
        <dsp:cNvPr id="0" name=""/>
        <dsp:cNvSpPr/>
      </dsp:nvSpPr>
      <dsp:spPr>
        <a:xfrm>
          <a:off x="737911" y="390855"/>
          <a:ext cx="1064073" cy="10640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59" tIns="12700" rIns="8295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3741" y="546685"/>
        <a:ext cx="752413" cy="752413"/>
      </dsp:txXfrm>
    </dsp:sp>
    <dsp:sp modelId="{41CD31CA-EDB9-4242-9A1C-2EFA9C9CA45D}">
      <dsp:nvSpPr>
        <dsp:cNvPr id="0" name=""/>
        <dsp:cNvSpPr/>
      </dsp:nvSpPr>
      <dsp:spPr>
        <a:xfrm>
          <a:off x="3193" y="3583005"/>
          <a:ext cx="2533509" cy="72"/>
        </a:xfrm>
        <a:prstGeom prst="rect">
          <a:avLst/>
        </a:prstGeom>
        <a:solidFill>
          <a:schemeClr val="accent5">
            <a:hueOff val="-213322"/>
            <a:satOff val="20"/>
            <a:lumOff val="-1709"/>
            <a:alphaOff val="0"/>
          </a:schemeClr>
        </a:solidFill>
        <a:ln w="15875" cap="flat" cmpd="sng" algn="ctr">
          <a:solidFill>
            <a:schemeClr val="accent5">
              <a:hueOff val="-213322"/>
              <a:satOff val="20"/>
              <a:lumOff val="-17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C518E-AEDD-7B4E-ADEA-2253D182D77F}">
      <dsp:nvSpPr>
        <dsp:cNvPr id="0" name=""/>
        <dsp:cNvSpPr/>
      </dsp:nvSpPr>
      <dsp:spPr>
        <a:xfrm>
          <a:off x="2790053" y="36164"/>
          <a:ext cx="2533509" cy="3546913"/>
        </a:xfrm>
        <a:prstGeom prst="rect">
          <a:avLst/>
        </a:prstGeom>
        <a:solidFill>
          <a:schemeClr val="accent5">
            <a:tint val="40000"/>
            <a:alpha val="90000"/>
            <a:hueOff val="-765769"/>
            <a:satOff val="-8760"/>
            <a:lumOff val="-92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765769"/>
              <a:satOff val="-8760"/>
              <a:lumOff val="-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22" tIns="330200" rIns="19752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comfortable, use your camera when remote and talking</a:t>
          </a:r>
        </a:p>
      </dsp:txBody>
      <dsp:txXfrm>
        <a:off x="2790053" y="1383991"/>
        <a:ext cx="2533509" cy="2128147"/>
      </dsp:txXfrm>
    </dsp:sp>
    <dsp:sp modelId="{035B37D5-2B35-B64D-82A1-CAB441F9FDBA}">
      <dsp:nvSpPr>
        <dsp:cNvPr id="0" name=""/>
        <dsp:cNvSpPr/>
      </dsp:nvSpPr>
      <dsp:spPr>
        <a:xfrm>
          <a:off x="3524771" y="390855"/>
          <a:ext cx="1064073" cy="1064073"/>
        </a:xfrm>
        <a:prstGeom prst="ellipse">
          <a:avLst/>
        </a:prstGeom>
        <a:solidFill>
          <a:schemeClr val="accent5">
            <a:hueOff val="-426645"/>
            <a:satOff val="39"/>
            <a:lumOff val="-3417"/>
            <a:alphaOff val="0"/>
          </a:schemeClr>
        </a:solidFill>
        <a:ln w="15875" cap="flat" cmpd="sng" algn="ctr">
          <a:solidFill>
            <a:schemeClr val="accent5">
              <a:hueOff val="-426645"/>
              <a:satOff val="39"/>
              <a:lumOff val="-34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59" tIns="12700" rIns="8295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0601" y="546685"/>
        <a:ext cx="752413" cy="752413"/>
      </dsp:txXfrm>
    </dsp:sp>
    <dsp:sp modelId="{A5286BC1-D576-0D48-B38F-48C46111213D}">
      <dsp:nvSpPr>
        <dsp:cNvPr id="0" name=""/>
        <dsp:cNvSpPr/>
      </dsp:nvSpPr>
      <dsp:spPr>
        <a:xfrm>
          <a:off x="2790053" y="3583005"/>
          <a:ext cx="2533509" cy="72"/>
        </a:xfrm>
        <a:prstGeom prst="rect">
          <a:avLst/>
        </a:prstGeom>
        <a:solidFill>
          <a:schemeClr val="accent5">
            <a:hueOff val="-639967"/>
            <a:satOff val="59"/>
            <a:lumOff val="-5126"/>
            <a:alphaOff val="0"/>
          </a:schemeClr>
        </a:solidFill>
        <a:ln w="15875" cap="flat" cmpd="sng" algn="ctr">
          <a:solidFill>
            <a:schemeClr val="accent5">
              <a:hueOff val="-639967"/>
              <a:satOff val="59"/>
              <a:lumOff val="-5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27B97-899B-7046-8DAA-0D5DD68E2568}">
      <dsp:nvSpPr>
        <dsp:cNvPr id="0" name=""/>
        <dsp:cNvSpPr/>
      </dsp:nvSpPr>
      <dsp:spPr>
        <a:xfrm>
          <a:off x="5576913" y="36164"/>
          <a:ext cx="2533509" cy="3546913"/>
        </a:xfrm>
        <a:prstGeom prst="rect">
          <a:avLst/>
        </a:prstGeom>
        <a:solidFill>
          <a:schemeClr val="accent5">
            <a:tint val="40000"/>
            <a:alpha val="90000"/>
            <a:hueOff val="-1531538"/>
            <a:satOff val="-17520"/>
            <a:lumOff val="-185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531538"/>
              <a:satOff val="-17520"/>
              <a:lumOff val="-1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22" tIns="330200" rIns="19752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Feel free to have your camera off, especially if it permits you to move around a bit</a:t>
          </a:r>
        </a:p>
      </dsp:txBody>
      <dsp:txXfrm>
        <a:off x="5576913" y="1383991"/>
        <a:ext cx="2533509" cy="2128147"/>
      </dsp:txXfrm>
    </dsp:sp>
    <dsp:sp modelId="{E158A767-DBE5-DC49-9B42-BA8F0716906A}">
      <dsp:nvSpPr>
        <dsp:cNvPr id="0" name=""/>
        <dsp:cNvSpPr/>
      </dsp:nvSpPr>
      <dsp:spPr>
        <a:xfrm>
          <a:off x="6311631" y="390855"/>
          <a:ext cx="1064073" cy="1064073"/>
        </a:xfrm>
        <a:prstGeom prst="ellipse">
          <a:avLst/>
        </a:prstGeom>
        <a:solidFill>
          <a:schemeClr val="accent5">
            <a:hueOff val="-853290"/>
            <a:satOff val="79"/>
            <a:lumOff val="-6835"/>
            <a:alphaOff val="0"/>
          </a:schemeClr>
        </a:solidFill>
        <a:ln w="15875" cap="flat" cmpd="sng" algn="ctr">
          <a:solidFill>
            <a:schemeClr val="accent5">
              <a:hueOff val="-853290"/>
              <a:satOff val="79"/>
              <a:lumOff val="-68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59" tIns="12700" rIns="8295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67461" y="546685"/>
        <a:ext cx="752413" cy="752413"/>
      </dsp:txXfrm>
    </dsp:sp>
    <dsp:sp modelId="{5F495DEA-9878-D243-B7B1-CE22F9AFA312}">
      <dsp:nvSpPr>
        <dsp:cNvPr id="0" name=""/>
        <dsp:cNvSpPr/>
      </dsp:nvSpPr>
      <dsp:spPr>
        <a:xfrm>
          <a:off x="5576913" y="3583005"/>
          <a:ext cx="2533509" cy="72"/>
        </a:xfrm>
        <a:prstGeom prst="rect">
          <a:avLst/>
        </a:prstGeom>
        <a:solidFill>
          <a:schemeClr val="accent5">
            <a:hueOff val="-1066612"/>
            <a:satOff val="99"/>
            <a:lumOff val="-8544"/>
            <a:alphaOff val="0"/>
          </a:schemeClr>
        </a:solidFill>
        <a:ln w="15875" cap="flat" cmpd="sng" algn="ctr">
          <a:solidFill>
            <a:schemeClr val="accent5">
              <a:hueOff val="-1066612"/>
              <a:satOff val="99"/>
              <a:lumOff val="-85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5C5C6-A06B-AF47-96D6-1E6C04795E4A}">
      <dsp:nvSpPr>
        <dsp:cNvPr id="0" name=""/>
        <dsp:cNvSpPr/>
      </dsp:nvSpPr>
      <dsp:spPr>
        <a:xfrm>
          <a:off x="8363774" y="36164"/>
          <a:ext cx="2533509" cy="3546913"/>
        </a:xfrm>
        <a:prstGeom prst="rect">
          <a:avLst/>
        </a:prstGeom>
        <a:solidFill>
          <a:schemeClr val="accent5">
            <a:tint val="40000"/>
            <a:alpha val="90000"/>
            <a:hueOff val="-2297306"/>
            <a:satOff val="-26280"/>
            <a:lumOff val="-278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297306"/>
              <a:satOff val="-26280"/>
              <a:lumOff val="-27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22" tIns="330200" rIns="19752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 flexible with me, yourselves, others</a:t>
          </a:r>
        </a:p>
      </dsp:txBody>
      <dsp:txXfrm>
        <a:off x="8363774" y="1383991"/>
        <a:ext cx="2533509" cy="2128147"/>
      </dsp:txXfrm>
    </dsp:sp>
    <dsp:sp modelId="{5CDC69C6-4EDA-B845-95CB-88ACAC040160}">
      <dsp:nvSpPr>
        <dsp:cNvPr id="0" name=""/>
        <dsp:cNvSpPr/>
      </dsp:nvSpPr>
      <dsp:spPr>
        <a:xfrm>
          <a:off x="9098491" y="390855"/>
          <a:ext cx="1064073" cy="1064073"/>
        </a:xfrm>
        <a:prstGeom prst="ellipse">
          <a:avLst/>
        </a:prstGeom>
        <a:solidFill>
          <a:schemeClr val="accent5">
            <a:hueOff val="-1279935"/>
            <a:satOff val="118"/>
            <a:lumOff val="-10252"/>
            <a:alphaOff val="0"/>
          </a:schemeClr>
        </a:solidFill>
        <a:ln w="15875" cap="flat" cmpd="sng" algn="ctr">
          <a:solidFill>
            <a:schemeClr val="accent5">
              <a:hueOff val="-1279935"/>
              <a:satOff val="118"/>
              <a:lumOff val="-10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59" tIns="12700" rIns="8295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54321" y="546685"/>
        <a:ext cx="752413" cy="752413"/>
      </dsp:txXfrm>
    </dsp:sp>
    <dsp:sp modelId="{6916AE82-A69C-6044-B10A-C449C9A5D39C}">
      <dsp:nvSpPr>
        <dsp:cNvPr id="0" name=""/>
        <dsp:cNvSpPr/>
      </dsp:nvSpPr>
      <dsp:spPr>
        <a:xfrm>
          <a:off x="8363774" y="3583005"/>
          <a:ext cx="2533509" cy="72"/>
        </a:xfrm>
        <a:prstGeom prst="rect">
          <a:avLst/>
        </a:prstGeom>
        <a:solidFill>
          <a:schemeClr val="accent5">
            <a:hueOff val="-1493257"/>
            <a:satOff val="138"/>
            <a:lumOff val="-11961"/>
            <a:alphaOff val="0"/>
          </a:schemeClr>
        </a:solidFill>
        <a:ln w="15875" cap="flat" cmpd="sng" algn="ctr">
          <a:solidFill>
            <a:schemeClr val="accent5">
              <a:hueOff val="-1493257"/>
              <a:satOff val="138"/>
              <a:lumOff val="-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4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8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2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2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3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maherou.github.io/Teac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B6FE6DF1-3BB3-45DD-B33F-ADD10CFFA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29793-FD5C-9B4A-ACC0-B9015AE9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6000">
                <a:solidFill>
                  <a:schemeClr val="bg1"/>
                </a:solidFill>
              </a:rPr>
              <a:t>Intro to Computer Science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AC27C-2E5A-8341-9295-6A28CA718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Michael A. Heroux</a:t>
            </a:r>
          </a:p>
        </p:txBody>
      </p:sp>
    </p:spTree>
    <p:extLst>
      <p:ext uri="{BB962C8B-B14F-4D97-AF65-F5344CB8AC3E}">
        <p14:creationId xmlns:p14="http://schemas.microsoft.com/office/powerpoint/2010/main" val="5300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F03DB-3B3F-1F4E-A6AD-518A685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C168-4011-AF49-885F-EA64D06F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899504" cy="3342747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https://maherou.github.io/Teaching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6D76-8FDA-4DC2-98CB-CFE856798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1575-936E-CF4A-AF83-FACEB12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Tactical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54797-FD22-4E39-A28E-08AA634EE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34519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9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1575-936E-CF4A-AF83-FACEB12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Strategic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54797-FD22-4E39-A28E-08AA634EE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49065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62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FF0F-83D8-AB40-B1F2-5748C1E1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Timeline: CS Knowledge “half life”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4AAB6AB-A486-45D3-9824-FB57DF53F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42348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39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FF0F-83D8-AB40-B1F2-5748C1E1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Timeline: CS Knowledge Growth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4AAB6AB-A486-45D3-9824-FB57DF53F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7417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49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A05-17C8-614F-A33E-BB31386F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300"/>
              <a:t>Communication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CEE0A-596B-40A7-9D3D-EBB74B4A7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727598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599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A05-17C8-614F-A33E-BB31386F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Slack: Creating persistent presence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D136BD7-B993-49A4-B5AA-29AEC4F6D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001889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58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C5BC8-4F32-4948-9614-C25F6FBF6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E918A-646C-E645-ADDE-9D0F94F8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Expectations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D9C8-CAFF-1F4A-A2BC-635B4B86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Keep strategic goals in mind</a:t>
            </a:r>
          </a:p>
          <a:p>
            <a:pPr lvl="1"/>
            <a:r>
              <a:rPr lang="en-US"/>
              <a:t>Prepare for professional life</a:t>
            </a:r>
          </a:p>
          <a:p>
            <a:pPr lvl="1"/>
            <a:r>
              <a:rPr lang="en-US"/>
              <a:t>Cultivate a growth mindset</a:t>
            </a:r>
          </a:p>
          <a:p>
            <a:pPr lvl="1"/>
            <a:r>
              <a:rPr lang="en-US"/>
              <a:t>Our tactics can change</a:t>
            </a:r>
          </a:p>
          <a:p>
            <a:r>
              <a:rPr lang="en-US"/>
              <a:t>Be transparent</a:t>
            </a:r>
          </a:p>
          <a:p>
            <a:pPr lvl="1"/>
            <a:r>
              <a:rPr lang="en-US"/>
              <a:t>Communicate to me and your team about opportunities, challenges</a:t>
            </a:r>
          </a:p>
          <a:p>
            <a:pPr lvl="1"/>
            <a:r>
              <a:rPr lang="en-US"/>
              <a:t>Communicate early, when issues are just emerging and easier to address</a:t>
            </a:r>
          </a:p>
          <a:p>
            <a:r>
              <a:rPr lang="en-US"/>
              <a:t>Commit</a:t>
            </a:r>
          </a:p>
          <a:p>
            <a:pPr lvl="1"/>
            <a:r>
              <a:rPr lang="en-US"/>
              <a:t>Stay focused</a:t>
            </a:r>
          </a:p>
          <a:p>
            <a:pPr lvl="1"/>
            <a:r>
              <a:rPr lang="en-US"/>
              <a:t>Adapt as needed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917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C55D7-FD69-2842-8EBB-7C5C5229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Class time protocols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028120-0D7C-4E91-9600-120317CD2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05062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36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D433DD"/>
      </a:accent1>
      <a:accent2>
        <a:srgbClr val="8937D0"/>
      </a:accent2>
      <a:accent3>
        <a:srgbClr val="5C4AE1"/>
      </a:accent3>
      <a:accent4>
        <a:srgbClr val="2A5BCD"/>
      </a:accent4>
      <a:accent5>
        <a:srgbClr val="33ADDD"/>
      </a:accent5>
      <a:accent6>
        <a:srgbClr val="1EB5A1"/>
      </a:accent6>
      <a:hlink>
        <a:srgbClr val="3F86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402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RetrospectVTI</vt:lpstr>
      <vt:lpstr>Intro to Computer Science Research</vt:lpstr>
      <vt:lpstr>Tactical Goals</vt:lpstr>
      <vt:lpstr>Strategic Goals</vt:lpstr>
      <vt:lpstr>Timeline: CS Knowledge “half life”</vt:lpstr>
      <vt:lpstr>Timeline: CS Knowledge Growth</vt:lpstr>
      <vt:lpstr>Communication tools</vt:lpstr>
      <vt:lpstr>Slack: Creating persistent presence</vt:lpstr>
      <vt:lpstr>Expectations</vt:lpstr>
      <vt:lpstr>Class time protocols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 Research</dc:title>
  <dc:creator>Heroux, Mike</dc:creator>
  <cp:lastModifiedBy>Heroux, Mike</cp:lastModifiedBy>
  <cp:revision>2</cp:revision>
  <dcterms:created xsi:type="dcterms:W3CDTF">2020-08-31T17:40:19Z</dcterms:created>
  <dcterms:modified xsi:type="dcterms:W3CDTF">2021-01-23T16:59:53Z</dcterms:modified>
</cp:coreProperties>
</file>