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8" d="100"/>
          <a:sy n="88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1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6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4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4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1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3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0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3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4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9" r:id="rId6"/>
    <p:sldLayoutId id="2147483724" r:id="rId7"/>
    <p:sldLayoutId id="2147483725" r:id="rId8"/>
    <p:sldLayoutId id="2147483726" r:id="rId9"/>
    <p:sldLayoutId id="2147483728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4A407B-E8A9-8EC0-5999-426D67ED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FFFFFF"/>
                </a:solidFill>
              </a:rPr>
              <a:t>AI Assisted Computer Science Research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">
            <a:extLst>
              <a:ext uri="{FF2B5EF4-FFF2-40B4-BE49-F238E27FC236}">
                <a16:creationId xmlns:a16="http://schemas.microsoft.com/office/drawing/2014/main" id="{698C15B2-7982-84AD-A145-1D7C3B439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5" r="17520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1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0F3F2"/>
      </a:lt2>
      <a:accent1>
        <a:srgbClr val="C34D6C"/>
      </a:accent1>
      <a:accent2>
        <a:srgbClr val="B13B8C"/>
      </a:accent2>
      <a:accent3>
        <a:srgbClr val="B74DC3"/>
      </a:accent3>
      <a:accent4>
        <a:srgbClr val="753DB2"/>
      </a:accent4>
      <a:accent5>
        <a:srgbClr val="554DC3"/>
      </a:accent5>
      <a:accent6>
        <a:srgbClr val="3B64B1"/>
      </a:accent6>
      <a:hlink>
        <a:srgbClr val="5D3F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Tw Cen MT</vt:lpstr>
      <vt:lpstr>RetrospectVTI</vt:lpstr>
      <vt:lpstr>AI Assisted Computer Science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Assisted Computer Science Research</dc:title>
  <dc:creator>Heroux, Mike</dc:creator>
  <cp:lastModifiedBy>Heroux, Mike</cp:lastModifiedBy>
  <cp:revision>1</cp:revision>
  <dcterms:created xsi:type="dcterms:W3CDTF">2023-08-22T17:13:16Z</dcterms:created>
  <dcterms:modified xsi:type="dcterms:W3CDTF">2023-08-22T17:19:50Z</dcterms:modified>
</cp:coreProperties>
</file>