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6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42"/>
    <p:restoredTop sz="94720"/>
  </p:normalViewPr>
  <p:slideViewPr>
    <p:cSldViewPr snapToGrid="0" snapToObjects="1">
      <p:cViewPr varScale="1">
        <p:scale>
          <a:sx n="171" d="100"/>
          <a:sy n="171" d="100"/>
        </p:scale>
        <p:origin x="168" y="1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CC62C4-A29C-4577-BE36-0D950318FE5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55CC74-55A4-45B5-B616-CBEBA9BDE4F5}">
      <dgm:prSet/>
      <dgm:spPr/>
      <dgm:t>
        <a:bodyPr/>
        <a:lstStyle/>
        <a:p>
          <a:r>
            <a:rPr lang="en-US"/>
            <a:t>Complete a State-of-the-Field Project</a:t>
          </a:r>
        </a:p>
      </dgm:t>
    </dgm:pt>
    <dgm:pt modelId="{15D54409-02CC-4E94-9CE1-FCCC0F196EE1}" type="parTrans" cxnId="{8C80DBC7-7694-41E3-8C98-34382952B023}">
      <dgm:prSet/>
      <dgm:spPr/>
      <dgm:t>
        <a:bodyPr/>
        <a:lstStyle/>
        <a:p>
          <a:endParaRPr lang="en-US"/>
        </a:p>
      </dgm:t>
    </dgm:pt>
    <dgm:pt modelId="{DFC4127B-CC04-48DC-890B-74E5CCAE2B08}" type="sibTrans" cxnId="{8C80DBC7-7694-41E3-8C98-34382952B023}">
      <dgm:prSet/>
      <dgm:spPr/>
      <dgm:t>
        <a:bodyPr/>
        <a:lstStyle/>
        <a:p>
          <a:endParaRPr lang="en-US"/>
        </a:p>
      </dgm:t>
    </dgm:pt>
    <dgm:pt modelId="{2CE3208A-2A21-45B8-A55E-8AABE16B7EE9}">
      <dgm:prSet/>
      <dgm:spPr/>
      <dgm:t>
        <a:bodyPr/>
        <a:lstStyle/>
        <a:p>
          <a:r>
            <a:rPr lang="en-US" dirty="0"/>
            <a:t>At the end of the course: Paper, presentation, and dialogue on a topic:</a:t>
          </a:r>
        </a:p>
      </dgm:t>
    </dgm:pt>
    <dgm:pt modelId="{F2B238A8-15CC-429A-BBF4-091627128943}" type="parTrans" cxnId="{68968CB0-A6A3-4F34-AEC2-23FA433F16AA}">
      <dgm:prSet/>
      <dgm:spPr/>
      <dgm:t>
        <a:bodyPr/>
        <a:lstStyle/>
        <a:p>
          <a:endParaRPr lang="en-US"/>
        </a:p>
      </dgm:t>
    </dgm:pt>
    <dgm:pt modelId="{331ED36B-5615-4094-8A82-B491854366A2}" type="sibTrans" cxnId="{68968CB0-A6A3-4F34-AEC2-23FA433F16AA}">
      <dgm:prSet/>
      <dgm:spPr/>
      <dgm:t>
        <a:bodyPr/>
        <a:lstStyle/>
        <a:p>
          <a:endParaRPr lang="en-US"/>
        </a:p>
      </dgm:t>
    </dgm:pt>
    <dgm:pt modelId="{A5134665-6C0C-4E08-BD79-D4E1FDFC2B8A}">
      <dgm:prSet/>
      <dgm:spPr/>
      <dgm:t>
        <a:bodyPr/>
        <a:lstStyle/>
        <a:p>
          <a:r>
            <a:rPr lang="en-US" dirty="0"/>
            <a:t>Technical Analysis</a:t>
          </a:r>
        </a:p>
      </dgm:t>
    </dgm:pt>
    <dgm:pt modelId="{E94256C5-9D31-4313-947E-338DCD6F0304}" type="parTrans" cxnId="{C600541C-3D27-4AF6-A615-AC70B2A702B4}">
      <dgm:prSet/>
      <dgm:spPr/>
      <dgm:t>
        <a:bodyPr/>
        <a:lstStyle/>
        <a:p>
          <a:endParaRPr lang="en-US"/>
        </a:p>
      </dgm:t>
    </dgm:pt>
    <dgm:pt modelId="{CFFB9A70-3A4E-464B-87BF-F51DB3282D50}" type="sibTrans" cxnId="{C600541C-3D27-4AF6-A615-AC70B2A702B4}">
      <dgm:prSet/>
      <dgm:spPr/>
      <dgm:t>
        <a:bodyPr/>
        <a:lstStyle/>
        <a:p>
          <a:endParaRPr lang="en-US"/>
        </a:p>
      </dgm:t>
    </dgm:pt>
    <dgm:pt modelId="{52F1177C-63F1-4789-B693-EBCADF0A2C53}">
      <dgm:prSet/>
      <dgm:spPr/>
      <dgm:t>
        <a:bodyPr/>
        <a:lstStyle/>
        <a:p>
          <a:r>
            <a:rPr lang="en-US" dirty="0"/>
            <a:t>Future Trends</a:t>
          </a:r>
        </a:p>
      </dgm:t>
    </dgm:pt>
    <dgm:pt modelId="{A093BAD6-2BD0-4CA7-B6C9-A236D68E11FC}" type="parTrans" cxnId="{E7D4751F-67E9-49AD-8C83-D9F8597461CA}">
      <dgm:prSet/>
      <dgm:spPr/>
      <dgm:t>
        <a:bodyPr/>
        <a:lstStyle/>
        <a:p>
          <a:endParaRPr lang="en-US"/>
        </a:p>
      </dgm:t>
    </dgm:pt>
    <dgm:pt modelId="{D563A2BB-A94F-41B0-98B7-E8D7A91AE558}" type="sibTrans" cxnId="{E7D4751F-67E9-49AD-8C83-D9F8597461CA}">
      <dgm:prSet/>
      <dgm:spPr/>
      <dgm:t>
        <a:bodyPr/>
        <a:lstStyle/>
        <a:p>
          <a:endParaRPr lang="en-US"/>
        </a:p>
      </dgm:t>
    </dgm:pt>
    <dgm:pt modelId="{61C7ECF3-3D29-4954-A9A4-B6D77DF04F0C}">
      <dgm:prSet/>
      <dgm:spPr/>
      <dgm:t>
        <a:bodyPr/>
        <a:lstStyle/>
        <a:p>
          <a:r>
            <a:rPr lang="en-US" dirty="0"/>
            <a:t>Learn approaches for technical topic</a:t>
          </a:r>
        </a:p>
      </dgm:t>
    </dgm:pt>
    <dgm:pt modelId="{25DCBFA8-0E02-41D6-9615-F9F8A55793DB}" type="parTrans" cxnId="{D22E69B4-B2E7-466D-A669-C5F50031EBA7}">
      <dgm:prSet/>
      <dgm:spPr/>
      <dgm:t>
        <a:bodyPr/>
        <a:lstStyle/>
        <a:p>
          <a:endParaRPr lang="en-US"/>
        </a:p>
      </dgm:t>
    </dgm:pt>
    <dgm:pt modelId="{A26B123E-ADA7-4138-9D69-8CB478E67DFA}" type="sibTrans" cxnId="{D22E69B4-B2E7-466D-A669-C5F50031EBA7}">
      <dgm:prSet/>
      <dgm:spPr/>
      <dgm:t>
        <a:bodyPr/>
        <a:lstStyle/>
        <a:p>
          <a:endParaRPr lang="en-US"/>
        </a:p>
      </dgm:t>
    </dgm:pt>
    <dgm:pt modelId="{391265FC-F963-483E-8743-4340624C44B4}">
      <dgm:prSet/>
      <dgm:spPr/>
      <dgm:t>
        <a:bodyPr/>
        <a:lstStyle/>
        <a:p>
          <a:r>
            <a:rPr lang="en-US"/>
            <a:t>Finding content</a:t>
          </a:r>
        </a:p>
      </dgm:t>
    </dgm:pt>
    <dgm:pt modelId="{A2DEBDC7-921C-4C95-8359-29D55476090C}" type="parTrans" cxnId="{0363C066-2558-4009-9D24-96BC2558284B}">
      <dgm:prSet/>
      <dgm:spPr/>
      <dgm:t>
        <a:bodyPr/>
        <a:lstStyle/>
        <a:p>
          <a:endParaRPr lang="en-US"/>
        </a:p>
      </dgm:t>
    </dgm:pt>
    <dgm:pt modelId="{A3F1014F-0FDB-4DB9-9FD0-C3ECAB560043}" type="sibTrans" cxnId="{0363C066-2558-4009-9D24-96BC2558284B}">
      <dgm:prSet/>
      <dgm:spPr/>
      <dgm:t>
        <a:bodyPr/>
        <a:lstStyle/>
        <a:p>
          <a:endParaRPr lang="en-US"/>
        </a:p>
      </dgm:t>
    </dgm:pt>
    <dgm:pt modelId="{39BE7C5E-1DD0-46E7-8DC8-42CA1CF8FCF1}">
      <dgm:prSet/>
      <dgm:spPr/>
      <dgm:t>
        <a:bodyPr/>
        <a:lstStyle/>
        <a:p>
          <a:r>
            <a:rPr lang="en-US"/>
            <a:t>Collaborating</a:t>
          </a:r>
        </a:p>
      </dgm:t>
    </dgm:pt>
    <dgm:pt modelId="{867ACDDB-76CE-499B-B155-A3E5FD19D916}" type="parTrans" cxnId="{BEA0B27A-D7C1-4D65-BC9B-E19D1FFB2B81}">
      <dgm:prSet/>
      <dgm:spPr/>
      <dgm:t>
        <a:bodyPr/>
        <a:lstStyle/>
        <a:p>
          <a:endParaRPr lang="en-US"/>
        </a:p>
      </dgm:t>
    </dgm:pt>
    <dgm:pt modelId="{38CD8D58-3318-49A9-A270-AF9FF6F36AA8}" type="sibTrans" cxnId="{BEA0B27A-D7C1-4D65-BC9B-E19D1FFB2B81}">
      <dgm:prSet/>
      <dgm:spPr/>
      <dgm:t>
        <a:bodyPr/>
        <a:lstStyle/>
        <a:p>
          <a:endParaRPr lang="en-US"/>
        </a:p>
      </dgm:t>
    </dgm:pt>
    <dgm:pt modelId="{8A24200E-2CC8-41C6-81B3-5426DE532F12}">
      <dgm:prSet/>
      <dgm:spPr/>
      <dgm:t>
        <a:bodyPr/>
        <a:lstStyle/>
        <a:p>
          <a:r>
            <a:rPr lang="en-US"/>
            <a:t>Discussing</a:t>
          </a:r>
        </a:p>
      </dgm:t>
    </dgm:pt>
    <dgm:pt modelId="{6B32B636-6674-4E35-ACA1-FD90359D7DA4}" type="parTrans" cxnId="{A0E84C1F-3C2A-4B24-B98E-C6B98AB71044}">
      <dgm:prSet/>
      <dgm:spPr/>
      <dgm:t>
        <a:bodyPr/>
        <a:lstStyle/>
        <a:p>
          <a:endParaRPr lang="en-US"/>
        </a:p>
      </dgm:t>
    </dgm:pt>
    <dgm:pt modelId="{7F41BFD4-567E-418E-8A04-B274F477CC5D}" type="sibTrans" cxnId="{A0E84C1F-3C2A-4B24-B98E-C6B98AB71044}">
      <dgm:prSet/>
      <dgm:spPr/>
      <dgm:t>
        <a:bodyPr/>
        <a:lstStyle/>
        <a:p>
          <a:endParaRPr lang="en-US"/>
        </a:p>
      </dgm:t>
    </dgm:pt>
    <dgm:pt modelId="{9A78211A-5E4E-4F19-9FD7-34454EF26564}">
      <dgm:prSet/>
      <dgm:spPr/>
      <dgm:t>
        <a:bodyPr/>
        <a:lstStyle/>
        <a:p>
          <a:r>
            <a:rPr lang="en-US"/>
            <a:t>Writing</a:t>
          </a:r>
        </a:p>
      </dgm:t>
    </dgm:pt>
    <dgm:pt modelId="{2B23BBBA-1114-49B3-98F1-629823B91739}" type="parTrans" cxnId="{DD88064C-F21A-402B-AD81-1CA06EDCB9AF}">
      <dgm:prSet/>
      <dgm:spPr/>
      <dgm:t>
        <a:bodyPr/>
        <a:lstStyle/>
        <a:p>
          <a:endParaRPr lang="en-US"/>
        </a:p>
      </dgm:t>
    </dgm:pt>
    <dgm:pt modelId="{3DBA40A4-1860-4FB1-9322-E4993D418A77}" type="sibTrans" cxnId="{DD88064C-F21A-402B-AD81-1CA06EDCB9AF}">
      <dgm:prSet/>
      <dgm:spPr/>
      <dgm:t>
        <a:bodyPr/>
        <a:lstStyle/>
        <a:p>
          <a:endParaRPr lang="en-US"/>
        </a:p>
      </dgm:t>
    </dgm:pt>
    <dgm:pt modelId="{B72F6663-2B3E-43C7-88D4-CFE040E54CF0}">
      <dgm:prSet/>
      <dgm:spPr/>
      <dgm:t>
        <a:bodyPr/>
        <a:lstStyle/>
        <a:p>
          <a:r>
            <a:rPr lang="en-US"/>
            <a:t>Presenting</a:t>
          </a:r>
        </a:p>
      </dgm:t>
    </dgm:pt>
    <dgm:pt modelId="{0104AEE2-99D7-4427-AF90-A67D03116739}" type="parTrans" cxnId="{D48E6277-6DA6-42DE-B8CF-125D8DFAF36F}">
      <dgm:prSet/>
      <dgm:spPr/>
      <dgm:t>
        <a:bodyPr/>
        <a:lstStyle/>
        <a:p>
          <a:endParaRPr lang="en-US"/>
        </a:p>
      </dgm:t>
    </dgm:pt>
    <dgm:pt modelId="{E84678F4-29B6-474B-8066-55F10B66BED3}" type="sibTrans" cxnId="{D48E6277-6DA6-42DE-B8CF-125D8DFAF36F}">
      <dgm:prSet/>
      <dgm:spPr/>
      <dgm:t>
        <a:bodyPr/>
        <a:lstStyle/>
        <a:p>
          <a:endParaRPr lang="en-US"/>
        </a:p>
      </dgm:t>
    </dgm:pt>
    <dgm:pt modelId="{DB32A395-8F72-FE46-B475-0F38338893BF}">
      <dgm:prSet/>
      <dgm:spPr/>
      <dgm:t>
        <a:bodyPr/>
        <a:lstStyle/>
        <a:p>
          <a:r>
            <a:rPr lang="en-US" dirty="0"/>
            <a:t>Background content</a:t>
          </a:r>
        </a:p>
      </dgm:t>
    </dgm:pt>
    <dgm:pt modelId="{989E4BBD-0B94-7547-AA5D-2AB52D7B7F1C}" type="parTrans" cxnId="{0EF02F33-6C26-4B41-B4A5-F40F23FAE004}">
      <dgm:prSet/>
      <dgm:spPr/>
      <dgm:t>
        <a:bodyPr/>
        <a:lstStyle/>
        <a:p>
          <a:endParaRPr lang="en-US"/>
        </a:p>
      </dgm:t>
    </dgm:pt>
    <dgm:pt modelId="{1CB70DD4-BB27-E54A-904F-CE131DF08C57}" type="sibTrans" cxnId="{0EF02F33-6C26-4B41-B4A5-F40F23FAE004}">
      <dgm:prSet/>
      <dgm:spPr/>
      <dgm:t>
        <a:bodyPr/>
        <a:lstStyle/>
        <a:p>
          <a:endParaRPr lang="en-US"/>
        </a:p>
      </dgm:t>
    </dgm:pt>
    <dgm:pt modelId="{1F7DAA39-6288-BD43-AFCE-28919DBE02E5}" type="pres">
      <dgm:prSet presAssocID="{89CC62C4-A29C-4577-BE36-0D950318FE5C}" presName="linear" presStyleCnt="0">
        <dgm:presLayoutVars>
          <dgm:dir/>
          <dgm:animLvl val="lvl"/>
          <dgm:resizeHandles val="exact"/>
        </dgm:presLayoutVars>
      </dgm:prSet>
      <dgm:spPr/>
    </dgm:pt>
    <dgm:pt modelId="{6080DA3A-C648-A042-8E85-5D129B3C6958}" type="pres">
      <dgm:prSet presAssocID="{4255CC74-55A4-45B5-B616-CBEBA9BDE4F5}" presName="parentLin" presStyleCnt="0"/>
      <dgm:spPr/>
    </dgm:pt>
    <dgm:pt modelId="{F44617B7-7947-0049-89E7-E57E5C7F4EAB}" type="pres">
      <dgm:prSet presAssocID="{4255CC74-55A4-45B5-B616-CBEBA9BDE4F5}" presName="parentLeftMargin" presStyleLbl="node1" presStyleIdx="0" presStyleCnt="2"/>
      <dgm:spPr/>
    </dgm:pt>
    <dgm:pt modelId="{D825121D-FA8C-0F4E-A09B-4D7BAC3533AE}" type="pres">
      <dgm:prSet presAssocID="{4255CC74-55A4-45B5-B616-CBEBA9BDE4F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207E11F-5CD3-2C46-8557-79CEADADD701}" type="pres">
      <dgm:prSet presAssocID="{4255CC74-55A4-45B5-B616-CBEBA9BDE4F5}" presName="negativeSpace" presStyleCnt="0"/>
      <dgm:spPr/>
    </dgm:pt>
    <dgm:pt modelId="{5654DCA6-F438-BB4E-B2C8-B35D49E7FE66}" type="pres">
      <dgm:prSet presAssocID="{4255CC74-55A4-45B5-B616-CBEBA9BDE4F5}" presName="childText" presStyleLbl="conFgAcc1" presStyleIdx="0" presStyleCnt="2">
        <dgm:presLayoutVars>
          <dgm:bulletEnabled val="1"/>
        </dgm:presLayoutVars>
      </dgm:prSet>
      <dgm:spPr/>
    </dgm:pt>
    <dgm:pt modelId="{83927100-6DCC-7246-8DDD-51020AB9E757}" type="pres">
      <dgm:prSet presAssocID="{DFC4127B-CC04-48DC-890B-74E5CCAE2B08}" presName="spaceBetweenRectangles" presStyleCnt="0"/>
      <dgm:spPr/>
    </dgm:pt>
    <dgm:pt modelId="{6106D37B-B076-844A-86C8-9503FE8E3A98}" type="pres">
      <dgm:prSet presAssocID="{61C7ECF3-3D29-4954-A9A4-B6D77DF04F0C}" presName="parentLin" presStyleCnt="0"/>
      <dgm:spPr/>
    </dgm:pt>
    <dgm:pt modelId="{1B3C1BEA-8E6A-A94C-9932-2C40DD16BBCD}" type="pres">
      <dgm:prSet presAssocID="{61C7ECF3-3D29-4954-A9A4-B6D77DF04F0C}" presName="parentLeftMargin" presStyleLbl="node1" presStyleIdx="0" presStyleCnt="2"/>
      <dgm:spPr/>
    </dgm:pt>
    <dgm:pt modelId="{AE0AAF2A-B1BA-CD42-8004-706B73049554}" type="pres">
      <dgm:prSet presAssocID="{61C7ECF3-3D29-4954-A9A4-B6D77DF04F0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AD4E738-9CC6-F041-87C0-F7179103396D}" type="pres">
      <dgm:prSet presAssocID="{61C7ECF3-3D29-4954-A9A4-B6D77DF04F0C}" presName="negativeSpace" presStyleCnt="0"/>
      <dgm:spPr/>
    </dgm:pt>
    <dgm:pt modelId="{2256F558-DC5A-A045-BF63-24A07A537E9E}" type="pres">
      <dgm:prSet presAssocID="{61C7ECF3-3D29-4954-A9A4-B6D77DF04F0C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D0178814-78CD-824B-A9C1-4F65689CF258}" type="presOf" srcId="{52F1177C-63F1-4789-B693-EBCADF0A2C53}" destId="{5654DCA6-F438-BB4E-B2C8-B35D49E7FE66}" srcOrd="0" destOrd="3" presId="urn:microsoft.com/office/officeart/2005/8/layout/list1"/>
    <dgm:cxn modelId="{C600541C-3D27-4AF6-A615-AC70B2A702B4}" srcId="{2CE3208A-2A21-45B8-A55E-8AABE16B7EE9}" destId="{A5134665-6C0C-4E08-BD79-D4E1FDFC2B8A}" srcOrd="1" destOrd="0" parTransId="{E94256C5-9D31-4313-947E-338DCD6F0304}" sibTransId="{CFFB9A70-3A4E-464B-87BF-F51DB3282D50}"/>
    <dgm:cxn modelId="{74F2A81E-2CDC-0E44-ADA0-08EF28E1774E}" type="presOf" srcId="{61C7ECF3-3D29-4954-A9A4-B6D77DF04F0C}" destId="{AE0AAF2A-B1BA-CD42-8004-706B73049554}" srcOrd="1" destOrd="0" presId="urn:microsoft.com/office/officeart/2005/8/layout/list1"/>
    <dgm:cxn modelId="{A0E84C1F-3C2A-4B24-B98E-C6B98AB71044}" srcId="{61C7ECF3-3D29-4954-A9A4-B6D77DF04F0C}" destId="{8A24200E-2CC8-41C6-81B3-5426DE532F12}" srcOrd="2" destOrd="0" parTransId="{6B32B636-6674-4E35-ACA1-FD90359D7DA4}" sibTransId="{7F41BFD4-567E-418E-8A04-B274F477CC5D}"/>
    <dgm:cxn modelId="{E7D4751F-67E9-49AD-8C83-D9F8597461CA}" srcId="{2CE3208A-2A21-45B8-A55E-8AABE16B7EE9}" destId="{52F1177C-63F1-4789-B693-EBCADF0A2C53}" srcOrd="2" destOrd="0" parTransId="{A093BAD6-2BD0-4CA7-B6C9-A236D68E11FC}" sibTransId="{D563A2BB-A94F-41B0-98B7-E8D7A91AE558}"/>
    <dgm:cxn modelId="{9AA77E30-9355-C04C-BCA0-81631892C490}" type="presOf" srcId="{DB32A395-8F72-FE46-B475-0F38338893BF}" destId="{5654DCA6-F438-BB4E-B2C8-B35D49E7FE66}" srcOrd="0" destOrd="1" presId="urn:microsoft.com/office/officeart/2005/8/layout/list1"/>
    <dgm:cxn modelId="{0EF02F33-6C26-4B41-B4A5-F40F23FAE004}" srcId="{2CE3208A-2A21-45B8-A55E-8AABE16B7EE9}" destId="{DB32A395-8F72-FE46-B475-0F38338893BF}" srcOrd="0" destOrd="0" parTransId="{989E4BBD-0B94-7547-AA5D-2AB52D7B7F1C}" sibTransId="{1CB70DD4-BB27-E54A-904F-CE131DF08C57}"/>
    <dgm:cxn modelId="{2300AC36-F0F8-6F4A-8648-7648D877B015}" type="presOf" srcId="{B72F6663-2B3E-43C7-88D4-CFE040E54CF0}" destId="{2256F558-DC5A-A045-BF63-24A07A537E9E}" srcOrd="0" destOrd="4" presId="urn:microsoft.com/office/officeart/2005/8/layout/list1"/>
    <dgm:cxn modelId="{DD88064C-F21A-402B-AD81-1CA06EDCB9AF}" srcId="{61C7ECF3-3D29-4954-A9A4-B6D77DF04F0C}" destId="{9A78211A-5E4E-4F19-9FD7-34454EF26564}" srcOrd="3" destOrd="0" parTransId="{2B23BBBA-1114-49B3-98F1-629823B91739}" sibTransId="{3DBA40A4-1860-4FB1-9322-E4993D418A77}"/>
    <dgm:cxn modelId="{443F9055-957C-614C-9F59-51BE2E262C1A}" type="presOf" srcId="{A5134665-6C0C-4E08-BD79-D4E1FDFC2B8A}" destId="{5654DCA6-F438-BB4E-B2C8-B35D49E7FE66}" srcOrd="0" destOrd="2" presId="urn:microsoft.com/office/officeart/2005/8/layout/list1"/>
    <dgm:cxn modelId="{0363C066-2558-4009-9D24-96BC2558284B}" srcId="{61C7ECF3-3D29-4954-A9A4-B6D77DF04F0C}" destId="{391265FC-F963-483E-8743-4340624C44B4}" srcOrd="0" destOrd="0" parTransId="{A2DEBDC7-921C-4C95-8359-29D55476090C}" sibTransId="{A3F1014F-0FDB-4DB9-9FD0-C3ECAB560043}"/>
    <dgm:cxn modelId="{8EF2E970-0582-C549-9074-1DB746BD1BAC}" type="presOf" srcId="{2CE3208A-2A21-45B8-A55E-8AABE16B7EE9}" destId="{5654DCA6-F438-BB4E-B2C8-B35D49E7FE66}" srcOrd="0" destOrd="0" presId="urn:microsoft.com/office/officeart/2005/8/layout/list1"/>
    <dgm:cxn modelId="{D48E6277-6DA6-42DE-B8CF-125D8DFAF36F}" srcId="{61C7ECF3-3D29-4954-A9A4-B6D77DF04F0C}" destId="{B72F6663-2B3E-43C7-88D4-CFE040E54CF0}" srcOrd="4" destOrd="0" parTransId="{0104AEE2-99D7-4427-AF90-A67D03116739}" sibTransId="{E84678F4-29B6-474B-8066-55F10B66BED3}"/>
    <dgm:cxn modelId="{BEA0B27A-D7C1-4D65-BC9B-E19D1FFB2B81}" srcId="{61C7ECF3-3D29-4954-A9A4-B6D77DF04F0C}" destId="{39BE7C5E-1DD0-46E7-8DC8-42CA1CF8FCF1}" srcOrd="1" destOrd="0" parTransId="{867ACDDB-76CE-499B-B155-A3E5FD19D916}" sibTransId="{38CD8D58-3318-49A9-A270-AF9FF6F36AA8}"/>
    <dgm:cxn modelId="{7696F77E-4874-3D46-AE03-F3261C500072}" type="presOf" srcId="{391265FC-F963-483E-8743-4340624C44B4}" destId="{2256F558-DC5A-A045-BF63-24A07A537E9E}" srcOrd="0" destOrd="0" presId="urn:microsoft.com/office/officeart/2005/8/layout/list1"/>
    <dgm:cxn modelId="{04A80A83-AD82-9344-B686-355C3450B0BC}" type="presOf" srcId="{61C7ECF3-3D29-4954-A9A4-B6D77DF04F0C}" destId="{1B3C1BEA-8E6A-A94C-9932-2C40DD16BBCD}" srcOrd="0" destOrd="0" presId="urn:microsoft.com/office/officeart/2005/8/layout/list1"/>
    <dgm:cxn modelId="{694C3390-9F38-3345-9EA3-9C54AA84B08D}" type="presOf" srcId="{39BE7C5E-1DD0-46E7-8DC8-42CA1CF8FCF1}" destId="{2256F558-DC5A-A045-BF63-24A07A537E9E}" srcOrd="0" destOrd="1" presId="urn:microsoft.com/office/officeart/2005/8/layout/list1"/>
    <dgm:cxn modelId="{66DD339B-FF0C-104E-966B-DFC6BE4A4B1F}" type="presOf" srcId="{89CC62C4-A29C-4577-BE36-0D950318FE5C}" destId="{1F7DAA39-6288-BD43-AFCE-28919DBE02E5}" srcOrd="0" destOrd="0" presId="urn:microsoft.com/office/officeart/2005/8/layout/list1"/>
    <dgm:cxn modelId="{B90146AB-5954-BA4E-9429-8170CD63DBCC}" type="presOf" srcId="{9A78211A-5E4E-4F19-9FD7-34454EF26564}" destId="{2256F558-DC5A-A045-BF63-24A07A537E9E}" srcOrd="0" destOrd="3" presId="urn:microsoft.com/office/officeart/2005/8/layout/list1"/>
    <dgm:cxn modelId="{68968CB0-A6A3-4F34-AEC2-23FA433F16AA}" srcId="{4255CC74-55A4-45B5-B616-CBEBA9BDE4F5}" destId="{2CE3208A-2A21-45B8-A55E-8AABE16B7EE9}" srcOrd="0" destOrd="0" parTransId="{F2B238A8-15CC-429A-BBF4-091627128943}" sibTransId="{331ED36B-5615-4094-8A82-B491854366A2}"/>
    <dgm:cxn modelId="{D22E69B4-B2E7-466D-A669-C5F50031EBA7}" srcId="{89CC62C4-A29C-4577-BE36-0D950318FE5C}" destId="{61C7ECF3-3D29-4954-A9A4-B6D77DF04F0C}" srcOrd="1" destOrd="0" parTransId="{25DCBFA8-0E02-41D6-9615-F9F8A55793DB}" sibTransId="{A26B123E-ADA7-4138-9D69-8CB478E67DFA}"/>
    <dgm:cxn modelId="{3EDE70B7-6F5A-4542-984D-3104DCFEFF48}" type="presOf" srcId="{4255CC74-55A4-45B5-B616-CBEBA9BDE4F5}" destId="{F44617B7-7947-0049-89E7-E57E5C7F4EAB}" srcOrd="0" destOrd="0" presId="urn:microsoft.com/office/officeart/2005/8/layout/list1"/>
    <dgm:cxn modelId="{F85133B9-7E2B-8A42-8866-89F29A7432E5}" type="presOf" srcId="{8A24200E-2CC8-41C6-81B3-5426DE532F12}" destId="{2256F558-DC5A-A045-BF63-24A07A537E9E}" srcOrd="0" destOrd="2" presId="urn:microsoft.com/office/officeart/2005/8/layout/list1"/>
    <dgm:cxn modelId="{2EDB82C4-CB50-2A46-A65F-07E0913A4202}" type="presOf" srcId="{4255CC74-55A4-45B5-B616-CBEBA9BDE4F5}" destId="{D825121D-FA8C-0F4E-A09B-4D7BAC3533AE}" srcOrd="1" destOrd="0" presId="urn:microsoft.com/office/officeart/2005/8/layout/list1"/>
    <dgm:cxn modelId="{8C80DBC7-7694-41E3-8C98-34382952B023}" srcId="{89CC62C4-A29C-4577-BE36-0D950318FE5C}" destId="{4255CC74-55A4-45B5-B616-CBEBA9BDE4F5}" srcOrd="0" destOrd="0" parTransId="{15D54409-02CC-4E94-9CE1-FCCC0F196EE1}" sibTransId="{DFC4127B-CC04-48DC-890B-74E5CCAE2B08}"/>
    <dgm:cxn modelId="{515C7826-EEA3-8943-A636-7A7CB7A8F66B}" type="presParOf" srcId="{1F7DAA39-6288-BD43-AFCE-28919DBE02E5}" destId="{6080DA3A-C648-A042-8E85-5D129B3C6958}" srcOrd="0" destOrd="0" presId="urn:microsoft.com/office/officeart/2005/8/layout/list1"/>
    <dgm:cxn modelId="{6C0A2B28-75CF-764E-B048-8DC61BB1DEF3}" type="presParOf" srcId="{6080DA3A-C648-A042-8E85-5D129B3C6958}" destId="{F44617B7-7947-0049-89E7-E57E5C7F4EAB}" srcOrd="0" destOrd="0" presId="urn:microsoft.com/office/officeart/2005/8/layout/list1"/>
    <dgm:cxn modelId="{16738694-C22A-A240-8E53-9F9651A6EA54}" type="presParOf" srcId="{6080DA3A-C648-A042-8E85-5D129B3C6958}" destId="{D825121D-FA8C-0F4E-A09B-4D7BAC3533AE}" srcOrd="1" destOrd="0" presId="urn:microsoft.com/office/officeart/2005/8/layout/list1"/>
    <dgm:cxn modelId="{D76442EA-5C0F-5744-8BAB-EC642F2CA215}" type="presParOf" srcId="{1F7DAA39-6288-BD43-AFCE-28919DBE02E5}" destId="{D207E11F-5CD3-2C46-8557-79CEADADD701}" srcOrd="1" destOrd="0" presId="urn:microsoft.com/office/officeart/2005/8/layout/list1"/>
    <dgm:cxn modelId="{936621B6-B3C1-6A4C-BBA4-25FE8807C59F}" type="presParOf" srcId="{1F7DAA39-6288-BD43-AFCE-28919DBE02E5}" destId="{5654DCA6-F438-BB4E-B2C8-B35D49E7FE66}" srcOrd="2" destOrd="0" presId="urn:microsoft.com/office/officeart/2005/8/layout/list1"/>
    <dgm:cxn modelId="{258381C4-0285-7142-934F-72A3C8335D72}" type="presParOf" srcId="{1F7DAA39-6288-BD43-AFCE-28919DBE02E5}" destId="{83927100-6DCC-7246-8DDD-51020AB9E757}" srcOrd="3" destOrd="0" presId="urn:microsoft.com/office/officeart/2005/8/layout/list1"/>
    <dgm:cxn modelId="{819D200C-EC1A-5C4E-8321-41B43456AFD0}" type="presParOf" srcId="{1F7DAA39-6288-BD43-AFCE-28919DBE02E5}" destId="{6106D37B-B076-844A-86C8-9503FE8E3A98}" srcOrd="4" destOrd="0" presId="urn:microsoft.com/office/officeart/2005/8/layout/list1"/>
    <dgm:cxn modelId="{DF96A640-4544-D647-9A10-45773B564235}" type="presParOf" srcId="{6106D37B-B076-844A-86C8-9503FE8E3A98}" destId="{1B3C1BEA-8E6A-A94C-9932-2C40DD16BBCD}" srcOrd="0" destOrd="0" presId="urn:microsoft.com/office/officeart/2005/8/layout/list1"/>
    <dgm:cxn modelId="{E7303164-7078-B146-BDCE-5D05D940185D}" type="presParOf" srcId="{6106D37B-B076-844A-86C8-9503FE8E3A98}" destId="{AE0AAF2A-B1BA-CD42-8004-706B73049554}" srcOrd="1" destOrd="0" presId="urn:microsoft.com/office/officeart/2005/8/layout/list1"/>
    <dgm:cxn modelId="{2C2B48B0-ED6E-644B-848E-41D138044CDF}" type="presParOf" srcId="{1F7DAA39-6288-BD43-AFCE-28919DBE02E5}" destId="{6AD4E738-9CC6-F041-87C0-F7179103396D}" srcOrd="5" destOrd="0" presId="urn:microsoft.com/office/officeart/2005/8/layout/list1"/>
    <dgm:cxn modelId="{6EC969B4-E456-B44D-AACE-A1B71FDCE9DD}" type="presParOf" srcId="{1F7DAA39-6288-BD43-AFCE-28919DBE02E5}" destId="{2256F558-DC5A-A045-BF63-24A07A537E9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CC62C4-A29C-4577-BE36-0D950318FE5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55CC74-55A4-45B5-B616-CBEBA9BDE4F5}">
      <dgm:prSet/>
      <dgm:spPr/>
      <dgm:t>
        <a:bodyPr/>
        <a:lstStyle/>
        <a:p>
          <a:r>
            <a:rPr lang="en-US"/>
            <a:t>Prepare for professional computing life</a:t>
          </a:r>
          <a:endParaRPr lang="en-US" dirty="0"/>
        </a:p>
      </dgm:t>
    </dgm:pt>
    <dgm:pt modelId="{15D54409-02CC-4E94-9CE1-FCCC0F196EE1}" type="parTrans" cxnId="{8C80DBC7-7694-41E3-8C98-34382952B023}">
      <dgm:prSet/>
      <dgm:spPr/>
      <dgm:t>
        <a:bodyPr/>
        <a:lstStyle/>
        <a:p>
          <a:endParaRPr lang="en-US"/>
        </a:p>
      </dgm:t>
    </dgm:pt>
    <dgm:pt modelId="{DFC4127B-CC04-48DC-890B-74E5CCAE2B08}" type="sibTrans" cxnId="{8C80DBC7-7694-41E3-8C98-34382952B023}">
      <dgm:prSet/>
      <dgm:spPr/>
      <dgm:t>
        <a:bodyPr/>
        <a:lstStyle/>
        <a:p>
          <a:endParaRPr lang="en-US"/>
        </a:p>
      </dgm:t>
    </dgm:pt>
    <dgm:pt modelId="{100C5447-98AA-F341-A6C4-D111FBC8BB17}">
      <dgm:prSet/>
      <dgm:spPr/>
      <dgm:t>
        <a:bodyPr/>
        <a:lstStyle/>
        <a:p>
          <a:r>
            <a:rPr lang="en-US"/>
            <a:t>Sustained learning skills and habits</a:t>
          </a:r>
          <a:endParaRPr lang="en-US" dirty="0"/>
        </a:p>
      </dgm:t>
    </dgm:pt>
    <dgm:pt modelId="{DCE85DAD-28B4-E74D-A2E1-3DAB4067A94C}" type="parTrans" cxnId="{2C8B1338-1073-7F4C-A11D-589C317D5F6D}">
      <dgm:prSet/>
      <dgm:spPr/>
      <dgm:t>
        <a:bodyPr/>
        <a:lstStyle/>
        <a:p>
          <a:endParaRPr lang="en-US"/>
        </a:p>
      </dgm:t>
    </dgm:pt>
    <dgm:pt modelId="{09990B80-2EEB-AB4D-B8A8-0F6F80D19119}" type="sibTrans" cxnId="{2C8B1338-1073-7F4C-A11D-589C317D5F6D}">
      <dgm:prSet/>
      <dgm:spPr/>
      <dgm:t>
        <a:bodyPr/>
        <a:lstStyle/>
        <a:p>
          <a:endParaRPr lang="en-US"/>
        </a:p>
      </dgm:t>
    </dgm:pt>
    <dgm:pt modelId="{41E24F17-FF48-A140-A62D-BA0F8FD1A379}">
      <dgm:prSet/>
      <dgm:spPr/>
      <dgm:t>
        <a:bodyPr/>
        <a:lstStyle/>
        <a:p>
          <a:r>
            <a:rPr lang="en-US"/>
            <a:t>Presence in the virtual world</a:t>
          </a:r>
          <a:endParaRPr lang="en-US" dirty="0"/>
        </a:p>
      </dgm:t>
    </dgm:pt>
    <dgm:pt modelId="{F33B5FF6-5D60-244F-848E-BFB0749F6902}" type="parTrans" cxnId="{94E721EE-F81E-024E-8288-C0084FD51A96}">
      <dgm:prSet/>
      <dgm:spPr/>
      <dgm:t>
        <a:bodyPr/>
        <a:lstStyle/>
        <a:p>
          <a:endParaRPr lang="en-US"/>
        </a:p>
      </dgm:t>
    </dgm:pt>
    <dgm:pt modelId="{F1E23301-AB3A-184F-BC34-5BB5F67ECC29}" type="sibTrans" cxnId="{94E721EE-F81E-024E-8288-C0084FD51A96}">
      <dgm:prSet/>
      <dgm:spPr/>
      <dgm:t>
        <a:bodyPr/>
        <a:lstStyle/>
        <a:p>
          <a:endParaRPr lang="en-US"/>
        </a:p>
      </dgm:t>
    </dgm:pt>
    <dgm:pt modelId="{FC7C1AA0-9882-634D-BA51-01B9B7397584}">
      <dgm:prSet/>
      <dgm:spPr/>
      <dgm:t>
        <a:bodyPr/>
        <a:lstStyle/>
        <a:p>
          <a:r>
            <a:rPr lang="en-US"/>
            <a:t>Collaborative approach to life</a:t>
          </a:r>
          <a:endParaRPr lang="en-US" dirty="0"/>
        </a:p>
      </dgm:t>
    </dgm:pt>
    <dgm:pt modelId="{702DD76B-FC18-C245-8CDB-76777AE5F8A8}" type="parTrans" cxnId="{2D72F234-911B-224B-BFC2-F5880FF9FCB8}">
      <dgm:prSet/>
      <dgm:spPr/>
      <dgm:t>
        <a:bodyPr/>
        <a:lstStyle/>
        <a:p>
          <a:endParaRPr lang="en-US"/>
        </a:p>
      </dgm:t>
    </dgm:pt>
    <dgm:pt modelId="{58E227EB-F3E3-BF4A-8E85-09EC4B31A59C}" type="sibTrans" cxnId="{2D72F234-911B-224B-BFC2-F5880FF9FCB8}">
      <dgm:prSet/>
      <dgm:spPr/>
      <dgm:t>
        <a:bodyPr/>
        <a:lstStyle/>
        <a:p>
          <a:endParaRPr lang="en-US"/>
        </a:p>
      </dgm:t>
    </dgm:pt>
    <dgm:pt modelId="{C3229F2C-9501-FF4C-BA0B-CE00868C6670}">
      <dgm:prSet/>
      <dgm:spPr/>
      <dgm:t>
        <a:bodyPr/>
        <a:lstStyle/>
        <a:p>
          <a:r>
            <a:rPr lang="en-US" dirty="0"/>
            <a:t>Cultivate a growth mindset</a:t>
          </a:r>
        </a:p>
      </dgm:t>
    </dgm:pt>
    <dgm:pt modelId="{F380D3F3-71EA-F144-AD9E-684221E9E61B}" type="parTrans" cxnId="{A50B76E3-8F32-3A4A-94BD-43B7ABD8EB75}">
      <dgm:prSet/>
      <dgm:spPr/>
      <dgm:t>
        <a:bodyPr/>
        <a:lstStyle/>
        <a:p>
          <a:endParaRPr lang="en-US"/>
        </a:p>
      </dgm:t>
    </dgm:pt>
    <dgm:pt modelId="{313B935A-3773-F84C-96B8-699EF803BFE7}" type="sibTrans" cxnId="{A50B76E3-8F32-3A4A-94BD-43B7ABD8EB75}">
      <dgm:prSet/>
      <dgm:spPr/>
      <dgm:t>
        <a:bodyPr/>
        <a:lstStyle/>
        <a:p>
          <a:endParaRPr lang="en-US"/>
        </a:p>
      </dgm:t>
    </dgm:pt>
    <dgm:pt modelId="{551CC894-31F9-464A-89AE-5FE01E9EABBD}">
      <dgm:prSet/>
      <dgm:spPr/>
      <dgm:t>
        <a:bodyPr/>
        <a:lstStyle/>
        <a:p>
          <a:r>
            <a:rPr lang="en-US"/>
            <a:t>Execute today’s ideas &amp; invest in new ideas</a:t>
          </a:r>
          <a:endParaRPr lang="en-US" dirty="0"/>
        </a:p>
      </dgm:t>
    </dgm:pt>
    <dgm:pt modelId="{0545DC0C-D2B8-EC44-A4E2-4AA7C2C4B5AA}" type="parTrans" cxnId="{D8191F90-7347-2D46-B3A5-AE83A3406702}">
      <dgm:prSet/>
      <dgm:spPr/>
      <dgm:t>
        <a:bodyPr/>
        <a:lstStyle/>
        <a:p>
          <a:endParaRPr lang="en-US"/>
        </a:p>
      </dgm:t>
    </dgm:pt>
    <dgm:pt modelId="{2E7C6BD7-90DE-7E46-BE5B-CA41F28B7D75}" type="sibTrans" cxnId="{D8191F90-7347-2D46-B3A5-AE83A3406702}">
      <dgm:prSet/>
      <dgm:spPr/>
      <dgm:t>
        <a:bodyPr/>
        <a:lstStyle/>
        <a:p>
          <a:endParaRPr lang="en-US"/>
        </a:p>
      </dgm:t>
    </dgm:pt>
    <dgm:pt modelId="{04BB5AB3-8BC2-FD46-9566-FCBD026410C9}">
      <dgm:prSet/>
      <dgm:spPr/>
      <dgm:t>
        <a:bodyPr/>
        <a:lstStyle/>
        <a:p>
          <a:r>
            <a:rPr lang="en-US"/>
            <a:t>Do today’s job &amp; prepare for next one</a:t>
          </a:r>
          <a:endParaRPr lang="en-US" dirty="0"/>
        </a:p>
      </dgm:t>
    </dgm:pt>
    <dgm:pt modelId="{9AE37466-C301-D84E-B698-4CB0B6EAC3B3}" type="parTrans" cxnId="{D7362D4B-6ECE-8E4D-B9DF-923CB990E982}">
      <dgm:prSet/>
      <dgm:spPr/>
      <dgm:t>
        <a:bodyPr/>
        <a:lstStyle/>
        <a:p>
          <a:endParaRPr lang="en-US"/>
        </a:p>
      </dgm:t>
    </dgm:pt>
    <dgm:pt modelId="{BF56CC74-4E9D-9444-AC64-E366920AC4E1}" type="sibTrans" cxnId="{D7362D4B-6ECE-8E4D-B9DF-923CB990E982}">
      <dgm:prSet/>
      <dgm:spPr/>
      <dgm:t>
        <a:bodyPr/>
        <a:lstStyle/>
        <a:p>
          <a:endParaRPr lang="en-US"/>
        </a:p>
      </dgm:t>
    </dgm:pt>
    <dgm:pt modelId="{F03311D3-9E96-BF47-A0EC-1E34EB2A41C1}">
      <dgm:prSet/>
      <dgm:spPr/>
      <dgm:t>
        <a:bodyPr/>
        <a:lstStyle/>
        <a:p>
          <a:r>
            <a:rPr lang="en-US" dirty="0"/>
            <a:t>Collaborate today with colleagues &amp; increase your existing network</a:t>
          </a:r>
        </a:p>
      </dgm:t>
    </dgm:pt>
    <dgm:pt modelId="{FEB3BC20-C130-564B-BA8C-2F5AD0E98678}" type="parTrans" cxnId="{1813C049-76B4-5540-918B-C9F65000BDB6}">
      <dgm:prSet/>
      <dgm:spPr/>
      <dgm:t>
        <a:bodyPr/>
        <a:lstStyle/>
        <a:p>
          <a:endParaRPr lang="en-US"/>
        </a:p>
      </dgm:t>
    </dgm:pt>
    <dgm:pt modelId="{32076314-4E2B-9C40-838B-AA7054D1EDC0}" type="sibTrans" cxnId="{1813C049-76B4-5540-918B-C9F65000BDB6}">
      <dgm:prSet/>
      <dgm:spPr/>
      <dgm:t>
        <a:bodyPr/>
        <a:lstStyle/>
        <a:p>
          <a:endParaRPr lang="en-US"/>
        </a:p>
      </dgm:t>
    </dgm:pt>
    <dgm:pt modelId="{1F7DAA39-6288-BD43-AFCE-28919DBE02E5}" type="pres">
      <dgm:prSet presAssocID="{89CC62C4-A29C-4577-BE36-0D950318FE5C}" presName="linear" presStyleCnt="0">
        <dgm:presLayoutVars>
          <dgm:dir/>
          <dgm:animLvl val="lvl"/>
          <dgm:resizeHandles val="exact"/>
        </dgm:presLayoutVars>
      </dgm:prSet>
      <dgm:spPr/>
    </dgm:pt>
    <dgm:pt modelId="{6080DA3A-C648-A042-8E85-5D129B3C6958}" type="pres">
      <dgm:prSet presAssocID="{4255CC74-55A4-45B5-B616-CBEBA9BDE4F5}" presName="parentLin" presStyleCnt="0"/>
      <dgm:spPr/>
    </dgm:pt>
    <dgm:pt modelId="{F44617B7-7947-0049-89E7-E57E5C7F4EAB}" type="pres">
      <dgm:prSet presAssocID="{4255CC74-55A4-45B5-B616-CBEBA9BDE4F5}" presName="parentLeftMargin" presStyleLbl="node1" presStyleIdx="0" presStyleCnt="2"/>
      <dgm:spPr/>
    </dgm:pt>
    <dgm:pt modelId="{D825121D-FA8C-0F4E-A09B-4D7BAC3533AE}" type="pres">
      <dgm:prSet presAssocID="{4255CC74-55A4-45B5-B616-CBEBA9BDE4F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207E11F-5CD3-2C46-8557-79CEADADD701}" type="pres">
      <dgm:prSet presAssocID="{4255CC74-55A4-45B5-B616-CBEBA9BDE4F5}" presName="negativeSpace" presStyleCnt="0"/>
      <dgm:spPr/>
    </dgm:pt>
    <dgm:pt modelId="{5654DCA6-F438-BB4E-B2C8-B35D49E7FE66}" type="pres">
      <dgm:prSet presAssocID="{4255CC74-55A4-45B5-B616-CBEBA9BDE4F5}" presName="childText" presStyleLbl="conFgAcc1" presStyleIdx="0" presStyleCnt="2">
        <dgm:presLayoutVars>
          <dgm:bulletEnabled val="1"/>
        </dgm:presLayoutVars>
      </dgm:prSet>
      <dgm:spPr/>
    </dgm:pt>
    <dgm:pt modelId="{83927100-6DCC-7246-8DDD-51020AB9E757}" type="pres">
      <dgm:prSet presAssocID="{DFC4127B-CC04-48DC-890B-74E5CCAE2B08}" presName="spaceBetweenRectangles" presStyleCnt="0"/>
      <dgm:spPr/>
    </dgm:pt>
    <dgm:pt modelId="{F5FC3D74-48D6-FC44-981C-2C2829C6B696}" type="pres">
      <dgm:prSet presAssocID="{C3229F2C-9501-FF4C-BA0B-CE00868C6670}" presName="parentLin" presStyleCnt="0"/>
      <dgm:spPr/>
    </dgm:pt>
    <dgm:pt modelId="{724C464E-881D-A64F-A694-52A45A9D2263}" type="pres">
      <dgm:prSet presAssocID="{C3229F2C-9501-FF4C-BA0B-CE00868C6670}" presName="parentLeftMargin" presStyleLbl="node1" presStyleIdx="0" presStyleCnt="2"/>
      <dgm:spPr/>
    </dgm:pt>
    <dgm:pt modelId="{0156E9E8-1BAF-254D-AE13-BE99CFE6C2F8}" type="pres">
      <dgm:prSet presAssocID="{C3229F2C-9501-FF4C-BA0B-CE00868C667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D87C6BB-F5F3-3C47-A50B-266438A42980}" type="pres">
      <dgm:prSet presAssocID="{C3229F2C-9501-FF4C-BA0B-CE00868C6670}" presName="negativeSpace" presStyleCnt="0"/>
      <dgm:spPr/>
    </dgm:pt>
    <dgm:pt modelId="{98C4EB67-A9EF-4A43-9E6E-AA99A22738E2}" type="pres">
      <dgm:prSet presAssocID="{C3229F2C-9501-FF4C-BA0B-CE00868C6670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D72F234-911B-224B-BFC2-F5880FF9FCB8}" srcId="{4255CC74-55A4-45B5-B616-CBEBA9BDE4F5}" destId="{FC7C1AA0-9882-634D-BA51-01B9B7397584}" srcOrd="2" destOrd="0" parTransId="{702DD76B-FC18-C245-8CDB-76777AE5F8A8}" sibTransId="{58E227EB-F3E3-BF4A-8E85-09EC4B31A59C}"/>
    <dgm:cxn modelId="{2C8B1338-1073-7F4C-A11D-589C317D5F6D}" srcId="{4255CC74-55A4-45B5-B616-CBEBA9BDE4F5}" destId="{100C5447-98AA-F341-A6C4-D111FBC8BB17}" srcOrd="0" destOrd="0" parTransId="{DCE85DAD-28B4-E74D-A2E1-3DAB4067A94C}" sibTransId="{09990B80-2EEB-AB4D-B8A8-0F6F80D19119}"/>
    <dgm:cxn modelId="{1813C049-76B4-5540-918B-C9F65000BDB6}" srcId="{C3229F2C-9501-FF4C-BA0B-CE00868C6670}" destId="{F03311D3-9E96-BF47-A0EC-1E34EB2A41C1}" srcOrd="2" destOrd="0" parTransId="{FEB3BC20-C130-564B-BA8C-2F5AD0E98678}" sibTransId="{32076314-4E2B-9C40-838B-AA7054D1EDC0}"/>
    <dgm:cxn modelId="{D7362D4B-6ECE-8E4D-B9DF-923CB990E982}" srcId="{C3229F2C-9501-FF4C-BA0B-CE00868C6670}" destId="{04BB5AB3-8BC2-FD46-9566-FCBD026410C9}" srcOrd="1" destOrd="0" parTransId="{9AE37466-C301-D84E-B698-4CB0B6EAC3B3}" sibTransId="{BF56CC74-4E9D-9444-AC64-E366920AC4E1}"/>
    <dgm:cxn modelId="{936CB75D-3527-A546-9150-93FC836304B9}" type="presOf" srcId="{F03311D3-9E96-BF47-A0EC-1E34EB2A41C1}" destId="{98C4EB67-A9EF-4A43-9E6E-AA99A22738E2}" srcOrd="0" destOrd="2" presId="urn:microsoft.com/office/officeart/2005/8/layout/list1"/>
    <dgm:cxn modelId="{8E73B37C-2AC2-714A-AC7F-601D936C5DFC}" type="presOf" srcId="{C3229F2C-9501-FF4C-BA0B-CE00868C6670}" destId="{0156E9E8-1BAF-254D-AE13-BE99CFE6C2F8}" srcOrd="1" destOrd="0" presId="urn:microsoft.com/office/officeart/2005/8/layout/list1"/>
    <dgm:cxn modelId="{36F3FD7D-E423-9548-BB79-889A22415C3E}" type="presOf" srcId="{04BB5AB3-8BC2-FD46-9566-FCBD026410C9}" destId="{98C4EB67-A9EF-4A43-9E6E-AA99A22738E2}" srcOrd="0" destOrd="1" presId="urn:microsoft.com/office/officeart/2005/8/layout/list1"/>
    <dgm:cxn modelId="{5C02B18A-CAE7-654D-8047-D20BBBCEE716}" type="presOf" srcId="{C3229F2C-9501-FF4C-BA0B-CE00868C6670}" destId="{724C464E-881D-A64F-A694-52A45A9D2263}" srcOrd="0" destOrd="0" presId="urn:microsoft.com/office/officeart/2005/8/layout/list1"/>
    <dgm:cxn modelId="{D8191F90-7347-2D46-B3A5-AE83A3406702}" srcId="{C3229F2C-9501-FF4C-BA0B-CE00868C6670}" destId="{551CC894-31F9-464A-89AE-5FE01E9EABBD}" srcOrd="0" destOrd="0" parTransId="{0545DC0C-D2B8-EC44-A4E2-4AA7C2C4B5AA}" sibTransId="{2E7C6BD7-90DE-7E46-BE5B-CA41F28B7D75}"/>
    <dgm:cxn modelId="{4E36FF97-2F1D-7F44-A704-39113F1691D2}" type="presOf" srcId="{551CC894-31F9-464A-89AE-5FE01E9EABBD}" destId="{98C4EB67-A9EF-4A43-9E6E-AA99A22738E2}" srcOrd="0" destOrd="0" presId="urn:microsoft.com/office/officeart/2005/8/layout/list1"/>
    <dgm:cxn modelId="{66DD339B-FF0C-104E-966B-DFC6BE4A4B1F}" type="presOf" srcId="{89CC62C4-A29C-4577-BE36-0D950318FE5C}" destId="{1F7DAA39-6288-BD43-AFCE-28919DBE02E5}" srcOrd="0" destOrd="0" presId="urn:microsoft.com/office/officeart/2005/8/layout/list1"/>
    <dgm:cxn modelId="{3EDE70B7-6F5A-4542-984D-3104DCFEFF48}" type="presOf" srcId="{4255CC74-55A4-45B5-B616-CBEBA9BDE4F5}" destId="{F44617B7-7947-0049-89E7-E57E5C7F4EAB}" srcOrd="0" destOrd="0" presId="urn:microsoft.com/office/officeart/2005/8/layout/list1"/>
    <dgm:cxn modelId="{DE399ABF-7BF9-C745-9F6C-B39320EDE776}" type="presOf" srcId="{41E24F17-FF48-A140-A62D-BA0F8FD1A379}" destId="{5654DCA6-F438-BB4E-B2C8-B35D49E7FE66}" srcOrd="0" destOrd="1" presId="urn:microsoft.com/office/officeart/2005/8/layout/list1"/>
    <dgm:cxn modelId="{2EDB82C4-CB50-2A46-A65F-07E0913A4202}" type="presOf" srcId="{4255CC74-55A4-45B5-B616-CBEBA9BDE4F5}" destId="{D825121D-FA8C-0F4E-A09B-4D7BAC3533AE}" srcOrd="1" destOrd="0" presId="urn:microsoft.com/office/officeart/2005/8/layout/list1"/>
    <dgm:cxn modelId="{8C80DBC7-7694-41E3-8C98-34382952B023}" srcId="{89CC62C4-A29C-4577-BE36-0D950318FE5C}" destId="{4255CC74-55A4-45B5-B616-CBEBA9BDE4F5}" srcOrd="0" destOrd="0" parTransId="{15D54409-02CC-4E94-9CE1-FCCC0F196EE1}" sibTransId="{DFC4127B-CC04-48DC-890B-74E5CCAE2B08}"/>
    <dgm:cxn modelId="{1F9EA5CB-930F-5D44-BBE9-7B8710BC5484}" type="presOf" srcId="{100C5447-98AA-F341-A6C4-D111FBC8BB17}" destId="{5654DCA6-F438-BB4E-B2C8-B35D49E7FE66}" srcOrd="0" destOrd="0" presId="urn:microsoft.com/office/officeart/2005/8/layout/list1"/>
    <dgm:cxn modelId="{A50B76E3-8F32-3A4A-94BD-43B7ABD8EB75}" srcId="{89CC62C4-A29C-4577-BE36-0D950318FE5C}" destId="{C3229F2C-9501-FF4C-BA0B-CE00868C6670}" srcOrd="1" destOrd="0" parTransId="{F380D3F3-71EA-F144-AD9E-684221E9E61B}" sibTransId="{313B935A-3773-F84C-96B8-699EF803BFE7}"/>
    <dgm:cxn modelId="{94E721EE-F81E-024E-8288-C0084FD51A96}" srcId="{4255CC74-55A4-45B5-B616-CBEBA9BDE4F5}" destId="{41E24F17-FF48-A140-A62D-BA0F8FD1A379}" srcOrd="1" destOrd="0" parTransId="{F33B5FF6-5D60-244F-848E-BFB0749F6902}" sibTransId="{F1E23301-AB3A-184F-BC34-5BB5F67ECC29}"/>
    <dgm:cxn modelId="{EFF5A3F5-1241-0443-95BD-72BC623A7064}" type="presOf" srcId="{FC7C1AA0-9882-634D-BA51-01B9B7397584}" destId="{5654DCA6-F438-BB4E-B2C8-B35D49E7FE66}" srcOrd="0" destOrd="2" presId="urn:microsoft.com/office/officeart/2005/8/layout/list1"/>
    <dgm:cxn modelId="{515C7826-EEA3-8943-A636-7A7CB7A8F66B}" type="presParOf" srcId="{1F7DAA39-6288-BD43-AFCE-28919DBE02E5}" destId="{6080DA3A-C648-A042-8E85-5D129B3C6958}" srcOrd="0" destOrd="0" presId="urn:microsoft.com/office/officeart/2005/8/layout/list1"/>
    <dgm:cxn modelId="{6C0A2B28-75CF-764E-B048-8DC61BB1DEF3}" type="presParOf" srcId="{6080DA3A-C648-A042-8E85-5D129B3C6958}" destId="{F44617B7-7947-0049-89E7-E57E5C7F4EAB}" srcOrd="0" destOrd="0" presId="urn:microsoft.com/office/officeart/2005/8/layout/list1"/>
    <dgm:cxn modelId="{16738694-C22A-A240-8E53-9F9651A6EA54}" type="presParOf" srcId="{6080DA3A-C648-A042-8E85-5D129B3C6958}" destId="{D825121D-FA8C-0F4E-A09B-4D7BAC3533AE}" srcOrd="1" destOrd="0" presId="urn:microsoft.com/office/officeart/2005/8/layout/list1"/>
    <dgm:cxn modelId="{D76442EA-5C0F-5744-8BAB-EC642F2CA215}" type="presParOf" srcId="{1F7DAA39-6288-BD43-AFCE-28919DBE02E5}" destId="{D207E11F-5CD3-2C46-8557-79CEADADD701}" srcOrd="1" destOrd="0" presId="urn:microsoft.com/office/officeart/2005/8/layout/list1"/>
    <dgm:cxn modelId="{936621B6-B3C1-6A4C-BBA4-25FE8807C59F}" type="presParOf" srcId="{1F7DAA39-6288-BD43-AFCE-28919DBE02E5}" destId="{5654DCA6-F438-BB4E-B2C8-B35D49E7FE66}" srcOrd="2" destOrd="0" presId="urn:microsoft.com/office/officeart/2005/8/layout/list1"/>
    <dgm:cxn modelId="{258381C4-0285-7142-934F-72A3C8335D72}" type="presParOf" srcId="{1F7DAA39-6288-BD43-AFCE-28919DBE02E5}" destId="{83927100-6DCC-7246-8DDD-51020AB9E757}" srcOrd="3" destOrd="0" presId="urn:microsoft.com/office/officeart/2005/8/layout/list1"/>
    <dgm:cxn modelId="{9028428D-5E0E-A743-BD25-F4D21DCB021D}" type="presParOf" srcId="{1F7DAA39-6288-BD43-AFCE-28919DBE02E5}" destId="{F5FC3D74-48D6-FC44-981C-2C2829C6B696}" srcOrd="4" destOrd="0" presId="urn:microsoft.com/office/officeart/2005/8/layout/list1"/>
    <dgm:cxn modelId="{A89F2F11-4825-814D-A3DB-720C018F6DCC}" type="presParOf" srcId="{F5FC3D74-48D6-FC44-981C-2C2829C6B696}" destId="{724C464E-881D-A64F-A694-52A45A9D2263}" srcOrd="0" destOrd="0" presId="urn:microsoft.com/office/officeart/2005/8/layout/list1"/>
    <dgm:cxn modelId="{7353C15C-38A0-D44D-937E-4DCF00C96440}" type="presParOf" srcId="{F5FC3D74-48D6-FC44-981C-2C2829C6B696}" destId="{0156E9E8-1BAF-254D-AE13-BE99CFE6C2F8}" srcOrd="1" destOrd="0" presId="urn:microsoft.com/office/officeart/2005/8/layout/list1"/>
    <dgm:cxn modelId="{27A44CCC-7B2E-5746-9273-43946EAB95CF}" type="presParOf" srcId="{1F7DAA39-6288-BD43-AFCE-28919DBE02E5}" destId="{9D87C6BB-F5F3-3C47-A50B-266438A42980}" srcOrd="5" destOrd="0" presId="urn:microsoft.com/office/officeart/2005/8/layout/list1"/>
    <dgm:cxn modelId="{D54352FA-0396-2B46-A7A3-968D66882E99}" type="presParOf" srcId="{1F7DAA39-6288-BD43-AFCE-28919DBE02E5}" destId="{98C4EB67-A9EF-4A43-9E6E-AA99A22738E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26D7C59-3866-4D6C-9C8B-3EDC5C990B2D}" type="doc">
      <dgm:prSet loTypeId="urn:microsoft.com/office/officeart/2017/3/layout/DropPinTimeline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50FBD9C-1EDB-4DA7-82A2-88BBBB5F4F5E}">
      <dgm:prSet/>
      <dgm:spPr/>
      <dgm:t>
        <a:bodyPr/>
        <a:lstStyle/>
        <a:p>
          <a:pPr>
            <a:defRPr b="1"/>
          </a:pPr>
          <a:r>
            <a:rPr lang="en-US" dirty="0"/>
            <a:t>End of Semester (</a:t>
          </a:r>
          <a:r>
            <a:rPr lang="en-US" dirty="0" err="1"/>
            <a:t>EoS</a:t>
          </a:r>
          <a:r>
            <a:rPr lang="en-US" dirty="0"/>
            <a:t>)</a:t>
          </a:r>
        </a:p>
      </dgm:t>
    </dgm:pt>
    <dgm:pt modelId="{87414E9E-6020-4F13-AAA6-0A589026EA62}" type="parTrans" cxnId="{6F6CFBE9-2F61-48D8-B85E-D001D934797E}">
      <dgm:prSet/>
      <dgm:spPr/>
      <dgm:t>
        <a:bodyPr/>
        <a:lstStyle/>
        <a:p>
          <a:endParaRPr lang="en-US"/>
        </a:p>
      </dgm:t>
    </dgm:pt>
    <dgm:pt modelId="{51135E9F-F5D8-43CA-960B-AAFEC628B50E}" type="sibTrans" cxnId="{6F6CFBE9-2F61-48D8-B85E-D001D934797E}">
      <dgm:prSet/>
      <dgm:spPr/>
      <dgm:t>
        <a:bodyPr/>
        <a:lstStyle/>
        <a:p>
          <a:endParaRPr lang="en-US"/>
        </a:p>
      </dgm:t>
    </dgm:pt>
    <dgm:pt modelId="{B9D0FA8D-2538-473E-BF89-38DE9BC6E676}">
      <dgm:prSet/>
      <dgm:spPr/>
      <dgm:t>
        <a:bodyPr/>
        <a:lstStyle/>
        <a:p>
          <a:r>
            <a:rPr lang="en-US" dirty="0"/>
            <a:t>Finish SOTF paper &amp; talk</a:t>
          </a:r>
        </a:p>
      </dgm:t>
    </dgm:pt>
    <dgm:pt modelId="{F615DA43-59D0-4892-8CF1-718DB80EF92C}" type="parTrans" cxnId="{D7B81589-30FE-4D1C-BB0F-B70CF5244A87}">
      <dgm:prSet/>
      <dgm:spPr/>
      <dgm:t>
        <a:bodyPr/>
        <a:lstStyle/>
        <a:p>
          <a:endParaRPr lang="en-US"/>
        </a:p>
      </dgm:t>
    </dgm:pt>
    <dgm:pt modelId="{4625162E-5827-49F3-BEF2-4DB20816B0F6}" type="sibTrans" cxnId="{D7B81589-30FE-4D1C-BB0F-B70CF5244A87}">
      <dgm:prSet/>
      <dgm:spPr/>
      <dgm:t>
        <a:bodyPr/>
        <a:lstStyle/>
        <a:p>
          <a:endParaRPr lang="en-US"/>
        </a:p>
      </dgm:t>
    </dgm:pt>
    <dgm:pt modelId="{FE904C7D-8B0B-4A76-9C17-E91FB643AE34}">
      <dgm:prSet/>
      <dgm:spPr/>
      <dgm:t>
        <a:bodyPr/>
        <a:lstStyle/>
        <a:p>
          <a:pPr>
            <a:defRPr b="1"/>
          </a:pPr>
          <a:r>
            <a:rPr lang="en-US" dirty="0" err="1"/>
            <a:t>EoS</a:t>
          </a:r>
          <a:r>
            <a:rPr lang="en-US" dirty="0"/>
            <a:t> + 3 years</a:t>
          </a:r>
        </a:p>
      </dgm:t>
    </dgm:pt>
    <dgm:pt modelId="{44A0E5D3-21C0-4CED-9182-C4FF90B9E034}" type="parTrans" cxnId="{2F10FEE0-4C50-4D0B-879B-3A3F3A0B9B6E}">
      <dgm:prSet/>
      <dgm:spPr/>
      <dgm:t>
        <a:bodyPr/>
        <a:lstStyle/>
        <a:p>
          <a:endParaRPr lang="en-US"/>
        </a:p>
      </dgm:t>
    </dgm:pt>
    <dgm:pt modelId="{F1717F5D-A504-4388-8574-F4CB95E63D99}" type="sibTrans" cxnId="{2F10FEE0-4C50-4D0B-879B-3A3F3A0B9B6E}">
      <dgm:prSet/>
      <dgm:spPr/>
      <dgm:t>
        <a:bodyPr/>
        <a:lstStyle/>
        <a:p>
          <a:endParaRPr lang="en-US"/>
        </a:p>
      </dgm:t>
    </dgm:pt>
    <dgm:pt modelId="{9BAE0859-373A-4475-9392-196C4D2250CC}">
      <dgm:prSet/>
      <dgm:spPr/>
      <dgm:t>
        <a:bodyPr/>
        <a:lstStyle/>
        <a:p>
          <a:r>
            <a:rPr lang="en-US" dirty="0"/>
            <a:t>Half of what you know now is irrelevant</a:t>
          </a:r>
        </a:p>
      </dgm:t>
    </dgm:pt>
    <dgm:pt modelId="{F6DD669A-A797-4A3A-A9EB-29A62DB7C16F}" type="parTrans" cxnId="{CB85DDCA-7A59-45B7-9645-CF356125179D}">
      <dgm:prSet/>
      <dgm:spPr/>
      <dgm:t>
        <a:bodyPr/>
        <a:lstStyle/>
        <a:p>
          <a:endParaRPr lang="en-US"/>
        </a:p>
      </dgm:t>
    </dgm:pt>
    <dgm:pt modelId="{945A11F5-7B26-4416-8D04-F5238E0071E8}" type="sibTrans" cxnId="{CB85DDCA-7A59-45B7-9645-CF356125179D}">
      <dgm:prSet/>
      <dgm:spPr/>
      <dgm:t>
        <a:bodyPr/>
        <a:lstStyle/>
        <a:p>
          <a:endParaRPr lang="en-US"/>
        </a:p>
      </dgm:t>
    </dgm:pt>
    <dgm:pt modelId="{96603E07-40D0-4917-BAE9-8C0DD643D7E5}">
      <dgm:prSet/>
      <dgm:spPr/>
      <dgm:t>
        <a:bodyPr/>
        <a:lstStyle/>
        <a:p>
          <a:pPr>
            <a:defRPr b="1"/>
          </a:pPr>
          <a:r>
            <a:rPr lang="en-US" dirty="0" err="1"/>
            <a:t>EoS</a:t>
          </a:r>
          <a:r>
            <a:rPr lang="en-US" dirty="0"/>
            <a:t> + 6 years</a:t>
          </a:r>
        </a:p>
      </dgm:t>
    </dgm:pt>
    <dgm:pt modelId="{99328CA6-28B8-4608-81B9-CEF6F02505B0}" type="parTrans" cxnId="{315D5D94-5CCF-42C6-9DF4-C6B8D2935AFE}">
      <dgm:prSet/>
      <dgm:spPr/>
      <dgm:t>
        <a:bodyPr/>
        <a:lstStyle/>
        <a:p>
          <a:endParaRPr lang="en-US"/>
        </a:p>
      </dgm:t>
    </dgm:pt>
    <dgm:pt modelId="{65F4B6F3-AD73-40C6-9445-A3B7B5A5D128}" type="sibTrans" cxnId="{315D5D94-5CCF-42C6-9DF4-C6B8D2935AFE}">
      <dgm:prSet/>
      <dgm:spPr/>
      <dgm:t>
        <a:bodyPr/>
        <a:lstStyle/>
        <a:p>
          <a:endParaRPr lang="en-US"/>
        </a:p>
      </dgm:t>
    </dgm:pt>
    <dgm:pt modelId="{C4AD32CF-A1DD-46EF-81CD-EF6B3A98B2C0}">
      <dgm:prSet/>
      <dgm:spPr/>
      <dgm:t>
        <a:bodyPr/>
        <a:lstStyle/>
        <a:p>
          <a:r>
            <a:rPr lang="en-US" dirty="0"/>
            <a:t>¾ of what you know now is irrelevant</a:t>
          </a:r>
        </a:p>
      </dgm:t>
    </dgm:pt>
    <dgm:pt modelId="{5A37AA5F-DF12-4863-AB90-0526F759C829}" type="parTrans" cxnId="{C92A1340-8938-4E3B-8DFC-DC6B5970C14D}">
      <dgm:prSet/>
      <dgm:spPr/>
      <dgm:t>
        <a:bodyPr/>
        <a:lstStyle/>
        <a:p>
          <a:endParaRPr lang="en-US"/>
        </a:p>
      </dgm:t>
    </dgm:pt>
    <dgm:pt modelId="{E3CC08D9-22EB-4400-86BB-EF46B3C6852F}" type="sibTrans" cxnId="{C92A1340-8938-4E3B-8DFC-DC6B5970C14D}">
      <dgm:prSet/>
      <dgm:spPr/>
      <dgm:t>
        <a:bodyPr/>
        <a:lstStyle/>
        <a:p>
          <a:endParaRPr lang="en-US"/>
        </a:p>
      </dgm:t>
    </dgm:pt>
    <dgm:pt modelId="{56362478-9541-4314-A766-4ACFE6E91F79}">
      <dgm:prSet/>
      <dgm:spPr/>
      <dgm:t>
        <a:bodyPr/>
        <a:lstStyle/>
        <a:p>
          <a:pPr>
            <a:defRPr b="1"/>
          </a:pPr>
          <a:r>
            <a:rPr lang="en-US" dirty="0" err="1"/>
            <a:t>EoS</a:t>
          </a:r>
          <a:r>
            <a:rPr lang="en-US" dirty="0"/>
            <a:t> + 9 years</a:t>
          </a:r>
        </a:p>
      </dgm:t>
    </dgm:pt>
    <dgm:pt modelId="{2D4F71F9-867E-4E87-AA19-31B2C865E05C}" type="parTrans" cxnId="{FA6135DA-4AF1-4809-B7E8-C08B49BCCF91}">
      <dgm:prSet/>
      <dgm:spPr/>
      <dgm:t>
        <a:bodyPr/>
        <a:lstStyle/>
        <a:p>
          <a:endParaRPr lang="en-US"/>
        </a:p>
      </dgm:t>
    </dgm:pt>
    <dgm:pt modelId="{6CC1FBAA-4F31-473E-AE54-7461CF7E5DE5}" type="sibTrans" cxnId="{FA6135DA-4AF1-4809-B7E8-C08B49BCCF91}">
      <dgm:prSet/>
      <dgm:spPr/>
      <dgm:t>
        <a:bodyPr/>
        <a:lstStyle/>
        <a:p>
          <a:endParaRPr lang="en-US"/>
        </a:p>
      </dgm:t>
    </dgm:pt>
    <dgm:pt modelId="{BF37DB87-F5EB-4C4F-AB57-7E7C04DD359E}">
      <dgm:prSet/>
      <dgm:spPr/>
      <dgm:t>
        <a:bodyPr/>
        <a:lstStyle/>
        <a:p>
          <a:r>
            <a:rPr lang="en-US" dirty="0"/>
            <a:t>7/8 of what you know now is irrelevant</a:t>
          </a:r>
        </a:p>
      </dgm:t>
    </dgm:pt>
    <dgm:pt modelId="{34B0D34F-F8D2-4B13-83C3-F41694578761}" type="parTrans" cxnId="{E5FDDB73-3F9E-415B-B27E-03B6AFF0394F}">
      <dgm:prSet/>
      <dgm:spPr/>
      <dgm:t>
        <a:bodyPr/>
        <a:lstStyle/>
        <a:p>
          <a:endParaRPr lang="en-US"/>
        </a:p>
      </dgm:t>
    </dgm:pt>
    <dgm:pt modelId="{963D6FAF-0FF4-4072-BC16-C97C7DCB740D}" type="sibTrans" cxnId="{E5FDDB73-3F9E-415B-B27E-03B6AFF0394F}">
      <dgm:prSet/>
      <dgm:spPr/>
      <dgm:t>
        <a:bodyPr/>
        <a:lstStyle/>
        <a:p>
          <a:endParaRPr lang="en-US"/>
        </a:p>
      </dgm:t>
    </dgm:pt>
    <dgm:pt modelId="{81AEAD45-E3F8-401D-B2BE-1DD57F7563D6}">
      <dgm:prSet/>
      <dgm:spPr/>
      <dgm:t>
        <a:bodyPr/>
        <a:lstStyle/>
        <a:p>
          <a:pPr>
            <a:defRPr b="1"/>
          </a:pPr>
          <a:r>
            <a:rPr lang="en-US" dirty="0" err="1"/>
            <a:t>EoS</a:t>
          </a:r>
          <a:r>
            <a:rPr lang="en-US" dirty="0"/>
            <a:t> + 12 years</a:t>
          </a:r>
        </a:p>
      </dgm:t>
    </dgm:pt>
    <dgm:pt modelId="{0F756B63-ACCE-442E-80C5-D397F29662E5}" type="parTrans" cxnId="{ACFDD39B-C629-4973-8874-63EE8FCC65F2}">
      <dgm:prSet/>
      <dgm:spPr/>
      <dgm:t>
        <a:bodyPr/>
        <a:lstStyle/>
        <a:p>
          <a:endParaRPr lang="en-US"/>
        </a:p>
      </dgm:t>
    </dgm:pt>
    <dgm:pt modelId="{AEC6BDD2-3174-49FF-8060-98C75B62778D}" type="sibTrans" cxnId="{ACFDD39B-C629-4973-8874-63EE8FCC65F2}">
      <dgm:prSet/>
      <dgm:spPr/>
      <dgm:t>
        <a:bodyPr/>
        <a:lstStyle/>
        <a:p>
          <a:endParaRPr lang="en-US"/>
        </a:p>
      </dgm:t>
    </dgm:pt>
    <dgm:pt modelId="{C4D9C757-173A-4EA7-9BA5-3C108C04010E}">
      <dgm:prSet/>
      <dgm:spPr/>
      <dgm:t>
        <a:bodyPr/>
        <a:lstStyle/>
        <a:p>
          <a:r>
            <a:rPr lang="en-US" dirty="0"/>
            <a:t>15/16 …, you get it.  </a:t>
          </a:r>
          <a:r>
            <a:rPr lang="en-US" b="1" dirty="0"/>
            <a:t>Yikes!</a:t>
          </a:r>
        </a:p>
      </dgm:t>
    </dgm:pt>
    <dgm:pt modelId="{1F5CD0A5-E459-4AE4-A770-CA31088D09A3}" type="parTrans" cxnId="{2E905A6C-2689-4584-9B78-973419972A01}">
      <dgm:prSet/>
      <dgm:spPr/>
      <dgm:t>
        <a:bodyPr/>
        <a:lstStyle/>
        <a:p>
          <a:endParaRPr lang="en-US"/>
        </a:p>
      </dgm:t>
    </dgm:pt>
    <dgm:pt modelId="{52A91247-16C3-45C7-BB8A-E0C2AD64DB45}" type="sibTrans" cxnId="{2E905A6C-2689-4584-9B78-973419972A01}">
      <dgm:prSet/>
      <dgm:spPr/>
      <dgm:t>
        <a:bodyPr/>
        <a:lstStyle/>
        <a:p>
          <a:endParaRPr lang="en-US"/>
        </a:p>
      </dgm:t>
    </dgm:pt>
    <dgm:pt modelId="{7A5A84D6-3EA4-2F4C-96E9-6231CE152C20}" type="pres">
      <dgm:prSet presAssocID="{B26D7C59-3866-4D6C-9C8B-3EDC5C990B2D}" presName="root" presStyleCnt="0">
        <dgm:presLayoutVars>
          <dgm:chMax/>
          <dgm:chPref/>
          <dgm:animLvl val="lvl"/>
        </dgm:presLayoutVars>
      </dgm:prSet>
      <dgm:spPr/>
    </dgm:pt>
    <dgm:pt modelId="{5941EDEF-5779-D948-BE1B-9A7F27810322}" type="pres">
      <dgm:prSet presAssocID="{B26D7C59-3866-4D6C-9C8B-3EDC5C990B2D}" presName="divider" presStyleLbl="fgAcc1" presStyleIdx="0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gm:spPr>
    </dgm:pt>
    <dgm:pt modelId="{02A1AD57-B133-734A-9949-E5E5BEA47521}" type="pres">
      <dgm:prSet presAssocID="{B26D7C59-3866-4D6C-9C8B-3EDC5C990B2D}" presName="nodes" presStyleCnt="0">
        <dgm:presLayoutVars>
          <dgm:chMax/>
          <dgm:chPref/>
          <dgm:animLvl val="lvl"/>
        </dgm:presLayoutVars>
      </dgm:prSet>
      <dgm:spPr/>
    </dgm:pt>
    <dgm:pt modelId="{618E105B-A540-0547-BDDB-4D00EC976482}" type="pres">
      <dgm:prSet presAssocID="{950FBD9C-1EDB-4DA7-82A2-88BBBB5F4F5E}" presName="composite" presStyleCnt="0"/>
      <dgm:spPr/>
    </dgm:pt>
    <dgm:pt modelId="{69C2675C-57E0-F848-A584-4E40FB923CFD}" type="pres">
      <dgm:prSet presAssocID="{950FBD9C-1EDB-4DA7-82A2-88BBBB5F4F5E}" presName="ConnectorPoint" presStyleLbl="lnNode1" presStyleIdx="0" presStyleCnt="5"/>
      <dgm:spPr>
        <a:solidFill>
          <a:schemeClr val="accent2">
            <a:hueOff val="-300073"/>
            <a:satOff val="1924"/>
            <a:lumOff val="1412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01ED9C5B-4FF6-4D49-927A-4ADED123A49E}" type="pres">
      <dgm:prSet presAssocID="{950FBD9C-1EDB-4DA7-82A2-88BBBB5F4F5E}" presName="DropPinPlaceHolder" presStyleCnt="0"/>
      <dgm:spPr/>
    </dgm:pt>
    <dgm:pt modelId="{68400D90-74A1-8948-A06A-9C86679215AB}" type="pres">
      <dgm:prSet presAssocID="{950FBD9C-1EDB-4DA7-82A2-88BBBB5F4F5E}" presName="DropPin" presStyleLbl="alignNode1" presStyleIdx="0" presStyleCnt="5"/>
      <dgm:spPr/>
    </dgm:pt>
    <dgm:pt modelId="{ACDAAD43-4EFB-3F48-ABD0-D6BC1ED9C1C6}" type="pres">
      <dgm:prSet presAssocID="{950FBD9C-1EDB-4DA7-82A2-88BBBB5F4F5E}" presName="Ellipse" presStyleLbl="fgAcc1" presStyleIdx="1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41908139-FF4B-0A42-9BAA-5EEF8CF2F349}" type="pres">
      <dgm:prSet presAssocID="{950FBD9C-1EDB-4DA7-82A2-88BBBB5F4F5E}" presName="L2TextContainer" presStyleLbl="revTx" presStyleIdx="0" presStyleCnt="10">
        <dgm:presLayoutVars>
          <dgm:bulletEnabled val="1"/>
        </dgm:presLayoutVars>
      </dgm:prSet>
      <dgm:spPr/>
    </dgm:pt>
    <dgm:pt modelId="{A28FFD08-6E4B-8247-83A6-5946C0B5BE69}" type="pres">
      <dgm:prSet presAssocID="{950FBD9C-1EDB-4DA7-82A2-88BBBB5F4F5E}" presName="L1TextContainer" presStyleLbl="revTx" presStyleIdx="1" presStyleCnt="10">
        <dgm:presLayoutVars>
          <dgm:chMax val="1"/>
          <dgm:chPref val="1"/>
          <dgm:bulletEnabled val="1"/>
        </dgm:presLayoutVars>
      </dgm:prSet>
      <dgm:spPr/>
    </dgm:pt>
    <dgm:pt modelId="{C6CD4E2F-A60D-F542-AB80-812E48416FE2}" type="pres">
      <dgm:prSet presAssocID="{950FBD9C-1EDB-4DA7-82A2-88BBBB5F4F5E}" presName="ConnectLine" presStyleLbl="sibTrans1D1" presStyleIdx="0" presStyleCnt="5"/>
      <dgm:spPr>
        <a:noFill/>
        <a:ln w="12700" cap="flat" cmpd="sng" algn="ctr">
          <a:solidFill>
            <a:schemeClr val="accent2">
              <a:hueOff val="-300073"/>
              <a:satOff val="1924"/>
              <a:lumOff val="1412"/>
              <a:alphaOff val="0"/>
            </a:schemeClr>
          </a:solidFill>
          <a:prstDash val="dash"/>
        </a:ln>
        <a:effectLst/>
      </dgm:spPr>
    </dgm:pt>
    <dgm:pt modelId="{E0A46388-D3A3-094E-B14E-BCC4F9F513D6}" type="pres">
      <dgm:prSet presAssocID="{950FBD9C-1EDB-4DA7-82A2-88BBBB5F4F5E}" presName="EmptyPlaceHolder" presStyleCnt="0"/>
      <dgm:spPr/>
    </dgm:pt>
    <dgm:pt modelId="{AB5CDCAD-2869-D64B-987F-D77F4DBA1629}" type="pres">
      <dgm:prSet presAssocID="{51135E9F-F5D8-43CA-960B-AAFEC628B50E}" presName="spaceBetweenRectangles" presStyleCnt="0"/>
      <dgm:spPr/>
    </dgm:pt>
    <dgm:pt modelId="{E99069B1-7476-0B47-90E6-2A2CCEA80AA1}" type="pres">
      <dgm:prSet presAssocID="{FE904C7D-8B0B-4A76-9C17-E91FB643AE34}" presName="composite" presStyleCnt="0"/>
      <dgm:spPr/>
    </dgm:pt>
    <dgm:pt modelId="{FE05C8E6-0043-BC4D-AB63-F1C1CD926D70}" type="pres">
      <dgm:prSet presAssocID="{FE904C7D-8B0B-4A76-9C17-E91FB643AE34}" presName="ConnectorPoint" presStyleLbl="lnNode1" presStyleIdx="1" presStyleCnt="5"/>
      <dgm:spPr>
        <a:solidFill>
          <a:schemeClr val="accent2">
            <a:hueOff val="-600146"/>
            <a:satOff val="3848"/>
            <a:lumOff val="2824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4D22B4DE-EF88-CB41-A87D-E0A4DB8FB0E7}" type="pres">
      <dgm:prSet presAssocID="{FE904C7D-8B0B-4A76-9C17-E91FB643AE34}" presName="DropPinPlaceHolder" presStyleCnt="0"/>
      <dgm:spPr/>
    </dgm:pt>
    <dgm:pt modelId="{68DE74E1-D9B3-7A4A-8EF5-724DF6DFF2FC}" type="pres">
      <dgm:prSet presAssocID="{FE904C7D-8B0B-4A76-9C17-E91FB643AE34}" presName="DropPin" presStyleLbl="alignNode1" presStyleIdx="1" presStyleCnt="5"/>
      <dgm:spPr/>
    </dgm:pt>
    <dgm:pt modelId="{D22EE948-D5ED-8546-8C2B-82AA06B1BA48}" type="pres">
      <dgm:prSet presAssocID="{FE904C7D-8B0B-4A76-9C17-E91FB643AE34}" presName="Ellipse" presStyleLbl="fgAcc1" presStyleIdx="2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D4118DD0-DD54-4846-97E7-571B30DFD91F}" type="pres">
      <dgm:prSet presAssocID="{FE904C7D-8B0B-4A76-9C17-E91FB643AE34}" presName="L2TextContainer" presStyleLbl="revTx" presStyleIdx="2" presStyleCnt="10">
        <dgm:presLayoutVars>
          <dgm:bulletEnabled val="1"/>
        </dgm:presLayoutVars>
      </dgm:prSet>
      <dgm:spPr/>
    </dgm:pt>
    <dgm:pt modelId="{EC8729ED-FAB0-6747-898E-B272030E4BA2}" type="pres">
      <dgm:prSet presAssocID="{FE904C7D-8B0B-4A76-9C17-E91FB643AE34}" presName="L1TextContainer" presStyleLbl="revTx" presStyleIdx="3" presStyleCnt="10">
        <dgm:presLayoutVars>
          <dgm:chMax val="1"/>
          <dgm:chPref val="1"/>
          <dgm:bulletEnabled val="1"/>
        </dgm:presLayoutVars>
      </dgm:prSet>
      <dgm:spPr/>
    </dgm:pt>
    <dgm:pt modelId="{17277F62-9789-8F4A-8039-59DD06A590CB}" type="pres">
      <dgm:prSet presAssocID="{FE904C7D-8B0B-4A76-9C17-E91FB643AE34}" presName="ConnectLine" presStyleLbl="sibTrans1D1" presStyleIdx="1" presStyleCnt="5"/>
      <dgm:spPr>
        <a:noFill/>
        <a:ln w="12700" cap="flat" cmpd="sng" algn="ctr">
          <a:solidFill>
            <a:schemeClr val="accent2">
              <a:hueOff val="-600146"/>
              <a:satOff val="3848"/>
              <a:lumOff val="2824"/>
              <a:alphaOff val="0"/>
            </a:schemeClr>
          </a:solidFill>
          <a:prstDash val="dash"/>
        </a:ln>
        <a:effectLst/>
      </dgm:spPr>
    </dgm:pt>
    <dgm:pt modelId="{E4E5999E-136D-004C-AE23-45A8F65C8012}" type="pres">
      <dgm:prSet presAssocID="{FE904C7D-8B0B-4A76-9C17-E91FB643AE34}" presName="EmptyPlaceHolder" presStyleCnt="0"/>
      <dgm:spPr/>
    </dgm:pt>
    <dgm:pt modelId="{01621260-8363-D04F-8F49-F5EBD82A8B27}" type="pres">
      <dgm:prSet presAssocID="{F1717F5D-A504-4388-8574-F4CB95E63D99}" presName="spaceBetweenRectangles" presStyleCnt="0"/>
      <dgm:spPr/>
    </dgm:pt>
    <dgm:pt modelId="{C35F5CD7-925B-4E40-9A35-C77793991C52}" type="pres">
      <dgm:prSet presAssocID="{96603E07-40D0-4917-BAE9-8C0DD643D7E5}" presName="composite" presStyleCnt="0"/>
      <dgm:spPr/>
    </dgm:pt>
    <dgm:pt modelId="{12380C1C-3A68-0A49-ABBC-29A5EFF7A8C7}" type="pres">
      <dgm:prSet presAssocID="{96603E07-40D0-4917-BAE9-8C0DD643D7E5}" presName="ConnectorPoint" presStyleLbl="lnNode1" presStyleIdx="2" presStyleCnt="5"/>
      <dgm:spPr>
        <a:solidFill>
          <a:schemeClr val="accent2">
            <a:hueOff val="-900219"/>
            <a:satOff val="5772"/>
            <a:lumOff val="4236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EA3F9E1B-A2CC-3A46-99A1-4E48A6155730}" type="pres">
      <dgm:prSet presAssocID="{96603E07-40D0-4917-BAE9-8C0DD643D7E5}" presName="DropPinPlaceHolder" presStyleCnt="0"/>
      <dgm:spPr/>
    </dgm:pt>
    <dgm:pt modelId="{92923DCA-B86D-F24F-BB62-535C4CF48AFB}" type="pres">
      <dgm:prSet presAssocID="{96603E07-40D0-4917-BAE9-8C0DD643D7E5}" presName="DropPin" presStyleLbl="alignNode1" presStyleIdx="2" presStyleCnt="5"/>
      <dgm:spPr/>
    </dgm:pt>
    <dgm:pt modelId="{D7702CCA-3C06-C345-AF1E-76B87C58320C}" type="pres">
      <dgm:prSet presAssocID="{96603E07-40D0-4917-BAE9-8C0DD643D7E5}" presName="Ellipse" presStyleLbl="fgAcc1" presStyleIdx="3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B895E696-5A7C-5846-9990-9D2E9D549545}" type="pres">
      <dgm:prSet presAssocID="{96603E07-40D0-4917-BAE9-8C0DD643D7E5}" presName="L2TextContainer" presStyleLbl="revTx" presStyleIdx="4" presStyleCnt="10">
        <dgm:presLayoutVars>
          <dgm:bulletEnabled val="1"/>
        </dgm:presLayoutVars>
      </dgm:prSet>
      <dgm:spPr/>
    </dgm:pt>
    <dgm:pt modelId="{6468B032-FB5C-5948-A322-B8A322BF0563}" type="pres">
      <dgm:prSet presAssocID="{96603E07-40D0-4917-BAE9-8C0DD643D7E5}" presName="L1TextContainer" presStyleLbl="revTx" presStyleIdx="5" presStyleCnt="10">
        <dgm:presLayoutVars>
          <dgm:chMax val="1"/>
          <dgm:chPref val="1"/>
          <dgm:bulletEnabled val="1"/>
        </dgm:presLayoutVars>
      </dgm:prSet>
      <dgm:spPr/>
    </dgm:pt>
    <dgm:pt modelId="{DCE9EA14-343E-7E45-8518-7CEC7DD64341}" type="pres">
      <dgm:prSet presAssocID="{96603E07-40D0-4917-BAE9-8C0DD643D7E5}" presName="ConnectLine" presStyleLbl="sibTrans1D1" presStyleIdx="2" presStyleCnt="5"/>
      <dgm:spPr>
        <a:noFill/>
        <a:ln w="12700" cap="flat" cmpd="sng" algn="ctr">
          <a:solidFill>
            <a:schemeClr val="accent2">
              <a:hueOff val="-900219"/>
              <a:satOff val="5772"/>
              <a:lumOff val="4236"/>
              <a:alphaOff val="0"/>
            </a:schemeClr>
          </a:solidFill>
          <a:prstDash val="dash"/>
        </a:ln>
        <a:effectLst/>
      </dgm:spPr>
    </dgm:pt>
    <dgm:pt modelId="{53733864-714A-AE4B-952E-55F983C91F3E}" type="pres">
      <dgm:prSet presAssocID="{96603E07-40D0-4917-BAE9-8C0DD643D7E5}" presName="EmptyPlaceHolder" presStyleCnt="0"/>
      <dgm:spPr/>
    </dgm:pt>
    <dgm:pt modelId="{01E15E55-371F-944C-BA6E-F3BBBB7118E2}" type="pres">
      <dgm:prSet presAssocID="{65F4B6F3-AD73-40C6-9445-A3B7B5A5D128}" presName="spaceBetweenRectangles" presStyleCnt="0"/>
      <dgm:spPr/>
    </dgm:pt>
    <dgm:pt modelId="{B3E3A1AC-978D-B243-8973-D04AE9C48B84}" type="pres">
      <dgm:prSet presAssocID="{56362478-9541-4314-A766-4ACFE6E91F79}" presName="composite" presStyleCnt="0"/>
      <dgm:spPr/>
    </dgm:pt>
    <dgm:pt modelId="{7407DADD-911E-DE4B-9F3D-CB8D98A9BCEC}" type="pres">
      <dgm:prSet presAssocID="{56362478-9541-4314-A766-4ACFE6E91F79}" presName="ConnectorPoint" presStyleLbl="lnNode1" presStyleIdx="3" presStyleCnt="5"/>
      <dgm:spPr>
        <a:solidFill>
          <a:schemeClr val="accent2">
            <a:hueOff val="-1200291"/>
            <a:satOff val="7696"/>
            <a:lumOff val="5648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089F4A22-4C58-DF4D-B4F6-0589D765ECB5}" type="pres">
      <dgm:prSet presAssocID="{56362478-9541-4314-A766-4ACFE6E91F79}" presName="DropPinPlaceHolder" presStyleCnt="0"/>
      <dgm:spPr/>
    </dgm:pt>
    <dgm:pt modelId="{FFEBA014-4F66-B14B-8EBB-DFAC9EA0626C}" type="pres">
      <dgm:prSet presAssocID="{56362478-9541-4314-A766-4ACFE6E91F79}" presName="DropPin" presStyleLbl="alignNode1" presStyleIdx="3" presStyleCnt="5"/>
      <dgm:spPr/>
    </dgm:pt>
    <dgm:pt modelId="{6CE3193B-CC31-204B-9E7D-8527FAC5E8C6}" type="pres">
      <dgm:prSet presAssocID="{56362478-9541-4314-A766-4ACFE6E91F79}" presName="Ellipse" presStyleLbl="fgAcc1" presStyleIdx="4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6AA2EB0D-3A73-3A4A-B251-BA5446452319}" type="pres">
      <dgm:prSet presAssocID="{56362478-9541-4314-A766-4ACFE6E91F79}" presName="L2TextContainer" presStyleLbl="revTx" presStyleIdx="6" presStyleCnt="10">
        <dgm:presLayoutVars>
          <dgm:bulletEnabled val="1"/>
        </dgm:presLayoutVars>
      </dgm:prSet>
      <dgm:spPr/>
    </dgm:pt>
    <dgm:pt modelId="{B7C5669B-7364-C244-8167-BA081F1B4C68}" type="pres">
      <dgm:prSet presAssocID="{56362478-9541-4314-A766-4ACFE6E91F79}" presName="L1TextContainer" presStyleLbl="revTx" presStyleIdx="7" presStyleCnt="10">
        <dgm:presLayoutVars>
          <dgm:chMax val="1"/>
          <dgm:chPref val="1"/>
          <dgm:bulletEnabled val="1"/>
        </dgm:presLayoutVars>
      </dgm:prSet>
      <dgm:spPr/>
    </dgm:pt>
    <dgm:pt modelId="{B233CBB3-A58F-9B46-B6B5-65DCA4ABE20A}" type="pres">
      <dgm:prSet presAssocID="{56362478-9541-4314-A766-4ACFE6E91F79}" presName="ConnectLine" presStyleLbl="sibTrans1D1" presStyleIdx="3" presStyleCnt="5"/>
      <dgm:spPr>
        <a:noFill/>
        <a:ln w="12700" cap="flat" cmpd="sng" algn="ctr">
          <a:solidFill>
            <a:schemeClr val="accent2">
              <a:hueOff val="-1200291"/>
              <a:satOff val="7696"/>
              <a:lumOff val="5648"/>
              <a:alphaOff val="0"/>
            </a:schemeClr>
          </a:solidFill>
          <a:prstDash val="dash"/>
        </a:ln>
        <a:effectLst/>
      </dgm:spPr>
    </dgm:pt>
    <dgm:pt modelId="{D47FC534-5E86-684E-A23E-7D2FA6D2459B}" type="pres">
      <dgm:prSet presAssocID="{56362478-9541-4314-A766-4ACFE6E91F79}" presName="EmptyPlaceHolder" presStyleCnt="0"/>
      <dgm:spPr/>
    </dgm:pt>
    <dgm:pt modelId="{89A88483-7CF1-FD40-9737-CC38D6CA4FD7}" type="pres">
      <dgm:prSet presAssocID="{6CC1FBAA-4F31-473E-AE54-7461CF7E5DE5}" presName="spaceBetweenRectangles" presStyleCnt="0"/>
      <dgm:spPr/>
    </dgm:pt>
    <dgm:pt modelId="{045028CE-B088-DB4E-919B-A8E2A2044BC9}" type="pres">
      <dgm:prSet presAssocID="{81AEAD45-E3F8-401D-B2BE-1DD57F7563D6}" presName="composite" presStyleCnt="0"/>
      <dgm:spPr/>
    </dgm:pt>
    <dgm:pt modelId="{1DE4B4EC-675E-6B48-BE21-36F714DDE276}" type="pres">
      <dgm:prSet presAssocID="{81AEAD45-E3F8-401D-B2BE-1DD57F7563D6}" presName="ConnectorPoint" presStyleLbl="lnNode1" presStyleIdx="4" presStyleCnt="5"/>
      <dgm:spPr>
        <a:solidFill>
          <a:schemeClr val="accent2">
            <a:hueOff val="-1500364"/>
            <a:satOff val="9620"/>
            <a:lumOff val="706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46857AA1-A90D-FC4C-9894-96E1225B46BA}" type="pres">
      <dgm:prSet presAssocID="{81AEAD45-E3F8-401D-B2BE-1DD57F7563D6}" presName="DropPinPlaceHolder" presStyleCnt="0"/>
      <dgm:spPr/>
    </dgm:pt>
    <dgm:pt modelId="{D152C69C-6E7F-B149-B336-F4EDD5DAAC10}" type="pres">
      <dgm:prSet presAssocID="{81AEAD45-E3F8-401D-B2BE-1DD57F7563D6}" presName="DropPin" presStyleLbl="alignNode1" presStyleIdx="4" presStyleCnt="5"/>
      <dgm:spPr/>
    </dgm:pt>
    <dgm:pt modelId="{11CAFD7A-8AE7-3145-9D98-4AE0CC4FF0B2}" type="pres">
      <dgm:prSet presAssocID="{81AEAD45-E3F8-401D-B2BE-1DD57F7563D6}" presName="Ellipse" presStyleLbl="fgAcc1" presStyleIdx="5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69A4F48A-F31A-2B48-9E77-5508F887F2A8}" type="pres">
      <dgm:prSet presAssocID="{81AEAD45-E3F8-401D-B2BE-1DD57F7563D6}" presName="L2TextContainer" presStyleLbl="revTx" presStyleIdx="8" presStyleCnt="10">
        <dgm:presLayoutVars>
          <dgm:bulletEnabled val="1"/>
        </dgm:presLayoutVars>
      </dgm:prSet>
      <dgm:spPr/>
    </dgm:pt>
    <dgm:pt modelId="{2A41D7FC-239F-2F42-B91D-6B873D42AC94}" type="pres">
      <dgm:prSet presAssocID="{81AEAD45-E3F8-401D-B2BE-1DD57F7563D6}" presName="L1TextContainer" presStyleLbl="revTx" presStyleIdx="9" presStyleCnt="10">
        <dgm:presLayoutVars>
          <dgm:chMax val="1"/>
          <dgm:chPref val="1"/>
          <dgm:bulletEnabled val="1"/>
        </dgm:presLayoutVars>
      </dgm:prSet>
      <dgm:spPr/>
    </dgm:pt>
    <dgm:pt modelId="{834B0952-C5F1-2240-AAB3-AA51D6A804CC}" type="pres">
      <dgm:prSet presAssocID="{81AEAD45-E3F8-401D-B2BE-1DD57F7563D6}" presName="ConnectLine" presStyleLbl="sibTrans1D1" presStyleIdx="4" presStyleCnt="5"/>
      <dgm:spPr>
        <a:noFill/>
        <a:ln w="12700" cap="flat" cmpd="sng" algn="ctr">
          <a:solidFill>
            <a:schemeClr val="accent2">
              <a:hueOff val="-1500364"/>
              <a:satOff val="9620"/>
              <a:lumOff val="7060"/>
              <a:alphaOff val="0"/>
            </a:schemeClr>
          </a:solidFill>
          <a:prstDash val="dash"/>
        </a:ln>
        <a:effectLst/>
      </dgm:spPr>
    </dgm:pt>
    <dgm:pt modelId="{5E91E4F1-274E-674B-864C-14243D7B9A39}" type="pres">
      <dgm:prSet presAssocID="{81AEAD45-E3F8-401D-B2BE-1DD57F7563D6}" presName="EmptyPlaceHolder" presStyleCnt="0"/>
      <dgm:spPr/>
    </dgm:pt>
  </dgm:ptLst>
  <dgm:cxnLst>
    <dgm:cxn modelId="{293FF608-B619-2E4F-A3C6-329A5228482C}" type="presOf" srcId="{FE904C7D-8B0B-4A76-9C17-E91FB643AE34}" destId="{EC8729ED-FAB0-6747-898E-B272030E4BA2}" srcOrd="0" destOrd="0" presId="urn:microsoft.com/office/officeart/2017/3/layout/DropPinTimeline"/>
    <dgm:cxn modelId="{C92A1340-8938-4E3B-8DFC-DC6B5970C14D}" srcId="{96603E07-40D0-4917-BAE9-8C0DD643D7E5}" destId="{C4AD32CF-A1DD-46EF-81CD-EF6B3A98B2C0}" srcOrd="0" destOrd="0" parTransId="{5A37AA5F-DF12-4863-AB90-0526F759C829}" sibTransId="{E3CC08D9-22EB-4400-86BB-EF46B3C6852F}"/>
    <dgm:cxn modelId="{2E905A6C-2689-4584-9B78-973419972A01}" srcId="{81AEAD45-E3F8-401D-B2BE-1DD57F7563D6}" destId="{C4D9C757-173A-4EA7-9BA5-3C108C04010E}" srcOrd="0" destOrd="0" parTransId="{1F5CD0A5-E459-4AE4-A770-CA31088D09A3}" sibTransId="{52A91247-16C3-45C7-BB8A-E0C2AD64DB45}"/>
    <dgm:cxn modelId="{E5FDDB73-3F9E-415B-B27E-03B6AFF0394F}" srcId="{56362478-9541-4314-A766-4ACFE6E91F79}" destId="{BF37DB87-F5EB-4C4F-AB57-7E7C04DD359E}" srcOrd="0" destOrd="0" parTransId="{34B0D34F-F8D2-4B13-83C3-F41694578761}" sibTransId="{963D6FAF-0FF4-4072-BC16-C97C7DCB740D}"/>
    <dgm:cxn modelId="{50A5C07A-B857-1248-833B-681B9FEF5FD3}" type="presOf" srcId="{56362478-9541-4314-A766-4ACFE6E91F79}" destId="{B7C5669B-7364-C244-8167-BA081F1B4C68}" srcOrd="0" destOrd="0" presId="urn:microsoft.com/office/officeart/2017/3/layout/DropPinTimeline"/>
    <dgm:cxn modelId="{D7B81589-30FE-4D1C-BB0F-B70CF5244A87}" srcId="{950FBD9C-1EDB-4DA7-82A2-88BBBB5F4F5E}" destId="{B9D0FA8D-2538-473E-BF89-38DE9BC6E676}" srcOrd="0" destOrd="0" parTransId="{F615DA43-59D0-4892-8CF1-718DB80EF92C}" sibTransId="{4625162E-5827-49F3-BEF2-4DB20816B0F6}"/>
    <dgm:cxn modelId="{315D5D94-5CCF-42C6-9DF4-C6B8D2935AFE}" srcId="{B26D7C59-3866-4D6C-9C8B-3EDC5C990B2D}" destId="{96603E07-40D0-4917-BAE9-8C0DD643D7E5}" srcOrd="2" destOrd="0" parTransId="{99328CA6-28B8-4608-81B9-CEF6F02505B0}" sibTransId="{65F4B6F3-AD73-40C6-9445-A3B7B5A5D128}"/>
    <dgm:cxn modelId="{2317F099-8226-C348-BAE8-25CDD59FFD49}" type="presOf" srcId="{81AEAD45-E3F8-401D-B2BE-1DD57F7563D6}" destId="{2A41D7FC-239F-2F42-B91D-6B873D42AC94}" srcOrd="0" destOrd="0" presId="urn:microsoft.com/office/officeart/2017/3/layout/DropPinTimeline"/>
    <dgm:cxn modelId="{ACFDD39B-C629-4973-8874-63EE8FCC65F2}" srcId="{B26D7C59-3866-4D6C-9C8B-3EDC5C990B2D}" destId="{81AEAD45-E3F8-401D-B2BE-1DD57F7563D6}" srcOrd="4" destOrd="0" parTransId="{0F756B63-ACCE-442E-80C5-D397F29662E5}" sibTransId="{AEC6BDD2-3174-49FF-8060-98C75B62778D}"/>
    <dgm:cxn modelId="{99AAE1C3-CD45-834A-AC5F-9B07293448AC}" type="presOf" srcId="{BF37DB87-F5EB-4C4F-AB57-7E7C04DD359E}" destId="{6AA2EB0D-3A73-3A4A-B251-BA5446452319}" srcOrd="0" destOrd="0" presId="urn:microsoft.com/office/officeart/2017/3/layout/DropPinTimeline"/>
    <dgm:cxn modelId="{CB85DDCA-7A59-45B7-9645-CF356125179D}" srcId="{FE904C7D-8B0B-4A76-9C17-E91FB643AE34}" destId="{9BAE0859-373A-4475-9392-196C4D2250CC}" srcOrd="0" destOrd="0" parTransId="{F6DD669A-A797-4A3A-A9EB-29A62DB7C16F}" sibTransId="{945A11F5-7B26-4416-8D04-F5238E0071E8}"/>
    <dgm:cxn modelId="{627957CB-AE20-9447-AF71-D4E9BC7B79A1}" type="presOf" srcId="{B26D7C59-3866-4D6C-9C8B-3EDC5C990B2D}" destId="{7A5A84D6-3EA4-2F4C-96E9-6231CE152C20}" srcOrd="0" destOrd="0" presId="urn:microsoft.com/office/officeart/2017/3/layout/DropPinTimeline"/>
    <dgm:cxn modelId="{F40D8ECE-01DB-7B45-B3B3-6F7BBFE4A695}" type="presOf" srcId="{C4AD32CF-A1DD-46EF-81CD-EF6B3A98B2C0}" destId="{B895E696-5A7C-5846-9990-9D2E9D549545}" srcOrd="0" destOrd="0" presId="urn:microsoft.com/office/officeart/2017/3/layout/DropPinTimeline"/>
    <dgm:cxn modelId="{5EDBB4D4-19EC-B64F-87AE-85B6D5787799}" type="presOf" srcId="{950FBD9C-1EDB-4DA7-82A2-88BBBB5F4F5E}" destId="{A28FFD08-6E4B-8247-83A6-5946C0B5BE69}" srcOrd="0" destOrd="0" presId="urn:microsoft.com/office/officeart/2017/3/layout/DropPinTimeline"/>
    <dgm:cxn modelId="{FA6135DA-4AF1-4809-B7E8-C08B49BCCF91}" srcId="{B26D7C59-3866-4D6C-9C8B-3EDC5C990B2D}" destId="{56362478-9541-4314-A766-4ACFE6E91F79}" srcOrd="3" destOrd="0" parTransId="{2D4F71F9-867E-4E87-AA19-31B2C865E05C}" sibTransId="{6CC1FBAA-4F31-473E-AE54-7461CF7E5DE5}"/>
    <dgm:cxn modelId="{2F10FEE0-4C50-4D0B-879B-3A3F3A0B9B6E}" srcId="{B26D7C59-3866-4D6C-9C8B-3EDC5C990B2D}" destId="{FE904C7D-8B0B-4A76-9C17-E91FB643AE34}" srcOrd="1" destOrd="0" parTransId="{44A0E5D3-21C0-4CED-9182-C4FF90B9E034}" sibTransId="{F1717F5D-A504-4388-8574-F4CB95E63D99}"/>
    <dgm:cxn modelId="{C973E9E3-E89D-2442-85A6-2E15FA36F7EB}" type="presOf" srcId="{9BAE0859-373A-4475-9392-196C4D2250CC}" destId="{D4118DD0-DD54-4846-97E7-571B30DFD91F}" srcOrd="0" destOrd="0" presId="urn:microsoft.com/office/officeart/2017/3/layout/DropPinTimeline"/>
    <dgm:cxn modelId="{6F6CFBE9-2F61-48D8-B85E-D001D934797E}" srcId="{B26D7C59-3866-4D6C-9C8B-3EDC5C990B2D}" destId="{950FBD9C-1EDB-4DA7-82A2-88BBBB5F4F5E}" srcOrd="0" destOrd="0" parTransId="{87414E9E-6020-4F13-AAA6-0A589026EA62}" sibTransId="{51135E9F-F5D8-43CA-960B-AAFEC628B50E}"/>
    <dgm:cxn modelId="{9EDBE3EF-9981-9E4A-9C80-160800F53B28}" type="presOf" srcId="{B9D0FA8D-2538-473E-BF89-38DE9BC6E676}" destId="{41908139-FF4B-0A42-9BAA-5EEF8CF2F349}" srcOrd="0" destOrd="0" presId="urn:microsoft.com/office/officeart/2017/3/layout/DropPinTimeline"/>
    <dgm:cxn modelId="{9FD5B9F9-7BEE-1248-8D99-FB2BC1404CB7}" type="presOf" srcId="{C4D9C757-173A-4EA7-9BA5-3C108C04010E}" destId="{69A4F48A-F31A-2B48-9E77-5508F887F2A8}" srcOrd="0" destOrd="0" presId="urn:microsoft.com/office/officeart/2017/3/layout/DropPinTimeline"/>
    <dgm:cxn modelId="{B65287FA-2282-C245-9B48-39B03620FD16}" type="presOf" srcId="{96603E07-40D0-4917-BAE9-8C0DD643D7E5}" destId="{6468B032-FB5C-5948-A322-B8A322BF0563}" srcOrd="0" destOrd="0" presId="urn:microsoft.com/office/officeart/2017/3/layout/DropPinTimeline"/>
    <dgm:cxn modelId="{4C5E473A-6F9D-6F44-AAD5-34D7A26B0D3A}" type="presParOf" srcId="{7A5A84D6-3EA4-2F4C-96E9-6231CE152C20}" destId="{5941EDEF-5779-D948-BE1B-9A7F27810322}" srcOrd="0" destOrd="0" presId="urn:microsoft.com/office/officeart/2017/3/layout/DropPinTimeline"/>
    <dgm:cxn modelId="{951C8A5F-959D-4E41-BC81-40D148DE4C0F}" type="presParOf" srcId="{7A5A84D6-3EA4-2F4C-96E9-6231CE152C20}" destId="{02A1AD57-B133-734A-9949-E5E5BEA47521}" srcOrd="1" destOrd="0" presId="urn:microsoft.com/office/officeart/2017/3/layout/DropPinTimeline"/>
    <dgm:cxn modelId="{CB5FA58F-6323-0343-AFA5-8207F89AD48B}" type="presParOf" srcId="{02A1AD57-B133-734A-9949-E5E5BEA47521}" destId="{618E105B-A540-0547-BDDB-4D00EC976482}" srcOrd="0" destOrd="0" presId="urn:microsoft.com/office/officeart/2017/3/layout/DropPinTimeline"/>
    <dgm:cxn modelId="{81ED69BB-2EFC-E84E-8C95-287C76C0FD52}" type="presParOf" srcId="{618E105B-A540-0547-BDDB-4D00EC976482}" destId="{69C2675C-57E0-F848-A584-4E40FB923CFD}" srcOrd="0" destOrd="0" presId="urn:microsoft.com/office/officeart/2017/3/layout/DropPinTimeline"/>
    <dgm:cxn modelId="{A1B983CF-C291-F345-B306-7C74D18821FD}" type="presParOf" srcId="{618E105B-A540-0547-BDDB-4D00EC976482}" destId="{01ED9C5B-4FF6-4D49-927A-4ADED123A49E}" srcOrd="1" destOrd="0" presId="urn:microsoft.com/office/officeart/2017/3/layout/DropPinTimeline"/>
    <dgm:cxn modelId="{28D94374-E593-C047-9472-9F5BB580BDBF}" type="presParOf" srcId="{01ED9C5B-4FF6-4D49-927A-4ADED123A49E}" destId="{68400D90-74A1-8948-A06A-9C86679215AB}" srcOrd="0" destOrd="0" presId="urn:microsoft.com/office/officeart/2017/3/layout/DropPinTimeline"/>
    <dgm:cxn modelId="{6D939BA1-E7E2-CB44-B868-5F787AB4CD90}" type="presParOf" srcId="{01ED9C5B-4FF6-4D49-927A-4ADED123A49E}" destId="{ACDAAD43-4EFB-3F48-ABD0-D6BC1ED9C1C6}" srcOrd="1" destOrd="0" presId="urn:microsoft.com/office/officeart/2017/3/layout/DropPinTimeline"/>
    <dgm:cxn modelId="{3AD99B12-C953-2645-BACD-336AF7263CF3}" type="presParOf" srcId="{618E105B-A540-0547-BDDB-4D00EC976482}" destId="{41908139-FF4B-0A42-9BAA-5EEF8CF2F349}" srcOrd="2" destOrd="0" presId="urn:microsoft.com/office/officeart/2017/3/layout/DropPinTimeline"/>
    <dgm:cxn modelId="{787EF217-A103-9548-8C5D-52336398EAEE}" type="presParOf" srcId="{618E105B-A540-0547-BDDB-4D00EC976482}" destId="{A28FFD08-6E4B-8247-83A6-5946C0B5BE69}" srcOrd="3" destOrd="0" presId="urn:microsoft.com/office/officeart/2017/3/layout/DropPinTimeline"/>
    <dgm:cxn modelId="{95B6A4BF-368D-E440-9931-6F06E0E72D5A}" type="presParOf" srcId="{618E105B-A540-0547-BDDB-4D00EC976482}" destId="{C6CD4E2F-A60D-F542-AB80-812E48416FE2}" srcOrd="4" destOrd="0" presId="urn:microsoft.com/office/officeart/2017/3/layout/DropPinTimeline"/>
    <dgm:cxn modelId="{4A5F83F0-2442-BB4A-9B9B-06885C625D00}" type="presParOf" srcId="{618E105B-A540-0547-BDDB-4D00EC976482}" destId="{E0A46388-D3A3-094E-B14E-BCC4F9F513D6}" srcOrd="5" destOrd="0" presId="urn:microsoft.com/office/officeart/2017/3/layout/DropPinTimeline"/>
    <dgm:cxn modelId="{364B6AA0-05CA-B64E-8D30-975D20076B5E}" type="presParOf" srcId="{02A1AD57-B133-734A-9949-E5E5BEA47521}" destId="{AB5CDCAD-2869-D64B-987F-D77F4DBA1629}" srcOrd="1" destOrd="0" presId="urn:microsoft.com/office/officeart/2017/3/layout/DropPinTimeline"/>
    <dgm:cxn modelId="{27A4C970-D8E4-6F45-90B4-9194C2C2D54B}" type="presParOf" srcId="{02A1AD57-B133-734A-9949-E5E5BEA47521}" destId="{E99069B1-7476-0B47-90E6-2A2CCEA80AA1}" srcOrd="2" destOrd="0" presId="urn:microsoft.com/office/officeart/2017/3/layout/DropPinTimeline"/>
    <dgm:cxn modelId="{D3405BA6-0FF2-9D49-97FE-7FC56EF9BE4F}" type="presParOf" srcId="{E99069B1-7476-0B47-90E6-2A2CCEA80AA1}" destId="{FE05C8E6-0043-BC4D-AB63-F1C1CD926D70}" srcOrd="0" destOrd="0" presId="urn:microsoft.com/office/officeart/2017/3/layout/DropPinTimeline"/>
    <dgm:cxn modelId="{B09A6B56-2438-424E-837D-13042781574E}" type="presParOf" srcId="{E99069B1-7476-0B47-90E6-2A2CCEA80AA1}" destId="{4D22B4DE-EF88-CB41-A87D-E0A4DB8FB0E7}" srcOrd="1" destOrd="0" presId="urn:microsoft.com/office/officeart/2017/3/layout/DropPinTimeline"/>
    <dgm:cxn modelId="{105676BA-B25B-D248-9E90-8B5376D8AF6F}" type="presParOf" srcId="{4D22B4DE-EF88-CB41-A87D-E0A4DB8FB0E7}" destId="{68DE74E1-D9B3-7A4A-8EF5-724DF6DFF2FC}" srcOrd="0" destOrd="0" presId="urn:microsoft.com/office/officeart/2017/3/layout/DropPinTimeline"/>
    <dgm:cxn modelId="{2334DFFC-B544-754C-89E7-23EDA31FABA3}" type="presParOf" srcId="{4D22B4DE-EF88-CB41-A87D-E0A4DB8FB0E7}" destId="{D22EE948-D5ED-8546-8C2B-82AA06B1BA48}" srcOrd="1" destOrd="0" presId="urn:microsoft.com/office/officeart/2017/3/layout/DropPinTimeline"/>
    <dgm:cxn modelId="{AD3D4EF8-DD47-E745-BDA4-000E3B051E3A}" type="presParOf" srcId="{E99069B1-7476-0B47-90E6-2A2CCEA80AA1}" destId="{D4118DD0-DD54-4846-97E7-571B30DFD91F}" srcOrd="2" destOrd="0" presId="urn:microsoft.com/office/officeart/2017/3/layout/DropPinTimeline"/>
    <dgm:cxn modelId="{7CE68977-C6B5-B244-9DA2-F83EC581B5A0}" type="presParOf" srcId="{E99069B1-7476-0B47-90E6-2A2CCEA80AA1}" destId="{EC8729ED-FAB0-6747-898E-B272030E4BA2}" srcOrd="3" destOrd="0" presId="urn:microsoft.com/office/officeart/2017/3/layout/DropPinTimeline"/>
    <dgm:cxn modelId="{20CB29B7-3681-5E48-AD4E-EDD37B16D187}" type="presParOf" srcId="{E99069B1-7476-0B47-90E6-2A2CCEA80AA1}" destId="{17277F62-9789-8F4A-8039-59DD06A590CB}" srcOrd="4" destOrd="0" presId="urn:microsoft.com/office/officeart/2017/3/layout/DropPinTimeline"/>
    <dgm:cxn modelId="{00370447-2D51-DD48-8FF7-ED6EC7B62EFA}" type="presParOf" srcId="{E99069B1-7476-0B47-90E6-2A2CCEA80AA1}" destId="{E4E5999E-136D-004C-AE23-45A8F65C8012}" srcOrd="5" destOrd="0" presId="urn:microsoft.com/office/officeart/2017/3/layout/DropPinTimeline"/>
    <dgm:cxn modelId="{0E9805D4-58DF-DB4E-9532-6DE4871DBD46}" type="presParOf" srcId="{02A1AD57-B133-734A-9949-E5E5BEA47521}" destId="{01621260-8363-D04F-8F49-F5EBD82A8B27}" srcOrd="3" destOrd="0" presId="urn:microsoft.com/office/officeart/2017/3/layout/DropPinTimeline"/>
    <dgm:cxn modelId="{921DA9D1-7857-7848-A44D-E801EB7DCF3A}" type="presParOf" srcId="{02A1AD57-B133-734A-9949-E5E5BEA47521}" destId="{C35F5CD7-925B-4E40-9A35-C77793991C52}" srcOrd="4" destOrd="0" presId="urn:microsoft.com/office/officeart/2017/3/layout/DropPinTimeline"/>
    <dgm:cxn modelId="{1DDC52AA-D4D8-7B4F-8A11-2310C01530B0}" type="presParOf" srcId="{C35F5CD7-925B-4E40-9A35-C77793991C52}" destId="{12380C1C-3A68-0A49-ABBC-29A5EFF7A8C7}" srcOrd="0" destOrd="0" presId="urn:microsoft.com/office/officeart/2017/3/layout/DropPinTimeline"/>
    <dgm:cxn modelId="{6DCD2AC4-78F7-DE46-8395-1F9CEFA60AF9}" type="presParOf" srcId="{C35F5CD7-925B-4E40-9A35-C77793991C52}" destId="{EA3F9E1B-A2CC-3A46-99A1-4E48A6155730}" srcOrd="1" destOrd="0" presId="urn:microsoft.com/office/officeart/2017/3/layout/DropPinTimeline"/>
    <dgm:cxn modelId="{1D61DB84-3655-DA44-80E5-C11AEE5FF52D}" type="presParOf" srcId="{EA3F9E1B-A2CC-3A46-99A1-4E48A6155730}" destId="{92923DCA-B86D-F24F-BB62-535C4CF48AFB}" srcOrd="0" destOrd="0" presId="urn:microsoft.com/office/officeart/2017/3/layout/DropPinTimeline"/>
    <dgm:cxn modelId="{A867D993-12D2-EF44-9A91-D40156AECA18}" type="presParOf" srcId="{EA3F9E1B-A2CC-3A46-99A1-4E48A6155730}" destId="{D7702CCA-3C06-C345-AF1E-76B87C58320C}" srcOrd="1" destOrd="0" presId="urn:microsoft.com/office/officeart/2017/3/layout/DropPinTimeline"/>
    <dgm:cxn modelId="{DD5EF9BC-80E7-3A4E-A85A-BAC891EA43A4}" type="presParOf" srcId="{C35F5CD7-925B-4E40-9A35-C77793991C52}" destId="{B895E696-5A7C-5846-9990-9D2E9D549545}" srcOrd="2" destOrd="0" presId="urn:microsoft.com/office/officeart/2017/3/layout/DropPinTimeline"/>
    <dgm:cxn modelId="{DCCAFA12-EC85-F146-89E8-B5E341C49E22}" type="presParOf" srcId="{C35F5CD7-925B-4E40-9A35-C77793991C52}" destId="{6468B032-FB5C-5948-A322-B8A322BF0563}" srcOrd="3" destOrd="0" presId="urn:microsoft.com/office/officeart/2017/3/layout/DropPinTimeline"/>
    <dgm:cxn modelId="{ECBB31A1-56EF-FC44-BFEF-71A27C1E4F34}" type="presParOf" srcId="{C35F5CD7-925B-4E40-9A35-C77793991C52}" destId="{DCE9EA14-343E-7E45-8518-7CEC7DD64341}" srcOrd="4" destOrd="0" presId="urn:microsoft.com/office/officeart/2017/3/layout/DropPinTimeline"/>
    <dgm:cxn modelId="{D4CE95B0-68B7-C84F-88F6-BA59670E44DE}" type="presParOf" srcId="{C35F5CD7-925B-4E40-9A35-C77793991C52}" destId="{53733864-714A-AE4B-952E-55F983C91F3E}" srcOrd="5" destOrd="0" presId="urn:microsoft.com/office/officeart/2017/3/layout/DropPinTimeline"/>
    <dgm:cxn modelId="{B8A30B17-05D7-4845-81F9-91F19CD82D96}" type="presParOf" srcId="{02A1AD57-B133-734A-9949-E5E5BEA47521}" destId="{01E15E55-371F-944C-BA6E-F3BBBB7118E2}" srcOrd="5" destOrd="0" presId="urn:microsoft.com/office/officeart/2017/3/layout/DropPinTimeline"/>
    <dgm:cxn modelId="{23787525-CA90-8F44-B6DA-28A68553A875}" type="presParOf" srcId="{02A1AD57-B133-734A-9949-E5E5BEA47521}" destId="{B3E3A1AC-978D-B243-8973-D04AE9C48B84}" srcOrd="6" destOrd="0" presId="urn:microsoft.com/office/officeart/2017/3/layout/DropPinTimeline"/>
    <dgm:cxn modelId="{D15C995C-7A3F-D347-B016-EBAF3E8F459C}" type="presParOf" srcId="{B3E3A1AC-978D-B243-8973-D04AE9C48B84}" destId="{7407DADD-911E-DE4B-9F3D-CB8D98A9BCEC}" srcOrd="0" destOrd="0" presId="urn:microsoft.com/office/officeart/2017/3/layout/DropPinTimeline"/>
    <dgm:cxn modelId="{5011B506-71CC-B943-93DE-23B2AEFFBF0E}" type="presParOf" srcId="{B3E3A1AC-978D-B243-8973-D04AE9C48B84}" destId="{089F4A22-4C58-DF4D-B4F6-0589D765ECB5}" srcOrd="1" destOrd="0" presId="urn:microsoft.com/office/officeart/2017/3/layout/DropPinTimeline"/>
    <dgm:cxn modelId="{D444AE9F-7CE4-E749-949C-5C6E02F27932}" type="presParOf" srcId="{089F4A22-4C58-DF4D-B4F6-0589D765ECB5}" destId="{FFEBA014-4F66-B14B-8EBB-DFAC9EA0626C}" srcOrd="0" destOrd="0" presId="urn:microsoft.com/office/officeart/2017/3/layout/DropPinTimeline"/>
    <dgm:cxn modelId="{5EE116E4-67C8-1B49-8878-4400AAE9311D}" type="presParOf" srcId="{089F4A22-4C58-DF4D-B4F6-0589D765ECB5}" destId="{6CE3193B-CC31-204B-9E7D-8527FAC5E8C6}" srcOrd="1" destOrd="0" presId="urn:microsoft.com/office/officeart/2017/3/layout/DropPinTimeline"/>
    <dgm:cxn modelId="{E9B71FAE-1472-7148-A8F5-628149C952CB}" type="presParOf" srcId="{B3E3A1AC-978D-B243-8973-D04AE9C48B84}" destId="{6AA2EB0D-3A73-3A4A-B251-BA5446452319}" srcOrd="2" destOrd="0" presId="urn:microsoft.com/office/officeart/2017/3/layout/DropPinTimeline"/>
    <dgm:cxn modelId="{F7581DA8-7EA2-614C-B659-ACD7D8D7FB22}" type="presParOf" srcId="{B3E3A1AC-978D-B243-8973-D04AE9C48B84}" destId="{B7C5669B-7364-C244-8167-BA081F1B4C68}" srcOrd="3" destOrd="0" presId="urn:microsoft.com/office/officeart/2017/3/layout/DropPinTimeline"/>
    <dgm:cxn modelId="{8E510168-F446-9E46-8F29-4BCFD9786E7A}" type="presParOf" srcId="{B3E3A1AC-978D-B243-8973-D04AE9C48B84}" destId="{B233CBB3-A58F-9B46-B6B5-65DCA4ABE20A}" srcOrd="4" destOrd="0" presId="urn:microsoft.com/office/officeart/2017/3/layout/DropPinTimeline"/>
    <dgm:cxn modelId="{59A552F3-D3B1-5D4F-8158-A0B2FF940EBD}" type="presParOf" srcId="{B3E3A1AC-978D-B243-8973-D04AE9C48B84}" destId="{D47FC534-5E86-684E-A23E-7D2FA6D2459B}" srcOrd="5" destOrd="0" presId="urn:microsoft.com/office/officeart/2017/3/layout/DropPinTimeline"/>
    <dgm:cxn modelId="{8DC1F357-61E3-CC46-90D2-719285A78D32}" type="presParOf" srcId="{02A1AD57-B133-734A-9949-E5E5BEA47521}" destId="{89A88483-7CF1-FD40-9737-CC38D6CA4FD7}" srcOrd="7" destOrd="0" presId="urn:microsoft.com/office/officeart/2017/3/layout/DropPinTimeline"/>
    <dgm:cxn modelId="{B2CC6D37-F32D-9445-9AC9-B9DB033E7821}" type="presParOf" srcId="{02A1AD57-B133-734A-9949-E5E5BEA47521}" destId="{045028CE-B088-DB4E-919B-A8E2A2044BC9}" srcOrd="8" destOrd="0" presId="urn:microsoft.com/office/officeart/2017/3/layout/DropPinTimeline"/>
    <dgm:cxn modelId="{95285D04-71A0-C845-AC07-8467F7E23EAF}" type="presParOf" srcId="{045028CE-B088-DB4E-919B-A8E2A2044BC9}" destId="{1DE4B4EC-675E-6B48-BE21-36F714DDE276}" srcOrd="0" destOrd="0" presId="urn:microsoft.com/office/officeart/2017/3/layout/DropPinTimeline"/>
    <dgm:cxn modelId="{9918DD01-B258-B74F-AFC1-80227474EC77}" type="presParOf" srcId="{045028CE-B088-DB4E-919B-A8E2A2044BC9}" destId="{46857AA1-A90D-FC4C-9894-96E1225B46BA}" srcOrd="1" destOrd="0" presId="urn:microsoft.com/office/officeart/2017/3/layout/DropPinTimeline"/>
    <dgm:cxn modelId="{33B32610-E157-474E-BD6F-D18F2A741A35}" type="presParOf" srcId="{46857AA1-A90D-FC4C-9894-96E1225B46BA}" destId="{D152C69C-6E7F-B149-B336-F4EDD5DAAC10}" srcOrd="0" destOrd="0" presId="urn:microsoft.com/office/officeart/2017/3/layout/DropPinTimeline"/>
    <dgm:cxn modelId="{7F60D3B7-A084-F34B-8D00-D7E455186549}" type="presParOf" srcId="{46857AA1-A90D-FC4C-9894-96E1225B46BA}" destId="{11CAFD7A-8AE7-3145-9D98-4AE0CC4FF0B2}" srcOrd="1" destOrd="0" presId="urn:microsoft.com/office/officeart/2017/3/layout/DropPinTimeline"/>
    <dgm:cxn modelId="{269F1092-D3CE-AC46-B1E4-FB7F3EDBC143}" type="presParOf" srcId="{045028CE-B088-DB4E-919B-A8E2A2044BC9}" destId="{69A4F48A-F31A-2B48-9E77-5508F887F2A8}" srcOrd="2" destOrd="0" presId="urn:microsoft.com/office/officeart/2017/3/layout/DropPinTimeline"/>
    <dgm:cxn modelId="{F1E419FD-88C2-E94A-80C9-0D8B2B977E85}" type="presParOf" srcId="{045028CE-B088-DB4E-919B-A8E2A2044BC9}" destId="{2A41D7FC-239F-2F42-B91D-6B873D42AC94}" srcOrd="3" destOrd="0" presId="urn:microsoft.com/office/officeart/2017/3/layout/DropPinTimeline"/>
    <dgm:cxn modelId="{A11CE967-9FD2-AC44-BAFF-F09FE413DD66}" type="presParOf" srcId="{045028CE-B088-DB4E-919B-A8E2A2044BC9}" destId="{834B0952-C5F1-2240-AAB3-AA51D6A804CC}" srcOrd="4" destOrd="0" presId="urn:microsoft.com/office/officeart/2017/3/layout/DropPinTimeline"/>
    <dgm:cxn modelId="{0978E187-00ED-6D4A-B980-BB446D84B88C}" type="presParOf" srcId="{045028CE-B088-DB4E-919B-A8E2A2044BC9}" destId="{5E91E4F1-274E-674B-864C-14243D7B9A39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26D7C59-3866-4D6C-9C8B-3EDC5C990B2D}" type="doc">
      <dgm:prSet loTypeId="urn:microsoft.com/office/officeart/2017/3/layout/DropPinTimeline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50FBD9C-1EDB-4DA7-82A2-88BBBB5F4F5E}">
      <dgm:prSet/>
      <dgm:spPr/>
      <dgm:t>
        <a:bodyPr/>
        <a:lstStyle/>
        <a:p>
          <a:pPr>
            <a:defRPr b="1"/>
          </a:pPr>
          <a:r>
            <a:rPr lang="en-US" dirty="0"/>
            <a:t>End of Semester</a:t>
          </a:r>
        </a:p>
      </dgm:t>
    </dgm:pt>
    <dgm:pt modelId="{87414E9E-6020-4F13-AAA6-0A589026EA62}" type="parTrans" cxnId="{6F6CFBE9-2F61-48D8-B85E-D001D934797E}">
      <dgm:prSet/>
      <dgm:spPr/>
      <dgm:t>
        <a:bodyPr/>
        <a:lstStyle/>
        <a:p>
          <a:endParaRPr lang="en-US"/>
        </a:p>
      </dgm:t>
    </dgm:pt>
    <dgm:pt modelId="{51135E9F-F5D8-43CA-960B-AAFEC628B50E}" type="sibTrans" cxnId="{6F6CFBE9-2F61-48D8-B85E-D001D934797E}">
      <dgm:prSet/>
      <dgm:spPr/>
      <dgm:t>
        <a:bodyPr/>
        <a:lstStyle/>
        <a:p>
          <a:endParaRPr lang="en-US"/>
        </a:p>
      </dgm:t>
    </dgm:pt>
    <dgm:pt modelId="{B9D0FA8D-2538-473E-BF89-38DE9BC6E676}">
      <dgm:prSet/>
      <dgm:spPr/>
      <dgm:t>
        <a:bodyPr/>
        <a:lstStyle/>
        <a:p>
          <a:r>
            <a:rPr lang="en-US" dirty="0"/>
            <a:t>Finish SOTF paper &amp; talk</a:t>
          </a:r>
        </a:p>
      </dgm:t>
    </dgm:pt>
    <dgm:pt modelId="{F615DA43-59D0-4892-8CF1-718DB80EF92C}" type="parTrans" cxnId="{D7B81589-30FE-4D1C-BB0F-B70CF5244A87}">
      <dgm:prSet/>
      <dgm:spPr/>
      <dgm:t>
        <a:bodyPr/>
        <a:lstStyle/>
        <a:p>
          <a:endParaRPr lang="en-US"/>
        </a:p>
      </dgm:t>
    </dgm:pt>
    <dgm:pt modelId="{4625162E-5827-49F3-BEF2-4DB20816B0F6}" type="sibTrans" cxnId="{D7B81589-30FE-4D1C-BB0F-B70CF5244A87}">
      <dgm:prSet/>
      <dgm:spPr/>
      <dgm:t>
        <a:bodyPr/>
        <a:lstStyle/>
        <a:p>
          <a:endParaRPr lang="en-US"/>
        </a:p>
      </dgm:t>
    </dgm:pt>
    <dgm:pt modelId="{FE904C7D-8B0B-4A76-9C17-E91FB643AE34}">
      <dgm:prSet/>
      <dgm:spPr/>
      <dgm:t>
        <a:bodyPr/>
        <a:lstStyle/>
        <a:p>
          <a:pPr>
            <a:defRPr b="1"/>
          </a:pPr>
          <a:r>
            <a:rPr lang="en-US" dirty="0"/>
            <a:t>+ 3 years</a:t>
          </a:r>
        </a:p>
      </dgm:t>
    </dgm:pt>
    <dgm:pt modelId="{44A0E5D3-21C0-4CED-9182-C4FF90B9E034}" type="parTrans" cxnId="{2F10FEE0-4C50-4D0B-879B-3A3F3A0B9B6E}">
      <dgm:prSet/>
      <dgm:spPr/>
      <dgm:t>
        <a:bodyPr/>
        <a:lstStyle/>
        <a:p>
          <a:endParaRPr lang="en-US"/>
        </a:p>
      </dgm:t>
    </dgm:pt>
    <dgm:pt modelId="{F1717F5D-A504-4388-8574-F4CB95E63D99}" type="sibTrans" cxnId="{2F10FEE0-4C50-4D0B-879B-3A3F3A0B9B6E}">
      <dgm:prSet/>
      <dgm:spPr/>
      <dgm:t>
        <a:bodyPr/>
        <a:lstStyle/>
        <a:p>
          <a:endParaRPr lang="en-US"/>
        </a:p>
      </dgm:t>
    </dgm:pt>
    <dgm:pt modelId="{9BAE0859-373A-4475-9392-196C4D2250CC}">
      <dgm:prSet/>
      <dgm:spPr/>
      <dgm:t>
        <a:bodyPr/>
        <a:lstStyle/>
        <a:p>
          <a:r>
            <a:rPr lang="en-US" dirty="0"/>
            <a:t>Half of what you need to know you learned the past 3 year</a:t>
          </a:r>
        </a:p>
      </dgm:t>
    </dgm:pt>
    <dgm:pt modelId="{F6DD669A-A797-4A3A-A9EB-29A62DB7C16F}" type="parTrans" cxnId="{CB85DDCA-7A59-45B7-9645-CF356125179D}">
      <dgm:prSet/>
      <dgm:spPr/>
      <dgm:t>
        <a:bodyPr/>
        <a:lstStyle/>
        <a:p>
          <a:endParaRPr lang="en-US"/>
        </a:p>
      </dgm:t>
    </dgm:pt>
    <dgm:pt modelId="{945A11F5-7B26-4416-8D04-F5238E0071E8}" type="sibTrans" cxnId="{CB85DDCA-7A59-45B7-9645-CF356125179D}">
      <dgm:prSet/>
      <dgm:spPr/>
      <dgm:t>
        <a:bodyPr/>
        <a:lstStyle/>
        <a:p>
          <a:endParaRPr lang="en-US"/>
        </a:p>
      </dgm:t>
    </dgm:pt>
    <dgm:pt modelId="{96603E07-40D0-4917-BAE9-8C0DD643D7E5}">
      <dgm:prSet/>
      <dgm:spPr/>
      <dgm:t>
        <a:bodyPr/>
        <a:lstStyle/>
        <a:p>
          <a:pPr>
            <a:defRPr b="1"/>
          </a:pPr>
          <a:r>
            <a:rPr lang="en-US" dirty="0"/>
            <a:t>+ 6 years</a:t>
          </a:r>
        </a:p>
      </dgm:t>
    </dgm:pt>
    <dgm:pt modelId="{99328CA6-28B8-4608-81B9-CEF6F02505B0}" type="parTrans" cxnId="{315D5D94-5CCF-42C6-9DF4-C6B8D2935AFE}">
      <dgm:prSet/>
      <dgm:spPr/>
      <dgm:t>
        <a:bodyPr/>
        <a:lstStyle/>
        <a:p>
          <a:endParaRPr lang="en-US"/>
        </a:p>
      </dgm:t>
    </dgm:pt>
    <dgm:pt modelId="{65F4B6F3-AD73-40C6-9445-A3B7B5A5D128}" type="sibTrans" cxnId="{315D5D94-5CCF-42C6-9DF4-C6B8D2935AFE}">
      <dgm:prSet/>
      <dgm:spPr/>
      <dgm:t>
        <a:bodyPr/>
        <a:lstStyle/>
        <a:p>
          <a:endParaRPr lang="en-US"/>
        </a:p>
      </dgm:t>
    </dgm:pt>
    <dgm:pt modelId="{C4AD32CF-A1DD-46EF-81CD-EF6B3A98B2C0}">
      <dgm:prSet/>
      <dgm:spPr/>
      <dgm:t>
        <a:bodyPr/>
        <a:lstStyle/>
        <a:p>
          <a:r>
            <a:rPr lang="en-US" dirty="0"/>
            <a:t>¾ of what you need to know you learned the past 6 year</a:t>
          </a:r>
        </a:p>
      </dgm:t>
    </dgm:pt>
    <dgm:pt modelId="{5A37AA5F-DF12-4863-AB90-0526F759C829}" type="parTrans" cxnId="{C92A1340-8938-4E3B-8DFC-DC6B5970C14D}">
      <dgm:prSet/>
      <dgm:spPr/>
      <dgm:t>
        <a:bodyPr/>
        <a:lstStyle/>
        <a:p>
          <a:endParaRPr lang="en-US"/>
        </a:p>
      </dgm:t>
    </dgm:pt>
    <dgm:pt modelId="{E3CC08D9-22EB-4400-86BB-EF46B3C6852F}" type="sibTrans" cxnId="{C92A1340-8938-4E3B-8DFC-DC6B5970C14D}">
      <dgm:prSet/>
      <dgm:spPr/>
      <dgm:t>
        <a:bodyPr/>
        <a:lstStyle/>
        <a:p>
          <a:endParaRPr lang="en-US"/>
        </a:p>
      </dgm:t>
    </dgm:pt>
    <dgm:pt modelId="{56362478-9541-4314-A766-4ACFE6E91F79}">
      <dgm:prSet/>
      <dgm:spPr/>
      <dgm:t>
        <a:bodyPr/>
        <a:lstStyle/>
        <a:p>
          <a:pPr>
            <a:defRPr b="1"/>
          </a:pPr>
          <a:r>
            <a:rPr lang="en-US" dirty="0"/>
            <a:t>+ 9 years</a:t>
          </a:r>
        </a:p>
      </dgm:t>
    </dgm:pt>
    <dgm:pt modelId="{2D4F71F9-867E-4E87-AA19-31B2C865E05C}" type="parTrans" cxnId="{FA6135DA-4AF1-4809-B7E8-C08B49BCCF91}">
      <dgm:prSet/>
      <dgm:spPr/>
      <dgm:t>
        <a:bodyPr/>
        <a:lstStyle/>
        <a:p>
          <a:endParaRPr lang="en-US"/>
        </a:p>
      </dgm:t>
    </dgm:pt>
    <dgm:pt modelId="{6CC1FBAA-4F31-473E-AE54-7461CF7E5DE5}" type="sibTrans" cxnId="{FA6135DA-4AF1-4809-B7E8-C08B49BCCF91}">
      <dgm:prSet/>
      <dgm:spPr/>
      <dgm:t>
        <a:bodyPr/>
        <a:lstStyle/>
        <a:p>
          <a:endParaRPr lang="en-US"/>
        </a:p>
      </dgm:t>
    </dgm:pt>
    <dgm:pt modelId="{BF37DB87-F5EB-4C4F-AB57-7E7C04DD359E}">
      <dgm:prSet/>
      <dgm:spPr/>
      <dgm:t>
        <a:bodyPr/>
        <a:lstStyle/>
        <a:p>
          <a:r>
            <a:rPr lang="en-US" dirty="0"/>
            <a:t>7/8 of what you need to know you learned the past 9 year</a:t>
          </a:r>
        </a:p>
      </dgm:t>
    </dgm:pt>
    <dgm:pt modelId="{34B0D34F-F8D2-4B13-83C3-F41694578761}" type="parTrans" cxnId="{E5FDDB73-3F9E-415B-B27E-03B6AFF0394F}">
      <dgm:prSet/>
      <dgm:spPr/>
      <dgm:t>
        <a:bodyPr/>
        <a:lstStyle/>
        <a:p>
          <a:endParaRPr lang="en-US"/>
        </a:p>
      </dgm:t>
    </dgm:pt>
    <dgm:pt modelId="{963D6FAF-0FF4-4072-BC16-C97C7DCB740D}" type="sibTrans" cxnId="{E5FDDB73-3F9E-415B-B27E-03B6AFF0394F}">
      <dgm:prSet/>
      <dgm:spPr/>
      <dgm:t>
        <a:bodyPr/>
        <a:lstStyle/>
        <a:p>
          <a:endParaRPr lang="en-US"/>
        </a:p>
      </dgm:t>
    </dgm:pt>
    <dgm:pt modelId="{81AEAD45-E3F8-401D-B2BE-1DD57F7563D6}">
      <dgm:prSet/>
      <dgm:spPr/>
      <dgm:t>
        <a:bodyPr/>
        <a:lstStyle/>
        <a:p>
          <a:pPr>
            <a:defRPr b="1"/>
          </a:pPr>
          <a:r>
            <a:rPr lang="en-US" dirty="0"/>
            <a:t>+ 12 years</a:t>
          </a:r>
        </a:p>
      </dgm:t>
    </dgm:pt>
    <dgm:pt modelId="{0F756B63-ACCE-442E-80C5-D397F29662E5}" type="parTrans" cxnId="{ACFDD39B-C629-4973-8874-63EE8FCC65F2}">
      <dgm:prSet/>
      <dgm:spPr/>
      <dgm:t>
        <a:bodyPr/>
        <a:lstStyle/>
        <a:p>
          <a:endParaRPr lang="en-US"/>
        </a:p>
      </dgm:t>
    </dgm:pt>
    <dgm:pt modelId="{AEC6BDD2-3174-49FF-8060-98C75B62778D}" type="sibTrans" cxnId="{ACFDD39B-C629-4973-8874-63EE8FCC65F2}">
      <dgm:prSet/>
      <dgm:spPr/>
      <dgm:t>
        <a:bodyPr/>
        <a:lstStyle/>
        <a:p>
          <a:endParaRPr lang="en-US"/>
        </a:p>
      </dgm:t>
    </dgm:pt>
    <dgm:pt modelId="{C4D9C757-173A-4EA7-9BA5-3C108C04010E}">
      <dgm:prSet/>
      <dgm:spPr/>
      <dgm:t>
        <a:bodyPr/>
        <a:lstStyle/>
        <a:p>
          <a:r>
            <a:rPr lang="en-US" dirty="0"/>
            <a:t>15/16 of what you need to know you learned the past 12 year, and so on.</a:t>
          </a:r>
          <a:endParaRPr lang="en-US" b="1" dirty="0"/>
        </a:p>
      </dgm:t>
    </dgm:pt>
    <dgm:pt modelId="{1F5CD0A5-E459-4AE4-A770-CA31088D09A3}" type="parTrans" cxnId="{2E905A6C-2689-4584-9B78-973419972A01}">
      <dgm:prSet/>
      <dgm:spPr/>
      <dgm:t>
        <a:bodyPr/>
        <a:lstStyle/>
        <a:p>
          <a:endParaRPr lang="en-US"/>
        </a:p>
      </dgm:t>
    </dgm:pt>
    <dgm:pt modelId="{52A91247-16C3-45C7-BB8A-E0C2AD64DB45}" type="sibTrans" cxnId="{2E905A6C-2689-4584-9B78-973419972A01}">
      <dgm:prSet/>
      <dgm:spPr/>
      <dgm:t>
        <a:bodyPr/>
        <a:lstStyle/>
        <a:p>
          <a:endParaRPr lang="en-US"/>
        </a:p>
      </dgm:t>
    </dgm:pt>
    <dgm:pt modelId="{7A5A84D6-3EA4-2F4C-96E9-6231CE152C20}" type="pres">
      <dgm:prSet presAssocID="{B26D7C59-3866-4D6C-9C8B-3EDC5C990B2D}" presName="root" presStyleCnt="0">
        <dgm:presLayoutVars>
          <dgm:chMax/>
          <dgm:chPref/>
          <dgm:animLvl val="lvl"/>
        </dgm:presLayoutVars>
      </dgm:prSet>
      <dgm:spPr/>
    </dgm:pt>
    <dgm:pt modelId="{5941EDEF-5779-D948-BE1B-9A7F27810322}" type="pres">
      <dgm:prSet presAssocID="{B26D7C59-3866-4D6C-9C8B-3EDC5C990B2D}" presName="divider" presStyleLbl="fgAcc1" presStyleIdx="0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gm:spPr>
    </dgm:pt>
    <dgm:pt modelId="{02A1AD57-B133-734A-9949-E5E5BEA47521}" type="pres">
      <dgm:prSet presAssocID="{B26D7C59-3866-4D6C-9C8B-3EDC5C990B2D}" presName="nodes" presStyleCnt="0">
        <dgm:presLayoutVars>
          <dgm:chMax/>
          <dgm:chPref/>
          <dgm:animLvl val="lvl"/>
        </dgm:presLayoutVars>
      </dgm:prSet>
      <dgm:spPr/>
    </dgm:pt>
    <dgm:pt modelId="{618E105B-A540-0547-BDDB-4D00EC976482}" type="pres">
      <dgm:prSet presAssocID="{950FBD9C-1EDB-4DA7-82A2-88BBBB5F4F5E}" presName="composite" presStyleCnt="0"/>
      <dgm:spPr/>
    </dgm:pt>
    <dgm:pt modelId="{69C2675C-57E0-F848-A584-4E40FB923CFD}" type="pres">
      <dgm:prSet presAssocID="{950FBD9C-1EDB-4DA7-82A2-88BBBB5F4F5E}" presName="ConnectorPoint" presStyleLbl="lnNode1" presStyleIdx="0" presStyleCnt="5"/>
      <dgm:spPr>
        <a:solidFill>
          <a:schemeClr val="accent2">
            <a:hueOff val="-300073"/>
            <a:satOff val="1924"/>
            <a:lumOff val="1412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01ED9C5B-4FF6-4D49-927A-4ADED123A49E}" type="pres">
      <dgm:prSet presAssocID="{950FBD9C-1EDB-4DA7-82A2-88BBBB5F4F5E}" presName="DropPinPlaceHolder" presStyleCnt="0"/>
      <dgm:spPr/>
    </dgm:pt>
    <dgm:pt modelId="{68400D90-74A1-8948-A06A-9C86679215AB}" type="pres">
      <dgm:prSet presAssocID="{950FBD9C-1EDB-4DA7-82A2-88BBBB5F4F5E}" presName="DropPin" presStyleLbl="alignNode1" presStyleIdx="0" presStyleCnt="5"/>
      <dgm:spPr/>
    </dgm:pt>
    <dgm:pt modelId="{ACDAAD43-4EFB-3F48-ABD0-D6BC1ED9C1C6}" type="pres">
      <dgm:prSet presAssocID="{950FBD9C-1EDB-4DA7-82A2-88BBBB5F4F5E}" presName="Ellipse" presStyleLbl="fgAcc1" presStyleIdx="1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41908139-FF4B-0A42-9BAA-5EEF8CF2F349}" type="pres">
      <dgm:prSet presAssocID="{950FBD9C-1EDB-4DA7-82A2-88BBBB5F4F5E}" presName="L2TextContainer" presStyleLbl="revTx" presStyleIdx="0" presStyleCnt="10">
        <dgm:presLayoutVars>
          <dgm:bulletEnabled val="1"/>
        </dgm:presLayoutVars>
      </dgm:prSet>
      <dgm:spPr/>
    </dgm:pt>
    <dgm:pt modelId="{A28FFD08-6E4B-8247-83A6-5946C0B5BE69}" type="pres">
      <dgm:prSet presAssocID="{950FBD9C-1EDB-4DA7-82A2-88BBBB5F4F5E}" presName="L1TextContainer" presStyleLbl="revTx" presStyleIdx="1" presStyleCnt="10">
        <dgm:presLayoutVars>
          <dgm:chMax val="1"/>
          <dgm:chPref val="1"/>
          <dgm:bulletEnabled val="1"/>
        </dgm:presLayoutVars>
      </dgm:prSet>
      <dgm:spPr/>
    </dgm:pt>
    <dgm:pt modelId="{C6CD4E2F-A60D-F542-AB80-812E48416FE2}" type="pres">
      <dgm:prSet presAssocID="{950FBD9C-1EDB-4DA7-82A2-88BBBB5F4F5E}" presName="ConnectLine" presStyleLbl="sibTrans1D1" presStyleIdx="0" presStyleCnt="5"/>
      <dgm:spPr>
        <a:noFill/>
        <a:ln w="12700" cap="flat" cmpd="sng" algn="ctr">
          <a:solidFill>
            <a:schemeClr val="accent2">
              <a:hueOff val="-300073"/>
              <a:satOff val="1924"/>
              <a:lumOff val="1412"/>
              <a:alphaOff val="0"/>
            </a:schemeClr>
          </a:solidFill>
          <a:prstDash val="dash"/>
        </a:ln>
        <a:effectLst/>
      </dgm:spPr>
    </dgm:pt>
    <dgm:pt modelId="{E0A46388-D3A3-094E-B14E-BCC4F9F513D6}" type="pres">
      <dgm:prSet presAssocID="{950FBD9C-1EDB-4DA7-82A2-88BBBB5F4F5E}" presName="EmptyPlaceHolder" presStyleCnt="0"/>
      <dgm:spPr/>
    </dgm:pt>
    <dgm:pt modelId="{AB5CDCAD-2869-D64B-987F-D77F4DBA1629}" type="pres">
      <dgm:prSet presAssocID="{51135E9F-F5D8-43CA-960B-AAFEC628B50E}" presName="spaceBetweenRectangles" presStyleCnt="0"/>
      <dgm:spPr/>
    </dgm:pt>
    <dgm:pt modelId="{E99069B1-7476-0B47-90E6-2A2CCEA80AA1}" type="pres">
      <dgm:prSet presAssocID="{FE904C7D-8B0B-4A76-9C17-E91FB643AE34}" presName="composite" presStyleCnt="0"/>
      <dgm:spPr/>
    </dgm:pt>
    <dgm:pt modelId="{FE05C8E6-0043-BC4D-AB63-F1C1CD926D70}" type="pres">
      <dgm:prSet presAssocID="{FE904C7D-8B0B-4A76-9C17-E91FB643AE34}" presName="ConnectorPoint" presStyleLbl="lnNode1" presStyleIdx="1" presStyleCnt="5"/>
      <dgm:spPr>
        <a:solidFill>
          <a:schemeClr val="accent2">
            <a:hueOff val="-600146"/>
            <a:satOff val="3848"/>
            <a:lumOff val="2824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4D22B4DE-EF88-CB41-A87D-E0A4DB8FB0E7}" type="pres">
      <dgm:prSet presAssocID="{FE904C7D-8B0B-4A76-9C17-E91FB643AE34}" presName="DropPinPlaceHolder" presStyleCnt="0"/>
      <dgm:spPr/>
    </dgm:pt>
    <dgm:pt modelId="{68DE74E1-D9B3-7A4A-8EF5-724DF6DFF2FC}" type="pres">
      <dgm:prSet presAssocID="{FE904C7D-8B0B-4A76-9C17-E91FB643AE34}" presName="DropPin" presStyleLbl="alignNode1" presStyleIdx="1" presStyleCnt="5"/>
      <dgm:spPr/>
    </dgm:pt>
    <dgm:pt modelId="{D22EE948-D5ED-8546-8C2B-82AA06B1BA48}" type="pres">
      <dgm:prSet presAssocID="{FE904C7D-8B0B-4A76-9C17-E91FB643AE34}" presName="Ellipse" presStyleLbl="fgAcc1" presStyleIdx="2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D4118DD0-DD54-4846-97E7-571B30DFD91F}" type="pres">
      <dgm:prSet presAssocID="{FE904C7D-8B0B-4A76-9C17-E91FB643AE34}" presName="L2TextContainer" presStyleLbl="revTx" presStyleIdx="2" presStyleCnt="10">
        <dgm:presLayoutVars>
          <dgm:bulletEnabled val="1"/>
        </dgm:presLayoutVars>
      </dgm:prSet>
      <dgm:spPr/>
    </dgm:pt>
    <dgm:pt modelId="{EC8729ED-FAB0-6747-898E-B272030E4BA2}" type="pres">
      <dgm:prSet presAssocID="{FE904C7D-8B0B-4A76-9C17-E91FB643AE34}" presName="L1TextContainer" presStyleLbl="revTx" presStyleIdx="3" presStyleCnt="10">
        <dgm:presLayoutVars>
          <dgm:chMax val="1"/>
          <dgm:chPref val="1"/>
          <dgm:bulletEnabled val="1"/>
        </dgm:presLayoutVars>
      </dgm:prSet>
      <dgm:spPr/>
    </dgm:pt>
    <dgm:pt modelId="{17277F62-9789-8F4A-8039-59DD06A590CB}" type="pres">
      <dgm:prSet presAssocID="{FE904C7D-8B0B-4A76-9C17-E91FB643AE34}" presName="ConnectLine" presStyleLbl="sibTrans1D1" presStyleIdx="1" presStyleCnt="5"/>
      <dgm:spPr>
        <a:noFill/>
        <a:ln w="12700" cap="flat" cmpd="sng" algn="ctr">
          <a:solidFill>
            <a:schemeClr val="accent2">
              <a:hueOff val="-600146"/>
              <a:satOff val="3848"/>
              <a:lumOff val="2824"/>
              <a:alphaOff val="0"/>
            </a:schemeClr>
          </a:solidFill>
          <a:prstDash val="dash"/>
        </a:ln>
        <a:effectLst/>
      </dgm:spPr>
    </dgm:pt>
    <dgm:pt modelId="{E4E5999E-136D-004C-AE23-45A8F65C8012}" type="pres">
      <dgm:prSet presAssocID="{FE904C7D-8B0B-4A76-9C17-E91FB643AE34}" presName="EmptyPlaceHolder" presStyleCnt="0"/>
      <dgm:spPr/>
    </dgm:pt>
    <dgm:pt modelId="{01621260-8363-D04F-8F49-F5EBD82A8B27}" type="pres">
      <dgm:prSet presAssocID="{F1717F5D-A504-4388-8574-F4CB95E63D99}" presName="spaceBetweenRectangles" presStyleCnt="0"/>
      <dgm:spPr/>
    </dgm:pt>
    <dgm:pt modelId="{C35F5CD7-925B-4E40-9A35-C77793991C52}" type="pres">
      <dgm:prSet presAssocID="{96603E07-40D0-4917-BAE9-8C0DD643D7E5}" presName="composite" presStyleCnt="0"/>
      <dgm:spPr/>
    </dgm:pt>
    <dgm:pt modelId="{12380C1C-3A68-0A49-ABBC-29A5EFF7A8C7}" type="pres">
      <dgm:prSet presAssocID="{96603E07-40D0-4917-BAE9-8C0DD643D7E5}" presName="ConnectorPoint" presStyleLbl="lnNode1" presStyleIdx="2" presStyleCnt="5"/>
      <dgm:spPr>
        <a:solidFill>
          <a:schemeClr val="accent2">
            <a:hueOff val="-900219"/>
            <a:satOff val="5772"/>
            <a:lumOff val="4236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EA3F9E1B-A2CC-3A46-99A1-4E48A6155730}" type="pres">
      <dgm:prSet presAssocID="{96603E07-40D0-4917-BAE9-8C0DD643D7E5}" presName="DropPinPlaceHolder" presStyleCnt="0"/>
      <dgm:spPr/>
    </dgm:pt>
    <dgm:pt modelId="{92923DCA-B86D-F24F-BB62-535C4CF48AFB}" type="pres">
      <dgm:prSet presAssocID="{96603E07-40D0-4917-BAE9-8C0DD643D7E5}" presName="DropPin" presStyleLbl="alignNode1" presStyleIdx="2" presStyleCnt="5"/>
      <dgm:spPr/>
    </dgm:pt>
    <dgm:pt modelId="{D7702CCA-3C06-C345-AF1E-76B87C58320C}" type="pres">
      <dgm:prSet presAssocID="{96603E07-40D0-4917-BAE9-8C0DD643D7E5}" presName="Ellipse" presStyleLbl="fgAcc1" presStyleIdx="3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B895E696-5A7C-5846-9990-9D2E9D549545}" type="pres">
      <dgm:prSet presAssocID="{96603E07-40D0-4917-BAE9-8C0DD643D7E5}" presName="L2TextContainer" presStyleLbl="revTx" presStyleIdx="4" presStyleCnt="10">
        <dgm:presLayoutVars>
          <dgm:bulletEnabled val="1"/>
        </dgm:presLayoutVars>
      </dgm:prSet>
      <dgm:spPr/>
    </dgm:pt>
    <dgm:pt modelId="{6468B032-FB5C-5948-A322-B8A322BF0563}" type="pres">
      <dgm:prSet presAssocID="{96603E07-40D0-4917-BAE9-8C0DD643D7E5}" presName="L1TextContainer" presStyleLbl="revTx" presStyleIdx="5" presStyleCnt="10">
        <dgm:presLayoutVars>
          <dgm:chMax val="1"/>
          <dgm:chPref val="1"/>
          <dgm:bulletEnabled val="1"/>
        </dgm:presLayoutVars>
      </dgm:prSet>
      <dgm:spPr/>
    </dgm:pt>
    <dgm:pt modelId="{DCE9EA14-343E-7E45-8518-7CEC7DD64341}" type="pres">
      <dgm:prSet presAssocID="{96603E07-40D0-4917-BAE9-8C0DD643D7E5}" presName="ConnectLine" presStyleLbl="sibTrans1D1" presStyleIdx="2" presStyleCnt="5"/>
      <dgm:spPr>
        <a:noFill/>
        <a:ln w="12700" cap="flat" cmpd="sng" algn="ctr">
          <a:solidFill>
            <a:schemeClr val="accent2">
              <a:hueOff val="-900219"/>
              <a:satOff val="5772"/>
              <a:lumOff val="4236"/>
              <a:alphaOff val="0"/>
            </a:schemeClr>
          </a:solidFill>
          <a:prstDash val="dash"/>
        </a:ln>
        <a:effectLst/>
      </dgm:spPr>
    </dgm:pt>
    <dgm:pt modelId="{53733864-714A-AE4B-952E-55F983C91F3E}" type="pres">
      <dgm:prSet presAssocID="{96603E07-40D0-4917-BAE9-8C0DD643D7E5}" presName="EmptyPlaceHolder" presStyleCnt="0"/>
      <dgm:spPr/>
    </dgm:pt>
    <dgm:pt modelId="{01E15E55-371F-944C-BA6E-F3BBBB7118E2}" type="pres">
      <dgm:prSet presAssocID="{65F4B6F3-AD73-40C6-9445-A3B7B5A5D128}" presName="spaceBetweenRectangles" presStyleCnt="0"/>
      <dgm:spPr/>
    </dgm:pt>
    <dgm:pt modelId="{B3E3A1AC-978D-B243-8973-D04AE9C48B84}" type="pres">
      <dgm:prSet presAssocID="{56362478-9541-4314-A766-4ACFE6E91F79}" presName="composite" presStyleCnt="0"/>
      <dgm:spPr/>
    </dgm:pt>
    <dgm:pt modelId="{7407DADD-911E-DE4B-9F3D-CB8D98A9BCEC}" type="pres">
      <dgm:prSet presAssocID="{56362478-9541-4314-A766-4ACFE6E91F79}" presName="ConnectorPoint" presStyleLbl="lnNode1" presStyleIdx="3" presStyleCnt="5"/>
      <dgm:spPr>
        <a:solidFill>
          <a:schemeClr val="accent2">
            <a:hueOff val="-1200291"/>
            <a:satOff val="7696"/>
            <a:lumOff val="5648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089F4A22-4C58-DF4D-B4F6-0589D765ECB5}" type="pres">
      <dgm:prSet presAssocID="{56362478-9541-4314-A766-4ACFE6E91F79}" presName="DropPinPlaceHolder" presStyleCnt="0"/>
      <dgm:spPr/>
    </dgm:pt>
    <dgm:pt modelId="{FFEBA014-4F66-B14B-8EBB-DFAC9EA0626C}" type="pres">
      <dgm:prSet presAssocID="{56362478-9541-4314-A766-4ACFE6E91F79}" presName="DropPin" presStyleLbl="alignNode1" presStyleIdx="3" presStyleCnt="5"/>
      <dgm:spPr/>
    </dgm:pt>
    <dgm:pt modelId="{6CE3193B-CC31-204B-9E7D-8527FAC5E8C6}" type="pres">
      <dgm:prSet presAssocID="{56362478-9541-4314-A766-4ACFE6E91F79}" presName="Ellipse" presStyleLbl="fgAcc1" presStyleIdx="4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6AA2EB0D-3A73-3A4A-B251-BA5446452319}" type="pres">
      <dgm:prSet presAssocID="{56362478-9541-4314-A766-4ACFE6E91F79}" presName="L2TextContainer" presStyleLbl="revTx" presStyleIdx="6" presStyleCnt="10">
        <dgm:presLayoutVars>
          <dgm:bulletEnabled val="1"/>
        </dgm:presLayoutVars>
      </dgm:prSet>
      <dgm:spPr/>
    </dgm:pt>
    <dgm:pt modelId="{B7C5669B-7364-C244-8167-BA081F1B4C68}" type="pres">
      <dgm:prSet presAssocID="{56362478-9541-4314-A766-4ACFE6E91F79}" presName="L1TextContainer" presStyleLbl="revTx" presStyleIdx="7" presStyleCnt="10">
        <dgm:presLayoutVars>
          <dgm:chMax val="1"/>
          <dgm:chPref val="1"/>
          <dgm:bulletEnabled val="1"/>
        </dgm:presLayoutVars>
      </dgm:prSet>
      <dgm:spPr/>
    </dgm:pt>
    <dgm:pt modelId="{B233CBB3-A58F-9B46-B6B5-65DCA4ABE20A}" type="pres">
      <dgm:prSet presAssocID="{56362478-9541-4314-A766-4ACFE6E91F79}" presName="ConnectLine" presStyleLbl="sibTrans1D1" presStyleIdx="3" presStyleCnt="5"/>
      <dgm:spPr>
        <a:noFill/>
        <a:ln w="12700" cap="flat" cmpd="sng" algn="ctr">
          <a:solidFill>
            <a:schemeClr val="accent2">
              <a:hueOff val="-1200291"/>
              <a:satOff val="7696"/>
              <a:lumOff val="5648"/>
              <a:alphaOff val="0"/>
            </a:schemeClr>
          </a:solidFill>
          <a:prstDash val="dash"/>
        </a:ln>
        <a:effectLst/>
      </dgm:spPr>
    </dgm:pt>
    <dgm:pt modelId="{D47FC534-5E86-684E-A23E-7D2FA6D2459B}" type="pres">
      <dgm:prSet presAssocID="{56362478-9541-4314-A766-4ACFE6E91F79}" presName="EmptyPlaceHolder" presStyleCnt="0"/>
      <dgm:spPr/>
    </dgm:pt>
    <dgm:pt modelId="{89A88483-7CF1-FD40-9737-CC38D6CA4FD7}" type="pres">
      <dgm:prSet presAssocID="{6CC1FBAA-4F31-473E-AE54-7461CF7E5DE5}" presName="spaceBetweenRectangles" presStyleCnt="0"/>
      <dgm:spPr/>
    </dgm:pt>
    <dgm:pt modelId="{045028CE-B088-DB4E-919B-A8E2A2044BC9}" type="pres">
      <dgm:prSet presAssocID="{81AEAD45-E3F8-401D-B2BE-1DD57F7563D6}" presName="composite" presStyleCnt="0"/>
      <dgm:spPr/>
    </dgm:pt>
    <dgm:pt modelId="{1DE4B4EC-675E-6B48-BE21-36F714DDE276}" type="pres">
      <dgm:prSet presAssocID="{81AEAD45-E3F8-401D-B2BE-1DD57F7563D6}" presName="ConnectorPoint" presStyleLbl="lnNode1" presStyleIdx="4" presStyleCnt="5"/>
      <dgm:spPr>
        <a:solidFill>
          <a:schemeClr val="accent2">
            <a:hueOff val="-1500364"/>
            <a:satOff val="9620"/>
            <a:lumOff val="706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46857AA1-A90D-FC4C-9894-96E1225B46BA}" type="pres">
      <dgm:prSet presAssocID="{81AEAD45-E3F8-401D-B2BE-1DD57F7563D6}" presName="DropPinPlaceHolder" presStyleCnt="0"/>
      <dgm:spPr/>
    </dgm:pt>
    <dgm:pt modelId="{D152C69C-6E7F-B149-B336-F4EDD5DAAC10}" type="pres">
      <dgm:prSet presAssocID="{81AEAD45-E3F8-401D-B2BE-1DD57F7563D6}" presName="DropPin" presStyleLbl="alignNode1" presStyleIdx="4" presStyleCnt="5"/>
      <dgm:spPr/>
    </dgm:pt>
    <dgm:pt modelId="{11CAFD7A-8AE7-3145-9D98-4AE0CC4FF0B2}" type="pres">
      <dgm:prSet presAssocID="{81AEAD45-E3F8-401D-B2BE-1DD57F7563D6}" presName="Ellipse" presStyleLbl="fgAcc1" presStyleIdx="5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69A4F48A-F31A-2B48-9E77-5508F887F2A8}" type="pres">
      <dgm:prSet presAssocID="{81AEAD45-E3F8-401D-B2BE-1DD57F7563D6}" presName="L2TextContainer" presStyleLbl="revTx" presStyleIdx="8" presStyleCnt="10">
        <dgm:presLayoutVars>
          <dgm:bulletEnabled val="1"/>
        </dgm:presLayoutVars>
      </dgm:prSet>
      <dgm:spPr/>
    </dgm:pt>
    <dgm:pt modelId="{2A41D7FC-239F-2F42-B91D-6B873D42AC94}" type="pres">
      <dgm:prSet presAssocID="{81AEAD45-E3F8-401D-B2BE-1DD57F7563D6}" presName="L1TextContainer" presStyleLbl="revTx" presStyleIdx="9" presStyleCnt="10">
        <dgm:presLayoutVars>
          <dgm:chMax val="1"/>
          <dgm:chPref val="1"/>
          <dgm:bulletEnabled val="1"/>
        </dgm:presLayoutVars>
      </dgm:prSet>
      <dgm:spPr/>
    </dgm:pt>
    <dgm:pt modelId="{834B0952-C5F1-2240-AAB3-AA51D6A804CC}" type="pres">
      <dgm:prSet presAssocID="{81AEAD45-E3F8-401D-B2BE-1DD57F7563D6}" presName="ConnectLine" presStyleLbl="sibTrans1D1" presStyleIdx="4" presStyleCnt="5"/>
      <dgm:spPr>
        <a:noFill/>
        <a:ln w="12700" cap="flat" cmpd="sng" algn="ctr">
          <a:solidFill>
            <a:schemeClr val="accent2">
              <a:hueOff val="-1500364"/>
              <a:satOff val="9620"/>
              <a:lumOff val="7060"/>
              <a:alphaOff val="0"/>
            </a:schemeClr>
          </a:solidFill>
          <a:prstDash val="dash"/>
        </a:ln>
        <a:effectLst/>
      </dgm:spPr>
    </dgm:pt>
    <dgm:pt modelId="{5E91E4F1-274E-674B-864C-14243D7B9A39}" type="pres">
      <dgm:prSet presAssocID="{81AEAD45-E3F8-401D-B2BE-1DD57F7563D6}" presName="EmptyPlaceHolder" presStyleCnt="0"/>
      <dgm:spPr/>
    </dgm:pt>
  </dgm:ptLst>
  <dgm:cxnLst>
    <dgm:cxn modelId="{293FF608-B619-2E4F-A3C6-329A5228482C}" type="presOf" srcId="{FE904C7D-8B0B-4A76-9C17-E91FB643AE34}" destId="{EC8729ED-FAB0-6747-898E-B272030E4BA2}" srcOrd="0" destOrd="0" presId="urn:microsoft.com/office/officeart/2017/3/layout/DropPinTimeline"/>
    <dgm:cxn modelId="{C92A1340-8938-4E3B-8DFC-DC6B5970C14D}" srcId="{96603E07-40D0-4917-BAE9-8C0DD643D7E5}" destId="{C4AD32CF-A1DD-46EF-81CD-EF6B3A98B2C0}" srcOrd="0" destOrd="0" parTransId="{5A37AA5F-DF12-4863-AB90-0526F759C829}" sibTransId="{E3CC08D9-22EB-4400-86BB-EF46B3C6852F}"/>
    <dgm:cxn modelId="{2E905A6C-2689-4584-9B78-973419972A01}" srcId="{81AEAD45-E3F8-401D-B2BE-1DD57F7563D6}" destId="{C4D9C757-173A-4EA7-9BA5-3C108C04010E}" srcOrd="0" destOrd="0" parTransId="{1F5CD0A5-E459-4AE4-A770-CA31088D09A3}" sibTransId="{52A91247-16C3-45C7-BB8A-E0C2AD64DB45}"/>
    <dgm:cxn modelId="{E5FDDB73-3F9E-415B-B27E-03B6AFF0394F}" srcId="{56362478-9541-4314-A766-4ACFE6E91F79}" destId="{BF37DB87-F5EB-4C4F-AB57-7E7C04DD359E}" srcOrd="0" destOrd="0" parTransId="{34B0D34F-F8D2-4B13-83C3-F41694578761}" sibTransId="{963D6FAF-0FF4-4072-BC16-C97C7DCB740D}"/>
    <dgm:cxn modelId="{50A5C07A-B857-1248-833B-681B9FEF5FD3}" type="presOf" srcId="{56362478-9541-4314-A766-4ACFE6E91F79}" destId="{B7C5669B-7364-C244-8167-BA081F1B4C68}" srcOrd="0" destOrd="0" presId="urn:microsoft.com/office/officeart/2017/3/layout/DropPinTimeline"/>
    <dgm:cxn modelId="{D7B81589-30FE-4D1C-BB0F-B70CF5244A87}" srcId="{950FBD9C-1EDB-4DA7-82A2-88BBBB5F4F5E}" destId="{B9D0FA8D-2538-473E-BF89-38DE9BC6E676}" srcOrd="0" destOrd="0" parTransId="{F615DA43-59D0-4892-8CF1-718DB80EF92C}" sibTransId="{4625162E-5827-49F3-BEF2-4DB20816B0F6}"/>
    <dgm:cxn modelId="{315D5D94-5CCF-42C6-9DF4-C6B8D2935AFE}" srcId="{B26D7C59-3866-4D6C-9C8B-3EDC5C990B2D}" destId="{96603E07-40D0-4917-BAE9-8C0DD643D7E5}" srcOrd="2" destOrd="0" parTransId="{99328CA6-28B8-4608-81B9-CEF6F02505B0}" sibTransId="{65F4B6F3-AD73-40C6-9445-A3B7B5A5D128}"/>
    <dgm:cxn modelId="{2317F099-8226-C348-BAE8-25CDD59FFD49}" type="presOf" srcId="{81AEAD45-E3F8-401D-B2BE-1DD57F7563D6}" destId="{2A41D7FC-239F-2F42-B91D-6B873D42AC94}" srcOrd="0" destOrd="0" presId="urn:microsoft.com/office/officeart/2017/3/layout/DropPinTimeline"/>
    <dgm:cxn modelId="{ACFDD39B-C629-4973-8874-63EE8FCC65F2}" srcId="{B26D7C59-3866-4D6C-9C8B-3EDC5C990B2D}" destId="{81AEAD45-E3F8-401D-B2BE-1DD57F7563D6}" srcOrd="4" destOrd="0" parTransId="{0F756B63-ACCE-442E-80C5-D397F29662E5}" sibTransId="{AEC6BDD2-3174-49FF-8060-98C75B62778D}"/>
    <dgm:cxn modelId="{99AAE1C3-CD45-834A-AC5F-9B07293448AC}" type="presOf" srcId="{BF37DB87-F5EB-4C4F-AB57-7E7C04DD359E}" destId="{6AA2EB0D-3A73-3A4A-B251-BA5446452319}" srcOrd="0" destOrd="0" presId="urn:microsoft.com/office/officeart/2017/3/layout/DropPinTimeline"/>
    <dgm:cxn modelId="{CB85DDCA-7A59-45B7-9645-CF356125179D}" srcId="{FE904C7D-8B0B-4A76-9C17-E91FB643AE34}" destId="{9BAE0859-373A-4475-9392-196C4D2250CC}" srcOrd="0" destOrd="0" parTransId="{F6DD669A-A797-4A3A-A9EB-29A62DB7C16F}" sibTransId="{945A11F5-7B26-4416-8D04-F5238E0071E8}"/>
    <dgm:cxn modelId="{627957CB-AE20-9447-AF71-D4E9BC7B79A1}" type="presOf" srcId="{B26D7C59-3866-4D6C-9C8B-3EDC5C990B2D}" destId="{7A5A84D6-3EA4-2F4C-96E9-6231CE152C20}" srcOrd="0" destOrd="0" presId="urn:microsoft.com/office/officeart/2017/3/layout/DropPinTimeline"/>
    <dgm:cxn modelId="{F40D8ECE-01DB-7B45-B3B3-6F7BBFE4A695}" type="presOf" srcId="{C4AD32CF-A1DD-46EF-81CD-EF6B3A98B2C0}" destId="{B895E696-5A7C-5846-9990-9D2E9D549545}" srcOrd="0" destOrd="0" presId="urn:microsoft.com/office/officeart/2017/3/layout/DropPinTimeline"/>
    <dgm:cxn modelId="{5EDBB4D4-19EC-B64F-87AE-85B6D5787799}" type="presOf" srcId="{950FBD9C-1EDB-4DA7-82A2-88BBBB5F4F5E}" destId="{A28FFD08-6E4B-8247-83A6-5946C0B5BE69}" srcOrd="0" destOrd="0" presId="urn:microsoft.com/office/officeart/2017/3/layout/DropPinTimeline"/>
    <dgm:cxn modelId="{FA6135DA-4AF1-4809-B7E8-C08B49BCCF91}" srcId="{B26D7C59-3866-4D6C-9C8B-3EDC5C990B2D}" destId="{56362478-9541-4314-A766-4ACFE6E91F79}" srcOrd="3" destOrd="0" parTransId="{2D4F71F9-867E-4E87-AA19-31B2C865E05C}" sibTransId="{6CC1FBAA-4F31-473E-AE54-7461CF7E5DE5}"/>
    <dgm:cxn modelId="{2F10FEE0-4C50-4D0B-879B-3A3F3A0B9B6E}" srcId="{B26D7C59-3866-4D6C-9C8B-3EDC5C990B2D}" destId="{FE904C7D-8B0B-4A76-9C17-E91FB643AE34}" srcOrd="1" destOrd="0" parTransId="{44A0E5D3-21C0-4CED-9182-C4FF90B9E034}" sibTransId="{F1717F5D-A504-4388-8574-F4CB95E63D99}"/>
    <dgm:cxn modelId="{C973E9E3-E89D-2442-85A6-2E15FA36F7EB}" type="presOf" srcId="{9BAE0859-373A-4475-9392-196C4D2250CC}" destId="{D4118DD0-DD54-4846-97E7-571B30DFD91F}" srcOrd="0" destOrd="0" presId="urn:microsoft.com/office/officeart/2017/3/layout/DropPinTimeline"/>
    <dgm:cxn modelId="{6F6CFBE9-2F61-48D8-B85E-D001D934797E}" srcId="{B26D7C59-3866-4D6C-9C8B-3EDC5C990B2D}" destId="{950FBD9C-1EDB-4DA7-82A2-88BBBB5F4F5E}" srcOrd="0" destOrd="0" parTransId="{87414E9E-6020-4F13-AAA6-0A589026EA62}" sibTransId="{51135E9F-F5D8-43CA-960B-AAFEC628B50E}"/>
    <dgm:cxn modelId="{9EDBE3EF-9981-9E4A-9C80-160800F53B28}" type="presOf" srcId="{B9D0FA8D-2538-473E-BF89-38DE9BC6E676}" destId="{41908139-FF4B-0A42-9BAA-5EEF8CF2F349}" srcOrd="0" destOrd="0" presId="urn:microsoft.com/office/officeart/2017/3/layout/DropPinTimeline"/>
    <dgm:cxn modelId="{9FD5B9F9-7BEE-1248-8D99-FB2BC1404CB7}" type="presOf" srcId="{C4D9C757-173A-4EA7-9BA5-3C108C04010E}" destId="{69A4F48A-F31A-2B48-9E77-5508F887F2A8}" srcOrd="0" destOrd="0" presId="urn:microsoft.com/office/officeart/2017/3/layout/DropPinTimeline"/>
    <dgm:cxn modelId="{B65287FA-2282-C245-9B48-39B03620FD16}" type="presOf" srcId="{96603E07-40D0-4917-BAE9-8C0DD643D7E5}" destId="{6468B032-FB5C-5948-A322-B8A322BF0563}" srcOrd="0" destOrd="0" presId="urn:microsoft.com/office/officeart/2017/3/layout/DropPinTimeline"/>
    <dgm:cxn modelId="{4C5E473A-6F9D-6F44-AAD5-34D7A26B0D3A}" type="presParOf" srcId="{7A5A84D6-3EA4-2F4C-96E9-6231CE152C20}" destId="{5941EDEF-5779-D948-BE1B-9A7F27810322}" srcOrd="0" destOrd="0" presId="urn:microsoft.com/office/officeart/2017/3/layout/DropPinTimeline"/>
    <dgm:cxn modelId="{951C8A5F-959D-4E41-BC81-40D148DE4C0F}" type="presParOf" srcId="{7A5A84D6-3EA4-2F4C-96E9-6231CE152C20}" destId="{02A1AD57-B133-734A-9949-E5E5BEA47521}" srcOrd="1" destOrd="0" presId="urn:microsoft.com/office/officeart/2017/3/layout/DropPinTimeline"/>
    <dgm:cxn modelId="{CB5FA58F-6323-0343-AFA5-8207F89AD48B}" type="presParOf" srcId="{02A1AD57-B133-734A-9949-E5E5BEA47521}" destId="{618E105B-A540-0547-BDDB-4D00EC976482}" srcOrd="0" destOrd="0" presId="urn:microsoft.com/office/officeart/2017/3/layout/DropPinTimeline"/>
    <dgm:cxn modelId="{81ED69BB-2EFC-E84E-8C95-287C76C0FD52}" type="presParOf" srcId="{618E105B-A540-0547-BDDB-4D00EC976482}" destId="{69C2675C-57E0-F848-A584-4E40FB923CFD}" srcOrd="0" destOrd="0" presId="urn:microsoft.com/office/officeart/2017/3/layout/DropPinTimeline"/>
    <dgm:cxn modelId="{A1B983CF-C291-F345-B306-7C74D18821FD}" type="presParOf" srcId="{618E105B-A540-0547-BDDB-4D00EC976482}" destId="{01ED9C5B-4FF6-4D49-927A-4ADED123A49E}" srcOrd="1" destOrd="0" presId="urn:microsoft.com/office/officeart/2017/3/layout/DropPinTimeline"/>
    <dgm:cxn modelId="{28D94374-E593-C047-9472-9F5BB580BDBF}" type="presParOf" srcId="{01ED9C5B-4FF6-4D49-927A-4ADED123A49E}" destId="{68400D90-74A1-8948-A06A-9C86679215AB}" srcOrd="0" destOrd="0" presId="urn:microsoft.com/office/officeart/2017/3/layout/DropPinTimeline"/>
    <dgm:cxn modelId="{6D939BA1-E7E2-CB44-B868-5F787AB4CD90}" type="presParOf" srcId="{01ED9C5B-4FF6-4D49-927A-4ADED123A49E}" destId="{ACDAAD43-4EFB-3F48-ABD0-D6BC1ED9C1C6}" srcOrd="1" destOrd="0" presId="urn:microsoft.com/office/officeart/2017/3/layout/DropPinTimeline"/>
    <dgm:cxn modelId="{3AD99B12-C953-2645-BACD-336AF7263CF3}" type="presParOf" srcId="{618E105B-A540-0547-BDDB-4D00EC976482}" destId="{41908139-FF4B-0A42-9BAA-5EEF8CF2F349}" srcOrd="2" destOrd="0" presId="urn:microsoft.com/office/officeart/2017/3/layout/DropPinTimeline"/>
    <dgm:cxn modelId="{787EF217-A103-9548-8C5D-52336398EAEE}" type="presParOf" srcId="{618E105B-A540-0547-BDDB-4D00EC976482}" destId="{A28FFD08-6E4B-8247-83A6-5946C0B5BE69}" srcOrd="3" destOrd="0" presId="urn:microsoft.com/office/officeart/2017/3/layout/DropPinTimeline"/>
    <dgm:cxn modelId="{95B6A4BF-368D-E440-9931-6F06E0E72D5A}" type="presParOf" srcId="{618E105B-A540-0547-BDDB-4D00EC976482}" destId="{C6CD4E2F-A60D-F542-AB80-812E48416FE2}" srcOrd="4" destOrd="0" presId="urn:microsoft.com/office/officeart/2017/3/layout/DropPinTimeline"/>
    <dgm:cxn modelId="{4A5F83F0-2442-BB4A-9B9B-06885C625D00}" type="presParOf" srcId="{618E105B-A540-0547-BDDB-4D00EC976482}" destId="{E0A46388-D3A3-094E-B14E-BCC4F9F513D6}" srcOrd="5" destOrd="0" presId="urn:microsoft.com/office/officeart/2017/3/layout/DropPinTimeline"/>
    <dgm:cxn modelId="{364B6AA0-05CA-B64E-8D30-975D20076B5E}" type="presParOf" srcId="{02A1AD57-B133-734A-9949-E5E5BEA47521}" destId="{AB5CDCAD-2869-D64B-987F-D77F4DBA1629}" srcOrd="1" destOrd="0" presId="urn:microsoft.com/office/officeart/2017/3/layout/DropPinTimeline"/>
    <dgm:cxn modelId="{27A4C970-D8E4-6F45-90B4-9194C2C2D54B}" type="presParOf" srcId="{02A1AD57-B133-734A-9949-E5E5BEA47521}" destId="{E99069B1-7476-0B47-90E6-2A2CCEA80AA1}" srcOrd="2" destOrd="0" presId="urn:microsoft.com/office/officeart/2017/3/layout/DropPinTimeline"/>
    <dgm:cxn modelId="{D3405BA6-0FF2-9D49-97FE-7FC56EF9BE4F}" type="presParOf" srcId="{E99069B1-7476-0B47-90E6-2A2CCEA80AA1}" destId="{FE05C8E6-0043-BC4D-AB63-F1C1CD926D70}" srcOrd="0" destOrd="0" presId="urn:microsoft.com/office/officeart/2017/3/layout/DropPinTimeline"/>
    <dgm:cxn modelId="{B09A6B56-2438-424E-837D-13042781574E}" type="presParOf" srcId="{E99069B1-7476-0B47-90E6-2A2CCEA80AA1}" destId="{4D22B4DE-EF88-CB41-A87D-E0A4DB8FB0E7}" srcOrd="1" destOrd="0" presId="urn:microsoft.com/office/officeart/2017/3/layout/DropPinTimeline"/>
    <dgm:cxn modelId="{105676BA-B25B-D248-9E90-8B5376D8AF6F}" type="presParOf" srcId="{4D22B4DE-EF88-CB41-A87D-E0A4DB8FB0E7}" destId="{68DE74E1-D9B3-7A4A-8EF5-724DF6DFF2FC}" srcOrd="0" destOrd="0" presId="urn:microsoft.com/office/officeart/2017/3/layout/DropPinTimeline"/>
    <dgm:cxn modelId="{2334DFFC-B544-754C-89E7-23EDA31FABA3}" type="presParOf" srcId="{4D22B4DE-EF88-CB41-A87D-E0A4DB8FB0E7}" destId="{D22EE948-D5ED-8546-8C2B-82AA06B1BA48}" srcOrd="1" destOrd="0" presId="urn:microsoft.com/office/officeart/2017/3/layout/DropPinTimeline"/>
    <dgm:cxn modelId="{AD3D4EF8-DD47-E745-BDA4-000E3B051E3A}" type="presParOf" srcId="{E99069B1-7476-0B47-90E6-2A2CCEA80AA1}" destId="{D4118DD0-DD54-4846-97E7-571B30DFD91F}" srcOrd="2" destOrd="0" presId="urn:microsoft.com/office/officeart/2017/3/layout/DropPinTimeline"/>
    <dgm:cxn modelId="{7CE68977-C6B5-B244-9DA2-F83EC581B5A0}" type="presParOf" srcId="{E99069B1-7476-0B47-90E6-2A2CCEA80AA1}" destId="{EC8729ED-FAB0-6747-898E-B272030E4BA2}" srcOrd="3" destOrd="0" presId="urn:microsoft.com/office/officeart/2017/3/layout/DropPinTimeline"/>
    <dgm:cxn modelId="{20CB29B7-3681-5E48-AD4E-EDD37B16D187}" type="presParOf" srcId="{E99069B1-7476-0B47-90E6-2A2CCEA80AA1}" destId="{17277F62-9789-8F4A-8039-59DD06A590CB}" srcOrd="4" destOrd="0" presId="urn:microsoft.com/office/officeart/2017/3/layout/DropPinTimeline"/>
    <dgm:cxn modelId="{00370447-2D51-DD48-8FF7-ED6EC7B62EFA}" type="presParOf" srcId="{E99069B1-7476-0B47-90E6-2A2CCEA80AA1}" destId="{E4E5999E-136D-004C-AE23-45A8F65C8012}" srcOrd="5" destOrd="0" presId="urn:microsoft.com/office/officeart/2017/3/layout/DropPinTimeline"/>
    <dgm:cxn modelId="{0E9805D4-58DF-DB4E-9532-6DE4871DBD46}" type="presParOf" srcId="{02A1AD57-B133-734A-9949-E5E5BEA47521}" destId="{01621260-8363-D04F-8F49-F5EBD82A8B27}" srcOrd="3" destOrd="0" presId="urn:microsoft.com/office/officeart/2017/3/layout/DropPinTimeline"/>
    <dgm:cxn modelId="{921DA9D1-7857-7848-A44D-E801EB7DCF3A}" type="presParOf" srcId="{02A1AD57-B133-734A-9949-E5E5BEA47521}" destId="{C35F5CD7-925B-4E40-9A35-C77793991C52}" srcOrd="4" destOrd="0" presId="urn:microsoft.com/office/officeart/2017/3/layout/DropPinTimeline"/>
    <dgm:cxn modelId="{1DDC52AA-D4D8-7B4F-8A11-2310C01530B0}" type="presParOf" srcId="{C35F5CD7-925B-4E40-9A35-C77793991C52}" destId="{12380C1C-3A68-0A49-ABBC-29A5EFF7A8C7}" srcOrd="0" destOrd="0" presId="urn:microsoft.com/office/officeart/2017/3/layout/DropPinTimeline"/>
    <dgm:cxn modelId="{6DCD2AC4-78F7-DE46-8395-1F9CEFA60AF9}" type="presParOf" srcId="{C35F5CD7-925B-4E40-9A35-C77793991C52}" destId="{EA3F9E1B-A2CC-3A46-99A1-4E48A6155730}" srcOrd="1" destOrd="0" presId="urn:microsoft.com/office/officeart/2017/3/layout/DropPinTimeline"/>
    <dgm:cxn modelId="{1D61DB84-3655-DA44-80E5-C11AEE5FF52D}" type="presParOf" srcId="{EA3F9E1B-A2CC-3A46-99A1-4E48A6155730}" destId="{92923DCA-B86D-F24F-BB62-535C4CF48AFB}" srcOrd="0" destOrd="0" presId="urn:microsoft.com/office/officeart/2017/3/layout/DropPinTimeline"/>
    <dgm:cxn modelId="{A867D993-12D2-EF44-9A91-D40156AECA18}" type="presParOf" srcId="{EA3F9E1B-A2CC-3A46-99A1-4E48A6155730}" destId="{D7702CCA-3C06-C345-AF1E-76B87C58320C}" srcOrd="1" destOrd="0" presId="urn:microsoft.com/office/officeart/2017/3/layout/DropPinTimeline"/>
    <dgm:cxn modelId="{DD5EF9BC-80E7-3A4E-A85A-BAC891EA43A4}" type="presParOf" srcId="{C35F5CD7-925B-4E40-9A35-C77793991C52}" destId="{B895E696-5A7C-5846-9990-9D2E9D549545}" srcOrd="2" destOrd="0" presId="urn:microsoft.com/office/officeart/2017/3/layout/DropPinTimeline"/>
    <dgm:cxn modelId="{DCCAFA12-EC85-F146-89E8-B5E341C49E22}" type="presParOf" srcId="{C35F5CD7-925B-4E40-9A35-C77793991C52}" destId="{6468B032-FB5C-5948-A322-B8A322BF0563}" srcOrd="3" destOrd="0" presId="urn:microsoft.com/office/officeart/2017/3/layout/DropPinTimeline"/>
    <dgm:cxn modelId="{ECBB31A1-56EF-FC44-BFEF-71A27C1E4F34}" type="presParOf" srcId="{C35F5CD7-925B-4E40-9A35-C77793991C52}" destId="{DCE9EA14-343E-7E45-8518-7CEC7DD64341}" srcOrd="4" destOrd="0" presId="urn:microsoft.com/office/officeart/2017/3/layout/DropPinTimeline"/>
    <dgm:cxn modelId="{D4CE95B0-68B7-C84F-88F6-BA59670E44DE}" type="presParOf" srcId="{C35F5CD7-925B-4E40-9A35-C77793991C52}" destId="{53733864-714A-AE4B-952E-55F983C91F3E}" srcOrd="5" destOrd="0" presId="urn:microsoft.com/office/officeart/2017/3/layout/DropPinTimeline"/>
    <dgm:cxn modelId="{B8A30B17-05D7-4845-81F9-91F19CD82D96}" type="presParOf" srcId="{02A1AD57-B133-734A-9949-E5E5BEA47521}" destId="{01E15E55-371F-944C-BA6E-F3BBBB7118E2}" srcOrd="5" destOrd="0" presId="urn:microsoft.com/office/officeart/2017/3/layout/DropPinTimeline"/>
    <dgm:cxn modelId="{23787525-CA90-8F44-B6DA-28A68553A875}" type="presParOf" srcId="{02A1AD57-B133-734A-9949-E5E5BEA47521}" destId="{B3E3A1AC-978D-B243-8973-D04AE9C48B84}" srcOrd="6" destOrd="0" presId="urn:microsoft.com/office/officeart/2017/3/layout/DropPinTimeline"/>
    <dgm:cxn modelId="{D15C995C-7A3F-D347-B016-EBAF3E8F459C}" type="presParOf" srcId="{B3E3A1AC-978D-B243-8973-D04AE9C48B84}" destId="{7407DADD-911E-DE4B-9F3D-CB8D98A9BCEC}" srcOrd="0" destOrd="0" presId="urn:microsoft.com/office/officeart/2017/3/layout/DropPinTimeline"/>
    <dgm:cxn modelId="{5011B506-71CC-B943-93DE-23B2AEFFBF0E}" type="presParOf" srcId="{B3E3A1AC-978D-B243-8973-D04AE9C48B84}" destId="{089F4A22-4C58-DF4D-B4F6-0589D765ECB5}" srcOrd="1" destOrd="0" presId="urn:microsoft.com/office/officeart/2017/3/layout/DropPinTimeline"/>
    <dgm:cxn modelId="{D444AE9F-7CE4-E749-949C-5C6E02F27932}" type="presParOf" srcId="{089F4A22-4C58-DF4D-B4F6-0589D765ECB5}" destId="{FFEBA014-4F66-B14B-8EBB-DFAC9EA0626C}" srcOrd="0" destOrd="0" presId="urn:microsoft.com/office/officeart/2017/3/layout/DropPinTimeline"/>
    <dgm:cxn modelId="{5EE116E4-67C8-1B49-8878-4400AAE9311D}" type="presParOf" srcId="{089F4A22-4C58-DF4D-B4F6-0589D765ECB5}" destId="{6CE3193B-CC31-204B-9E7D-8527FAC5E8C6}" srcOrd="1" destOrd="0" presId="urn:microsoft.com/office/officeart/2017/3/layout/DropPinTimeline"/>
    <dgm:cxn modelId="{E9B71FAE-1472-7148-A8F5-628149C952CB}" type="presParOf" srcId="{B3E3A1AC-978D-B243-8973-D04AE9C48B84}" destId="{6AA2EB0D-3A73-3A4A-B251-BA5446452319}" srcOrd="2" destOrd="0" presId="urn:microsoft.com/office/officeart/2017/3/layout/DropPinTimeline"/>
    <dgm:cxn modelId="{F7581DA8-7EA2-614C-B659-ACD7D8D7FB22}" type="presParOf" srcId="{B3E3A1AC-978D-B243-8973-D04AE9C48B84}" destId="{B7C5669B-7364-C244-8167-BA081F1B4C68}" srcOrd="3" destOrd="0" presId="urn:microsoft.com/office/officeart/2017/3/layout/DropPinTimeline"/>
    <dgm:cxn modelId="{8E510168-F446-9E46-8F29-4BCFD9786E7A}" type="presParOf" srcId="{B3E3A1AC-978D-B243-8973-D04AE9C48B84}" destId="{B233CBB3-A58F-9B46-B6B5-65DCA4ABE20A}" srcOrd="4" destOrd="0" presId="urn:microsoft.com/office/officeart/2017/3/layout/DropPinTimeline"/>
    <dgm:cxn modelId="{59A552F3-D3B1-5D4F-8158-A0B2FF940EBD}" type="presParOf" srcId="{B3E3A1AC-978D-B243-8973-D04AE9C48B84}" destId="{D47FC534-5E86-684E-A23E-7D2FA6D2459B}" srcOrd="5" destOrd="0" presId="urn:microsoft.com/office/officeart/2017/3/layout/DropPinTimeline"/>
    <dgm:cxn modelId="{8DC1F357-61E3-CC46-90D2-719285A78D32}" type="presParOf" srcId="{02A1AD57-B133-734A-9949-E5E5BEA47521}" destId="{89A88483-7CF1-FD40-9737-CC38D6CA4FD7}" srcOrd="7" destOrd="0" presId="urn:microsoft.com/office/officeart/2017/3/layout/DropPinTimeline"/>
    <dgm:cxn modelId="{B2CC6D37-F32D-9445-9AC9-B9DB033E7821}" type="presParOf" srcId="{02A1AD57-B133-734A-9949-E5E5BEA47521}" destId="{045028CE-B088-DB4E-919B-A8E2A2044BC9}" srcOrd="8" destOrd="0" presId="urn:microsoft.com/office/officeart/2017/3/layout/DropPinTimeline"/>
    <dgm:cxn modelId="{95285D04-71A0-C845-AC07-8467F7E23EAF}" type="presParOf" srcId="{045028CE-B088-DB4E-919B-A8E2A2044BC9}" destId="{1DE4B4EC-675E-6B48-BE21-36F714DDE276}" srcOrd="0" destOrd="0" presId="urn:microsoft.com/office/officeart/2017/3/layout/DropPinTimeline"/>
    <dgm:cxn modelId="{9918DD01-B258-B74F-AFC1-80227474EC77}" type="presParOf" srcId="{045028CE-B088-DB4E-919B-A8E2A2044BC9}" destId="{46857AA1-A90D-FC4C-9894-96E1225B46BA}" srcOrd="1" destOrd="0" presId="urn:microsoft.com/office/officeart/2017/3/layout/DropPinTimeline"/>
    <dgm:cxn modelId="{33B32610-E157-474E-BD6F-D18F2A741A35}" type="presParOf" srcId="{46857AA1-A90D-FC4C-9894-96E1225B46BA}" destId="{D152C69C-6E7F-B149-B336-F4EDD5DAAC10}" srcOrd="0" destOrd="0" presId="urn:microsoft.com/office/officeart/2017/3/layout/DropPinTimeline"/>
    <dgm:cxn modelId="{7F60D3B7-A084-F34B-8D00-D7E455186549}" type="presParOf" srcId="{46857AA1-A90D-FC4C-9894-96E1225B46BA}" destId="{11CAFD7A-8AE7-3145-9D98-4AE0CC4FF0B2}" srcOrd="1" destOrd="0" presId="urn:microsoft.com/office/officeart/2017/3/layout/DropPinTimeline"/>
    <dgm:cxn modelId="{269F1092-D3CE-AC46-B1E4-FB7F3EDBC143}" type="presParOf" srcId="{045028CE-B088-DB4E-919B-A8E2A2044BC9}" destId="{69A4F48A-F31A-2B48-9E77-5508F887F2A8}" srcOrd="2" destOrd="0" presId="urn:microsoft.com/office/officeart/2017/3/layout/DropPinTimeline"/>
    <dgm:cxn modelId="{F1E419FD-88C2-E94A-80C9-0D8B2B977E85}" type="presParOf" srcId="{045028CE-B088-DB4E-919B-A8E2A2044BC9}" destId="{2A41D7FC-239F-2F42-B91D-6B873D42AC94}" srcOrd="3" destOrd="0" presId="urn:microsoft.com/office/officeart/2017/3/layout/DropPinTimeline"/>
    <dgm:cxn modelId="{A11CE967-9FD2-AC44-BAFF-F09FE413DD66}" type="presParOf" srcId="{045028CE-B088-DB4E-919B-A8E2A2044BC9}" destId="{834B0952-C5F1-2240-AAB3-AA51D6A804CC}" srcOrd="4" destOrd="0" presId="urn:microsoft.com/office/officeart/2017/3/layout/DropPinTimeline"/>
    <dgm:cxn modelId="{0978E187-00ED-6D4A-B980-BB446D84B88C}" type="presParOf" srcId="{045028CE-B088-DB4E-919B-A8E2A2044BC9}" destId="{5E91E4F1-274E-674B-864C-14243D7B9A39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5A63248-0152-4C48-B8EB-A61B48FBAA8A}" type="doc">
      <dgm:prSet loTypeId="urn:microsoft.com/office/officeart/2005/8/layout/matrix3" loCatId="matrix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C396840-15D1-42EA-9D54-5C9B8CBBC5A8}">
      <dgm:prSet/>
      <dgm:spPr/>
      <dgm:t>
        <a:bodyPr/>
        <a:lstStyle/>
        <a:p>
          <a:pPr algn="ctr">
            <a:buNone/>
          </a:pPr>
          <a:r>
            <a:rPr lang="en-US" dirty="0"/>
            <a:t>Slack </a:t>
          </a:r>
        </a:p>
      </dgm:t>
    </dgm:pt>
    <dgm:pt modelId="{1D2FDDB6-4F82-41FA-8BC7-3B1CB7D90AE2}" type="parTrans" cxnId="{7BA79356-4A69-4C18-B792-CAB60DD21F89}">
      <dgm:prSet/>
      <dgm:spPr/>
      <dgm:t>
        <a:bodyPr/>
        <a:lstStyle/>
        <a:p>
          <a:endParaRPr lang="en-US"/>
        </a:p>
      </dgm:t>
    </dgm:pt>
    <dgm:pt modelId="{64C772BD-DC9C-4A9D-8B8B-C08CC2DE19F5}" type="sibTrans" cxnId="{7BA79356-4A69-4C18-B792-CAB60DD21F89}">
      <dgm:prSet/>
      <dgm:spPr/>
      <dgm:t>
        <a:bodyPr/>
        <a:lstStyle/>
        <a:p>
          <a:endParaRPr lang="en-US"/>
        </a:p>
      </dgm:t>
    </dgm:pt>
    <dgm:pt modelId="{D9100E4A-C649-4994-ABCA-B782B1AC8779}">
      <dgm:prSet/>
      <dgm:spPr/>
      <dgm:t>
        <a:bodyPr/>
        <a:lstStyle/>
        <a:p>
          <a:pPr algn="ctr">
            <a:buNone/>
          </a:pPr>
          <a:r>
            <a:rPr lang="en-US" dirty="0"/>
            <a:t>Zoom</a:t>
          </a:r>
        </a:p>
      </dgm:t>
    </dgm:pt>
    <dgm:pt modelId="{9C326E0A-9EC7-46F3-B647-FEBBB23AD668}" type="parTrans" cxnId="{CE08E73B-CEA4-45B3-AB62-8A1364AD522A}">
      <dgm:prSet/>
      <dgm:spPr/>
      <dgm:t>
        <a:bodyPr/>
        <a:lstStyle/>
        <a:p>
          <a:endParaRPr lang="en-US"/>
        </a:p>
      </dgm:t>
    </dgm:pt>
    <dgm:pt modelId="{840B9F49-9F7B-42BF-A76E-5B4EB47B2761}" type="sibTrans" cxnId="{CE08E73B-CEA4-45B3-AB62-8A1364AD522A}">
      <dgm:prSet/>
      <dgm:spPr/>
      <dgm:t>
        <a:bodyPr/>
        <a:lstStyle/>
        <a:p>
          <a:endParaRPr lang="en-US"/>
        </a:p>
      </dgm:t>
    </dgm:pt>
    <dgm:pt modelId="{E5A2391C-3C1A-451A-ACE1-876637C27509}">
      <dgm:prSet/>
      <dgm:spPr/>
      <dgm:t>
        <a:bodyPr/>
        <a:lstStyle/>
        <a:p>
          <a:pPr algn="l">
            <a:buNone/>
          </a:pPr>
          <a:r>
            <a:rPr lang="en-US" dirty="0" err="1"/>
            <a:t>GoogleDocs</a:t>
          </a:r>
          <a:r>
            <a:rPr lang="en-US" dirty="0"/>
            <a:t> Generative AI</a:t>
          </a:r>
        </a:p>
      </dgm:t>
    </dgm:pt>
    <dgm:pt modelId="{D9E9DDE6-A431-44EE-ACF4-0CDEE2299F80}" type="parTrans" cxnId="{1FC81F45-4949-465B-8A53-0E2168BFAB59}">
      <dgm:prSet/>
      <dgm:spPr/>
      <dgm:t>
        <a:bodyPr/>
        <a:lstStyle/>
        <a:p>
          <a:endParaRPr lang="en-US"/>
        </a:p>
      </dgm:t>
    </dgm:pt>
    <dgm:pt modelId="{230D2C43-4D09-480A-9F12-8F5CBA233B68}" type="sibTrans" cxnId="{1FC81F45-4949-465B-8A53-0E2168BFAB59}">
      <dgm:prSet/>
      <dgm:spPr/>
      <dgm:t>
        <a:bodyPr/>
        <a:lstStyle/>
        <a:p>
          <a:endParaRPr lang="en-US"/>
        </a:p>
      </dgm:t>
    </dgm:pt>
    <dgm:pt modelId="{7F426CBA-86CE-7B4B-AA68-828C1E648D9E}">
      <dgm:prSet/>
      <dgm:spPr/>
      <dgm:t>
        <a:bodyPr/>
        <a:lstStyle/>
        <a:p>
          <a:pPr algn="ctr">
            <a:buNone/>
          </a:pPr>
          <a:r>
            <a:rPr lang="en-US" dirty="0"/>
            <a:t>Backbone for lightweight interactions</a:t>
          </a:r>
        </a:p>
      </dgm:t>
    </dgm:pt>
    <dgm:pt modelId="{BC0B399B-9076-5F47-BBFF-C12A1C192786}" type="parTrans" cxnId="{ABF12F60-419D-E247-A45C-5BCDC40E52C7}">
      <dgm:prSet/>
      <dgm:spPr/>
      <dgm:t>
        <a:bodyPr/>
        <a:lstStyle/>
        <a:p>
          <a:endParaRPr lang="en-US"/>
        </a:p>
      </dgm:t>
    </dgm:pt>
    <dgm:pt modelId="{59946F2B-7E6C-CA4A-B737-2C45BF51FBBF}" type="sibTrans" cxnId="{ABF12F60-419D-E247-A45C-5BCDC40E52C7}">
      <dgm:prSet/>
      <dgm:spPr/>
      <dgm:t>
        <a:bodyPr/>
        <a:lstStyle/>
        <a:p>
          <a:endParaRPr lang="en-US"/>
        </a:p>
      </dgm:t>
    </dgm:pt>
    <dgm:pt modelId="{627EA9F0-B38F-5940-81FA-AC583E62A009}">
      <dgm:prSet/>
      <dgm:spPr/>
      <dgm:t>
        <a:bodyPr/>
        <a:lstStyle/>
        <a:p>
          <a:pPr algn="ctr">
            <a:buFont typeface="Arial" panose="020B0604020202020204" pitchFamily="34" charset="0"/>
            <a:buNone/>
          </a:pPr>
          <a:r>
            <a:rPr lang="en-US" dirty="0"/>
            <a:t>Individual discussions</a:t>
          </a:r>
        </a:p>
      </dgm:t>
    </dgm:pt>
    <dgm:pt modelId="{5EC68AFF-9FB4-0240-9176-165928DF1C7C}" type="parTrans" cxnId="{1459E42E-38A7-D142-A7C3-F4C1370273A6}">
      <dgm:prSet/>
      <dgm:spPr/>
      <dgm:t>
        <a:bodyPr/>
        <a:lstStyle/>
        <a:p>
          <a:endParaRPr lang="en-US"/>
        </a:p>
      </dgm:t>
    </dgm:pt>
    <dgm:pt modelId="{E8678BD5-5EBF-5A41-A8F7-E47684966856}" type="sibTrans" cxnId="{1459E42E-38A7-D142-A7C3-F4C1370273A6}">
      <dgm:prSet/>
      <dgm:spPr/>
      <dgm:t>
        <a:bodyPr/>
        <a:lstStyle/>
        <a:p>
          <a:endParaRPr lang="en-US"/>
        </a:p>
      </dgm:t>
    </dgm:pt>
    <dgm:pt modelId="{B50A01E9-CA13-584E-AA02-5FC2AC66CE57}">
      <dgm:prSet/>
      <dgm:spPr/>
      <dgm:t>
        <a:bodyPr/>
        <a:lstStyle/>
        <a:p>
          <a:pPr algn="ctr">
            <a:buNone/>
          </a:pPr>
          <a:r>
            <a:rPr lang="en-US" dirty="0"/>
            <a:t>Collaborative content management</a:t>
          </a:r>
        </a:p>
      </dgm:t>
    </dgm:pt>
    <dgm:pt modelId="{6F63B404-56BE-F947-86D3-D3E658AFD363}" type="parTrans" cxnId="{A623AAC5-9009-5D41-A9FB-6FF6AA488E25}">
      <dgm:prSet/>
      <dgm:spPr/>
      <dgm:t>
        <a:bodyPr/>
        <a:lstStyle/>
        <a:p>
          <a:endParaRPr lang="en-US"/>
        </a:p>
      </dgm:t>
    </dgm:pt>
    <dgm:pt modelId="{FEDBF9E8-D07D-2549-B01C-7C3FD44D2076}" type="sibTrans" cxnId="{A623AAC5-9009-5D41-A9FB-6FF6AA488E25}">
      <dgm:prSet/>
      <dgm:spPr/>
      <dgm:t>
        <a:bodyPr/>
        <a:lstStyle/>
        <a:p>
          <a:endParaRPr lang="en-US"/>
        </a:p>
      </dgm:t>
    </dgm:pt>
    <dgm:pt modelId="{03225C0D-71C3-B449-ADD4-BF97BD62D101}">
      <dgm:prSet/>
      <dgm:spPr/>
      <dgm:t>
        <a:bodyPr/>
        <a:lstStyle/>
        <a:p>
          <a:pPr algn="ctr">
            <a:buNone/>
          </a:pPr>
          <a:r>
            <a:rPr lang="en-US" dirty="0"/>
            <a:t>Collaborative content development</a:t>
          </a:r>
        </a:p>
      </dgm:t>
    </dgm:pt>
    <dgm:pt modelId="{62A5E12C-3E70-5C44-AF57-2159D2AAE144}" type="parTrans" cxnId="{7E0BF103-31CB-554A-A221-7B66442C753B}">
      <dgm:prSet/>
      <dgm:spPr/>
      <dgm:t>
        <a:bodyPr/>
        <a:lstStyle/>
        <a:p>
          <a:endParaRPr lang="en-US"/>
        </a:p>
      </dgm:t>
    </dgm:pt>
    <dgm:pt modelId="{36FBFD17-C0CB-4341-AE2E-9F39BD04FAF4}" type="sibTrans" cxnId="{7E0BF103-31CB-554A-A221-7B66442C753B}">
      <dgm:prSet/>
      <dgm:spPr/>
      <dgm:t>
        <a:bodyPr/>
        <a:lstStyle/>
        <a:p>
          <a:endParaRPr lang="en-US"/>
        </a:p>
      </dgm:t>
    </dgm:pt>
    <dgm:pt modelId="{77AE92B0-DBA6-CB49-B306-8FEA92661E29}">
      <dgm:prSet/>
      <dgm:spPr/>
      <dgm:t>
        <a:bodyPr/>
        <a:lstStyle/>
        <a:p>
          <a:pPr algn="ctr">
            <a:buNone/>
          </a:pPr>
          <a:r>
            <a:rPr lang="en-US" dirty="0"/>
            <a:t>GitHub</a:t>
          </a:r>
        </a:p>
      </dgm:t>
    </dgm:pt>
    <dgm:pt modelId="{9E816A26-C229-7740-8189-36A6D75EC00D}" type="parTrans" cxnId="{E3C5CF61-5A10-8344-835E-4EA6E976461F}">
      <dgm:prSet/>
      <dgm:spPr/>
      <dgm:t>
        <a:bodyPr/>
        <a:lstStyle/>
        <a:p>
          <a:endParaRPr lang="en-US"/>
        </a:p>
      </dgm:t>
    </dgm:pt>
    <dgm:pt modelId="{21357D04-E9B2-7242-8CF5-BF636EBC82C4}" type="sibTrans" cxnId="{E3C5CF61-5A10-8344-835E-4EA6E976461F}">
      <dgm:prSet/>
      <dgm:spPr/>
      <dgm:t>
        <a:bodyPr/>
        <a:lstStyle/>
        <a:p>
          <a:endParaRPr lang="en-US"/>
        </a:p>
      </dgm:t>
    </dgm:pt>
    <dgm:pt modelId="{178B877D-55F5-C545-A32B-A73FFD4327C9}">
      <dgm:prSet/>
      <dgm:spPr/>
      <dgm:t>
        <a:bodyPr/>
        <a:lstStyle/>
        <a:p>
          <a:pPr algn="ctr">
            <a:buFont typeface="Arial" panose="020B0604020202020204" pitchFamily="34" charset="0"/>
            <a:buNone/>
          </a:pPr>
          <a:r>
            <a:rPr lang="en-US" dirty="0"/>
            <a:t>Backup for Absence</a:t>
          </a:r>
        </a:p>
      </dgm:t>
    </dgm:pt>
    <dgm:pt modelId="{CC4B5B53-5B04-784F-9F92-0CAAF9127E1C}" type="parTrans" cxnId="{234783D0-3E7B-E245-844E-0A6121B1A0EA}">
      <dgm:prSet/>
      <dgm:spPr/>
    </dgm:pt>
    <dgm:pt modelId="{47A14A82-3DC8-154E-84CA-260E4A58B751}" type="sibTrans" cxnId="{234783D0-3E7B-E245-844E-0A6121B1A0EA}">
      <dgm:prSet/>
      <dgm:spPr/>
    </dgm:pt>
    <dgm:pt modelId="{FAA7060D-D04B-164F-A52B-9CACDC285B17}" type="pres">
      <dgm:prSet presAssocID="{D5A63248-0152-4C48-B8EB-A61B48FBAA8A}" presName="matrix" presStyleCnt="0">
        <dgm:presLayoutVars>
          <dgm:chMax val="1"/>
          <dgm:dir/>
          <dgm:resizeHandles val="exact"/>
        </dgm:presLayoutVars>
      </dgm:prSet>
      <dgm:spPr/>
    </dgm:pt>
    <dgm:pt modelId="{D7D2FDBC-F9FE-0348-BCE4-5B8EEA789131}" type="pres">
      <dgm:prSet presAssocID="{D5A63248-0152-4C48-B8EB-A61B48FBAA8A}" presName="diamond" presStyleLbl="bgShp" presStyleIdx="0" presStyleCnt="1"/>
      <dgm:spPr/>
    </dgm:pt>
    <dgm:pt modelId="{9ABB4D4F-9C05-BE42-BA40-5BBA1BCAE6D3}" type="pres">
      <dgm:prSet presAssocID="{D5A63248-0152-4C48-B8EB-A61B48FBAA8A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20148EF-D3B1-1742-BBE1-232DD60FFE50}" type="pres">
      <dgm:prSet presAssocID="{D5A63248-0152-4C48-B8EB-A61B48FBAA8A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53CE6563-D4DE-E548-BB9F-1A3CFD5EFC09}" type="pres">
      <dgm:prSet presAssocID="{D5A63248-0152-4C48-B8EB-A61B48FBAA8A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9B7B32D-E703-C549-A9FA-55CFCBC65A86}" type="pres">
      <dgm:prSet presAssocID="{D5A63248-0152-4C48-B8EB-A61B48FBAA8A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4E34B01-A567-8B47-8061-ADCB9F1A73AA}" type="presOf" srcId="{178B877D-55F5-C545-A32B-A73FFD4327C9}" destId="{020148EF-D3B1-1742-BBE1-232DD60FFE50}" srcOrd="0" destOrd="2" presId="urn:microsoft.com/office/officeart/2005/8/layout/matrix3"/>
    <dgm:cxn modelId="{7E0BF103-31CB-554A-A221-7B66442C753B}" srcId="{E5A2391C-3C1A-451A-ACE1-876637C27509}" destId="{03225C0D-71C3-B449-ADD4-BF97BD62D101}" srcOrd="0" destOrd="0" parTransId="{62A5E12C-3E70-5C44-AF57-2159D2AAE144}" sibTransId="{36FBFD17-C0CB-4341-AE2E-9F39BD04FAF4}"/>
    <dgm:cxn modelId="{F322EE04-CE5F-AD4B-907C-16688204E353}" type="presOf" srcId="{D9100E4A-C649-4994-ABCA-B782B1AC8779}" destId="{020148EF-D3B1-1742-BBE1-232DD60FFE50}" srcOrd="0" destOrd="0" presId="urn:microsoft.com/office/officeart/2005/8/layout/matrix3"/>
    <dgm:cxn modelId="{1459E42E-38A7-D142-A7C3-F4C1370273A6}" srcId="{D9100E4A-C649-4994-ABCA-B782B1AC8779}" destId="{627EA9F0-B38F-5940-81FA-AC583E62A009}" srcOrd="0" destOrd="0" parTransId="{5EC68AFF-9FB4-0240-9176-165928DF1C7C}" sibTransId="{E8678BD5-5EBF-5A41-A8F7-E47684966856}"/>
    <dgm:cxn modelId="{CE08E73B-CEA4-45B3-AB62-8A1364AD522A}" srcId="{D5A63248-0152-4C48-B8EB-A61B48FBAA8A}" destId="{D9100E4A-C649-4994-ABCA-B782B1AC8779}" srcOrd="1" destOrd="0" parTransId="{9C326E0A-9EC7-46F3-B647-FEBBB23AD668}" sibTransId="{840B9F49-9F7B-42BF-A76E-5B4EB47B2761}"/>
    <dgm:cxn modelId="{431CD041-1950-3D4C-8968-CE35C9210884}" type="presOf" srcId="{03225C0D-71C3-B449-ADD4-BF97BD62D101}" destId="{53CE6563-D4DE-E548-BB9F-1A3CFD5EFC09}" srcOrd="0" destOrd="1" presId="urn:microsoft.com/office/officeart/2005/8/layout/matrix3"/>
    <dgm:cxn modelId="{1FC81F45-4949-465B-8A53-0E2168BFAB59}" srcId="{D5A63248-0152-4C48-B8EB-A61B48FBAA8A}" destId="{E5A2391C-3C1A-451A-ACE1-876637C27509}" srcOrd="2" destOrd="0" parTransId="{D9E9DDE6-A431-44EE-ACF4-0CDEE2299F80}" sibTransId="{230D2C43-4D09-480A-9F12-8F5CBA233B68}"/>
    <dgm:cxn modelId="{7BA79356-4A69-4C18-B792-CAB60DD21F89}" srcId="{D5A63248-0152-4C48-B8EB-A61B48FBAA8A}" destId="{DC396840-15D1-42EA-9D54-5C9B8CBBC5A8}" srcOrd="0" destOrd="0" parTransId="{1D2FDDB6-4F82-41FA-8BC7-3B1CB7D90AE2}" sibTransId="{64C772BD-DC9C-4A9D-8B8B-C08CC2DE19F5}"/>
    <dgm:cxn modelId="{ABF12F60-419D-E247-A45C-5BCDC40E52C7}" srcId="{DC396840-15D1-42EA-9D54-5C9B8CBBC5A8}" destId="{7F426CBA-86CE-7B4B-AA68-828C1E648D9E}" srcOrd="0" destOrd="0" parTransId="{BC0B399B-9076-5F47-BBFF-C12A1C192786}" sibTransId="{59946F2B-7E6C-CA4A-B737-2C45BF51FBBF}"/>
    <dgm:cxn modelId="{E3C5CF61-5A10-8344-835E-4EA6E976461F}" srcId="{D5A63248-0152-4C48-B8EB-A61B48FBAA8A}" destId="{77AE92B0-DBA6-CB49-B306-8FEA92661E29}" srcOrd="3" destOrd="0" parTransId="{9E816A26-C229-7740-8189-36A6D75EC00D}" sibTransId="{21357D04-E9B2-7242-8CF5-BF636EBC82C4}"/>
    <dgm:cxn modelId="{8D67D163-0C06-DC4E-A5A9-F34B79A03DFC}" type="presOf" srcId="{7F426CBA-86CE-7B4B-AA68-828C1E648D9E}" destId="{9ABB4D4F-9C05-BE42-BA40-5BBA1BCAE6D3}" srcOrd="0" destOrd="1" presId="urn:microsoft.com/office/officeart/2005/8/layout/matrix3"/>
    <dgm:cxn modelId="{36E4A471-D821-C646-BBE9-8F9C7B0A1F22}" type="presOf" srcId="{B50A01E9-CA13-584E-AA02-5FC2AC66CE57}" destId="{59B7B32D-E703-C549-A9FA-55CFCBC65A86}" srcOrd="0" destOrd="1" presId="urn:microsoft.com/office/officeart/2005/8/layout/matrix3"/>
    <dgm:cxn modelId="{C49AFC78-8B64-044E-9879-D4DB5D2221B6}" type="presOf" srcId="{D5A63248-0152-4C48-B8EB-A61B48FBAA8A}" destId="{FAA7060D-D04B-164F-A52B-9CACDC285B17}" srcOrd="0" destOrd="0" presId="urn:microsoft.com/office/officeart/2005/8/layout/matrix3"/>
    <dgm:cxn modelId="{7F61B78F-DE51-B646-ABBE-4BA48332EB44}" type="presOf" srcId="{627EA9F0-B38F-5940-81FA-AC583E62A009}" destId="{020148EF-D3B1-1742-BBE1-232DD60FFE50}" srcOrd="0" destOrd="1" presId="urn:microsoft.com/office/officeart/2005/8/layout/matrix3"/>
    <dgm:cxn modelId="{ED8B549D-2404-5847-8704-A5623E752F5D}" type="presOf" srcId="{77AE92B0-DBA6-CB49-B306-8FEA92661E29}" destId="{59B7B32D-E703-C549-A9FA-55CFCBC65A86}" srcOrd="0" destOrd="0" presId="urn:microsoft.com/office/officeart/2005/8/layout/matrix3"/>
    <dgm:cxn modelId="{A623AAC5-9009-5D41-A9FB-6FF6AA488E25}" srcId="{77AE92B0-DBA6-CB49-B306-8FEA92661E29}" destId="{B50A01E9-CA13-584E-AA02-5FC2AC66CE57}" srcOrd="0" destOrd="0" parTransId="{6F63B404-56BE-F947-86D3-D3E658AFD363}" sibTransId="{FEDBF9E8-D07D-2549-B01C-7C3FD44D2076}"/>
    <dgm:cxn modelId="{E71183CE-4F2C-4945-AFF1-DC900D1EBB6A}" type="presOf" srcId="{DC396840-15D1-42EA-9D54-5C9B8CBBC5A8}" destId="{9ABB4D4F-9C05-BE42-BA40-5BBA1BCAE6D3}" srcOrd="0" destOrd="0" presId="urn:microsoft.com/office/officeart/2005/8/layout/matrix3"/>
    <dgm:cxn modelId="{234783D0-3E7B-E245-844E-0A6121B1A0EA}" srcId="{D9100E4A-C649-4994-ABCA-B782B1AC8779}" destId="{178B877D-55F5-C545-A32B-A73FFD4327C9}" srcOrd="1" destOrd="0" parTransId="{CC4B5B53-5B04-784F-9F92-0CAAF9127E1C}" sibTransId="{47A14A82-3DC8-154E-84CA-260E4A58B751}"/>
    <dgm:cxn modelId="{206E52E5-E0B8-FB4A-9BCE-0248661292A9}" type="presOf" srcId="{E5A2391C-3C1A-451A-ACE1-876637C27509}" destId="{53CE6563-D4DE-E548-BB9F-1A3CFD5EFC09}" srcOrd="0" destOrd="0" presId="urn:microsoft.com/office/officeart/2005/8/layout/matrix3"/>
    <dgm:cxn modelId="{EF2C40FC-1C2B-A340-8405-01E5CA4D8A7D}" type="presParOf" srcId="{FAA7060D-D04B-164F-A52B-9CACDC285B17}" destId="{D7D2FDBC-F9FE-0348-BCE4-5B8EEA789131}" srcOrd="0" destOrd="0" presId="urn:microsoft.com/office/officeart/2005/8/layout/matrix3"/>
    <dgm:cxn modelId="{AA1DF399-EDBB-8E44-8AA9-B49EAE4F066B}" type="presParOf" srcId="{FAA7060D-D04B-164F-A52B-9CACDC285B17}" destId="{9ABB4D4F-9C05-BE42-BA40-5BBA1BCAE6D3}" srcOrd="1" destOrd="0" presId="urn:microsoft.com/office/officeart/2005/8/layout/matrix3"/>
    <dgm:cxn modelId="{57F3E5E4-3EF1-694B-A984-60E3E7091514}" type="presParOf" srcId="{FAA7060D-D04B-164F-A52B-9CACDC285B17}" destId="{020148EF-D3B1-1742-BBE1-232DD60FFE50}" srcOrd="2" destOrd="0" presId="urn:microsoft.com/office/officeart/2005/8/layout/matrix3"/>
    <dgm:cxn modelId="{BE0766A3-AF8F-9B4F-BBC5-A29A35AD6B6D}" type="presParOf" srcId="{FAA7060D-D04B-164F-A52B-9CACDC285B17}" destId="{53CE6563-D4DE-E548-BB9F-1A3CFD5EFC09}" srcOrd="3" destOrd="0" presId="urn:microsoft.com/office/officeart/2005/8/layout/matrix3"/>
    <dgm:cxn modelId="{DBEB6373-4D62-7643-BD44-26FA4D522591}" type="presParOf" srcId="{FAA7060D-D04B-164F-A52B-9CACDC285B17}" destId="{59B7B32D-E703-C549-A9FA-55CFCBC65A86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4FA1AB8-4310-4DA9-9D2B-6A687C941F1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139DF88-C355-40C2-A3E6-4A047D4F33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Enables a virtual team room experience</a:t>
          </a:r>
        </a:p>
      </dgm:t>
    </dgm:pt>
    <dgm:pt modelId="{2BFC54C4-1C8C-4F69-947A-8C7B13BDE231}" type="parTrans" cxnId="{F2EECD11-C8AF-45A2-86D2-51E8EE3D6AA9}">
      <dgm:prSet/>
      <dgm:spPr/>
      <dgm:t>
        <a:bodyPr/>
        <a:lstStyle/>
        <a:p>
          <a:endParaRPr lang="en-US"/>
        </a:p>
      </dgm:t>
    </dgm:pt>
    <dgm:pt modelId="{812A8335-8E7E-44A8-AF25-CA6475CBEE59}" type="sibTrans" cxnId="{F2EECD11-C8AF-45A2-86D2-51E8EE3D6AA9}">
      <dgm:prSet/>
      <dgm:spPr/>
      <dgm:t>
        <a:bodyPr/>
        <a:lstStyle/>
        <a:p>
          <a:endParaRPr lang="en-US"/>
        </a:p>
      </dgm:t>
    </dgm:pt>
    <dgm:pt modelId="{044F4B33-4E0B-45E3-86DE-CC58BFFE06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Have it on your phone, desktop, tablet, Apple Watch</a:t>
          </a:r>
        </a:p>
      </dgm:t>
    </dgm:pt>
    <dgm:pt modelId="{D19991E4-223A-477F-B8A8-260E98B793BF}" type="parTrans" cxnId="{04FF40A3-AF94-4B3C-8C99-4A954FCCA212}">
      <dgm:prSet/>
      <dgm:spPr/>
      <dgm:t>
        <a:bodyPr/>
        <a:lstStyle/>
        <a:p>
          <a:endParaRPr lang="en-US"/>
        </a:p>
      </dgm:t>
    </dgm:pt>
    <dgm:pt modelId="{DBFC9A42-D705-4A6B-9472-B1E940FFF85B}" type="sibTrans" cxnId="{04FF40A3-AF94-4B3C-8C99-4A954FCCA212}">
      <dgm:prSet/>
      <dgm:spPr/>
      <dgm:t>
        <a:bodyPr/>
        <a:lstStyle/>
        <a:p>
          <a:endParaRPr lang="en-US"/>
        </a:p>
      </dgm:t>
    </dgm:pt>
    <dgm:pt modelId="{00F4A751-28F1-4213-9EF3-11CC454F79F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Monitor it regularly</a:t>
          </a:r>
        </a:p>
      </dgm:t>
    </dgm:pt>
    <dgm:pt modelId="{40BB1436-FE62-442D-A112-6D1C327FEDB0}" type="parTrans" cxnId="{B45F488E-E424-40E0-B78D-B36121033E65}">
      <dgm:prSet/>
      <dgm:spPr/>
      <dgm:t>
        <a:bodyPr/>
        <a:lstStyle/>
        <a:p>
          <a:endParaRPr lang="en-US"/>
        </a:p>
      </dgm:t>
    </dgm:pt>
    <dgm:pt modelId="{D39911B5-DF31-4C13-A60B-F2EA9C697F73}" type="sibTrans" cxnId="{B45F488E-E424-40E0-B78D-B36121033E65}">
      <dgm:prSet/>
      <dgm:spPr/>
      <dgm:t>
        <a:bodyPr/>
        <a:lstStyle/>
        <a:p>
          <a:endParaRPr lang="en-US"/>
        </a:p>
      </dgm:t>
    </dgm:pt>
    <dgm:pt modelId="{0CED3D33-C9EE-4225-B670-203B61023F3C}" type="pres">
      <dgm:prSet presAssocID="{C4FA1AB8-4310-4DA9-9D2B-6A687C941F19}" presName="root" presStyleCnt="0">
        <dgm:presLayoutVars>
          <dgm:dir/>
          <dgm:resizeHandles val="exact"/>
        </dgm:presLayoutVars>
      </dgm:prSet>
      <dgm:spPr/>
    </dgm:pt>
    <dgm:pt modelId="{E7527769-CBA3-463D-A42B-167262426D4A}" type="pres">
      <dgm:prSet presAssocID="{A139DF88-C355-40C2-A3E6-4A047D4F331B}" presName="compNode" presStyleCnt="0"/>
      <dgm:spPr/>
    </dgm:pt>
    <dgm:pt modelId="{F08D9FB0-0366-4F54-8FEE-3197D5819FD3}" type="pres">
      <dgm:prSet presAssocID="{A139DF88-C355-40C2-A3E6-4A047D4F331B}" presName="bgRect" presStyleLbl="bgShp" presStyleIdx="0" presStyleCnt="3"/>
      <dgm:spPr/>
    </dgm:pt>
    <dgm:pt modelId="{00393170-B0FB-4D5A-AA0C-0837DDCB1266}" type="pres">
      <dgm:prSet presAssocID="{A139DF88-C355-40C2-A3E6-4A047D4F331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914007D3-BDD1-4717-A07B-B9DFE39711D7}" type="pres">
      <dgm:prSet presAssocID="{A139DF88-C355-40C2-A3E6-4A047D4F331B}" presName="spaceRect" presStyleCnt="0"/>
      <dgm:spPr/>
    </dgm:pt>
    <dgm:pt modelId="{D5A333A2-5C7A-4B39-8B03-E10A7D26DF21}" type="pres">
      <dgm:prSet presAssocID="{A139DF88-C355-40C2-A3E6-4A047D4F331B}" presName="parTx" presStyleLbl="revTx" presStyleIdx="0" presStyleCnt="3">
        <dgm:presLayoutVars>
          <dgm:chMax val="0"/>
          <dgm:chPref val="0"/>
        </dgm:presLayoutVars>
      </dgm:prSet>
      <dgm:spPr/>
    </dgm:pt>
    <dgm:pt modelId="{11D1A6DE-B0E5-48B2-8E69-73052630D7EE}" type="pres">
      <dgm:prSet presAssocID="{812A8335-8E7E-44A8-AF25-CA6475CBEE59}" presName="sibTrans" presStyleCnt="0"/>
      <dgm:spPr/>
    </dgm:pt>
    <dgm:pt modelId="{EBE0033A-271D-4184-9411-533EDCBE270A}" type="pres">
      <dgm:prSet presAssocID="{044F4B33-4E0B-45E3-86DE-CC58BFFE0616}" presName="compNode" presStyleCnt="0"/>
      <dgm:spPr/>
    </dgm:pt>
    <dgm:pt modelId="{A04BD385-62EE-4003-BF49-C4448D30A82D}" type="pres">
      <dgm:prSet presAssocID="{044F4B33-4E0B-45E3-86DE-CC58BFFE0616}" presName="bgRect" presStyleLbl="bgShp" presStyleIdx="1" presStyleCnt="3"/>
      <dgm:spPr/>
    </dgm:pt>
    <dgm:pt modelId="{64286303-299B-4AF4-A34E-E17526A73079}" type="pres">
      <dgm:prSet presAssocID="{044F4B33-4E0B-45E3-86DE-CC58BFFE061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pple"/>
        </a:ext>
      </dgm:extLst>
    </dgm:pt>
    <dgm:pt modelId="{8AFD78C2-3B55-4038-86E2-F7B82C184F8F}" type="pres">
      <dgm:prSet presAssocID="{044F4B33-4E0B-45E3-86DE-CC58BFFE0616}" presName="spaceRect" presStyleCnt="0"/>
      <dgm:spPr/>
    </dgm:pt>
    <dgm:pt modelId="{99B2A1C3-4A13-49D3-B8FA-948E11D365DF}" type="pres">
      <dgm:prSet presAssocID="{044F4B33-4E0B-45E3-86DE-CC58BFFE0616}" presName="parTx" presStyleLbl="revTx" presStyleIdx="1" presStyleCnt="3">
        <dgm:presLayoutVars>
          <dgm:chMax val="0"/>
          <dgm:chPref val="0"/>
        </dgm:presLayoutVars>
      </dgm:prSet>
      <dgm:spPr/>
    </dgm:pt>
    <dgm:pt modelId="{CB6EF4D1-DF34-438F-B4C7-D5503E168EB2}" type="pres">
      <dgm:prSet presAssocID="{DBFC9A42-D705-4A6B-9472-B1E940FFF85B}" presName="sibTrans" presStyleCnt="0"/>
      <dgm:spPr/>
    </dgm:pt>
    <dgm:pt modelId="{A8731CDD-833F-4281-902D-117F58C9DC59}" type="pres">
      <dgm:prSet presAssocID="{00F4A751-28F1-4213-9EF3-11CC454F79F3}" presName="compNode" presStyleCnt="0"/>
      <dgm:spPr/>
    </dgm:pt>
    <dgm:pt modelId="{6532772B-80A8-4C32-A25F-1480962442AE}" type="pres">
      <dgm:prSet presAssocID="{00F4A751-28F1-4213-9EF3-11CC454F79F3}" presName="bgRect" presStyleLbl="bgShp" presStyleIdx="2" presStyleCnt="3"/>
      <dgm:spPr/>
    </dgm:pt>
    <dgm:pt modelId="{A2DA46BA-FFD3-4E17-8488-9BD53807E96F}" type="pres">
      <dgm:prSet presAssocID="{00F4A751-28F1-4213-9EF3-11CC454F79F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E1A87389-2CB0-4313-BBAB-2D479B39A7E5}" type="pres">
      <dgm:prSet presAssocID="{00F4A751-28F1-4213-9EF3-11CC454F79F3}" presName="spaceRect" presStyleCnt="0"/>
      <dgm:spPr/>
    </dgm:pt>
    <dgm:pt modelId="{5BD65F25-98D0-4DBC-85D3-FBC3EE21A289}" type="pres">
      <dgm:prSet presAssocID="{00F4A751-28F1-4213-9EF3-11CC454F79F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2EECD11-C8AF-45A2-86D2-51E8EE3D6AA9}" srcId="{C4FA1AB8-4310-4DA9-9D2B-6A687C941F19}" destId="{A139DF88-C355-40C2-A3E6-4A047D4F331B}" srcOrd="0" destOrd="0" parTransId="{2BFC54C4-1C8C-4F69-947A-8C7B13BDE231}" sibTransId="{812A8335-8E7E-44A8-AF25-CA6475CBEE59}"/>
    <dgm:cxn modelId="{3A646857-88CB-F644-8F2D-8F5B12905D95}" type="presOf" srcId="{C4FA1AB8-4310-4DA9-9D2B-6A687C941F19}" destId="{0CED3D33-C9EE-4225-B670-203B61023F3C}" srcOrd="0" destOrd="0" presId="urn:microsoft.com/office/officeart/2018/2/layout/IconVerticalSolidList"/>
    <dgm:cxn modelId="{FB9DE487-02C6-954C-A563-0BDB9642AE51}" type="presOf" srcId="{00F4A751-28F1-4213-9EF3-11CC454F79F3}" destId="{5BD65F25-98D0-4DBC-85D3-FBC3EE21A289}" srcOrd="0" destOrd="0" presId="urn:microsoft.com/office/officeart/2018/2/layout/IconVerticalSolidList"/>
    <dgm:cxn modelId="{B45F488E-E424-40E0-B78D-B36121033E65}" srcId="{C4FA1AB8-4310-4DA9-9D2B-6A687C941F19}" destId="{00F4A751-28F1-4213-9EF3-11CC454F79F3}" srcOrd="2" destOrd="0" parTransId="{40BB1436-FE62-442D-A112-6D1C327FEDB0}" sibTransId="{D39911B5-DF31-4C13-A60B-F2EA9C697F73}"/>
    <dgm:cxn modelId="{04FF40A3-AF94-4B3C-8C99-4A954FCCA212}" srcId="{C4FA1AB8-4310-4DA9-9D2B-6A687C941F19}" destId="{044F4B33-4E0B-45E3-86DE-CC58BFFE0616}" srcOrd="1" destOrd="0" parTransId="{D19991E4-223A-477F-B8A8-260E98B793BF}" sibTransId="{DBFC9A42-D705-4A6B-9472-B1E940FFF85B}"/>
    <dgm:cxn modelId="{413CF2DB-A33A-B045-8B99-314765A50E1C}" type="presOf" srcId="{044F4B33-4E0B-45E3-86DE-CC58BFFE0616}" destId="{99B2A1C3-4A13-49D3-B8FA-948E11D365DF}" srcOrd="0" destOrd="0" presId="urn:microsoft.com/office/officeart/2018/2/layout/IconVerticalSolidList"/>
    <dgm:cxn modelId="{DD938CDC-5ACE-3446-8A65-37A5542098D8}" type="presOf" srcId="{A139DF88-C355-40C2-A3E6-4A047D4F331B}" destId="{D5A333A2-5C7A-4B39-8B03-E10A7D26DF21}" srcOrd="0" destOrd="0" presId="urn:microsoft.com/office/officeart/2018/2/layout/IconVerticalSolidList"/>
    <dgm:cxn modelId="{0BD298AA-43C5-554A-B1F9-F82F99F845C0}" type="presParOf" srcId="{0CED3D33-C9EE-4225-B670-203B61023F3C}" destId="{E7527769-CBA3-463D-A42B-167262426D4A}" srcOrd="0" destOrd="0" presId="urn:microsoft.com/office/officeart/2018/2/layout/IconVerticalSolidList"/>
    <dgm:cxn modelId="{9F34030C-AA7F-254B-A442-B138E6DE0CED}" type="presParOf" srcId="{E7527769-CBA3-463D-A42B-167262426D4A}" destId="{F08D9FB0-0366-4F54-8FEE-3197D5819FD3}" srcOrd="0" destOrd="0" presId="urn:microsoft.com/office/officeart/2018/2/layout/IconVerticalSolidList"/>
    <dgm:cxn modelId="{5F907871-0FB7-5747-8AAF-67826326CC08}" type="presParOf" srcId="{E7527769-CBA3-463D-A42B-167262426D4A}" destId="{00393170-B0FB-4D5A-AA0C-0837DDCB1266}" srcOrd="1" destOrd="0" presId="urn:microsoft.com/office/officeart/2018/2/layout/IconVerticalSolidList"/>
    <dgm:cxn modelId="{CEB4F0CF-4EFB-FA43-A7B7-7FE972414DB8}" type="presParOf" srcId="{E7527769-CBA3-463D-A42B-167262426D4A}" destId="{914007D3-BDD1-4717-A07B-B9DFE39711D7}" srcOrd="2" destOrd="0" presId="urn:microsoft.com/office/officeart/2018/2/layout/IconVerticalSolidList"/>
    <dgm:cxn modelId="{A439EFE4-97EF-B945-A99E-B178801D8F57}" type="presParOf" srcId="{E7527769-CBA3-463D-A42B-167262426D4A}" destId="{D5A333A2-5C7A-4B39-8B03-E10A7D26DF21}" srcOrd="3" destOrd="0" presId="urn:microsoft.com/office/officeart/2018/2/layout/IconVerticalSolidList"/>
    <dgm:cxn modelId="{170133BE-B099-D443-8568-DFE30247C4CD}" type="presParOf" srcId="{0CED3D33-C9EE-4225-B670-203B61023F3C}" destId="{11D1A6DE-B0E5-48B2-8E69-73052630D7EE}" srcOrd="1" destOrd="0" presId="urn:microsoft.com/office/officeart/2018/2/layout/IconVerticalSolidList"/>
    <dgm:cxn modelId="{82496EA2-148F-214C-8CE4-7BD3F6D9177F}" type="presParOf" srcId="{0CED3D33-C9EE-4225-B670-203B61023F3C}" destId="{EBE0033A-271D-4184-9411-533EDCBE270A}" srcOrd="2" destOrd="0" presId="urn:microsoft.com/office/officeart/2018/2/layout/IconVerticalSolidList"/>
    <dgm:cxn modelId="{F5E85B86-7AE2-954F-98F1-7FB34F04B4C2}" type="presParOf" srcId="{EBE0033A-271D-4184-9411-533EDCBE270A}" destId="{A04BD385-62EE-4003-BF49-C4448D30A82D}" srcOrd="0" destOrd="0" presId="urn:microsoft.com/office/officeart/2018/2/layout/IconVerticalSolidList"/>
    <dgm:cxn modelId="{3300E291-9844-584B-95E3-0BE4CF4C7D41}" type="presParOf" srcId="{EBE0033A-271D-4184-9411-533EDCBE270A}" destId="{64286303-299B-4AF4-A34E-E17526A73079}" srcOrd="1" destOrd="0" presId="urn:microsoft.com/office/officeart/2018/2/layout/IconVerticalSolidList"/>
    <dgm:cxn modelId="{560A9787-3B1D-3C4F-9D14-63477DB3460F}" type="presParOf" srcId="{EBE0033A-271D-4184-9411-533EDCBE270A}" destId="{8AFD78C2-3B55-4038-86E2-F7B82C184F8F}" srcOrd="2" destOrd="0" presId="urn:microsoft.com/office/officeart/2018/2/layout/IconVerticalSolidList"/>
    <dgm:cxn modelId="{09CAD6F0-E5B3-6345-A236-3BABEE35B8D0}" type="presParOf" srcId="{EBE0033A-271D-4184-9411-533EDCBE270A}" destId="{99B2A1C3-4A13-49D3-B8FA-948E11D365DF}" srcOrd="3" destOrd="0" presId="urn:microsoft.com/office/officeart/2018/2/layout/IconVerticalSolidList"/>
    <dgm:cxn modelId="{47B464C3-AC2A-7645-95C4-8327E3F3F9D7}" type="presParOf" srcId="{0CED3D33-C9EE-4225-B670-203B61023F3C}" destId="{CB6EF4D1-DF34-438F-B4C7-D5503E168EB2}" srcOrd="3" destOrd="0" presId="urn:microsoft.com/office/officeart/2018/2/layout/IconVerticalSolidList"/>
    <dgm:cxn modelId="{D2D1D44F-76B7-2640-B821-353028FA939A}" type="presParOf" srcId="{0CED3D33-C9EE-4225-B670-203B61023F3C}" destId="{A8731CDD-833F-4281-902D-117F58C9DC59}" srcOrd="4" destOrd="0" presId="urn:microsoft.com/office/officeart/2018/2/layout/IconVerticalSolidList"/>
    <dgm:cxn modelId="{6CCA2A74-10F2-4342-B46F-D9619067C030}" type="presParOf" srcId="{A8731CDD-833F-4281-902D-117F58C9DC59}" destId="{6532772B-80A8-4C32-A25F-1480962442AE}" srcOrd="0" destOrd="0" presId="urn:microsoft.com/office/officeart/2018/2/layout/IconVerticalSolidList"/>
    <dgm:cxn modelId="{50BABA6A-7832-BC42-8723-22FAABBD8049}" type="presParOf" srcId="{A8731CDD-833F-4281-902D-117F58C9DC59}" destId="{A2DA46BA-FFD3-4E17-8488-9BD53807E96F}" srcOrd="1" destOrd="0" presId="urn:microsoft.com/office/officeart/2018/2/layout/IconVerticalSolidList"/>
    <dgm:cxn modelId="{A00CE346-447B-094A-BFE7-8DDDE139B8D8}" type="presParOf" srcId="{A8731CDD-833F-4281-902D-117F58C9DC59}" destId="{E1A87389-2CB0-4313-BBAB-2D479B39A7E5}" srcOrd="2" destOrd="0" presId="urn:microsoft.com/office/officeart/2018/2/layout/IconVerticalSolidList"/>
    <dgm:cxn modelId="{A80AE6C6-FC38-A644-B642-AE4145A06EBE}" type="presParOf" srcId="{A8731CDD-833F-4281-902D-117F58C9DC59}" destId="{5BD65F25-98D0-4DBC-85D3-FBC3EE21A28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54DCA6-F438-BB4E-B2C8-B35D49E7FE66}">
      <dsp:nvSpPr>
        <dsp:cNvPr id="0" name=""/>
        <dsp:cNvSpPr/>
      </dsp:nvSpPr>
      <dsp:spPr>
        <a:xfrm>
          <a:off x="0" y="628955"/>
          <a:ext cx="6797675" cy="214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416560" rIns="527575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At the end of the course: Paper, presentation, and dialogue on a topic: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Background content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Technical Analysis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Future Trends</a:t>
          </a:r>
        </a:p>
      </dsp:txBody>
      <dsp:txXfrm>
        <a:off x="0" y="628955"/>
        <a:ext cx="6797675" cy="2142000"/>
      </dsp:txXfrm>
    </dsp:sp>
    <dsp:sp modelId="{D825121D-FA8C-0F4E-A09B-4D7BAC3533AE}">
      <dsp:nvSpPr>
        <dsp:cNvPr id="0" name=""/>
        <dsp:cNvSpPr/>
      </dsp:nvSpPr>
      <dsp:spPr>
        <a:xfrm>
          <a:off x="339883" y="333755"/>
          <a:ext cx="4758372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Complete a State-of-the-Field Project</a:t>
          </a:r>
        </a:p>
      </dsp:txBody>
      <dsp:txXfrm>
        <a:off x="368704" y="362576"/>
        <a:ext cx="4700730" cy="532758"/>
      </dsp:txXfrm>
    </dsp:sp>
    <dsp:sp modelId="{2256F558-DC5A-A045-BF63-24A07A537E9E}">
      <dsp:nvSpPr>
        <dsp:cNvPr id="0" name=""/>
        <dsp:cNvSpPr/>
      </dsp:nvSpPr>
      <dsp:spPr>
        <a:xfrm>
          <a:off x="0" y="3174156"/>
          <a:ext cx="6797675" cy="214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416560" rIns="527575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Finding content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Collaborating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Discussing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Writing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Presenting</a:t>
          </a:r>
        </a:p>
      </dsp:txBody>
      <dsp:txXfrm>
        <a:off x="0" y="3174156"/>
        <a:ext cx="6797675" cy="2142000"/>
      </dsp:txXfrm>
    </dsp:sp>
    <dsp:sp modelId="{AE0AAF2A-B1BA-CD42-8004-706B73049554}">
      <dsp:nvSpPr>
        <dsp:cNvPr id="0" name=""/>
        <dsp:cNvSpPr/>
      </dsp:nvSpPr>
      <dsp:spPr>
        <a:xfrm>
          <a:off x="339883" y="2878956"/>
          <a:ext cx="4758372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Learn approaches for technical topic</a:t>
          </a:r>
        </a:p>
      </dsp:txBody>
      <dsp:txXfrm>
        <a:off x="368704" y="2907777"/>
        <a:ext cx="4700730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54DCA6-F438-BB4E-B2C8-B35D49E7FE66}">
      <dsp:nvSpPr>
        <dsp:cNvPr id="0" name=""/>
        <dsp:cNvSpPr/>
      </dsp:nvSpPr>
      <dsp:spPr>
        <a:xfrm>
          <a:off x="0" y="1217556"/>
          <a:ext cx="6797675" cy="143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395732" rIns="527575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Sustained learning skills and habits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Presence in the virtual world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Collaborative approach to life</a:t>
          </a:r>
          <a:endParaRPr lang="en-US" sz="1900" kern="1200" dirty="0"/>
        </a:p>
      </dsp:txBody>
      <dsp:txXfrm>
        <a:off x="0" y="1217556"/>
        <a:ext cx="6797675" cy="1436400"/>
      </dsp:txXfrm>
    </dsp:sp>
    <dsp:sp modelId="{D825121D-FA8C-0F4E-A09B-4D7BAC3533AE}">
      <dsp:nvSpPr>
        <dsp:cNvPr id="0" name=""/>
        <dsp:cNvSpPr/>
      </dsp:nvSpPr>
      <dsp:spPr>
        <a:xfrm>
          <a:off x="339883" y="937116"/>
          <a:ext cx="4758372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Prepare for professional computing life</a:t>
          </a:r>
          <a:endParaRPr lang="en-US" sz="1900" kern="1200" dirty="0"/>
        </a:p>
      </dsp:txBody>
      <dsp:txXfrm>
        <a:off x="367263" y="964496"/>
        <a:ext cx="4703612" cy="506120"/>
      </dsp:txXfrm>
    </dsp:sp>
    <dsp:sp modelId="{98C4EB67-A9EF-4A43-9E6E-AA99A22738E2}">
      <dsp:nvSpPr>
        <dsp:cNvPr id="0" name=""/>
        <dsp:cNvSpPr/>
      </dsp:nvSpPr>
      <dsp:spPr>
        <a:xfrm>
          <a:off x="0" y="3036996"/>
          <a:ext cx="6797675" cy="1675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395732" rIns="527575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Execute today’s ideas &amp; invest in new ideas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Do today’s job &amp; prepare for next one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Collaborate today with colleagues &amp; increase your existing network</a:t>
          </a:r>
        </a:p>
      </dsp:txBody>
      <dsp:txXfrm>
        <a:off x="0" y="3036996"/>
        <a:ext cx="6797675" cy="1675800"/>
      </dsp:txXfrm>
    </dsp:sp>
    <dsp:sp modelId="{0156E9E8-1BAF-254D-AE13-BE99CFE6C2F8}">
      <dsp:nvSpPr>
        <dsp:cNvPr id="0" name=""/>
        <dsp:cNvSpPr/>
      </dsp:nvSpPr>
      <dsp:spPr>
        <a:xfrm>
          <a:off x="339883" y="2756556"/>
          <a:ext cx="4758372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Cultivate a growth mindset</a:t>
          </a:r>
        </a:p>
      </dsp:txBody>
      <dsp:txXfrm>
        <a:off x="367263" y="2783936"/>
        <a:ext cx="4703612" cy="5061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41EDEF-5779-D948-BE1B-9A7F27810322}">
      <dsp:nvSpPr>
        <dsp:cNvPr id="0" name=""/>
        <dsp:cNvSpPr/>
      </dsp:nvSpPr>
      <dsp:spPr>
        <a:xfrm>
          <a:off x="0" y="1893040"/>
          <a:ext cx="10058399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400D90-74A1-8948-A06A-9C86679215AB}">
      <dsp:nvSpPr>
        <dsp:cNvPr id="0" name=""/>
        <dsp:cNvSpPr/>
      </dsp:nvSpPr>
      <dsp:spPr>
        <a:xfrm rot="8100000">
          <a:off x="62678" y="436271"/>
          <a:ext cx="278424" cy="278424"/>
        </a:xfrm>
        <a:prstGeom prst="teardrop">
          <a:avLst>
            <a:gd name="adj" fmla="val 11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DAAD43-4EFB-3F48-ABD0-D6BC1ED9C1C6}">
      <dsp:nvSpPr>
        <dsp:cNvPr id="0" name=""/>
        <dsp:cNvSpPr/>
      </dsp:nvSpPr>
      <dsp:spPr>
        <a:xfrm>
          <a:off x="93609" y="467202"/>
          <a:ext cx="216563" cy="21656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908139-FF4B-0A42-9BAA-5EEF8CF2F349}">
      <dsp:nvSpPr>
        <dsp:cNvPr id="0" name=""/>
        <dsp:cNvSpPr/>
      </dsp:nvSpPr>
      <dsp:spPr>
        <a:xfrm>
          <a:off x="398767" y="772360"/>
          <a:ext cx="2786594" cy="1120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8900" rIns="88900" bIns="13335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Finish SOTF paper &amp; talk</a:t>
          </a:r>
        </a:p>
      </dsp:txBody>
      <dsp:txXfrm>
        <a:off x="398767" y="772360"/>
        <a:ext cx="2786594" cy="1120679"/>
      </dsp:txXfrm>
    </dsp:sp>
    <dsp:sp modelId="{A28FFD08-6E4B-8247-83A6-5946C0B5BE69}">
      <dsp:nvSpPr>
        <dsp:cNvPr id="0" name=""/>
        <dsp:cNvSpPr/>
      </dsp:nvSpPr>
      <dsp:spPr>
        <a:xfrm>
          <a:off x="398767" y="378607"/>
          <a:ext cx="2786594" cy="39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065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/>
            <a:t>End of Semester (</a:t>
          </a:r>
          <a:r>
            <a:rPr lang="en-US" sz="1900" kern="1200" dirty="0" err="1"/>
            <a:t>EoS</a:t>
          </a:r>
          <a:r>
            <a:rPr lang="en-US" sz="1900" kern="1200" dirty="0"/>
            <a:t>)</a:t>
          </a:r>
        </a:p>
      </dsp:txBody>
      <dsp:txXfrm>
        <a:off x="398767" y="378607"/>
        <a:ext cx="2786594" cy="393752"/>
      </dsp:txXfrm>
    </dsp:sp>
    <dsp:sp modelId="{C6CD4E2F-A60D-F542-AB80-812E48416FE2}">
      <dsp:nvSpPr>
        <dsp:cNvPr id="0" name=""/>
        <dsp:cNvSpPr/>
      </dsp:nvSpPr>
      <dsp:spPr>
        <a:xfrm>
          <a:off x="201890" y="772360"/>
          <a:ext cx="0" cy="1120679"/>
        </a:xfrm>
        <a:prstGeom prst="line">
          <a:avLst/>
        </a:prstGeom>
        <a:noFill/>
        <a:ln w="12700" cap="flat" cmpd="sng" algn="ctr">
          <a:solidFill>
            <a:schemeClr val="accent2">
              <a:hueOff val="-300073"/>
              <a:satOff val="1924"/>
              <a:lumOff val="1412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C2675C-57E0-F848-A584-4E40FB923CFD}">
      <dsp:nvSpPr>
        <dsp:cNvPr id="0" name=""/>
        <dsp:cNvSpPr/>
      </dsp:nvSpPr>
      <dsp:spPr>
        <a:xfrm>
          <a:off x="165762" y="1857602"/>
          <a:ext cx="70875" cy="70875"/>
        </a:xfrm>
        <a:prstGeom prst="ellipse">
          <a:avLst/>
        </a:prstGeom>
        <a:solidFill>
          <a:schemeClr val="accent2">
            <a:hueOff val="-300073"/>
            <a:satOff val="1924"/>
            <a:lumOff val="1412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DE74E1-D9B3-7A4A-8EF5-724DF6DFF2FC}">
      <dsp:nvSpPr>
        <dsp:cNvPr id="0" name=""/>
        <dsp:cNvSpPr/>
      </dsp:nvSpPr>
      <dsp:spPr>
        <a:xfrm rot="18900000">
          <a:off x="1735435" y="3071383"/>
          <a:ext cx="278424" cy="278424"/>
        </a:xfrm>
        <a:prstGeom prst="teardrop">
          <a:avLst>
            <a:gd name="adj" fmla="val 115000"/>
          </a:avLst>
        </a:prstGeom>
        <a:solidFill>
          <a:schemeClr val="accent2">
            <a:hueOff val="-375091"/>
            <a:satOff val="2405"/>
            <a:lumOff val="1765"/>
            <a:alphaOff val="0"/>
          </a:schemeClr>
        </a:solidFill>
        <a:ln w="15875" cap="flat" cmpd="sng" algn="ctr">
          <a:solidFill>
            <a:schemeClr val="accent2">
              <a:hueOff val="-375091"/>
              <a:satOff val="2405"/>
              <a:lumOff val="1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2EE948-D5ED-8546-8C2B-82AA06B1BA48}">
      <dsp:nvSpPr>
        <dsp:cNvPr id="0" name=""/>
        <dsp:cNvSpPr/>
      </dsp:nvSpPr>
      <dsp:spPr>
        <a:xfrm>
          <a:off x="1766366" y="3102313"/>
          <a:ext cx="216563" cy="21656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118DD0-DD54-4846-97E7-571B30DFD91F}">
      <dsp:nvSpPr>
        <dsp:cNvPr id="0" name=""/>
        <dsp:cNvSpPr/>
      </dsp:nvSpPr>
      <dsp:spPr>
        <a:xfrm>
          <a:off x="2071524" y="1893040"/>
          <a:ext cx="2786594" cy="1120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3350" rIns="0" bIns="8890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Half of what you know now is irrelevant</a:t>
          </a:r>
        </a:p>
      </dsp:txBody>
      <dsp:txXfrm>
        <a:off x="2071524" y="1893040"/>
        <a:ext cx="2786594" cy="1120679"/>
      </dsp:txXfrm>
    </dsp:sp>
    <dsp:sp modelId="{EC8729ED-FAB0-6747-898E-B272030E4BA2}">
      <dsp:nvSpPr>
        <dsp:cNvPr id="0" name=""/>
        <dsp:cNvSpPr/>
      </dsp:nvSpPr>
      <dsp:spPr>
        <a:xfrm>
          <a:off x="2071524" y="3013719"/>
          <a:ext cx="2786594" cy="39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065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 err="1"/>
            <a:t>EoS</a:t>
          </a:r>
          <a:r>
            <a:rPr lang="en-US" sz="1900" kern="1200" dirty="0"/>
            <a:t> + 3 years</a:t>
          </a:r>
        </a:p>
      </dsp:txBody>
      <dsp:txXfrm>
        <a:off x="2071524" y="3013719"/>
        <a:ext cx="2786594" cy="393752"/>
      </dsp:txXfrm>
    </dsp:sp>
    <dsp:sp modelId="{17277F62-9789-8F4A-8039-59DD06A590CB}">
      <dsp:nvSpPr>
        <dsp:cNvPr id="0" name=""/>
        <dsp:cNvSpPr/>
      </dsp:nvSpPr>
      <dsp:spPr>
        <a:xfrm>
          <a:off x="1874647" y="1893040"/>
          <a:ext cx="0" cy="1120679"/>
        </a:xfrm>
        <a:prstGeom prst="line">
          <a:avLst/>
        </a:prstGeom>
        <a:noFill/>
        <a:ln w="12700" cap="flat" cmpd="sng" algn="ctr">
          <a:solidFill>
            <a:schemeClr val="accent2">
              <a:hueOff val="-600146"/>
              <a:satOff val="3848"/>
              <a:lumOff val="2824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05C8E6-0043-BC4D-AB63-F1C1CD926D70}">
      <dsp:nvSpPr>
        <dsp:cNvPr id="0" name=""/>
        <dsp:cNvSpPr/>
      </dsp:nvSpPr>
      <dsp:spPr>
        <a:xfrm>
          <a:off x="1838519" y="1857602"/>
          <a:ext cx="70875" cy="70875"/>
        </a:xfrm>
        <a:prstGeom prst="ellipse">
          <a:avLst/>
        </a:prstGeom>
        <a:solidFill>
          <a:schemeClr val="accent2">
            <a:hueOff val="-600146"/>
            <a:satOff val="3848"/>
            <a:lumOff val="2824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923DCA-B86D-F24F-BB62-535C4CF48AFB}">
      <dsp:nvSpPr>
        <dsp:cNvPr id="0" name=""/>
        <dsp:cNvSpPr/>
      </dsp:nvSpPr>
      <dsp:spPr>
        <a:xfrm rot="8100000">
          <a:off x="3408192" y="436271"/>
          <a:ext cx="278424" cy="278424"/>
        </a:xfrm>
        <a:prstGeom prst="teardrop">
          <a:avLst>
            <a:gd name="adj" fmla="val 115000"/>
          </a:avLst>
        </a:prstGeom>
        <a:solidFill>
          <a:schemeClr val="accent2">
            <a:hueOff val="-750182"/>
            <a:satOff val="4810"/>
            <a:lumOff val="3530"/>
            <a:alphaOff val="0"/>
          </a:schemeClr>
        </a:solidFill>
        <a:ln w="15875" cap="flat" cmpd="sng" algn="ctr">
          <a:solidFill>
            <a:schemeClr val="accent2">
              <a:hueOff val="-750182"/>
              <a:satOff val="4810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702CCA-3C06-C345-AF1E-76B87C58320C}">
      <dsp:nvSpPr>
        <dsp:cNvPr id="0" name=""/>
        <dsp:cNvSpPr/>
      </dsp:nvSpPr>
      <dsp:spPr>
        <a:xfrm>
          <a:off x="3439123" y="467202"/>
          <a:ext cx="216563" cy="21656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95E696-5A7C-5846-9990-9D2E9D549545}">
      <dsp:nvSpPr>
        <dsp:cNvPr id="0" name=""/>
        <dsp:cNvSpPr/>
      </dsp:nvSpPr>
      <dsp:spPr>
        <a:xfrm>
          <a:off x="3744281" y="772360"/>
          <a:ext cx="2786594" cy="1120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8900" rIns="88900" bIns="13335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¾ of what you know now is irrelevant</a:t>
          </a:r>
        </a:p>
      </dsp:txBody>
      <dsp:txXfrm>
        <a:off x="3744281" y="772360"/>
        <a:ext cx="2786594" cy="1120679"/>
      </dsp:txXfrm>
    </dsp:sp>
    <dsp:sp modelId="{6468B032-FB5C-5948-A322-B8A322BF0563}">
      <dsp:nvSpPr>
        <dsp:cNvPr id="0" name=""/>
        <dsp:cNvSpPr/>
      </dsp:nvSpPr>
      <dsp:spPr>
        <a:xfrm>
          <a:off x="3744281" y="378607"/>
          <a:ext cx="2786594" cy="39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065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 err="1"/>
            <a:t>EoS</a:t>
          </a:r>
          <a:r>
            <a:rPr lang="en-US" sz="1900" kern="1200" dirty="0"/>
            <a:t> + 6 years</a:t>
          </a:r>
        </a:p>
      </dsp:txBody>
      <dsp:txXfrm>
        <a:off x="3744281" y="378607"/>
        <a:ext cx="2786594" cy="393752"/>
      </dsp:txXfrm>
    </dsp:sp>
    <dsp:sp modelId="{DCE9EA14-343E-7E45-8518-7CEC7DD64341}">
      <dsp:nvSpPr>
        <dsp:cNvPr id="0" name=""/>
        <dsp:cNvSpPr/>
      </dsp:nvSpPr>
      <dsp:spPr>
        <a:xfrm>
          <a:off x="3547404" y="772360"/>
          <a:ext cx="0" cy="1120679"/>
        </a:xfrm>
        <a:prstGeom prst="line">
          <a:avLst/>
        </a:prstGeom>
        <a:noFill/>
        <a:ln w="12700" cap="flat" cmpd="sng" algn="ctr">
          <a:solidFill>
            <a:schemeClr val="accent2">
              <a:hueOff val="-900219"/>
              <a:satOff val="5772"/>
              <a:lumOff val="4236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380C1C-3A68-0A49-ABBC-29A5EFF7A8C7}">
      <dsp:nvSpPr>
        <dsp:cNvPr id="0" name=""/>
        <dsp:cNvSpPr/>
      </dsp:nvSpPr>
      <dsp:spPr>
        <a:xfrm>
          <a:off x="3511275" y="1857602"/>
          <a:ext cx="70875" cy="70875"/>
        </a:xfrm>
        <a:prstGeom prst="ellipse">
          <a:avLst/>
        </a:prstGeom>
        <a:solidFill>
          <a:schemeClr val="accent2">
            <a:hueOff val="-900219"/>
            <a:satOff val="5772"/>
            <a:lumOff val="4236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EBA014-4F66-B14B-8EBB-DFAC9EA0626C}">
      <dsp:nvSpPr>
        <dsp:cNvPr id="0" name=""/>
        <dsp:cNvSpPr/>
      </dsp:nvSpPr>
      <dsp:spPr>
        <a:xfrm rot="18900000">
          <a:off x="5080949" y="3071383"/>
          <a:ext cx="278424" cy="278424"/>
        </a:xfrm>
        <a:prstGeom prst="teardrop">
          <a:avLst>
            <a:gd name="adj" fmla="val 115000"/>
          </a:avLst>
        </a:prstGeom>
        <a:solidFill>
          <a:schemeClr val="accent2">
            <a:hueOff val="-1125273"/>
            <a:satOff val="7215"/>
            <a:lumOff val="5295"/>
            <a:alphaOff val="0"/>
          </a:schemeClr>
        </a:solidFill>
        <a:ln w="15875" cap="flat" cmpd="sng" algn="ctr">
          <a:solidFill>
            <a:schemeClr val="accent2">
              <a:hueOff val="-1125273"/>
              <a:satOff val="7215"/>
              <a:lumOff val="52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E3193B-CC31-204B-9E7D-8527FAC5E8C6}">
      <dsp:nvSpPr>
        <dsp:cNvPr id="0" name=""/>
        <dsp:cNvSpPr/>
      </dsp:nvSpPr>
      <dsp:spPr>
        <a:xfrm>
          <a:off x="5111879" y="3102313"/>
          <a:ext cx="216563" cy="21656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A2EB0D-3A73-3A4A-B251-BA5446452319}">
      <dsp:nvSpPr>
        <dsp:cNvPr id="0" name=""/>
        <dsp:cNvSpPr/>
      </dsp:nvSpPr>
      <dsp:spPr>
        <a:xfrm>
          <a:off x="5417038" y="1893040"/>
          <a:ext cx="2786594" cy="1120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3350" rIns="0" bIns="8890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7/8 of what you know now is irrelevant</a:t>
          </a:r>
        </a:p>
      </dsp:txBody>
      <dsp:txXfrm>
        <a:off x="5417038" y="1893040"/>
        <a:ext cx="2786594" cy="1120679"/>
      </dsp:txXfrm>
    </dsp:sp>
    <dsp:sp modelId="{B7C5669B-7364-C244-8167-BA081F1B4C68}">
      <dsp:nvSpPr>
        <dsp:cNvPr id="0" name=""/>
        <dsp:cNvSpPr/>
      </dsp:nvSpPr>
      <dsp:spPr>
        <a:xfrm>
          <a:off x="5417038" y="3013719"/>
          <a:ext cx="2786594" cy="39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065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 err="1"/>
            <a:t>EoS</a:t>
          </a:r>
          <a:r>
            <a:rPr lang="en-US" sz="1900" kern="1200" dirty="0"/>
            <a:t> + 9 years</a:t>
          </a:r>
        </a:p>
      </dsp:txBody>
      <dsp:txXfrm>
        <a:off x="5417038" y="3013719"/>
        <a:ext cx="2786594" cy="393752"/>
      </dsp:txXfrm>
    </dsp:sp>
    <dsp:sp modelId="{B233CBB3-A58F-9B46-B6B5-65DCA4ABE20A}">
      <dsp:nvSpPr>
        <dsp:cNvPr id="0" name=""/>
        <dsp:cNvSpPr/>
      </dsp:nvSpPr>
      <dsp:spPr>
        <a:xfrm>
          <a:off x="5220161" y="1893040"/>
          <a:ext cx="0" cy="1120679"/>
        </a:xfrm>
        <a:prstGeom prst="line">
          <a:avLst/>
        </a:prstGeom>
        <a:noFill/>
        <a:ln w="12700" cap="flat" cmpd="sng" algn="ctr">
          <a:solidFill>
            <a:schemeClr val="accent2">
              <a:hueOff val="-1200291"/>
              <a:satOff val="7696"/>
              <a:lumOff val="5648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07DADD-911E-DE4B-9F3D-CB8D98A9BCEC}">
      <dsp:nvSpPr>
        <dsp:cNvPr id="0" name=""/>
        <dsp:cNvSpPr/>
      </dsp:nvSpPr>
      <dsp:spPr>
        <a:xfrm>
          <a:off x="5184032" y="1857602"/>
          <a:ext cx="70875" cy="70875"/>
        </a:xfrm>
        <a:prstGeom prst="ellipse">
          <a:avLst/>
        </a:prstGeom>
        <a:solidFill>
          <a:schemeClr val="accent2">
            <a:hueOff val="-1200291"/>
            <a:satOff val="7696"/>
            <a:lumOff val="5648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52C69C-6E7F-B149-B336-F4EDD5DAAC10}">
      <dsp:nvSpPr>
        <dsp:cNvPr id="0" name=""/>
        <dsp:cNvSpPr/>
      </dsp:nvSpPr>
      <dsp:spPr>
        <a:xfrm rot="8100000">
          <a:off x="6753706" y="436271"/>
          <a:ext cx="278424" cy="278424"/>
        </a:xfrm>
        <a:prstGeom prst="teardrop">
          <a:avLst>
            <a:gd name="adj" fmla="val 115000"/>
          </a:avLst>
        </a:prstGeom>
        <a:solidFill>
          <a:schemeClr val="accent2">
            <a:hueOff val="-1500364"/>
            <a:satOff val="9620"/>
            <a:lumOff val="7060"/>
            <a:alphaOff val="0"/>
          </a:schemeClr>
        </a:solidFill>
        <a:ln w="15875" cap="flat" cmpd="sng" algn="ctr">
          <a:solidFill>
            <a:schemeClr val="accent2">
              <a:hueOff val="-1500364"/>
              <a:satOff val="9620"/>
              <a:lumOff val="70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CAFD7A-8AE7-3145-9D98-4AE0CC4FF0B2}">
      <dsp:nvSpPr>
        <dsp:cNvPr id="0" name=""/>
        <dsp:cNvSpPr/>
      </dsp:nvSpPr>
      <dsp:spPr>
        <a:xfrm>
          <a:off x="6784636" y="467202"/>
          <a:ext cx="216563" cy="21656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A4F48A-F31A-2B48-9E77-5508F887F2A8}">
      <dsp:nvSpPr>
        <dsp:cNvPr id="0" name=""/>
        <dsp:cNvSpPr/>
      </dsp:nvSpPr>
      <dsp:spPr>
        <a:xfrm>
          <a:off x="7089795" y="772360"/>
          <a:ext cx="2786594" cy="1120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8900" rIns="88900" bIns="13335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15/16 …, you get it.  </a:t>
          </a:r>
          <a:r>
            <a:rPr lang="en-US" sz="1400" b="1" kern="1200" dirty="0"/>
            <a:t>Yikes!</a:t>
          </a:r>
        </a:p>
      </dsp:txBody>
      <dsp:txXfrm>
        <a:off x="7089795" y="772360"/>
        <a:ext cx="2786594" cy="1120679"/>
      </dsp:txXfrm>
    </dsp:sp>
    <dsp:sp modelId="{2A41D7FC-239F-2F42-B91D-6B873D42AC94}">
      <dsp:nvSpPr>
        <dsp:cNvPr id="0" name=""/>
        <dsp:cNvSpPr/>
      </dsp:nvSpPr>
      <dsp:spPr>
        <a:xfrm>
          <a:off x="7089795" y="378607"/>
          <a:ext cx="2786594" cy="39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065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 err="1"/>
            <a:t>EoS</a:t>
          </a:r>
          <a:r>
            <a:rPr lang="en-US" sz="1900" kern="1200" dirty="0"/>
            <a:t> + 12 years</a:t>
          </a:r>
        </a:p>
      </dsp:txBody>
      <dsp:txXfrm>
        <a:off x="7089795" y="378607"/>
        <a:ext cx="2786594" cy="393752"/>
      </dsp:txXfrm>
    </dsp:sp>
    <dsp:sp modelId="{834B0952-C5F1-2240-AAB3-AA51D6A804CC}">
      <dsp:nvSpPr>
        <dsp:cNvPr id="0" name=""/>
        <dsp:cNvSpPr/>
      </dsp:nvSpPr>
      <dsp:spPr>
        <a:xfrm>
          <a:off x="6892918" y="772360"/>
          <a:ext cx="0" cy="1120679"/>
        </a:xfrm>
        <a:prstGeom prst="line">
          <a:avLst/>
        </a:prstGeom>
        <a:noFill/>
        <a:ln w="12700" cap="flat" cmpd="sng" algn="ctr">
          <a:solidFill>
            <a:schemeClr val="accent2">
              <a:hueOff val="-1500364"/>
              <a:satOff val="9620"/>
              <a:lumOff val="706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E4B4EC-675E-6B48-BE21-36F714DDE276}">
      <dsp:nvSpPr>
        <dsp:cNvPr id="0" name=""/>
        <dsp:cNvSpPr/>
      </dsp:nvSpPr>
      <dsp:spPr>
        <a:xfrm>
          <a:off x="6856789" y="1857602"/>
          <a:ext cx="70875" cy="70875"/>
        </a:xfrm>
        <a:prstGeom prst="ellipse">
          <a:avLst/>
        </a:prstGeom>
        <a:solidFill>
          <a:schemeClr val="accent2">
            <a:hueOff val="-1500364"/>
            <a:satOff val="9620"/>
            <a:lumOff val="706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41EDEF-5779-D948-BE1B-9A7F27810322}">
      <dsp:nvSpPr>
        <dsp:cNvPr id="0" name=""/>
        <dsp:cNvSpPr/>
      </dsp:nvSpPr>
      <dsp:spPr>
        <a:xfrm>
          <a:off x="0" y="1893040"/>
          <a:ext cx="10058399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400D90-74A1-8948-A06A-9C86679215AB}">
      <dsp:nvSpPr>
        <dsp:cNvPr id="0" name=""/>
        <dsp:cNvSpPr/>
      </dsp:nvSpPr>
      <dsp:spPr>
        <a:xfrm rot="8100000">
          <a:off x="62678" y="436271"/>
          <a:ext cx="278424" cy="278424"/>
        </a:xfrm>
        <a:prstGeom prst="teardrop">
          <a:avLst>
            <a:gd name="adj" fmla="val 11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DAAD43-4EFB-3F48-ABD0-D6BC1ED9C1C6}">
      <dsp:nvSpPr>
        <dsp:cNvPr id="0" name=""/>
        <dsp:cNvSpPr/>
      </dsp:nvSpPr>
      <dsp:spPr>
        <a:xfrm>
          <a:off x="93609" y="467202"/>
          <a:ext cx="216563" cy="21656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908139-FF4B-0A42-9BAA-5EEF8CF2F349}">
      <dsp:nvSpPr>
        <dsp:cNvPr id="0" name=""/>
        <dsp:cNvSpPr/>
      </dsp:nvSpPr>
      <dsp:spPr>
        <a:xfrm>
          <a:off x="398767" y="772360"/>
          <a:ext cx="2786594" cy="1120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Finish SOTF paper &amp; talk</a:t>
          </a:r>
        </a:p>
      </dsp:txBody>
      <dsp:txXfrm>
        <a:off x="398767" y="772360"/>
        <a:ext cx="2786594" cy="1120679"/>
      </dsp:txXfrm>
    </dsp:sp>
    <dsp:sp modelId="{A28FFD08-6E4B-8247-83A6-5946C0B5BE69}">
      <dsp:nvSpPr>
        <dsp:cNvPr id="0" name=""/>
        <dsp:cNvSpPr/>
      </dsp:nvSpPr>
      <dsp:spPr>
        <a:xfrm>
          <a:off x="398767" y="378607"/>
          <a:ext cx="2786594" cy="39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End of Semester</a:t>
          </a:r>
        </a:p>
      </dsp:txBody>
      <dsp:txXfrm>
        <a:off x="398767" y="378607"/>
        <a:ext cx="2786594" cy="393752"/>
      </dsp:txXfrm>
    </dsp:sp>
    <dsp:sp modelId="{C6CD4E2F-A60D-F542-AB80-812E48416FE2}">
      <dsp:nvSpPr>
        <dsp:cNvPr id="0" name=""/>
        <dsp:cNvSpPr/>
      </dsp:nvSpPr>
      <dsp:spPr>
        <a:xfrm>
          <a:off x="201890" y="772360"/>
          <a:ext cx="0" cy="1120679"/>
        </a:xfrm>
        <a:prstGeom prst="line">
          <a:avLst/>
        </a:prstGeom>
        <a:noFill/>
        <a:ln w="12700" cap="flat" cmpd="sng" algn="ctr">
          <a:solidFill>
            <a:schemeClr val="accent2">
              <a:hueOff val="-300073"/>
              <a:satOff val="1924"/>
              <a:lumOff val="1412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C2675C-57E0-F848-A584-4E40FB923CFD}">
      <dsp:nvSpPr>
        <dsp:cNvPr id="0" name=""/>
        <dsp:cNvSpPr/>
      </dsp:nvSpPr>
      <dsp:spPr>
        <a:xfrm>
          <a:off x="165762" y="1857602"/>
          <a:ext cx="70875" cy="70875"/>
        </a:xfrm>
        <a:prstGeom prst="ellipse">
          <a:avLst/>
        </a:prstGeom>
        <a:solidFill>
          <a:schemeClr val="accent2">
            <a:hueOff val="-300073"/>
            <a:satOff val="1924"/>
            <a:lumOff val="1412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DE74E1-D9B3-7A4A-8EF5-724DF6DFF2FC}">
      <dsp:nvSpPr>
        <dsp:cNvPr id="0" name=""/>
        <dsp:cNvSpPr/>
      </dsp:nvSpPr>
      <dsp:spPr>
        <a:xfrm rot="18900000">
          <a:off x="1735435" y="3071383"/>
          <a:ext cx="278424" cy="278424"/>
        </a:xfrm>
        <a:prstGeom prst="teardrop">
          <a:avLst>
            <a:gd name="adj" fmla="val 115000"/>
          </a:avLst>
        </a:prstGeom>
        <a:solidFill>
          <a:schemeClr val="accent2">
            <a:hueOff val="-375091"/>
            <a:satOff val="2405"/>
            <a:lumOff val="1765"/>
            <a:alphaOff val="0"/>
          </a:schemeClr>
        </a:solidFill>
        <a:ln w="15875" cap="flat" cmpd="sng" algn="ctr">
          <a:solidFill>
            <a:schemeClr val="accent2">
              <a:hueOff val="-375091"/>
              <a:satOff val="2405"/>
              <a:lumOff val="1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2EE948-D5ED-8546-8C2B-82AA06B1BA48}">
      <dsp:nvSpPr>
        <dsp:cNvPr id="0" name=""/>
        <dsp:cNvSpPr/>
      </dsp:nvSpPr>
      <dsp:spPr>
        <a:xfrm>
          <a:off x="1766366" y="3102313"/>
          <a:ext cx="216563" cy="21656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118DD0-DD54-4846-97E7-571B30DFD91F}">
      <dsp:nvSpPr>
        <dsp:cNvPr id="0" name=""/>
        <dsp:cNvSpPr/>
      </dsp:nvSpPr>
      <dsp:spPr>
        <a:xfrm>
          <a:off x="2071524" y="1893040"/>
          <a:ext cx="2786594" cy="1120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Half of what you need to know you learned the past 3 year</a:t>
          </a:r>
        </a:p>
      </dsp:txBody>
      <dsp:txXfrm>
        <a:off x="2071524" y="1893040"/>
        <a:ext cx="2786594" cy="1120679"/>
      </dsp:txXfrm>
    </dsp:sp>
    <dsp:sp modelId="{EC8729ED-FAB0-6747-898E-B272030E4BA2}">
      <dsp:nvSpPr>
        <dsp:cNvPr id="0" name=""/>
        <dsp:cNvSpPr/>
      </dsp:nvSpPr>
      <dsp:spPr>
        <a:xfrm>
          <a:off x="2071524" y="3013719"/>
          <a:ext cx="2786594" cy="39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+ 3 years</a:t>
          </a:r>
        </a:p>
      </dsp:txBody>
      <dsp:txXfrm>
        <a:off x="2071524" y="3013719"/>
        <a:ext cx="2786594" cy="393752"/>
      </dsp:txXfrm>
    </dsp:sp>
    <dsp:sp modelId="{17277F62-9789-8F4A-8039-59DD06A590CB}">
      <dsp:nvSpPr>
        <dsp:cNvPr id="0" name=""/>
        <dsp:cNvSpPr/>
      </dsp:nvSpPr>
      <dsp:spPr>
        <a:xfrm>
          <a:off x="1874647" y="1893040"/>
          <a:ext cx="0" cy="1120679"/>
        </a:xfrm>
        <a:prstGeom prst="line">
          <a:avLst/>
        </a:prstGeom>
        <a:noFill/>
        <a:ln w="12700" cap="flat" cmpd="sng" algn="ctr">
          <a:solidFill>
            <a:schemeClr val="accent2">
              <a:hueOff val="-600146"/>
              <a:satOff val="3848"/>
              <a:lumOff val="2824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05C8E6-0043-BC4D-AB63-F1C1CD926D70}">
      <dsp:nvSpPr>
        <dsp:cNvPr id="0" name=""/>
        <dsp:cNvSpPr/>
      </dsp:nvSpPr>
      <dsp:spPr>
        <a:xfrm>
          <a:off x="1838519" y="1857602"/>
          <a:ext cx="70875" cy="70875"/>
        </a:xfrm>
        <a:prstGeom prst="ellipse">
          <a:avLst/>
        </a:prstGeom>
        <a:solidFill>
          <a:schemeClr val="accent2">
            <a:hueOff val="-600146"/>
            <a:satOff val="3848"/>
            <a:lumOff val="2824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923DCA-B86D-F24F-BB62-535C4CF48AFB}">
      <dsp:nvSpPr>
        <dsp:cNvPr id="0" name=""/>
        <dsp:cNvSpPr/>
      </dsp:nvSpPr>
      <dsp:spPr>
        <a:xfrm rot="8100000">
          <a:off x="3408192" y="436271"/>
          <a:ext cx="278424" cy="278424"/>
        </a:xfrm>
        <a:prstGeom prst="teardrop">
          <a:avLst>
            <a:gd name="adj" fmla="val 115000"/>
          </a:avLst>
        </a:prstGeom>
        <a:solidFill>
          <a:schemeClr val="accent2">
            <a:hueOff val="-750182"/>
            <a:satOff val="4810"/>
            <a:lumOff val="3530"/>
            <a:alphaOff val="0"/>
          </a:schemeClr>
        </a:solidFill>
        <a:ln w="15875" cap="flat" cmpd="sng" algn="ctr">
          <a:solidFill>
            <a:schemeClr val="accent2">
              <a:hueOff val="-750182"/>
              <a:satOff val="4810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702CCA-3C06-C345-AF1E-76B87C58320C}">
      <dsp:nvSpPr>
        <dsp:cNvPr id="0" name=""/>
        <dsp:cNvSpPr/>
      </dsp:nvSpPr>
      <dsp:spPr>
        <a:xfrm>
          <a:off x="3439123" y="467202"/>
          <a:ext cx="216563" cy="21656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95E696-5A7C-5846-9990-9D2E9D549545}">
      <dsp:nvSpPr>
        <dsp:cNvPr id="0" name=""/>
        <dsp:cNvSpPr/>
      </dsp:nvSpPr>
      <dsp:spPr>
        <a:xfrm>
          <a:off x="3744281" y="772360"/>
          <a:ext cx="2786594" cy="1120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¾ of what you need to know you learned the past 6 year</a:t>
          </a:r>
        </a:p>
      </dsp:txBody>
      <dsp:txXfrm>
        <a:off x="3744281" y="772360"/>
        <a:ext cx="2786594" cy="1120679"/>
      </dsp:txXfrm>
    </dsp:sp>
    <dsp:sp modelId="{6468B032-FB5C-5948-A322-B8A322BF0563}">
      <dsp:nvSpPr>
        <dsp:cNvPr id="0" name=""/>
        <dsp:cNvSpPr/>
      </dsp:nvSpPr>
      <dsp:spPr>
        <a:xfrm>
          <a:off x="3744281" y="378607"/>
          <a:ext cx="2786594" cy="39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+ 6 years</a:t>
          </a:r>
        </a:p>
      </dsp:txBody>
      <dsp:txXfrm>
        <a:off x="3744281" y="378607"/>
        <a:ext cx="2786594" cy="393752"/>
      </dsp:txXfrm>
    </dsp:sp>
    <dsp:sp modelId="{DCE9EA14-343E-7E45-8518-7CEC7DD64341}">
      <dsp:nvSpPr>
        <dsp:cNvPr id="0" name=""/>
        <dsp:cNvSpPr/>
      </dsp:nvSpPr>
      <dsp:spPr>
        <a:xfrm>
          <a:off x="3547404" y="772360"/>
          <a:ext cx="0" cy="1120679"/>
        </a:xfrm>
        <a:prstGeom prst="line">
          <a:avLst/>
        </a:prstGeom>
        <a:noFill/>
        <a:ln w="12700" cap="flat" cmpd="sng" algn="ctr">
          <a:solidFill>
            <a:schemeClr val="accent2">
              <a:hueOff val="-900219"/>
              <a:satOff val="5772"/>
              <a:lumOff val="4236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380C1C-3A68-0A49-ABBC-29A5EFF7A8C7}">
      <dsp:nvSpPr>
        <dsp:cNvPr id="0" name=""/>
        <dsp:cNvSpPr/>
      </dsp:nvSpPr>
      <dsp:spPr>
        <a:xfrm>
          <a:off x="3511275" y="1857602"/>
          <a:ext cx="70875" cy="70875"/>
        </a:xfrm>
        <a:prstGeom prst="ellipse">
          <a:avLst/>
        </a:prstGeom>
        <a:solidFill>
          <a:schemeClr val="accent2">
            <a:hueOff val="-900219"/>
            <a:satOff val="5772"/>
            <a:lumOff val="4236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EBA014-4F66-B14B-8EBB-DFAC9EA0626C}">
      <dsp:nvSpPr>
        <dsp:cNvPr id="0" name=""/>
        <dsp:cNvSpPr/>
      </dsp:nvSpPr>
      <dsp:spPr>
        <a:xfrm rot="18900000">
          <a:off x="5080949" y="3071383"/>
          <a:ext cx="278424" cy="278424"/>
        </a:xfrm>
        <a:prstGeom prst="teardrop">
          <a:avLst>
            <a:gd name="adj" fmla="val 115000"/>
          </a:avLst>
        </a:prstGeom>
        <a:solidFill>
          <a:schemeClr val="accent2">
            <a:hueOff val="-1125273"/>
            <a:satOff val="7215"/>
            <a:lumOff val="5295"/>
            <a:alphaOff val="0"/>
          </a:schemeClr>
        </a:solidFill>
        <a:ln w="15875" cap="flat" cmpd="sng" algn="ctr">
          <a:solidFill>
            <a:schemeClr val="accent2">
              <a:hueOff val="-1125273"/>
              <a:satOff val="7215"/>
              <a:lumOff val="52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E3193B-CC31-204B-9E7D-8527FAC5E8C6}">
      <dsp:nvSpPr>
        <dsp:cNvPr id="0" name=""/>
        <dsp:cNvSpPr/>
      </dsp:nvSpPr>
      <dsp:spPr>
        <a:xfrm>
          <a:off x="5111879" y="3102313"/>
          <a:ext cx="216563" cy="21656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A2EB0D-3A73-3A4A-B251-BA5446452319}">
      <dsp:nvSpPr>
        <dsp:cNvPr id="0" name=""/>
        <dsp:cNvSpPr/>
      </dsp:nvSpPr>
      <dsp:spPr>
        <a:xfrm>
          <a:off x="5417038" y="1893040"/>
          <a:ext cx="2786594" cy="1120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7/8 of what you need to know you learned the past 9 year</a:t>
          </a:r>
        </a:p>
      </dsp:txBody>
      <dsp:txXfrm>
        <a:off x="5417038" y="1893040"/>
        <a:ext cx="2786594" cy="1120679"/>
      </dsp:txXfrm>
    </dsp:sp>
    <dsp:sp modelId="{B7C5669B-7364-C244-8167-BA081F1B4C68}">
      <dsp:nvSpPr>
        <dsp:cNvPr id="0" name=""/>
        <dsp:cNvSpPr/>
      </dsp:nvSpPr>
      <dsp:spPr>
        <a:xfrm>
          <a:off x="5417038" y="3013719"/>
          <a:ext cx="2786594" cy="39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+ 9 years</a:t>
          </a:r>
        </a:p>
      </dsp:txBody>
      <dsp:txXfrm>
        <a:off x="5417038" y="3013719"/>
        <a:ext cx="2786594" cy="393752"/>
      </dsp:txXfrm>
    </dsp:sp>
    <dsp:sp modelId="{B233CBB3-A58F-9B46-B6B5-65DCA4ABE20A}">
      <dsp:nvSpPr>
        <dsp:cNvPr id="0" name=""/>
        <dsp:cNvSpPr/>
      </dsp:nvSpPr>
      <dsp:spPr>
        <a:xfrm>
          <a:off x="5220161" y="1893040"/>
          <a:ext cx="0" cy="1120679"/>
        </a:xfrm>
        <a:prstGeom prst="line">
          <a:avLst/>
        </a:prstGeom>
        <a:noFill/>
        <a:ln w="12700" cap="flat" cmpd="sng" algn="ctr">
          <a:solidFill>
            <a:schemeClr val="accent2">
              <a:hueOff val="-1200291"/>
              <a:satOff val="7696"/>
              <a:lumOff val="5648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07DADD-911E-DE4B-9F3D-CB8D98A9BCEC}">
      <dsp:nvSpPr>
        <dsp:cNvPr id="0" name=""/>
        <dsp:cNvSpPr/>
      </dsp:nvSpPr>
      <dsp:spPr>
        <a:xfrm>
          <a:off x="5184032" y="1857602"/>
          <a:ext cx="70875" cy="70875"/>
        </a:xfrm>
        <a:prstGeom prst="ellipse">
          <a:avLst/>
        </a:prstGeom>
        <a:solidFill>
          <a:schemeClr val="accent2">
            <a:hueOff val="-1200291"/>
            <a:satOff val="7696"/>
            <a:lumOff val="5648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52C69C-6E7F-B149-B336-F4EDD5DAAC10}">
      <dsp:nvSpPr>
        <dsp:cNvPr id="0" name=""/>
        <dsp:cNvSpPr/>
      </dsp:nvSpPr>
      <dsp:spPr>
        <a:xfrm rot="8100000">
          <a:off x="6753706" y="436271"/>
          <a:ext cx="278424" cy="278424"/>
        </a:xfrm>
        <a:prstGeom prst="teardrop">
          <a:avLst>
            <a:gd name="adj" fmla="val 115000"/>
          </a:avLst>
        </a:prstGeom>
        <a:solidFill>
          <a:schemeClr val="accent2">
            <a:hueOff val="-1500364"/>
            <a:satOff val="9620"/>
            <a:lumOff val="7060"/>
            <a:alphaOff val="0"/>
          </a:schemeClr>
        </a:solidFill>
        <a:ln w="15875" cap="flat" cmpd="sng" algn="ctr">
          <a:solidFill>
            <a:schemeClr val="accent2">
              <a:hueOff val="-1500364"/>
              <a:satOff val="9620"/>
              <a:lumOff val="70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CAFD7A-8AE7-3145-9D98-4AE0CC4FF0B2}">
      <dsp:nvSpPr>
        <dsp:cNvPr id="0" name=""/>
        <dsp:cNvSpPr/>
      </dsp:nvSpPr>
      <dsp:spPr>
        <a:xfrm>
          <a:off x="6784636" y="467202"/>
          <a:ext cx="216563" cy="21656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A4F48A-F31A-2B48-9E77-5508F887F2A8}">
      <dsp:nvSpPr>
        <dsp:cNvPr id="0" name=""/>
        <dsp:cNvSpPr/>
      </dsp:nvSpPr>
      <dsp:spPr>
        <a:xfrm>
          <a:off x="7089795" y="772360"/>
          <a:ext cx="2786594" cy="1120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15/16 of what you need to know you learned the past 12 year, and so on.</a:t>
          </a:r>
          <a:endParaRPr lang="en-US" sz="1500" b="1" kern="1200" dirty="0"/>
        </a:p>
      </dsp:txBody>
      <dsp:txXfrm>
        <a:off x="7089795" y="772360"/>
        <a:ext cx="2786594" cy="1120679"/>
      </dsp:txXfrm>
    </dsp:sp>
    <dsp:sp modelId="{2A41D7FC-239F-2F42-B91D-6B873D42AC94}">
      <dsp:nvSpPr>
        <dsp:cNvPr id="0" name=""/>
        <dsp:cNvSpPr/>
      </dsp:nvSpPr>
      <dsp:spPr>
        <a:xfrm>
          <a:off x="7089795" y="378607"/>
          <a:ext cx="2786594" cy="39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+ 12 years</a:t>
          </a:r>
        </a:p>
      </dsp:txBody>
      <dsp:txXfrm>
        <a:off x="7089795" y="378607"/>
        <a:ext cx="2786594" cy="393752"/>
      </dsp:txXfrm>
    </dsp:sp>
    <dsp:sp modelId="{834B0952-C5F1-2240-AAB3-AA51D6A804CC}">
      <dsp:nvSpPr>
        <dsp:cNvPr id="0" name=""/>
        <dsp:cNvSpPr/>
      </dsp:nvSpPr>
      <dsp:spPr>
        <a:xfrm>
          <a:off x="6892918" y="772360"/>
          <a:ext cx="0" cy="1120679"/>
        </a:xfrm>
        <a:prstGeom prst="line">
          <a:avLst/>
        </a:prstGeom>
        <a:noFill/>
        <a:ln w="12700" cap="flat" cmpd="sng" algn="ctr">
          <a:solidFill>
            <a:schemeClr val="accent2">
              <a:hueOff val="-1500364"/>
              <a:satOff val="9620"/>
              <a:lumOff val="706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E4B4EC-675E-6B48-BE21-36F714DDE276}">
      <dsp:nvSpPr>
        <dsp:cNvPr id="0" name=""/>
        <dsp:cNvSpPr/>
      </dsp:nvSpPr>
      <dsp:spPr>
        <a:xfrm>
          <a:off x="6856789" y="1857602"/>
          <a:ext cx="70875" cy="70875"/>
        </a:xfrm>
        <a:prstGeom prst="ellipse">
          <a:avLst/>
        </a:prstGeom>
        <a:solidFill>
          <a:schemeClr val="accent2">
            <a:hueOff val="-1500364"/>
            <a:satOff val="9620"/>
            <a:lumOff val="706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D2FDBC-F9FE-0348-BCE4-5B8EEA789131}">
      <dsp:nvSpPr>
        <dsp:cNvPr id="0" name=""/>
        <dsp:cNvSpPr/>
      </dsp:nvSpPr>
      <dsp:spPr>
        <a:xfrm>
          <a:off x="929481" y="0"/>
          <a:ext cx="5051424" cy="5051424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BB4D4F-9C05-BE42-BA40-5BBA1BCAE6D3}">
      <dsp:nvSpPr>
        <dsp:cNvPr id="0" name=""/>
        <dsp:cNvSpPr/>
      </dsp:nvSpPr>
      <dsp:spPr>
        <a:xfrm>
          <a:off x="1409366" y="479885"/>
          <a:ext cx="1970055" cy="197005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Slack </a:t>
          </a:r>
        </a:p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/>
            <a:t>Backbone for lightweight interactions</a:t>
          </a:r>
        </a:p>
      </dsp:txBody>
      <dsp:txXfrm>
        <a:off x="1505536" y="576055"/>
        <a:ext cx="1777715" cy="1777715"/>
      </dsp:txXfrm>
    </dsp:sp>
    <dsp:sp modelId="{020148EF-D3B1-1742-BBE1-232DD60FFE50}">
      <dsp:nvSpPr>
        <dsp:cNvPr id="0" name=""/>
        <dsp:cNvSpPr/>
      </dsp:nvSpPr>
      <dsp:spPr>
        <a:xfrm>
          <a:off x="3530964" y="479885"/>
          <a:ext cx="1970055" cy="1970055"/>
        </a:xfrm>
        <a:prstGeom prst="roundRect">
          <a:avLst/>
        </a:prstGeom>
        <a:solidFill>
          <a:schemeClr val="accent5">
            <a:hueOff val="-497752"/>
            <a:satOff val="46"/>
            <a:lumOff val="-398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Zoom</a:t>
          </a:r>
        </a:p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600" kern="1200" dirty="0"/>
            <a:t>Individual discussions</a:t>
          </a:r>
        </a:p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600" kern="1200" dirty="0"/>
            <a:t>Backup for Absence</a:t>
          </a:r>
        </a:p>
      </dsp:txBody>
      <dsp:txXfrm>
        <a:off x="3627134" y="576055"/>
        <a:ext cx="1777715" cy="1777715"/>
      </dsp:txXfrm>
    </dsp:sp>
    <dsp:sp modelId="{53CE6563-D4DE-E548-BB9F-1A3CFD5EFC09}">
      <dsp:nvSpPr>
        <dsp:cNvPr id="0" name=""/>
        <dsp:cNvSpPr/>
      </dsp:nvSpPr>
      <dsp:spPr>
        <a:xfrm>
          <a:off x="1409366" y="2601483"/>
          <a:ext cx="1970055" cy="1970055"/>
        </a:xfrm>
        <a:prstGeom prst="roundRect">
          <a:avLst/>
        </a:prstGeom>
        <a:solidFill>
          <a:schemeClr val="accent5">
            <a:hueOff val="-995505"/>
            <a:satOff val="92"/>
            <a:lumOff val="-797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GoogleDocs</a:t>
          </a:r>
          <a:r>
            <a:rPr lang="en-US" sz="2000" kern="1200" dirty="0"/>
            <a:t> Generative AI</a:t>
          </a:r>
        </a:p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/>
            <a:t>Collaborative content development</a:t>
          </a:r>
        </a:p>
      </dsp:txBody>
      <dsp:txXfrm>
        <a:off x="1505536" y="2697653"/>
        <a:ext cx="1777715" cy="1777715"/>
      </dsp:txXfrm>
    </dsp:sp>
    <dsp:sp modelId="{59B7B32D-E703-C549-A9FA-55CFCBC65A86}">
      <dsp:nvSpPr>
        <dsp:cNvPr id="0" name=""/>
        <dsp:cNvSpPr/>
      </dsp:nvSpPr>
      <dsp:spPr>
        <a:xfrm>
          <a:off x="3530964" y="2601483"/>
          <a:ext cx="1970055" cy="1970055"/>
        </a:xfrm>
        <a:prstGeom prst="roundRect">
          <a:avLst/>
        </a:prstGeom>
        <a:solidFill>
          <a:schemeClr val="accent5">
            <a:hueOff val="-1493257"/>
            <a:satOff val="138"/>
            <a:lumOff val="-1196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GitHub</a:t>
          </a:r>
        </a:p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/>
            <a:t>Collaborative content management</a:t>
          </a:r>
        </a:p>
      </dsp:txBody>
      <dsp:txXfrm>
        <a:off x="3627134" y="2697653"/>
        <a:ext cx="1777715" cy="177771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8D9FB0-0366-4F54-8FEE-3197D5819FD3}">
      <dsp:nvSpPr>
        <dsp:cNvPr id="0" name=""/>
        <dsp:cNvSpPr/>
      </dsp:nvSpPr>
      <dsp:spPr>
        <a:xfrm>
          <a:off x="0" y="625"/>
          <a:ext cx="6582555" cy="14630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393170-B0FB-4D5A-AA0C-0837DDCB1266}">
      <dsp:nvSpPr>
        <dsp:cNvPr id="0" name=""/>
        <dsp:cNvSpPr/>
      </dsp:nvSpPr>
      <dsp:spPr>
        <a:xfrm>
          <a:off x="442561" y="329803"/>
          <a:ext cx="804657" cy="8046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A333A2-5C7A-4B39-8B03-E10A7D26DF21}">
      <dsp:nvSpPr>
        <dsp:cNvPr id="0" name=""/>
        <dsp:cNvSpPr/>
      </dsp:nvSpPr>
      <dsp:spPr>
        <a:xfrm>
          <a:off x="1689780" y="625"/>
          <a:ext cx="4892774" cy="1463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836" tIns="154836" rIns="154836" bIns="15483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Enables a virtual team room experience</a:t>
          </a:r>
        </a:p>
      </dsp:txBody>
      <dsp:txXfrm>
        <a:off x="1689780" y="625"/>
        <a:ext cx="4892774" cy="1463013"/>
      </dsp:txXfrm>
    </dsp:sp>
    <dsp:sp modelId="{A04BD385-62EE-4003-BF49-C4448D30A82D}">
      <dsp:nvSpPr>
        <dsp:cNvPr id="0" name=""/>
        <dsp:cNvSpPr/>
      </dsp:nvSpPr>
      <dsp:spPr>
        <a:xfrm>
          <a:off x="0" y="1829392"/>
          <a:ext cx="6582555" cy="14630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286303-299B-4AF4-A34E-E17526A73079}">
      <dsp:nvSpPr>
        <dsp:cNvPr id="0" name=""/>
        <dsp:cNvSpPr/>
      </dsp:nvSpPr>
      <dsp:spPr>
        <a:xfrm>
          <a:off x="442561" y="2158570"/>
          <a:ext cx="804657" cy="8046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B2A1C3-4A13-49D3-B8FA-948E11D365DF}">
      <dsp:nvSpPr>
        <dsp:cNvPr id="0" name=""/>
        <dsp:cNvSpPr/>
      </dsp:nvSpPr>
      <dsp:spPr>
        <a:xfrm>
          <a:off x="1689780" y="1829392"/>
          <a:ext cx="4892774" cy="1463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836" tIns="154836" rIns="154836" bIns="15483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Have it on your phone, desktop, tablet, Apple Watch</a:t>
          </a:r>
        </a:p>
      </dsp:txBody>
      <dsp:txXfrm>
        <a:off x="1689780" y="1829392"/>
        <a:ext cx="4892774" cy="1463013"/>
      </dsp:txXfrm>
    </dsp:sp>
    <dsp:sp modelId="{6532772B-80A8-4C32-A25F-1480962442AE}">
      <dsp:nvSpPr>
        <dsp:cNvPr id="0" name=""/>
        <dsp:cNvSpPr/>
      </dsp:nvSpPr>
      <dsp:spPr>
        <a:xfrm>
          <a:off x="0" y="3658159"/>
          <a:ext cx="6582555" cy="14630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DA46BA-FFD3-4E17-8488-9BD53807E96F}">
      <dsp:nvSpPr>
        <dsp:cNvPr id="0" name=""/>
        <dsp:cNvSpPr/>
      </dsp:nvSpPr>
      <dsp:spPr>
        <a:xfrm>
          <a:off x="442561" y="3987337"/>
          <a:ext cx="804657" cy="8046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D65F25-98D0-4DBC-85D3-FBC3EE21A289}">
      <dsp:nvSpPr>
        <dsp:cNvPr id="0" name=""/>
        <dsp:cNvSpPr/>
      </dsp:nvSpPr>
      <dsp:spPr>
        <a:xfrm>
          <a:off x="1689780" y="3658159"/>
          <a:ext cx="4892774" cy="1463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836" tIns="154836" rIns="154836" bIns="15483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Monitor it regularly</a:t>
          </a:r>
        </a:p>
      </dsp:txBody>
      <dsp:txXfrm>
        <a:off x="1689780" y="3658159"/>
        <a:ext cx="4892774" cy="14630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1/16/23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578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1/16/23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794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1/16/23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144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1/16/23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80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1/16/23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384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1/16/23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329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1/16/23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55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1/16/23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21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1/16/23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922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1/16/23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035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1/16/23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045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20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s://maherou.github.io/Teach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3">
            <a:extLst>
              <a:ext uri="{FF2B5EF4-FFF2-40B4-BE49-F238E27FC236}">
                <a16:creationId xmlns:a16="http://schemas.microsoft.com/office/drawing/2014/main" id="{B6FE6DF1-3BB3-45DD-B33F-ADD10CFFAF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00"/>
          <a:stretch/>
        </p:blipFill>
        <p:spPr>
          <a:xfrm>
            <a:off x="3" y="-22"/>
            <a:ext cx="12191997" cy="6858022"/>
          </a:xfrm>
          <a:prstGeom prst="rect">
            <a:avLst/>
          </a:prstGeom>
        </p:spPr>
      </p:pic>
      <p:sp>
        <p:nvSpPr>
          <p:cNvPr id="20" name="Rectangle 8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206190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37374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D29793-FD5C-9B4A-ACC0-B9015AE9A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6" y="643467"/>
            <a:ext cx="5452529" cy="3569242"/>
          </a:xfrm>
        </p:spPr>
        <p:txBody>
          <a:bodyPr anchor="t">
            <a:normAutofit/>
          </a:bodyPr>
          <a:lstStyle/>
          <a:p>
            <a:pPr algn="r"/>
            <a:r>
              <a:rPr lang="en-US" sz="6000">
                <a:solidFill>
                  <a:schemeClr val="bg1"/>
                </a:solidFill>
              </a:rPr>
              <a:t>Intro to Computer Science Research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FAC27C-2E5A-8341-9295-6A28CA7189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9055" y="4551036"/>
            <a:ext cx="5449479" cy="1663495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Michael A. Heroux</a:t>
            </a:r>
          </a:p>
        </p:txBody>
      </p:sp>
    </p:spTree>
    <p:extLst>
      <p:ext uri="{BB962C8B-B14F-4D97-AF65-F5344CB8AC3E}">
        <p14:creationId xmlns:p14="http://schemas.microsoft.com/office/powerpoint/2010/main" val="53003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1F03DB-3B3F-1F4E-A6AD-518A68575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Resources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BC168-4011-AF49-885F-EA64D06F5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546224"/>
            <a:ext cx="3899504" cy="3342747"/>
          </a:xfrm>
        </p:spPr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https://maherou.github.io/Teaching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7B6D76-8FDA-4DC2-98CB-CFE8567989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635" r="-1" b="-1"/>
          <a:stretch/>
        </p:blipFill>
        <p:spPr>
          <a:xfrm>
            <a:off x="4654296" y="10"/>
            <a:ext cx="753770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6189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61575-936E-CF4A-AF83-FACEB128E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Tactical Goals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5C54797-FD22-4E39-A28E-08AA634EE3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9921034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5931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61575-936E-CF4A-AF83-FACEB128E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Strategic Goals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5C54797-FD22-4E39-A28E-08AA634EE3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1490655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2629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B4FF0F-83D8-AB40-B1F2-5748C1E19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Timeline: CS Knowledge “half life”</a:t>
            </a:r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74AAB6AB-A486-45D3-9824-FB57DF53FA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8583431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C0560AE-F671-7F42-B03B-005559300A3A}"/>
              </a:ext>
            </a:extLst>
          </p:cNvPr>
          <p:cNvSpPr txBox="1"/>
          <p:nvPr/>
        </p:nvSpPr>
        <p:spPr>
          <a:xfrm>
            <a:off x="2432095" y="5675588"/>
            <a:ext cx="644394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Without regular learning of new content, our skills diminish!</a:t>
            </a:r>
          </a:p>
          <a:p>
            <a:r>
              <a:rPr lang="en-US" dirty="0"/>
              <a:t>Rate of progress seems to be accelerating: 3 years -&gt; 2, 1.5?</a:t>
            </a:r>
          </a:p>
        </p:txBody>
      </p:sp>
    </p:spTree>
    <p:extLst>
      <p:ext uri="{BB962C8B-B14F-4D97-AF65-F5344CB8AC3E}">
        <p14:creationId xmlns:p14="http://schemas.microsoft.com/office/powerpoint/2010/main" val="686398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B4FF0F-83D8-AB40-B1F2-5748C1E19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Timeline: CS Knowledge Growth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74AAB6AB-A486-45D3-9824-FB57DF53FA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6543633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8496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3E59AE-44F8-4FB9-BF05-C888FE3E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0FEA05-17C8-614F-A33E-BB31386F3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9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sz="3300"/>
              <a:t>Communication tools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35022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B6B14AE-589A-45CC-A30D-41995FC1F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EFCEE0A-596B-40A7-9D3D-EBB74B4A7E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4614322"/>
              </p:ext>
            </p:extLst>
          </p:nvPr>
        </p:nvGraphicFramePr>
        <p:xfrm>
          <a:off x="4648201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6599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8BDBE5C-BBE9-4E89-BEE5-DEB6EAB87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0FEA05-17C8-614F-A33E-BB31386F3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34946"/>
            <a:ext cx="3689094" cy="5055904"/>
          </a:xfrm>
        </p:spPr>
        <p:txBody>
          <a:bodyPr anchor="ctr">
            <a:normAutofit/>
          </a:bodyPr>
          <a:lstStyle/>
          <a:p>
            <a:pPr algn="r"/>
            <a:r>
              <a:rPr lang="en-US"/>
              <a:t>Slack: Creating persistent presence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DFC4168B-AA75-4715-9B96-CF84B170A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4D136BD7-B993-49A4-B5AA-29AEC4F6DA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0001889"/>
              </p:ext>
            </p:extLst>
          </p:nvPr>
        </p:nvGraphicFramePr>
        <p:xfrm>
          <a:off x="4976031" y="634947"/>
          <a:ext cx="6582555" cy="51217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4587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BE947A-F3E0-994C-8F84-242FA94B3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en-US" dirty="0"/>
              <a:t>Generative AI Tools</a:t>
            </a:r>
          </a:p>
        </p:txBody>
      </p:sp>
      <p:pic>
        <p:nvPicPr>
          <p:cNvPr id="5" name="Picture 4" descr="Work tools on a red background">
            <a:extLst>
              <a:ext uri="{FF2B5EF4-FFF2-40B4-BE49-F238E27FC236}">
                <a16:creationId xmlns:a16="http://schemas.microsoft.com/office/drawing/2014/main" id="{EF70ABF8-AEB8-265B-9270-1EF0FD6E99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71" r="33050" b="-1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228F9-BD5C-B777-5D37-08C332101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3" y="2108201"/>
            <a:ext cx="6477233" cy="3760891"/>
          </a:xfrm>
        </p:spPr>
        <p:txBody>
          <a:bodyPr>
            <a:normAutofit/>
          </a:bodyPr>
          <a:lstStyle/>
          <a:p>
            <a:r>
              <a:rPr lang="en-US" dirty="0"/>
              <a:t>Exciting new frontier</a:t>
            </a:r>
          </a:p>
          <a:p>
            <a:r>
              <a:rPr lang="en-US" dirty="0"/>
              <a:t>We will embrace and explore the use of these tools!</a:t>
            </a:r>
          </a:p>
        </p:txBody>
      </p:sp>
    </p:spTree>
    <p:extLst>
      <p:ext uri="{BB962C8B-B14F-4D97-AF65-F5344CB8AC3E}">
        <p14:creationId xmlns:p14="http://schemas.microsoft.com/office/powerpoint/2010/main" val="416050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0E58038-8ACE-4AD9-B404-25C603550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1C5BC8-4F32-4948-9614-C25F6FBF62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BE918A-646C-E645-ADDE-9D0F94F8E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Expectations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A34772-9011-42B5-AA63-FD6DEC9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910746"/>
            <a:ext cx="99669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CD9C8-CAFF-1F4A-A2BC-635B4B867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Keep strategic goals in mind</a:t>
            </a:r>
          </a:p>
          <a:p>
            <a:pPr lvl="1"/>
            <a:r>
              <a:rPr lang="en-US"/>
              <a:t>Prepare for professional life</a:t>
            </a:r>
          </a:p>
          <a:p>
            <a:pPr lvl="1"/>
            <a:r>
              <a:rPr lang="en-US"/>
              <a:t>Cultivate a growth mindset</a:t>
            </a:r>
          </a:p>
          <a:p>
            <a:pPr lvl="1"/>
            <a:r>
              <a:rPr lang="en-US"/>
              <a:t>Our tactics can change</a:t>
            </a:r>
          </a:p>
          <a:p>
            <a:r>
              <a:rPr lang="en-US"/>
              <a:t>Be transparent</a:t>
            </a:r>
          </a:p>
          <a:p>
            <a:pPr lvl="1"/>
            <a:r>
              <a:rPr lang="en-US"/>
              <a:t>Communicate to me and your team about opportunities, challenges</a:t>
            </a:r>
          </a:p>
          <a:p>
            <a:pPr lvl="1"/>
            <a:r>
              <a:rPr lang="en-US"/>
              <a:t>Communicate early, when issues are just emerging and easier to address</a:t>
            </a:r>
          </a:p>
          <a:p>
            <a:r>
              <a:rPr lang="en-US"/>
              <a:t>Commit</a:t>
            </a:r>
          </a:p>
          <a:p>
            <a:pPr lvl="1"/>
            <a:r>
              <a:rPr lang="en-US"/>
              <a:t>Stay focused</a:t>
            </a:r>
          </a:p>
          <a:p>
            <a:pPr lvl="1"/>
            <a:r>
              <a:rPr lang="en-US"/>
              <a:t>Adapt as needed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BCDE19-2810-4337-9C49-8589C42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49179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243941"/>
      </a:dk2>
      <a:lt2>
        <a:srgbClr val="E2E8E2"/>
      </a:lt2>
      <a:accent1>
        <a:srgbClr val="D433DD"/>
      </a:accent1>
      <a:accent2>
        <a:srgbClr val="8937D0"/>
      </a:accent2>
      <a:accent3>
        <a:srgbClr val="5C4AE1"/>
      </a:accent3>
      <a:accent4>
        <a:srgbClr val="2A5BCD"/>
      </a:accent4>
      <a:accent5>
        <a:srgbClr val="33ADDD"/>
      </a:accent5>
      <a:accent6>
        <a:srgbClr val="1EB5A1"/>
      </a:accent6>
      <a:hlink>
        <a:srgbClr val="3F86BF"/>
      </a:hlink>
      <a:folHlink>
        <a:srgbClr val="7F7F7F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398</Words>
  <Application>Microsoft Macintosh PowerPoint</Application>
  <PresentationFormat>Widescreen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Avenir Next LT Pro Light</vt:lpstr>
      <vt:lpstr>Calibri</vt:lpstr>
      <vt:lpstr>RetrospectVTI</vt:lpstr>
      <vt:lpstr>Intro to Computer Science Research</vt:lpstr>
      <vt:lpstr>Tactical Goals</vt:lpstr>
      <vt:lpstr>Strategic Goals</vt:lpstr>
      <vt:lpstr>Timeline: CS Knowledge “half life”</vt:lpstr>
      <vt:lpstr>Timeline: CS Knowledge Growth</vt:lpstr>
      <vt:lpstr>Communication tools</vt:lpstr>
      <vt:lpstr>Slack: Creating persistent presence</vt:lpstr>
      <vt:lpstr>Generative AI Tools</vt:lpstr>
      <vt:lpstr>Expectations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Computer Science Research</dc:title>
  <dc:creator>Heroux, Mike</dc:creator>
  <cp:lastModifiedBy>Michael Heroux</cp:lastModifiedBy>
  <cp:revision>4</cp:revision>
  <dcterms:created xsi:type="dcterms:W3CDTF">2020-08-31T17:40:19Z</dcterms:created>
  <dcterms:modified xsi:type="dcterms:W3CDTF">2023-01-16T23:56:53Z</dcterms:modified>
</cp:coreProperties>
</file>