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3" r:id="rId4"/>
    <p:sldId id="258" r:id="rId5"/>
    <p:sldId id="259" r:id="rId6"/>
    <p:sldId id="261" r:id="rId7"/>
    <p:sldId id="260"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6197"/>
  </p:normalViewPr>
  <p:slideViewPr>
    <p:cSldViewPr snapToGrid="0">
      <p:cViewPr varScale="1">
        <p:scale>
          <a:sx n="88" d="100"/>
          <a:sy n="88" d="100"/>
        </p:scale>
        <p:origin x="18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1/22/23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1/22/23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1/22/23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1/22/23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1/22/23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a:bodyPr>
          <a:lstStyle/>
          <a:p>
            <a:r>
              <a:rPr lang="en-US" sz="4800"/>
              <a:t>Generative AI Tools</a:t>
            </a:r>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6"/>
            <a:ext cx="4132763" cy="943102"/>
          </a:xfrm>
        </p:spPr>
        <p:txBody>
          <a:bodyPr>
            <a:normAutofit/>
          </a:bodyPr>
          <a:lstStyle/>
          <a:p>
            <a:pPr algn="r">
              <a:lnSpc>
                <a:spcPct val="90000"/>
              </a:lnSpc>
            </a:pPr>
            <a:r>
              <a:rPr lang="en-US" sz="2400" dirty="0"/>
              <a:t>First ideas and experiences</a:t>
            </a:r>
          </a:p>
          <a:p>
            <a:pPr algn="r">
              <a:lnSpc>
                <a:spcPct val="90000"/>
              </a:lnSpc>
            </a:pPr>
            <a:r>
              <a:rPr lang="en-US" sz="2400" dirty="0"/>
              <a:t>Michael A. Heroux</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2"/>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86400" y="333829"/>
            <a:ext cx="6127031" cy="2024516"/>
          </a:xfrm>
        </p:spPr>
        <p:txBody>
          <a:bodyPr>
            <a:normAutofit fontScale="92500" lnSpcReduction="20000"/>
          </a:bodyPr>
          <a:lstStyle/>
          <a:p>
            <a:pPr>
              <a:lnSpc>
                <a:spcPct val="90000"/>
              </a:lnSpc>
            </a:pPr>
            <a:r>
              <a:rPr lang="en-US" sz="1800" dirty="0"/>
              <a:t>Produce content by</a:t>
            </a:r>
          </a:p>
          <a:p>
            <a:pPr lvl="1">
              <a:lnSpc>
                <a:spcPct val="90000"/>
              </a:lnSpc>
            </a:pPr>
            <a:r>
              <a:rPr lang="en-US" sz="1800" dirty="0"/>
              <a:t>Accepting an input prompt</a:t>
            </a:r>
          </a:p>
          <a:p>
            <a:pPr lvl="1">
              <a:lnSpc>
                <a:spcPct val="90000"/>
              </a:lnSpc>
            </a:pPr>
            <a:r>
              <a:rPr lang="en-US" sz="1800" dirty="0"/>
              <a:t>Producing human-like output in response to the prompt</a:t>
            </a:r>
          </a:p>
          <a:p>
            <a:pPr>
              <a:lnSpc>
                <a:spcPct val="90000"/>
              </a:lnSpc>
            </a:pPr>
            <a:r>
              <a:rPr lang="en-US" sz="1800" dirty="0"/>
              <a:t>Example:</a:t>
            </a:r>
          </a:p>
          <a:p>
            <a:pPr lvl="1">
              <a:lnSpc>
                <a:spcPct val="90000"/>
              </a:lnSpc>
            </a:pPr>
            <a:r>
              <a:rPr lang="en-US" sz="1800" dirty="0"/>
              <a:t>Prompt: </a:t>
            </a:r>
            <a:r>
              <a:rPr lang="en-US" sz="1800" i="1" dirty="0"/>
              <a:t>Tell me about the first US moon landing</a:t>
            </a:r>
          </a:p>
          <a:p>
            <a:pPr lvl="1">
              <a:lnSpc>
                <a:spcPct val="90000"/>
              </a:lnSpc>
            </a:pPr>
            <a:r>
              <a:rPr lang="en-US" sz="1800" dirty="0">
                <a:hlinkClick r:id="rId2"/>
              </a:rPr>
              <a:t>https://beta.openai.com</a:t>
            </a:r>
            <a:r>
              <a:rPr lang="en-US" sz="1800" dirty="0"/>
              <a:t> </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197164" y="276341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1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p:txBody>
      </p:sp>
    </p:spTree>
    <p:extLst>
      <p:ext uri="{BB962C8B-B14F-4D97-AF65-F5344CB8AC3E}">
        <p14:creationId xmlns:p14="http://schemas.microsoft.com/office/powerpoint/2010/main" val="33503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2367</TotalTime>
  <Words>1006</Words>
  <Application>Microsoft Macintosh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Menlo</vt:lpstr>
      <vt:lpstr>Neue Haas Grotesk Text Pro</vt:lpstr>
      <vt:lpstr>PunchcardVTI</vt:lpstr>
      <vt:lpstr>Generative AI Tools</vt:lpstr>
      <vt:lpstr>What are  Generative AI Tools?</vt:lpstr>
      <vt:lpstr>Tools I have used</vt:lpstr>
      <vt:lpstr>Some ways to think about these tools</vt:lpstr>
      <vt:lpstr>English major roommate</vt:lpstr>
      <vt:lpstr>What does it mean to be the author?</vt:lpstr>
      <vt:lpstr>Skills impact</vt:lpstr>
      <vt:lpstr>Trends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7</cp:revision>
  <dcterms:created xsi:type="dcterms:W3CDTF">2023-01-14T17:06:43Z</dcterms:created>
  <dcterms:modified xsi:type="dcterms:W3CDTF">2023-01-23T04:03:55Z</dcterms:modified>
</cp:coreProperties>
</file>