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 varScale="1">
        <p:scale>
          <a:sx n="119" d="100"/>
          <a:sy n="119" d="100"/>
        </p:scale>
        <p:origin x="2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1/14/23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169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1/14/23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448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306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1/14/23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985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1/14/23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180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1/14/23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799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1/14/23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473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1/14/23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183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1/14/23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919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1/14/23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3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1/14/23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011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1/14/23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010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beta.openai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A5CBA9-C9C3-01F8-040F-388E6AEB96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924" y="4818126"/>
            <a:ext cx="6402597" cy="1063244"/>
          </a:xfrm>
        </p:spPr>
        <p:txBody>
          <a:bodyPr anchor="b">
            <a:normAutofit/>
          </a:bodyPr>
          <a:lstStyle/>
          <a:p>
            <a:r>
              <a:rPr lang="en-US" sz="4800"/>
              <a:t>Generative AI Tools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4638-5FEA-D128-74A0-013F9B45CF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8276" y="4818126"/>
            <a:ext cx="4132763" cy="943102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800"/>
              <a:t>First ideas and experiences</a:t>
            </a:r>
          </a:p>
          <a:p>
            <a:pPr algn="r">
              <a:lnSpc>
                <a:spcPct val="90000"/>
              </a:lnSpc>
            </a:pPr>
            <a:endParaRPr lang="en-US" sz="800"/>
          </a:p>
          <a:p>
            <a:pPr algn="r">
              <a:lnSpc>
                <a:spcPct val="90000"/>
              </a:lnSpc>
            </a:pPr>
            <a:endParaRPr lang="en-US" sz="800"/>
          </a:p>
          <a:p>
            <a:pPr algn="r">
              <a:lnSpc>
                <a:spcPct val="90000"/>
              </a:lnSpc>
            </a:pPr>
            <a:r>
              <a:rPr lang="en-US" sz="800"/>
              <a:t>Michael A. Heroux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CFFF971-DAC9-F44B-9F22-4B030B6B6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AA637262-7483-9F43-A425-2A50FAE31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 39">
              <a:extLst>
                <a:ext uri="{FF2B5EF4-FFF2-40B4-BE49-F238E27FC236}">
                  <a16:creationId xmlns:a16="http://schemas.microsoft.com/office/drawing/2014/main" id="{2E3E7145-2B02-8142-A82F-FFCA717D6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Freeform 41">
              <a:extLst>
                <a:ext uri="{FF2B5EF4-FFF2-40B4-BE49-F238E27FC236}">
                  <a16:creationId xmlns:a16="http://schemas.microsoft.com/office/drawing/2014/main" id="{33EA453D-E925-4C4C-A1E9-D54E82602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Freeform 43">
              <a:extLst>
                <a:ext uri="{FF2B5EF4-FFF2-40B4-BE49-F238E27FC236}">
                  <a16:creationId xmlns:a16="http://schemas.microsoft.com/office/drawing/2014/main" id="{CBA4AF6C-8831-A34A-91A3-CC6ED356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Freeform 44">
              <a:extLst>
                <a:ext uri="{FF2B5EF4-FFF2-40B4-BE49-F238E27FC236}">
                  <a16:creationId xmlns:a16="http://schemas.microsoft.com/office/drawing/2014/main" id="{8B12A352-6C2B-B94E-82E0-45D881BB7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63" name="Picture 3">
            <a:extLst>
              <a:ext uri="{FF2B5EF4-FFF2-40B4-BE49-F238E27FC236}">
                <a16:creationId xmlns:a16="http://schemas.microsoft.com/office/drawing/2014/main" id="{697DA56D-D355-824F-8722-237D660D4E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875" b="6264"/>
          <a:stretch/>
        </p:blipFill>
        <p:spPr>
          <a:xfrm>
            <a:off x="651537" y="685669"/>
            <a:ext cx="10885572" cy="3683246"/>
          </a:xfrm>
          <a:prstGeom prst="rect">
            <a:avLst/>
          </a:prstGeom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1B96028-BC88-E342-92F9-207761463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113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2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0F5B13-86EA-BF21-66CA-12DB1E662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4541445" cy="158744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What are </a:t>
            </a:r>
            <a:br>
              <a:rPr lang="en-US" sz="3400" dirty="0"/>
            </a:br>
            <a:r>
              <a:rPr lang="en-US" sz="3400" dirty="0"/>
              <a:t>Generative AI Tools?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10840-5F67-4AAA-C21F-6F365658D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0" y="333829"/>
            <a:ext cx="6127031" cy="202451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Produce content by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Accepting an input prompt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Producing human-like output in response to the prompt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Example: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Prompt: Tell me about the first US moon landing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hlinkClick r:id="rId2"/>
              </a:rPr>
              <a:t>https://beta.openai.com</a:t>
            </a:r>
            <a:r>
              <a:rPr lang="en-US" sz="18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DE1614-D308-F10F-D743-7390D0754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64" y="2763414"/>
            <a:ext cx="11574948" cy="3472483"/>
          </a:xfrm>
          <a:prstGeom prst="rect">
            <a:avLst/>
          </a:prstGeom>
        </p:spPr>
      </p:pic>
      <p:grpSp>
        <p:nvGrpSpPr>
          <p:cNvPr id="34" name="Group 24">
            <a:extLst>
              <a:ext uri="{FF2B5EF4-FFF2-40B4-BE49-F238E27FC236}">
                <a16:creationId xmlns:a16="http://schemas.microsoft.com/office/drawing/2014/main" id="{05ADD15B-C747-D340-BF8A-A1DD2A6A9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35" name="Freeform 53">
              <a:extLst>
                <a:ext uri="{FF2B5EF4-FFF2-40B4-BE49-F238E27FC236}">
                  <a16:creationId xmlns:a16="http://schemas.microsoft.com/office/drawing/2014/main" id="{0B0B662E-0152-FD4E-B468-3F3593C15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55">
              <a:extLst>
                <a:ext uri="{FF2B5EF4-FFF2-40B4-BE49-F238E27FC236}">
                  <a16:creationId xmlns:a16="http://schemas.microsoft.com/office/drawing/2014/main" id="{81BFFC99-6B9D-F240-BD39-160F4C573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57">
              <a:extLst>
                <a:ext uri="{FF2B5EF4-FFF2-40B4-BE49-F238E27FC236}">
                  <a16:creationId xmlns:a16="http://schemas.microsoft.com/office/drawing/2014/main" id="{4DC6AEB9-EEFF-D243-AEE2-42D0F9E53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58">
              <a:extLst>
                <a:ext uri="{FF2B5EF4-FFF2-40B4-BE49-F238E27FC236}">
                  <a16:creationId xmlns:a16="http://schemas.microsoft.com/office/drawing/2014/main" id="{D89DA958-651D-0049-A549-A9D22E494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9" name="Straight Connector 30">
            <a:extLst>
              <a:ext uri="{FF2B5EF4-FFF2-40B4-BE49-F238E27FC236}">
                <a16:creationId xmlns:a16="http://schemas.microsoft.com/office/drawing/2014/main" id="{1FE039F1-6D47-C642-B506-452A83B0A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627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2FC3DB-2300-CEBA-AA1B-4D40D8493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6400999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Some ways to think about these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B2D29-E586-C2F5-C246-E713E94EA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6400999" cy="36012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/>
              <a:t>College roommate English major who lives to help you with your writing assignments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Programmer to produce code, scripts, templates as starting point for you to consider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Administrative assistant to help with detailed content formatting tasks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Elaborate auto-complete feature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An on-demand intelligence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26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640437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Programmer">
            <a:extLst>
              <a:ext uri="{FF2B5EF4-FFF2-40B4-BE49-F238E27FC236}">
                <a16:creationId xmlns:a16="http://schemas.microsoft.com/office/drawing/2014/main" id="{C0953B6E-D645-E35C-9262-5AB4C9CB8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4656" y="1423446"/>
            <a:ext cx="4002456" cy="400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901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AD00F-1DDB-18A1-EB24-BCBCC4272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English major roommate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37F48-14F1-9CDE-2315-4A6619701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613647"/>
            <a:ext cx="8794003" cy="4147581"/>
          </a:xfrm>
        </p:spPr>
        <p:txBody>
          <a:bodyPr>
            <a:normAutofit/>
          </a:bodyPr>
          <a:lstStyle/>
          <a:p>
            <a:r>
              <a:rPr lang="en-US" dirty="0"/>
              <a:t>Authoring</a:t>
            </a:r>
          </a:p>
          <a:p>
            <a:pPr lvl="1"/>
            <a:r>
              <a:rPr lang="en-US" dirty="0"/>
              <a:t>Brainstorm topics</a:t>
            </a:r>
          </a:p>
          <a:p>
            <a:pPr lvl="1"/>
            <a:r>
              <a:rPr lang="en-US" dirty="0"/>
              <a:t>Generate outline</a:t>
            </a:r>
          </a:p>
          <a:p>
            <a:pPr lvl="1"/>
            <a:r>
              <a:rPr lang="en-US" dirty="0"/>
              <a:t>Recursively provide more detail</a:t>
            </a:r>
          </a:p>
          <a:p>
            <a:r>
              <a:rPr lang="en-US" dirty="0"/>
              <a:t>Assessment</a:t>
            </a:r>
          </a:p>
          <a:p>
            <a:pPr lvl="1"/>
            <a:r>
              <a:rPr lang="en-US" dirty="0"/>
              <a:t>Request AI review of content</a:t>
            </a:r>
          </a:p>
          <a:p>
            <a:r>
              <a:rPr lang="en-US" dirty="0"/>
              <a:t>Improvement</a:t>
            </a:r>
          </a:p>
          <a:p>
            <a:pPr lvl="1"/>
            <a:r>
              <a:rPr lang="en-US" dirty="0"/>
              <a:t>Steel-manning other perspectives</a:t>
            </a:r>
          </a:p>
          <a:p>
            <a:pPr lvl="1"/>
            <a:r>
              <a:rPr lang="en-US" dirty="0"/>
              <a:t>Refine content – understandable by a novice, TL;DR, etc.</a:t>
            </a:r>
          </a:p>
        </p:txBody>
      </p:sp>
    </p:spTree>
    <p:extLst>
      <p:ext uri="{BB962C8B-B14F-4D97-AF65-F5344CB8AC3E}">
        <p14:creationId xmlns:p14="http://schemas.microsoft.com/office/powerpoint/2010/main" val="2292529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AD00F-1DDB-18A1-EB24-BCBCC4272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does it mean to be the author?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37F48-14F1-9CDE-2315-4A6619701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039874"/>
            <a:ext cx="8794003" cy="372135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Student essay due by midnight:</a:t>
            </a:r>
          </a:p>
          <a:p>
            <a:pPr lvl="1"/>
            <a:r>
              <a:rPr lang="en-US" dirty="0"/>
              <a:t>Written with copy-and-paste and “lite” editing after dinner</a:t>
            </a:r>
          </a:p>
          <a:p>
            <a:pPr lvl="1"/>
            <a:r>
              <a:rPr lang="en-US" dirty="0"/>
              <a:t>Is the student the author?</a:t>
            </a:r>
          </a:p>
          <a:p>
            <a:r>
              <a:rPr lang="en-US" dirty="0"/>
              <a:t>Definition of author here:</a:t>
            </a:r>
          </a:p>
          <a:p>
            <a:pPr lvl="1"/>
            <a:r>
              <a:rPr lang="en-US" dirty="0"/>
              <a:t>Ability to explain, defend, and elaborate on written content?</a:t>
            </a:r>
          </a:p>
          <a:p>
            <a:pPr lvl="1"/>
            <a:r>
              <a:rPr lang="en-US" dirty="0"/>
              <a:t>True novelty seems unlikely</a:t>
            </a:r>
          </a:p>
          <a:p>
            <a:r>
              <a:rPr lang="en-US" dirty="0"/>
              <a:t>How to assess knowledge:</a:t>
            </a:r>
          </a:p>
          <a:p>
            <a:pPr lvl="1"/>
            <a:r>
              <a:rPr lang="en-US" dirty="0"/>
              <a:t>Assessing quality of writing OK but not content knowledge</a:t>
            </a:r>
          </a:p>
          <a:p>
            <a:pPr lvl="1"/>
            <a:r>
              <a:rPr lang="en-US" dirty="0"/>
              <a:t>Assessment via dialogue seems essential</a:t>
            </a:r>
          </a:p>
        </p:txBody>
      </p:sp>
    </p:spTree>
    <p:extLst>
      <p:ext uri="{BB962C8B-B14F-4D97-AF65-F5344CB8AC3E}">
        <p14:creationId xmlns:p14="http://schemas.microsoft.com/office/powerpoint/2010/main" val="1551711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370F2-E4AF-8A34-3990-C0B6448FD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Skills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4F039-274F-18AC-7A67-F8648D4A6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592132"/>
            <a:ext cx="7335835" cy="4169096"/>
          </a:xfrm>
        </p:spPr>
        <p:txBody>
          <a:bodyPr>
            <a:normAutofit/>
          </a:bodyPr>
          <a:lstStyle/>
          <a:p>
            <a:r>
              <a:rPr lang="en-US" dirty="0"/>
              <a:t>Low-level skills replaced by tools</a:t>
            </a:r>
          </a:p>
          <a:p>
            <a:pPr lvl="1"/>
            <a:r>
              <a:rPr lang="en-US" dirty="0"/>
              <a:t>Programming:</a:t>
            </a:r>
          </a:p>
          <a:p>
            <a:pPr lvl="2"/>
            <a:r>
              <a:rPr lang="en-US" dirty="0"/>
              <a:t>Syntax, formatting</a:t>
            </a:r>
          </a:p>
          <a:p>
            <a:pPr lvl="2"/>
            <a:r>
              <a:rPr lang="en-US" dirty="0"/>
              <a:t>Programming standards</a:t>
            </a:r>
          </a:p>
          <a:p>
            <a:pPr lvl="2"/>
            <a:r>
              <a:rPr lang="en-US" dirty="0"/>
              <a:t>Using APIs</a:t>
            </a:r>
          </a:p>
          <a:p>
            <a:r>
              <a:rPr lang="en-US" dirty="0"/>
              <a:t>What to produce and how it’s designed are relatively more important</a:t>
            </a:r>
          </a:p>
        </p:txBody>
      </p:sp>
    </p:spTree>
    <p:extLst>
      <p:ext uri="{BB962C8B-B14F-4D97-AF65-F5344CB8AC3E}">
        <p14:creationId xmlns:p14="http://schemas.microsoft.com/office/powerpoint/2010/main" val="1476720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370F2-E4AF-8A34-3990-C0B6448FD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4F039-274F-18AC-7A67-F8648D4A6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039874"/>
            <a:ext cx="7335835" cy="3721354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Soft skills become relatively more important</a:t>
            </a:r>
          </a:p>
          <a:p>
            <a:pPr lvl="2"/>
            <a:r>
              <a:rPr lang="en-US" dirty="0"/>
              <a:t>Understanding the individual, teams, communities become more important that technical skills</a:t>
            </a:r>
          </a:p>
          <a:p>
            <a:pPr lvl="1"/>
            <a:r>
              <a:rPr lang="en-US" dirty="0"/>
              <a:t>Domain knowledge relatively more important</a:t>
            </a:r>
          </a:p>
          <a:p>
            <a:pPr lvl="2"/>
            <a:r>
              <a:rPr lang="en-US" dirty="0"/>
              <a:t>What to produce – Requirements</a:t>
            </a:r>
          </a:p>
          <a:p>
            <a:pPr lvl="1"/>
            <a:r>
              <a:rPr lang="en-US" dirty="0"/>
              <a:t>Design become more important &amp; easier</a:t>
            </a:r>
          </a:p>
          <a:p>
            <a:pPr lvl="2"/>
            <a:r>
              <a:rPr lang="en-US" dirty="0"/>
              <a:t>Rapid prototyping easier</a:t>
            </a:r>
          </a:p>
          <a:p>
            <a:pPr lvl="1"/>
            <a:r>
              <a:rPr lang="en-US" dirty="0"/>
              <a:t>AI tools won’t replace people</a:t>
            </a:r>
          </a:p>
          <a:p>
            <a:pPr lvl="2"/>
            <a:r>
              <a:rPr lang="en-US" dirty="0"/>
              <a:t>People who use AI tools will replace those who don’t</a:t>
            </a:r>
          </a:p>
        </p:txBody>
      </p:sp>
    </p:spTree>
    <p:extLst>
      <p:ext uri="{BB962C8B-B14F-4D97-AF65-F5344CB8AC3E}">
        <p14:creationId xmlns:p14="http://schemas.microsoft.com/office/powerpoint/2010/main" val="942059452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LightSeedRightStep">
      <a:dk1>
        <a:srgbClr val="000000"/>
      </a:dk1>
      <a:lt1>
        <a:srgbClr val="FFFFFF"/>
      </a:lt1>
      <a:dk2>
        <a:srgbClr val="412428"/>
      </a:dk2>
      <a:lt2>
        <a:srgbClr val="E2E8E7"/>
      </a:lt2>
      <a:accent1>
        <a:srgbClr val="C6969D"/>
      </a:accent1>
      <a:accent2>
        <a:srgbClr val="BA8F7F"/>
      </a:accent2>
      <a:accent3>
        <a:srgbClr val="B0A282"/>
      </a:accent3>
      <a:accent4>
        <a:srgbClr val="A2A873"/>
      </a:accent4>
      <a:accent5>
        <a:srgbClr val="94AA81"/>
      </a:accent5>
      <a:accent6>
        <a:srgbClr val="7BAF78"/>
      </a:accent6>
      <a:hlink>
        <a:srgbClr val="568E86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1965</TotalTime>
  <Words>290</Words>
  <Application>Microsoft Macintosh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Neue Haas Grotesk Text Pro</vt:lpstr>
      <vt:lpstr>PunchcardVTI</vt:lpstr>
      <vt:lpstr>Generative AI Tools</vt:lpstr>
      <vt:lpstr>What are  Generative AI Tools?</vt:lpstr>
      <vt:lpstr>Some ways to think about these tools</vt:lpstr>
      <vt:lpstr>English major roommate</vt:lpstr>
      <vt:lpstr>What does it mean to be the author?</vt:lpstr>
      <vt:lpstr>Skills impact</vt:lpstr>
      <vt:lpstr>Trends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Generative AI Tools</dc:title>
  <dc:creator>Michael Heroux</dc:creator>
  <cp:lastModifiedBy>Michael Heroux</cp:lastModifiedBy>
  <cp:revision>5</cp:revision>
  <dcterms:created xsi:type="dcterms:W3CDTF">2023-01-14T17:06:43Z</dcterms:created>
  <dcterms:modified xsi:type="dcterms:W3CDTF">2023-01-16T01:52:11Z</dcterms:modified>
</cp:coreProperties>
</file>