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Complete a State-of-the-Field Project</a:t>
          </a:r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2CE3208A-2A21-45B8-A55E-8AABE16B7EE9}">
      <dgm:prSet/>
      <dgm:spPr/>
      <dgm:t>
        <a:bodyPr/>
        <a:lstStyle/>
        <a:p>
          <a:r>
            <a:rPr lang="en-US" dirty="0"/>
            <a:t>At the end of the course: Paper, presentation, demo, and dialogue on a topic:</a:t>
          </a:r>
        </a:p>
      </dgm:t>
    </dgm:pt>
    <dgm:pt modelId="{F2B238A8-15CC-429A-BBF4-091627128943}" type="parTrans" cxnId="{68968CB0-A6A3-4F34-AEC2-23FA433F16AA}">
      <dgm:prSet/>
      <dgm:spPr/>
      <dgm:t>
        <a:bodyPr/>
        <a:lstStyle/>
        <a:p>
          <a:endParaRPr lang="en-US"/>
        </a:p>
      </dgm:t>
    </dgm:pt>
    <dgm:pt modelId="{331ED36B-5615-4094-8A82-B491854366A2}" type="sibTrans" cxnId="{68968CB0-A6A3-4F34-AEC2-23FA433F16AA}">
      <dgm:prSet/>
      <dgm:spPr/>
      <dgm:t>
        <a:bodyPr/>
        <a:lstStyle/>
        <a:p>
          <a:endParaRPr lang="en-US"/>
        </a:p>
      </dgm:t>
    </dgm:pt>
    <dgm:pt modelId="{A5134665-6C0C-4E08-BD79-D4E1FDFC2B8A}">
      <dgm:prSet/>
      <dgm:spPr/>
      <dgm:t>
        <a:bodyPr/>
        <a:lstStyle/>
        <a:p>
          <a:r>
            <a:rPr lang="en-US" dirty="0"/>
            <a:t>Explorations</a:t>
          </a:r>
        </a:p>
      </dgm:t>
    </dgm:pt>
    <dgm:pt modelId="{E94256C5-9D31-4313-947E-338DCD6F0304}" type="parTrans" cxnId="{C600541C-3D27-4AF6-A615-AC70B2A702B4}">
      <dgm:prSet/>
      <dgm:spPr/>
      <dgm:t>
        <a:bodyPr/>
        <a:lstStyle/>
        <a:p>
          <a:endParaRPr lang="en-US"/>
        </a:p>
      </dgm:t>
    </dgm:pt>
    <dgm:pt modelId="{CFFB9A70-3A4E-464B-87BF-F51DB3282D50}" type="sibTrans" cxnId="{C600541C-3D27-4AF6-A615-AC70B2A702B4}">
      <dgm:prSet/>
      <dgm:spPr/>
      <dgm:t>
        <a:bodyPr/>
        <a:lstStyle/>
        <a:p>
          <a:endParaRPr lang="en-US"/>
        </a:p>
      </dgm:t>
    </dgm:pt>
    <dgm:pt modelId="{52F1177C-63F1-4789-B693-EBCADF0A2C53}">
      <dgm:prSet/>
      <dgm:spPr/>
      <dgm:t>
        <a:bodyPr/>
        <a:lstStyle/>
        <a:p>
          <a:r>
            <a:rPr lang="en-US" dirty="0"/>
            <a:t>Futures</a:t>
          </a:r>
        </a:p>
      </dgm:t>
    </dgm:pt>
    <dgm:pt modelId="{A093BAD6-2BD0-4CA7-B6C9-A236D68E11FC}" type="parTrans" cxnId="{E7D4751F-67E9-49AD-8C83-D9F8597461CA}">
      <dgm:prSet/>
      <dgm:spPr/>
      <dgm:t>
        <a:bodyPr/>
        <a:lstStyle/>
        <a:p>
          <a:endParaRPr lang="en-US"/>
        </a:p>
      </dgm:t>
    </dgm:pt>
    <dgm:pt modelId="{D563A2BB-A94F-41B0-98B7-E8D7A91AE558}" type="sibTrans" cxnId="{E7D4751F-67E9-49AD-8C83-D9F8597461CA}">
      <dgm:prSet/>
      <dgm:spPr/>
      <dgm:t>
        <a:bodyPr/>
        <a:lstStyle/>
        <a:p>
          <a:endParaRPr lang="en-US"/>
        </a:p>
      </dgm:t>
    </dgm:pt>
    <dgm:pt modelId="{61C7ECF3-3D29-4954-A9A4-B6D77DF04F0C}">
      <dgm:prSet/>
      <dgm:spPr/>
      <dgm:t>
        <a:bodyPr/>
        <a:lstStyle/>
        <a:p>
          <a:r>
            <a:rPr lang="en-US" dirty="0"/>
            <a:t>Learn approaches for technical topic</a:t>
          </a:r>
        </a:p>
      </dgm:t>
    </dgm:pt>
    <dgm:pt modelId="{25DCBFA8-0E02-41D6-9615-F9F8A55793DB}" type="parTrans" cxnId="{D22E69B4-B2E7-466D-A669-C5F50031EBA7}">
      <dgm:prSet/>
      <dgm:spPr/>
      <dgm:t>
        <a:bodyPr/>
        <a:lstStyle/>
        <a:p>
          <a:endParaRPr lang="en-US"/>
        </a:p>
      </dgm:t>
    </dgm:pt>
    <dgm:pt modelId="{A26B123E-ADA7-4138-9D69-8CB478E67DFA}" type="sibTrans" cxnId="{D22E69B4-B2E7-466D-A669-C5F50031EBA7}">
      <dgm:prSet/>
      <dgm:spPr/>
      <dgm:t>
        <a:bodyPr/>
        <a:lstStyle/>
        <a:p>
          <a:endParaRPr lang="en-US"/>
        </a:p>
      </dgm:t>
    </dgm:pt>
    <dgm:pt modelId="{391265FC-F963-483E-8743-4340624C44B4}">
      <dgm:prSet/>
      <dgm:spPr/>
      <dgm:t>
        <a:bodyPr/>
        <a:lstStyle/>
        <a:p>
          <a:r>
            <a:rPr lang="en-US"/>
            <a:t>Finding content</a:t>
          </a:r>
        </a:p>
      </dgm:t>
    </dgm:pt>
    <dgm:pt modelId="{A2DEBDC7-921C-4C95-8359-29D55476090C}" type="parTrans" cxnId="{0363C066-2558-4009-9D24-96BC2558284B}">
      <dgm:prSet/>
      <dgm:spPr/>
      <dgm:t>
        <a:bodyPr/>
        <a:lstStyle/>
        <a:p>
          <a:endParaRPr lang="en-US"/>
        </a:p>
      </dgm:t>
    </dgm:pt>
    <dgm:pt modelId="{A3F1014F-0FDB-4DB9-9FD0-C3ECAB560043}" type="sibTrans" cxnId="{0363C066-2558-4009-9D24-96BC2558284B}">
      <dgm:prSet/>
      <dgm:spPr/>
      <dgm:t>
        <a:bodyPr/>
        <a:lstStyle/>
        <a:p>
          <a:endParaRPr lang="en-US"/>
        </a:p>
      </dgm:t>
    </dgm:pt>
    <dgm:pt modelId="{39BE7C5E-1DD0-46E7-8DC8-42CA1CF8FCF1}">
      <dgm:prSet/>
      <dgm:spPr/>
      <dgm:t>
        <a:bodyPr/>
        <a:lstStyle/>
        <a:p>
          <a:r>
            <a:rPr lang="en-US"/>
            <a:t>Collaborating</a:t>
          </a:r>
        </a:p>
      </dgm:t>
    </dgm:pt>
    <dgm:pt modelId="{867ACDDB-76CE-499B-B155-A3E5FD19D916}" type="parTrans" cxnId="{BEA0B27A-D7C1-4D65-BC9B-E19D1FFB2B81}">
      <dgm:prSet/>
      <dgm:spPr/>
      <dgm:t>
        <a:bodyPr/>
        <a:lstStyle/>
        <a:p>
          <a:endParaRPr lang="en-US"/>
        </a:p>
      </dgm:t>
    </dgm:pt>
    <dgm:pt modelId="{38CD8D58-3318-49A9-A270-AF9FF6F36AA8}" type="sibTrans" cxnId="{BEA0B27A-D7C1-4D65-BC9B-E19D1FFB2B81}">
      <dgm:prSet/>
      <dgm:spPr/>
      <dgm:t>
        <a:bodyPr/>
        <a:lstStyle/>
        <a:p>
          <a:endParaRPr lang="en-US"/>
        </a:p>
      </dgm:t>
    </dgm:pt>
    <dgm:pt modelId="{8A24200E-2CC8-41C6-81B3-5426DE532F12}">
      <dgm:prSet/>
      <dgm:spPr/>
      <dgm:t>
        <a:bodyPr/>
        <a:lstStyle/>
        <a:p>
          <a:r>
            <a:rPr lang="en-US"/>
            <a:t>Discussing</a:t>
          </a:r>
        </a:p>
      </dgm:t>
    </dgm:pt>
    <dgm:pt modelId="{6B32B636-6674-4E35-ACA1-FD90359D7DA4}" type="parTrans" cxnId="{A0E84C1F-3C2A-4B24-B98E-C6B98AB71044}">
      <dgm:prSet/>
      <dgm:spPr/>
      <dgm:t>
        <a:bodyPr/>
        <a:lstStyle/>
        <a:p>
          <a:endParaRPr lang="en-US"/>
        </a:p>
      </dgm:t>
    </dgm:pt>
    <dgm:pt modelId="{7F41BFD4-567E-418E-8A04-B274F477CC5D}" type="sibTrans" cxnId="{A0E84C1F-3C2A-4B24-B98E-C6B98AB71044}">
      <dgm:prSet/>
      <dgm:spPr/>
      <dgm:t>
        <a:bodyPr/>
        <a:lstStyle/>
        <a:p>
          <a:endParaRPr lang="en-US"/>
        </a:p>
      </dgm:t>
    </dgm:pt>
    <dgm:pt modelId="{9A78211A-5E4E-4F19-9FD7-34454EF26564}">
      <dgm:prSet/>
      <dgm:spPr/>
      <dgm:t>
        <a:bodyPr/>
        <a:lstStyle/>
        <a:p>
          <a:r>
            <a:rPr lang="en-US"/>
            <a:t>Writing</a:t>
          </a:r>
        </a:p>
      </dgm:t>
    </dgm:pt>
    <dgm:pt modelId="{2B23BBBA-1114-49B3-98F1-629823B91739}" type="parTrans" cxnId="{DD88064C-F21A-402B-AD81-1CA06EDCB9AF}">
      <dgm:prSet/>
      <dgm:spPr/>
      <dgm:t>
        <a:bodyPr/>
        <a:lstStyle/>
        <a:p>
          <a:endParaRPr lang="en-US"/>
        </a:p>
      </dgm:t>
    </dgm:pt>
    <dgm:pt modelId="{3DBA40A4-1860-4FB1-9322-E4993D418A77}" type="sibTrans" cxnId="{DD88064C-F21A-402B-AD81-1CA06EDCB9AF}">
      <dgm:prSet/>
      <dgm:spPr/>
      <dgm:t>
        <a:bodyPr/>
        <a:lstStyle/>
        <a:p>
          <a:endParaRPr lang="en-US"/>
        </a:p>
      </dgm:t>
    </dgm:pt>
    <dgm:pt modelId="{B72F6663-2B3E-43C7-88D4-CFE040E54CF0}">
      <dgm:prSet/>
      <dgm:spPr/>
      <dgm:t>
        <a:bodyPr/>
        <a:lstStyle/>
        <a:p>
          <a:r>
            <a:rPr lang="en-US"/>
            <a:t>Presenting</a:t>
          </a:r>
        </a:p>
      </dgm:t>
    </dgm:pt>
    <dgm:pt modelId="{0104AEE2-99D7-4427-AF90-A67D03116739}" type="parTrans" cxnId="{D48E6277-6DA6-42DE-B8CF-125D8DFAF36F}">
      <dgm:prSet/>
      <dgm:spPr/>
      <dgm:t>
        <a:bodyPr/>
        <a:lstStyle/>
        <a:p>
          <a:endParaRPr lang="en-US"/>
        </a:p>
      </dgm:t>
    </dgm:pt>
    <dgm:pt modelId="{E84678F4-29B6-474B-8066-55F10B66BED3}" type="sibTrans" cxnId="{D48E6277-6DA6-42DE-B8CF-125D8DFAF36F}">
      <dgm:prSet/>
      <dgm:spPr/>
      <dgm:t>
        <a:bodyPr/>
        <a:lstStyle/>
        <a:p>
          <a:endParaRPr lang="en-US"/>
        </a:p>
      </dgm:t>
    </dgm:pt>
    <dgm:pt modelId="{DB32A395-8F72-FE46-B475-0F38338893BF}">
      <dgm:prSet/>
      <dgm:spPr/>
      <dgm:t>
        <a:bodyPr/>
        <a:lstStyle/>
        <a:p>
          <a:r>
            <a:rPr lang="en-US" dirty="0"/>
            <a:t>Foundations</a:t>
          </a:r>
        </a:p>
      </dgm:t>
    </dgm:pt>
    <dgm:pt modelId="{989E4BBD-0B94-7547-AA5D-2AB52D7B7F1C}" type="parTrans" cxnId="{0EF02F33-6C26-4B41-B4A5-F40F23FAE004}">
      <dgm:prSet/>
      <dgm:spPr/>
      <dgm:t>
        <a:bodyPr/>
        <a:lstStyle/>
        <a:p>
          <a:endParaRPr lang="en-US"/>
        </a:p>
      </dgm:t>
    </dgm:pt>
    <dgm:pt modelId="{1CB70DD4-BB27-E54A-904F-CE131DF08C57}" type="sibTrans" cxnId="{0EF02F33-6C26-4B41-B4A5-F40F23FAE004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6106D37B-B076-844A-86C8-9503FE8E3A98}" type="pres">
      <dgm:prSet presAssocID="{61C7ECF3-3D29-4954-A9A4-B6D77DF04F0C}" presName="parentLin" presStyleCnt="0"/>
      <dgm:spPr/>
    </dgm:pt>
    <dgm:pt modelId="{1B3C1BEA-8E6A-A94C-9932-2C40DD16BBCD}" type="pres">
      <dgm:prSet presAssocID="{61C7ECF3-3D29-4954-A9A4-B6D77DF04F0C}" presName="parentLeftMargin" presStyleLbl="node1" presStyleIdx="0" presStyleCnt="2"/>
      <dgm:spPr/>
    </dgm:pt>
    <dgm:pt modelId="{AE0AAF2A-B1BA-CD42-8004-706B73049554}" type="pres">
      <dgm:prSet presAssocID="{61C7ECF3-3D29-4954-A9A4-B6D77DF04F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D4E738-9CC6-F041-87C0-F7179103396D}" type="pres">
      <dgm:prSet presAssocID="{61C7ECF3-3D29-4954-A9A4-B6D77DF04F0C}" presName="negativeSpace" presStyleCnt="0"/>
      <dgm:spPr/>
    </dgm:pt>
    <dgm:pt modelId="{2256F558-DC5A-A045-BF63-24A07A537E9E}" type="pres">
      <dgm:prSet presAssocID="{61C7ECF3-3D29-4954-A9A4-B6D77DF04F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178814-78CD-824B-A9C1-4F65689CF258}" type="presOf" srcId="{52F1177C-63F1-4789-B693-EBCADF0A2C53}" destId="{5654DCA6-F438-BB4E-B2C8-B35D49E7FE66}" srcOrd="0" destOrd="3" presId="urn:microsoft.com/office/officeart/2005/8/layout/list1"/>
    <dgm:cxn modelId="{C600541C-3D27-4AF6-A615-AC70B2A702B4}" srcId="{2CE3208A-2A21-45B8-A55E-8AABE16B7EE9}" destId="{A5134665-6C0C-4E08-BD79-D4E1FDFC2B8A}" srcOrd="1" destOrd="0" parTransId="{E94256C5-9D31-4313-947E-338DCD6F0304}" sibTransId="{CFFB9A70-3A4E-464B-87BF-F51DB3282D50}"/>
    <dgm:cxn modelId="{74F2A81E-2CDC-0E44-ADA0-08EF28E1774E}" type="presOf" srcId="{61C7ECF3-3D29-4954-A9A4-B6D77DF04F0C}" destId="{AE0AAF2A-B1BA-CD42-8004-706B73049554}" srcOrd="1" destOrd="0" presId="urn:microsoft.com/office/officeart/2005/8/layout/list1"/>
    <dgm:cxn modelId="{A0E84C1F-3C2A-4B24-B98E-C6B98AB71044}" srcId="{61C7ECF3-3D29-4954-A9A4-B6D77DF04F0C}" destId="{8A24200E-2CC8-41C6-81B3-5426DE532F12}" srcOrd="2" destOrd="0" parTransId="{6B32B636-6674-4E35-ACA1-FD90359D7DA4}" sibTransId="{7F41BFD4-567E-418E-8A04-B274F477CC5D}"/>
    <dgm:cxn modelId="{E7D4751F-67E9-49AD-8C83-D9F8597461CA}" srcId="{2CE3208A-2A21-45B8-A55E-8AABE16B7EE9}" destId="{52F1177C-63F1-4789-B693-EBCADF0A2C53}" srcOrd="2" destOrd="0" parTransId="{A093BAD6-2BD0-4CA7-B6C9-A236D68E11FC}" sibTransId="{D563A2BB-A94F-41B0-98B7-E8D7A91AE558}"/>
    <dgm:cxn modelId="{9AA77E30-9355-C04C-BCA0-81631892C490}" type="presOf" srcId="{DB32A395-8F72-FE46-B475-0F38338893BF}" destId="{5654DCA6-F438-BB4E-B2C8-B35D49E7FE66}" srcOrd="0" destOrd="1" presId="urn:microsoft.com/office/officeart/2005/8/layout/list1"/>
    <dgm:cxn modelId="{0EF02F33-6C26-4B41-B4A5-F40F23FAE004}" srcId="{2CE3208A-2A21-45B8-A55E-8AABE16B7EE9}" destId="{DB32A395-8F72-FE46-B475-0F38338893BF}" srcOrd="0" destOrd="0" parTransId="{989E4BBD-0B94-7547-AA5D-2AB52D7B7F1C}" sibTransId="{1CB70DD4-BB27-E54A-904F-CE131DF08C57}"/>
    <dgm:cxn modelId="{2300AC36-F0F8-6F4A-8648-7648D877B015}" type="presOf" srcId="{B72F6663-2B3E-43C7-88D4-CFE040E54CF0}" destId="{2256F558-DC5A-A045-BF63-24A07A537E9E}" srcOrd="0" destOrd="4" presId="urn:microsoft.com/office/officeart/2005/8/layout/list1"/>
    <dgm:cxn modelId="{DD88064C-F21A-402B-AD81-1CA06EDCB9AF}" srcId="{61C7ECF3-3D29-4954-A9A4-B6D77DF04F0C}" destId="{9A78211A-5E4E-4F19-9FD7-34454EF26564}" srcOrd="3" destOrd="0" parTransId="{2B23BBBA-1114-49B3-98F1-629823B91739}" sibTransId="{3DBA40A4-1860-4FB1-9322-E4993D418A77}"/>
    <dgm:cxn modelId="{443F9055-957C-614C-9F59-51BE2E262C1A}" type="presOf" srcId="{A5134665-6C0C-4E08-BD79-D4E1FDFC2B8A}" destId="{5654DCA6-F438-BB4E-B2C8-B35D49E7FE66}" srcOrd="0" destOrd="2" presId="urn:microsoft.com/office/officeart/2005/8/layout/list1"/>
    <dgm:cxn modelId="{0363C066-2558-4009-9D24-96BC2558284B}" srcId="{61C7ECF3-3D29-4954-A9A4-B6D77DF04F0C}" destId="{391265FC-F963-483E-8743-4340624C44B4}" srcOrd="0" destOrd="0" parTransId="{A2DEBDC7-921C-4C95-8359-29D55476090C}" sibTransId="{A3F1014F-0FDB-4DB9-9FD0-C3ECAB560043}"/>
    <dgm:cxn modelId="{8EF2E970-0582-C549-9074-1DB746BD1BAC}" type="presOf" srcId="{2CE3208A-2A21-45B8-A55E-8AABE16B7EE9}" destId="{5654DCA6-F438-BB4E-B2C8-B35D49E7FE66}" srcOrd="0" destOrd="0" presId="urn:microsoft.com/office/officeart/2005/8/layout/list1"/>
    <dgm:cxn modelId="{D48E6277-6DA6-42DE-B8CF-125D8DFAF36F}" srcId="{61C7ECF3-3D29-4954-A9A4-B6D77DF04F0C}" destId="{B72F6663-2B3E-43C7-88D4-CFE040E54CF0}" srcOrd="4" destOrd="0" parTransId="{0104AEE2-99D7-4427-AF90-A67D03116739}" sibTransId="{E84678F4-29B6-474B-8066-55F10B66BED3}"/>
    <dgm:cxn modelId="{BEA0B27A-D7C1-4D65-BC9B-E19D1FFB2B81}" srcId="{61C7ECF3-3D29-4954-A9A4-B6D77DF04F0C}" destId="{39BE7C5E-1DD0-46E7-8DC8-42CA1CF8FCF1}" srcOrd="1" destOrd="0" parTransId="{867ACDDB-76CE-499B-B155-A3E5FD19D916}" sibTransId="{38CD8D58-3318-49A9-A270-AF9FF6F36AA8}"/>
    <dgm:cxn modelId="{7696F77E-4874-3D46-AE03-F3261C500072}" type="presOf" srcId="{391265FC-F963-483E-8743-4340624C44B4}" destId="{2256F558-DC5A-A045-BF63-24A07A537E9E}" srcOrd="0" destOrd="0" presId="urn:microsoft.com/office/officeart/2005/8/layout/list1"/>
    <dgm:cxn modelId="{04A80A83-AD82-9344-B686-355C3450B0BC}" type="presOf" srcId="{61C7ECF3-3D29-4954-A9A4-B6D77DF04F0C}" destId="{1B3C1BEA-8E6A-A94C-9932-2C40DD16BBCD}" srcOrd="0" destOrd="0" presId="urn:microsoft.com/office/officeart/2005/8/layout/list1"/>
    <dgm:cxn modelId="{694C3390-9F38-3345-9EA3-9C54AA84B08D}" type="presOf" srcId="{39BE7C5E-1DD0-46E7-8DC8-42CA1CF8FCF1}" destId="{2256F558-DC5A-A045-BF63-24A07A537E9E}" srcOrd="0" destOrd="1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B90146AB-5954-BA4E-9429-8170CD63DBCC}" type="presOf" srcId="{9A78211A-5E4E-4F19-9FD7-34454EF26564}" destId="{2256F558-DC5A-A045-BF63-24A07A537E9E}" srcOrd="0" destOrd="3" presId="urn:microsoft.com/office/officeart/2005/8/layout/list1"/>
    <dgm:cxn modelId="{68968CB0-A6A3-4F34-AEC2-23FA433F16AA}" srcId="{4255CC74-55A4-45B5-B616-CBEBA9BDE4F5}" destId="{2CE3208A-2A21-45B8-A55E-8AABE16B7EE9}" srcOrd="0" destOrd="0" parTransId="{F2B238A8-15CC-429A-BBF4-091627128943}" sibTransId="{331ED36B-5615-4094-8A82-B491854366A2}"/>
    <dgm:cxn modelId="{D22E69B4-B2E7-466D-A669-C5F50031EBA7}" srcId="{89CC62C4-A29C-4577-BE36-0D950318FE5C}" destId="{61C7ECF3-3D29-4954-A9A4-B6D77DF04F0C}" srcOrd="1" destOrd="0" parTransId="{25DCBFA8-0E02-41D6-9615-F9F8A55793DB}" sibTransId="{A26B123E-ADA7-4138-9D69-8CB478E67DFA}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F85133B9-7E2B-8A42-8866-89F29A7432E5}" type="presOf" srcId="{8A24200E-2CC8-41C6-81B3-5426DE532F12}" destId="{2256F558-DC5A-A045-BF63-24A07A537E9E}" srcOrd="0" destOrd="2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819D200C-EC1A-5C4E-8321-41B43456AFD0}" type="presParOf" srcId="{1F7DAA39-6288-BD43-AFCE-28919DBE02E5}" destId="{6106D37B-B076-844A-86C8-9503FE8E3A98}" srcOrd="4" destOrd="0" presId="urn:microsoft.com/office/officeart/2005/8/layout/list1"/>
    <dgm:cxn modelId="{DF96A640-4544-D647-9A10-45773B564235}" type="presParOf" srcId="{6106D37B-B076-844A-86C8-9503FE8E3A98}" destId="{1B3C1BEA-8E6A-A94C-9932-2C40DD16BBCD}" srcOrd="0" destOrd="0" presId="urn:microsoft.com/office/officeart/2005/8/layout/list1"/>
    <dgm:cxn modelId="{E7303164-7078-B146-BDCE-5D05D940185D}" type="presParOf" srcId="{6106D37B-B076-844A-86C8-9503FE8E3A98}" destId="{AE0AAF2A-B1BA-CD42-8004-706B73049554}" srcOrd="1" destOrd="0" presId="urn:microsoft.com/office/officeart/2005/8/layout/list1"/>
    <dgm:cxn modelId="{2C2B48B0-ED6E-644B-848E-41D138044CDF}" type="presParOf" srcId="{1F7DAA39-6288-BD43-AFCE-28919DBE02E5}" destId="{6AD4E738-9CC6-F041-87C0-F7179103396D}" srcOrd="5" destOrd="0" presId="urn:microsoft.com/office/officeart/2005/8/layout/list1"/>
    <dgm:cxn modelId="{6EC969B4-E456-B44D-AACE-A1B71FDCE9DD}" type="presParOf" srcId="{1F7DAA39-6288-BD43-AFCE-28919DBE02E5}" destId="{2256F558-DC5A-A045-BF63-24A07A537E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7C286-A6B7-D64C-A81F-3FB01FCFF6B4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75BB45AC-B79B-B946-B5BD-E014C8769EE8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 sz="1600" dirty="0">
            <a:solidFill>
              <a:schemeClr val="bg1"/>
            </a:solidFill>
          </a:endParaRPr>
        </a:p>
        <a:p>
          <a:r>
            <a:rPr lang="en-US" sz="2400" b="1" dirty="0">
              <a:solidFill>
                <a:schemeClr val="bg1"/>
              </a:solidFill>
            </a:rPr>
            <a:t> Futures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What is next</a:t>
          </a:r>
        </a:p>
        <a:p>
          <a:r>
            <a:rPr lang="en-US" sz="1600" dirty="0">
              <a:solidFill>
                <a:schemeClr val="bg1"/>
              </a:solidFill>
            </a:rPr>
            <a:t>Why and how</a:t>
          </a:r>
        </a:p>
      </dgm:t>
    </dgm:pt>
    <dgm:pt modelId="{05EA79A6-AD3F-AA4F-8D08-0C5CFC47E235}" type="parTrans" cxnId="{C0E72837-EF8A-E74F-9D04-4C73662935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B3723E-D187-184F-8A60-22FE17B777D7}" type="sibTrans" cxnId="{C0E72837-EF8A-E74F-9D04-4C73662935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055B70D-779C-D646-9C2D-27DF907E83A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Explorations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Refine focus and depth</a:t>
          </a:r>
        </a:p>
        <a:p>
          <a:r>
            <a:rPr lang="en-US" sz="1600" dirty="0">
              <a:solidFill>
                <a:schemeClr val="bg1"/>
              </a:solidFill>
            </a:rPr>
            <a:t>Design something and build it</a:t>
          </a:r>
        </a:p>
        <a:p>
          <a:r>
            <a:rPr lang="en-US" sz="1600" dirty="0">
              <a:solidFill>
                <a:schemeClr val="bg1"/>
              </a:solidFill>
            </a:rPr>
            <a:t>Describe, observe, analyze, explain</a:t>
          </a:r>
        </a:p>
      </dgm:t>
    </dgm:pt>
    <dgm:pt modelId="{2396594F-7920-8045-85FB-1070D28EE4FD}" type="parTrans" cxnId="{4944177C-E795-1F4A-89D5-EA2C563EE5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BACD6C-8451-8842-9628-27D120F3ABA1}" type="sibTrans" cxnId="{4944177C-E795-1F4A-89D5-EA2C563EE5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F55EF9-3687-4245-85D6-2D6E00811466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Foundations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Phase C: Expertise</a:t>
          </a:r>
        </a:p>
        <a:p>
          <a:r>
            <a:rPr lang="en-US" sz="1600" dirty="0">
              <a:solidFill>
                <a:schemeClr val="bg1"/>
              </a:solidFill>
            </a:rPr>
            <a:t>Phase B: Robust Mental Model</a:t>
          </a:r>
        </a:p>
        <a:p>
          <a:r>
            <a:rPr lang="en-US" sz="1600" dirty="0">
              <a:solidFill>
                <a:schemeClr val="bg1"/>
              </a:solidFill>
            </a:rPr>
            <a:t>Phase A: Preliminary Mental Model</a:t>
          </a:r>
        </a:p>
      </dgm:t>
    </dgm:pt>
    <dgm:pt modelId="{DA59E9CD-963E-F649-855E-AF85BE98AB5C}" type="parTrans" cxnId="{036F65DD-E32C-E141-A078-250E832803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F967D06-7D2B-1645-94E5-0778A558E8F7}" type="sibTrans" cxnId="{036F65DD-E32C-E141-A078-250E832803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7B61F4-50CB-1849-A694-E23C5C14C0EC}" type="pres">
      <dgm:prSet presAssocID="{F047C286-A6B7-D64C-A81F-3FB01FCFF6B4}" presName="Name0" presStyleCnt="0">
        <dgm:presLayoutVars>
          <dgm:dir/>
          <dgm:animLvl val="lvl"/>
          <dgm:resizeHandles val="exact"/>
        </dgm:presLayoutVars>
      </dgm:prSet>
      <dgm:spPr/>
    </dgm:pt>
    <dgm:pt modelId="{741C8F0C-CFD2-B64B-B91E-3B80023C3E8C}" type="pres">
      <dgm:prSet presAssocID="{75BB45AC-B79B-B946-B5BD-E014C8769EE8}" presName="Name8" presStyleCnt="0"/>
      <dgm:spPr/>
    </dgm:pt>
    <dgm:pt modelId="{7654D28C-B6C3-9240-A860-EB6D901C5D34}" type="pres">
      <dgm:prSet presAssocID="{75BB45AC-B79B-B946-B5BD-E014C8769EE8}" presName="level" presStyleLbl="node1" presStyleIdx="0" presStyleCnt="3">
        <dgm:presLayoutVars>
          <dgm:chMax val="1"/>
          <dgm:bulletEnabled val="1"/>
        </dgm:presLayoutVars>
      </dgm:prSet>
      <dgm:spPr/>
    </dgm:pt>
    <dgm:pt modelId="{E756C216-5B2D-E840-95E1-53EBF5BAC932}" type="pres">
      <dgm:prSet presAssocID="{75BB45AC-B79B-B946-B5BD-E014C8769E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52D3799-4AB4-DC4F-B2AC-B94B4CCDF4E1}" type="pres">
      <dgm:prSet presAssocID="{6055B70D-779C-D646-9C2D-27DF907E83A2}" presName="Name8" presStyleCnt="0"/>
      <dgm:spPr/>
    </dgm:pt>
    <dgm:pt modelId="{C4B3E9C8-11F5-5F4C-BE3C-FB76D7BC99E5}" type="pres">
      <dgm:prSet presAssocID="{6055B70D-779C-D646-9C2D-27DF907E83A2}" presName="level" presStyleLbl="node1" presStyleIdx="1" presStyleCnt="3">
        <dgm:presLayoutVars>
          <dgm:chMax val="1"/>
          <dgm:bulletEnabled val="1"/>
        </dgm:presLayoutVars>
      </dgm:prSet>
      <dgm:spPr/>
    </dgm:pt>
    <dgm:pt modelId="{DB86668E-49BF-D045-A2DA-988DC852BC46}" type="pres">
      <dgm:prSet presAssocID="{6055B70D-779C-D646-9C2D-27DF907E83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A99EAC-E2D9-774D-AD8C-F94512ED2629}" type="pres">
      <dgm:prSet presAssocID="{16F55EF9-3687-4245-85D6-2D6E00811466}" presName="Name8" presStyleCnt="0"/>
      <dgm:spPr/>
    </dgm:pt>
    <dgm:pt modelId="{53534191-732C-2644-A55F-90AB3AF0F0B3}" type="pres">
      <dgm:prSet presAssocID="{16F55EF9-3687-4245-85D6-2D6E00811466}" presName="level" presStyleLbl="node1" presStyleIdx="2" presStyleCnt="3">
        <dgm:presLayoutVars>
          <dgm:chMax val="1"/>
          <dgm:bulletEnabled val="1"/>
        </dgm:presLayoutVars>
      </dgm:prSet>
      <dgm:spPr/>
    </dgm:pt>
    <dgm:pt modelId="{600BB86C-899E-8045-B9E0-1F6F5B6B636B}" type="pres">
      <dgm:prSet presAssocID="{16F55EF9-3687-4245-85D6-2D6E0081146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193A215-2C9D-CB42-9E1F-D0666BB33BAA}" type="presOf" srcId="{6055B70D-779C-D646-9C2D-27DF907E83A2}" destId="{DB86668E-49BF-D045-A2DA-988DC852BC46}" srcOrd="1" destOrd="0" presId="urn:microsoft.com/office/officeart/2005/8/layout/pyramid1"/>
    <dgm:cxn modelId="{86DEA422-5F24-F34A-BEA2-0949B33BB2AA}" type="presOf" srcId="{75BB45AC-B79B-B946-B5BD-E014C8769EE8}" destId="{7654D28C-B6C3-9240-A860-EB6D901C5D34}" srcOrd="0" destOrd="0" presId="urn:microsoft.com/office/officeart/2005/8/layout/pyramid1"/>
    <dgm:cxn modelId="{C9ADD334-FE19-6445-82F8-77A1448BF893}" type="presOf" srcId="{16F55EF9-3687-4245-85D6-2D6E00811466}" destId="{53534191-732C-2644-A55F-90AB3AF0F0B3}" srcOrd="0" destOrd="0" presId="urn:microsoft.com/office/officeart/2005/8/layout/pyramid1"/>
    <dgm:cxn modelId="{C0E72837-EF8A-E74F-9D04-4C736629357B}" srcId="{F047C286-A6B7-D64C-A81F-3FB01FCFF6B4}" destId="{75BB45AC-B79B-B946-B5BD-E014C8769EE8}" srcOrd="0" destOrd="0" parTransId="{05EA79A6-AD3F-AA4F-8D08-0C5CFC47E235}" sibTransId="{12B3723E-D187-184F-8A60-22FE17B777D7}"/>
    <dgm:cxn modelId="{C6CE7F39-6D25-2F47-A8F8-21397997B447}" type="presOf" srcId="{16F55EF9-3687-4245-85D6-2D6E00811466}" destId="{600BB86C-899E-8045-B9E0-1F6F5B6B636B}" srcOrd="1" destOrd="0" presId="urn:microsoft.com/office/officeart/2005/8/layout/pyramid1"/>
    <dgm:cxn modelId="{6766AE61-87D3-6841-B998-8E93427E92B4}" type="presOf" srcId="{75BB45AC-B79B-B946-B5BD-E014C8769EE8}" destId="{E756C216-5B2D-E840-95E1-53EBF5BAC932}" srcOrd="1" destOrd="0" presId="urn:microsoft.com/office/officeart/2005/8/layout/pyramid1"/>
    <dgm:cxn modelId="{4944177C-E795-1F4A-89D5-EA2C563EE56D}" srcId="{F047C286-A6B7-D64C-A81F-3FB01FCFF6B4}" destId="{6055B70D-779C-D646-9C2D-27DF907E83A2}" srcOrd="1" destOrd="0" parTransId="{2396594F-7920-8045-85FB-1070D28EE4FD}" sibTransId="{DEBACD6C-8451-8842-9628-27D120F3ABA1}"/>
    <dgm:cxn modelId="{2DD6D57E-EA43-5648-91F7-5B853D80FE1B}" type="presOf" srcId="{6055B70D-779C-D646-9C2D-27DF907E83A2}" destId="{C4B3E9C8-11F5-5F4C-BE3C-FB76D7BC99E5}" srcOrd="0" destOrd="0" presId="urn:microsoft.com/office/officeart/2005/8/layout/pyramid1"/>
    <dgm:cxn modelId="{4CADF999-47C1-2F45-8156-58A8A82550D0}" type="presOf" srcId="{F047C286-A6B7-D64C-A81F-3FB01FCFF6B4}" destId="{1A7B61F4-50CB-1849-A694-E23C5C14C0EC}" srcOrd="0" destOrd="0" presId="urn:microsoft.com/office/officeart/2005/8/layout/pyramid1"/>
    <dgm:cxn modelId="{036F65DD-E32C-E141-A078-250E8328038F}" srcId="{F047C286-A6B7-D64C-A81F-3FB01FCFF6B4}" destId="{16F55EF9-3687-4245-85D6-2D6E00811466}" srcOrd="2" destOrd="0" parTransId="{DA59E9CD-963E-F649-855E-AF85BE98AB5C}" sibTransId="{5F967D06-7D2B-1645-94E5-0778A558E8F7}"/>
    <dgm:cxn modelId="{7D711C70-3312-9E42-B1F0-A1F7C867BFCA}" type="presParOf" srcId="{1A7B61F4-50CB-1849-A694-E23C5C14C0EC}" destId="{741C8F0C-CFD2-B64B-B91E-3B80023C3E8C}" srcOrd="0" destOrd="0" presId="urn:microsoft.com/office/officeart/2005/8/layout/pyramid1"/>
    <dgm:cxn modelId="{1FF08D27-EB52-2547-B581-D3F4577F58FD}" type="presParOf" srcId="{741C8F0C-CFD2-B64B-B91E-3B80023C3E8C}" destId="{7654D28C-B6C3-9240-A860-EB6D901C5D34}" srcOrd="0" destOrd="0" presId="urn:microsoft.com/office/officeart/2005/8/layout/pyramid1"/>
    <dgm:cxn modelId="{474F2EC8-4821-294B-A9B9-4EBD2415CE20}" type="presParOf" srcId="{741C8F0C-CFD2-B64B-B91E-3B80023C3E8C}" destId="{E756C216-5B2D-E840-95E1-53EBF5BAC932}" srcOrd="1" destOrd="0" presId="urn:microsoft.com/office/officeart/2005/8/layout/pyramid1"/>
    <dgm:cxn modelId="{0D1C159C-C80A-BF4E-B3B9-3667EC0790FD}" type="presParOf" srcId="{1A7B61F4-50CB-1849-A694-E23C5C14C0EC}" destId="{852D3799-4AB4-DC4F-B2AC-B94B4CCDF4E1}" srcOrd="1" destOrd="0" presId="urn:microsoft.com/office/officeart/2005/8/layout/pyramid1"/>
    <dgm:cxn modelId="{C4F2FAD6-0D84-FC41-90A0-5CCD9D016F96}" type="presParOf" srcId="{852D3799-4AB4-DC4F-B2AC-B94B4CCDF4E1}" destId="{C4B3E9C8-11F5-5F4C-BE3C-FB76D7BC99E5}" srcOrd="0" destOrd="0" presId="urn:microsoft.com/office/officeart/2005/8/layout/pyramid1"/>
    <dgm:cxn modelId="{16C2CA7E-C33B-2949-A7EE-21F53F9F78E5}" type="presParOf" srcId="{852D3799-4AB4-DC4F-B2AC-B94B4CCDF4E1}" destId="{DB86668E-49BF-D045-A2DA-988DC852BC46}" srcOrd="1" destOrd="0" presId="urn:microsoft.com/office/officeart/2005/8/layout/pyramid1"/>
    <dgm:cxn modelId="{2C665BAF-D009-4446-A7EB-8B7672D112AD}" type="presParOf" srcId="{1A7B61F4-50CB-1849-A694-E23C5C14C0EC}" destId="{C2A99EAC-E2D9-774D-AD8C-F94512ED2629}" srcOrd="2" destOrd="0" presId="urn:microsoft.com/office/officeart/2005/8/layout/pyramid1"/>
    <dgm:cxn modelId="{1BE1E2E4-B148-214E-913D-60A6CEABA0C8}" type="presParOf" srcId="{C2A99EAC-E2D9-774D-AD8C-F94512ED2629}" destId="{53534191-732C-2644-A55F-90AB3AF0F0B3}" srcOrd="0" destOrd="0" presId="urn:microsoft.com/office/officeart/2005/8/layout/pyramid1"/>
    <dgm:cxn modelId="{BED55C83-70D2-D440-9E0A-C87EDA5D706E}" type="presParOf" srcId="{C2A99EAC-E2D9-774D-AD8C-F94512ED2629}" destId="{600BB86C-899E-8045-B9E0-1F6F5B6B636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Prepare for professional computing life</a:t>
          </a:r>
          <a:endParaRPr lang="en-US" dirty="0"/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100C5447-98AA-F341-A6C4-D111FBC8BB17}">
      <dgm:prSet/>
      <dgm:spPr/>
      <dgm:t>
        <a:bodyPr/>
        <a:lstStyle/>
        <a:p>
          <a:r>
            <a:rPr lang="en-US"/>
            <a:t>Sustained learning skills and habits</a:t>
          </a:r>
          <a:endParaRPr lang="en-US" dirty="0"/>
        </a:p>
      </dgm:t>
    </dgm:pt>
    <dgm:pt modelId="{DCE85DAD-28B4-E74D-A2E1-3DAB4067A94C}" type="parTrans" cxnId="{2C8B1338-1073-7F4C-A11D-589C317D5F6D}">
      <dgm:prSet/>
      <dgm:spPr/>
      <dgm:t>
        <a:bodyPr/>
        <a:lstStyle/>
        <a:p>
          <a:endParaRPr lang="en-US"/>
        </a:p>
      </dgm:t>
    </dgm:pt>
    <dgm:pt modelId="{09990B80-2EEB-AB4D-B8A8-0F6F80D19119}" type="sibTrans" cxnId="{2C8B1338-1073-7F4C-A11D-589C317D5F6D}">
      <dgm:prSet/>
      <dgm:spPr/>
      <dgm:t>
        <a:bodyPr/>
        <a:lstStyle/>
        <a:p>
          <a:endParaRPr lang="en-US"/>
        </a:p>
      </dgm:t>
    </dgm:pt>
    <dgm:pt modelId="{41E24F17-FF48-A140-A62D-BA0F8FD1A379}">
      <dgm:prSet/>
      <dgm:spPr/>
      <dgm:t>
        <a:bodyPr/>
        <a:lstStyle/>
        <a:p>
          <a:r>
            <a:rPr lang="en-US"/>
            <a:t>Presence in the virtual world</a:t>
          </a:r>
          <a:endParaRPr lang="en-US" dirty="0"/>
        </a:p>
      </dgm:t>
    </dgm:pt>
    <dgm:pt modelId="{F33B5FF6-5D60-244F-848E-BFB0749F6902}" type="parTrans" cxnId="{94E721EE-F81E-024E-8288-C0084FD51A96}">
      <dgm:prSet/>
      <dgm:spPr/>
      <dgm:t>
        <a:bodyPr/>
        <a:lstStyle/>
        <a:p>
          <a:endParaRPr lang="en-US"/>
        </a:p>
      </dgm:t>
    </dgm:pt>
    <dgm:pt modelId="{F1E23301-AB3A-184F-BC34-5BB5F67ECC29}" type="sibTrans" cxnId="{94E721EE-F81E-024E-8288-C0084FD51A96}">
      <dgm:prSet/>
      <dgm:spPr/>
      <dgm:t>
        <a:bodyPr/>
        <a:lstStyle/>
        <a:p>
          <a:endParaRPr lang="en-US"/>
        </a:p>
      </dgm:t>
    </dgm:pt>
    <dgm:pt modelId="{FC7C1AA0-9882-634D-BA51-01B9B7397584}">
      <dgm:prSet/>
      <dgm:spPr/>
      <dgm:t>
        <a:bodyPr/>
        <a:lstStyle/>
        <a:p>
          <a:r>
            <a:rPr lang="en-US" dirty="0"/>
            <a:t>Collaborative approach to life</a:t>
          </a:r>
        </a:p>
      </dgm:t>
    </dgm:pt>
    <dgm:pt modelId="{702DD76B-FC18-C245-8CDB-76777AE5F8A8}" type="parTrans" cxnId="{2D72F234-911B-224B-BFC2-F5880FF9FCB8}">
      <dgm:prSet/>
      <dgm:spPr/>
      <dgm:t>
        <a:bodyPr/>
        <a:lstStyle/>
        <a:p>
          <a:endParaRPr lang="en-US"/>
        </a:p>
      </dgm:t>
    </dgm:pt>
    <dgm:pt modelId="{58E227EB-F3E3-BF4A-8E85-09EC4B31A59C}" type="sibTrans" cxnId="{2D72F234-911B-224B-BFC2-F5880FF9FCB8}">
      <dgm:prSet/>
      <dgm:spPr/>
      <dgm:t>
        <a:bodyPr/>
        <a:lstStyle/>
        <a:p>
          <a:endParaRPr lang="en-US"/>
        </a:p>
      </dgm:t>
    </dgm:pt>
    <dgm:pt modelId="{C3229F2C-9501-FF4C-BA0B-CE00868C6670}">
      <dgm:prSet/>
      <dgm:spPr/>
      <dgm:t>
        <a:bodyPr/>
        <a:lstStyle/>
        <a:p>
          <a:r>
            <a:rPr lang="en-US" dirty="0"/>
            <a:t>Cultivate a growth mindset</a:t>
          </a:r>
        </a:p>
      </dgm:t>
    </dgm:pt>
    <dgm:pt modelId="{F380D3F3-71EA-F144-AD9E-684221E9E61B}" type="parTrans" cxnId="{A50B76E3-8F32-3A4A-94BD-43B7ABD8EB75}">
      <dgm:prSet/>
      <dgm:spPr/>
      <dgm:t>
        <a:bodyPr/>
        <a:lstStyle/>
        <a:p>
          <a:endParaRPr lang="en-US"/>
        </a:p>
      </dgm:t>
    </dgm:pt>
    <dgm:pt modelId="{313B935A-3773-F84C-96B8-699EF803BFE7}" type="sibTrans" cxnId="{A50B76E3-8F32-3A4A-94BD-43B7ABD8EB75}">
      <dgm:prSet/>
      <dgm:spPr/>
      <dgm:t>
        <a:bodyPr/>
        <a:lstStyle/>
        <a:p>
          <a:endParaRPr lang="en-US"/>
        </a:p>
      </dgm:t>
    </dgm:pt>
    <dgm:pt modelId="{551CC894-31F9-464A-89AE-5FE01E9EABBD}">
      <dgm:prSet/>
      <dgm:spPr/>
      <dgm:t>
        <a:bodyPr/>
        <a:lstStyle/>
        <a:p>
          <a:r>
            <a:rPr lang="en-US"/>
            <a:t>Execute today’s ideas &amp; invest in new ideas</a:t>
          </a:r>
          <a:endParaRPr lang="en-US" dirty="0"/>
        </a:p>
      </dgm:t>
    </dgm:pt>
    <dgm:pt modelId="{0545DC0C-D2B8-EC44-A4E2-4AA7C2C4B5AA}" type="parTrans" cxnId="{D8191F90-7347-2D46-B3A5-AE83A3406702}">
      <dgm:prSet/>
      <dgm:spPr/>
      <dgm:t>
        <a:bodyPr/>
        <a:lstStyle/>
        <a:p>
          <a:endParaRPr lang="en-US"/>
        </a:p>
      </dgm:t>
    </dgm:pt>
    <dgm:pt modelId="{2E7C6BD7-90DE-7E46-BE5B-CA41F28B7D75}" type="sibTrans" cxnId="{D8191F90-7347-2D46-B3A5-AE83A3406702}">
      <dgm:prSet/>
      <dgm:spPr/>
      <dgm:t>
        <a:bodyPr/>
        <a:lstStyle/>
        <a:p>
          <a:endParaRPr lang="en-US"/>
        </a:p>
      </dgm:t>
    </dgm:pt>
    <dgm:pt modelId="{04BB5AB3-8BC2-FD46-9566-FCBD026410C9}">
      <dgm:prSet/>
      <dgm:spPr/>
      <dgm:t>
        <a:bodyPr/>
        <a:lstStyle/>
        <a:p>
          <a:r>
            <a:rPr lang="en-US"/>
            <a:t>Do today’s job &amp; prepare for next one</a:t>
          </a:r>
          <a:endParaRPr lang="en-US" dirty="0"/>
        </a:p>
      </dgm:t>
    </dgm:pt>
    <dgm:pt modelId="{9AE37466-C301-D84E-B698-4CB0B6EAC3B3}" type="parTrans" cxnId="{D7362D4B-6ECE-8E4D-B9DF-923CB990E982}">
      <dgm:prSet/>
      <dgm:spPr/>
      <dgm:t>
        <a:bodyPr/>
        <a:lstStyle/>
        <a:p>
          <a:endParaRPr lang="en-US"/>
        </a:p>
      </dgm:t>
    </dgm:pt>
    <dgm:pt modelId="{BF56CC74-4E9D-9444-AC64-E366920AC4E1}" type="sibTrans" cxnId="{D7362D4B-6ECE-8E4D-B9DF-923CB990E982}">
      <dgm:prSet/>
      <dgm:spPr/>
      <dgm:t>
        <a:bodyPr/>
        <a:lstStyle/>
        <a:p>
          <a:endParaRPr lang="en-US"/>
        </a:p>
      </dgm:t>
    </dgm:pt>
    <dgm:pt modelId="{F03311D3-9E96-BF47-A0EC-1E34EB2A41C1}">
      <dgm:prSet/>
      <dgm:spPr/>
      <dgm:t>
        <a:bodyPr/>
        <a:lstStyle/>
        <a:p>
          <a:r>
            <a:rPr lang="en-US" dirty="0"/>
            <a:t>Collaborate today with colleagues &amp; increase your existing network</a:t>
          </a:r>
        </a:p>
      </dgm:t>
    </dgm:pt>
    <dgm:pt modelId="{FEB3BC20-C130-564B-BA8C-2F5AD0E98678}" type="parTrans" cxnId="{1813C049-76B4-5540-918B-C9F65000BDB6}">
      <dgm:prSet/>
      <dgm:spPr/>
      <dgm:t>
        <a:bodyPr/>
        <a:lstStyle/>
        <a:p>
          <a:endParaRPr lang="en-US"/>
        </a:p>
      </dgm:t>
    </dgm:pt>
    <dgm:pt modelId="{32076314-4E2B-9C40-838B-AA7054D1EDC0}" type="sibTrans" cxnId="{1813C049-76B4-5540-918B-C9F65000BDB6}">
      <dgm:prSet/>
      <dgm:spPr/>
      <dgm:t>
        <a:bodyPr/>
        <a:lstStyle/>
        <a:p>
          <a:endParaRPr lang="en-US"/>
        </a:p>
      </dgm:t>
    </dgm:pt>
    <dgm:pt modelId="{3EE4EE86-4C2B-454B-8891-7F7499D25AA7}">
      <dgm:prSet/>
      <dgm:spPr/>
      <dgm:t>
        <a:bodyPr/>
        <a:lstStyle/>
        <a:p>
          <a:r>
            <a:rPr lang="en-US" b="1" dirty="0"/>
            <a:t>I am ready for change</a:t>
          </a:r>
        </a:p>
      </dgm:t>
    </dgm:pt>
    <dgm:pt modelId="{E4AE1CEF-FB26-E740-8C03-2ACB44939919}" type="parTrans" cxnId="{C780C6E7-7ED6-3F4C-9C71-E9E769BF52C9}">
      <dgm:prSet/>
      <dgm:spPr/>
      <dgm:t>
        <a:bodyPr/>
        <a:lstStyle/>
        <a:p>
          <a:endParaRPr lang="en-US"/>
        </a:p>
      </dgm:t>
    </dgm:pt>
    <dgm:pt modelId="{4A706F21-62F1-5F4D-8603-963696369E71}" type="sibTrans" cxnId="{C780C6E7-7ED6-3F4C-9C71-E9E769BF52C9}">
      <dgm:prSet/>
      <dgm:spPr/>
      <dgm:t>
        <a:bodyPr/>
        <a:lstStyle/>
        <a:p>
          <a:endParaRPr lang="en-US"/>
        </a:p>
      </dgm:t>
    </dgm:pt>
    <dgm:pt modelId="{84C182A7-7422-1D44-AAC5-3195EFF32541}">
      <dgm:prSet/>
      <dgm:spPr/>
      <dgm:t>
        <a:bodyPr/>
        <a:lstStyle/>
        <a:p>
          <a:r>
            <a:rPr lang="en-US" b="1" dirty="0"/>
            <a:t>I am a learner</a:t>
          </a:r>
        </a:p>
      </dgm:t>
    </dgm:pt>
    <dgm:pt modelId="{46AE0018-984F-2241-AF36-1C201564BA8E}" type="parTrans" cxnId="{5BDA0AA5-CE73-1C40-8745-5009CF97658D}">
      <dgm:prSet/>
      <dgm:spPr/>
      <dgm:t>
        <a:bodyPr/>
        <a:lstStyle/>
        <a:p>
          <a:endParaRPr lang="en-US"/>
        </a:p>
      </dgm:t>
    </dgm:pt>
    <dgm:pt modelId="{BC98A5CC-C74C-9946-92C4-ED71F7820F67}" type="sibTrans" cxnId="{5BDA0AA5-CE73-1C40-8745-5009CF97658D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F5FC3D74-48D6-FC44-981C-2C2829C6B696}" type="pres">
      <dgm:prSet presAssocID="{C3229F2C-9501-FF4C-BA0B-CE00868C6670}" presName="parentLin" presStyleCnt="0"/>
      <dgm:spPr/>
    </dgm:pt>
    <dgm:pt modelId="{724C464E-881D-A64F-A694-52A45A9D2263}" type="pres">
      <dgm:prSet presAssocID="{C3229F2C-9501-FF4C-BA0B-CE00868C6670}" presName="parentLeftMargin" presStyleLbl="node1" presStyleIdx="0" presStyleCnt="2"/>
      <dgm:spPr/>
    </dgm:pt>
    <dgm:pt modelId="{0156E9E8-1BAF-254D-AE13-BE99CFE6C2F8}" type="pres">
      <dgm:prSet presAssocID="{C3229F2C-9501-FF4C-BA0B-CE00868C66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87C6BB-F5F3-3C47-A50B-266438A42980}" type="pres">
      <dgm:prSet presAssocID="{C3229F2C-9501-FF4C-BA0B-CE00868C6670}" presName="negativeSpace" presStyleCnt="0"/>
      <dgm:spPr/>
    </dgm:pt>
    <dgm:pt modelId="{98C4EB67-A9EF-4A43-9E6E-AA99A22738E2}" type="pres">
      <dgm:prSet presAssocID="{C3229F2C-9501-FF4C-BA0B-CE00868C667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72F234-911B-224B-BFC2-F5880FF9FCB8}" srcId="{4255CC74-55A4-45B5-B616-CBEBA9BDE4F5}" destId="{FC7C1AA0-9882-634D-BA51-01B9B7397584}" srcOrd="2" destOrd="0" parTransId="{702DD76B-FC18-C245-8CDB-76777AE5F8A8}" sibTransId="{58E227EB-F3E3-BF4A-8E85-09EC4B31A59C}"/>
    <dgm:cxn modelId="{2C8B1338-1073-7F4C-A11D-589C317D5F6D}" srcId="{4255CC74-55A4-45B5-B616-CBEBA9BDE4F5}" destId="{100C5447-98AA-F341-A6C4-D111FBC8BB17}" srcOrd="0" destOrd="0" parTransId="{DCE85DAD-28B4-E74D-A2E1-3DAB4067A94C}" sibTransId="{09990B80-2EEB-AB4D-B8A8-0F6F80D19119}"/>
    <dgm:cxn modelId="{1813C049-76B4-5540-918B-C9F65000BDB6}" srcId="{C3229F2C-9501-FF4C-BA0B-CE00868C6670}" destId="{F03311D3-9E96-BF47-A0EC-1E34EB2A41C1}" srcOrd="2" destOrd="0" parTransId="{FEB3BC20-C130-564B-BA8C-2F5AD0E98678}" sibTransId="{32076314-4E2B-9C40-838B-AA7054D1EDC0}"/>
    <dgm:cxn modelId="{D7362D4B-6ECE-8E4D-B9DF-923CB990E982}" srcId="{C3229F2C-9501-FF4C-BA0B-CE00868C6670}" destId="{04BB5AB3-8BC2-FD46-9566-FCBD026410C9}" srcOrd="1" destOrd="0" parTransId="{9AE37466-C301-D84E-B698-4CB0B6EAC3B3}" sibTransId="{BF56CC74-4E9D-9444-AC64-E366920AC4E1}"/>
    <dgm:cxn modelId="{936CB75D-3527-A546-9150-93FC836304B9}" type="presOf" srcId="{F03311D3-9E96-BF47-A0EC-1E34EB2A41C1}" destId="{98C4EB67-A9EF-4A43-9E6E-AA99A22738E2}" srcOrd="0" destOrd="2" presId="urn:microsoft.com/office/officeart/2005/8/layout/list1"/>
    <dgm:cxn modelId="{26B4197A-169D-0D4B-AE40-C697EA0E7436}" type="presOf" srcId="{84C182A7-7422-1D44-AAC5-3195EFF32541}" destId="{98C4EB67-A9EF-4A43-9E6E-AA99A22738E2}" srcOrd="0" destOrd="3" presId="urn:microsoft.com/office/officeart/2005/8/layout/list1"/>
    <dgm:cxn modelId="{8E73B37C-2AC2-714A-AC7F-601D936C5DFC}" type="presOf" srcId="{C3229F2C-9501-FF4C-BA0B-CE00868C6670}" destId="{0156E9E8-1BAF-254D-AE13-BE99CFE6C2F8}" srcOrd="1" destOrd="0" presId="urn:microsoft.com/office/officeart/2005/8/layout/list1"/>
    <dgm:cxn modelId="{36F3FD7D-E423-9548-BB79-889A22415C3E}" type="presOf" srcId="{04BB5AB3-8BC2-FD46-9566-FCBD026410C9}" destId="{98C4EB67-A9EF-4A43-9E6E-AA99A22738E2}" srcOrd="0" destOrd="1" presId="urn:microsoft.com/office/officeart/2005/8/layout/list1"/>
    <dgm:cxn modelId="{5C02B18A-CAE7-654D-8047-D20BBBCEE716}" type="presOf" srcId="{C3229F2C-9501-FF4C-BA0B-CE00868C6670}" destId="{724C464E-881D-A64F-A694-52A45A9D2263}" srcOrd="0" destOrd="0" presId="urn:microsoft.com/office/officeart/2005/8/layout/list1"/>
    <dgm:cxn modelId="{D8191F90-7347-2D46-B3A5-AE83A3406702}" srcId="{C3229F2C-9501-FF4C-BA0B-CE00868C6670}" destId="{551CC894-31F9-464A-89AE-5FE01E9EABBD}" srcOrd="0" destOrd="0" parTransId="{0545DC0C-D2B8-EC44-A4E2-4AA7C2C4B5AA}" sibTransId="{2E7C6BD7-90DE-7E46-BE5B-CA41F28B7D75}"/>
    <dgm:cxn modelId="{4E36FF97-2F1D-7F44-A704-39113F1691D2}" type="presOf" srcId="{551CC894-31F9-464A-89AE-5FE01E9EABBD}" destId="{98C4EB67-A9EF-4A43-9E6E-AA99A22738E2}" srcOrd="0" destOrd="0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5BDA0AA5-CE73-1C40-8745-5009CF97658D}" srcId="{C3229F2C-9501-FF4C-BA0B-CE00868C6670}" destId="{84C182A7-7422-1D44-AAC5-3195EFF32541}" srcOrd="3" destOrd="0" parTransId="{46AE0018-984F-2241-AF36-1C201564BA8E}" sibTransId="{BC98A5CC-C74C-9946-92C4-ED71F7820F67}"/>
    <dgm:cxn modelId="{904BABAD-50B0-8449-A4AC-3021CD9A63DF}" type="presOf" srcId="{3EE4EE86-4C2B-454B-8891-7F7499D25AA7}" destId="{5654DCA6-F438-BB4E-B2C8-B35D49E7FE66}" srcOrd="0" destOrd="3" presId="urn:microsoft.com/office/officeart/2005/8/layout/list1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DE399ABF-7BF9-C745-9F6C-B39320EDE776}" type="presOf" srcId="{41E24F17-FF48-A140-A62D-BA0F8FD1A379}" destId="{5654DCA6-F438-BB4E-B2C8-B35D49E7FE66}" srcOrd="0" destOrd="1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1F9EA5CB-930F-5D44-BBE9-7B8710BC5484}" type="presOf" srcId="{100C5447-98AA-F341-A6C4-D111FBC8BB17}" destId="{5654DCA6-F438-BB4E-B2C8-B35D49E7FE66}" srcOrd="0" destOrd="0" presId="urn:microsoft.com/office/officeart/2005/8/layout/list1"/>
    <dgm:cxn modelId="{A50B76E3-8F32-3A4A-94BD-43B7ABD8EB75}" srcId="{89CC62C4-A29C-4577-BE36-0D950318FE5C}" destId="{C3229F2C-9501-FF4C-BA0B-CE00868C6670}" srcOrd="1" destOrd="0" parTransId="{F380D3F3-71EA-F144-AD9E-684221E9E61B}" sibTransId="{313B935A-3773-F84C-96B8-699EF803BFE7}"/>
    <dgm:cxn modelId="{C780C6E7-7ED6-3F4C-9C71-E9E769BF52C9}" srcId="{4255CC74-55A4-45B5-B616-CBEBA9BDE4F5}" destId="{3EE4EE86-4C2B-454B-8891-7F7499D25AA7}" srcOrd="3" destOrd="0" parTransId="{E4AE1CEF-FB26-E740-8C03-2ACB44939919}" sibTransId="{4A706F21-62F1-5F4D-8603-963696369E71}"/>
    <dgm:cxn modelId="{94E721EE-F81E-024E-8288-C0084FD51A96}" srcId="{4255CC74-55A4-45B5-B616-CBEBA9BDE4F5}" destId="{41E24F17-FF48-A140-A62D-BA0F8FD1A379}" srcOrd="1" destOrd="0" parTransId="{F33B5FF6-5D60-244F-848E-BFB0749F6902}" sibTransId="{F1E23301-AB3A-184F-BC34-5BB5F67ECC29}"/>
    <dgm:cxn modelId="{EFF5A3F5-1241-0443-95BD-72BC623A7064}" type="presOf" srcId="{FC7C1AA0-9882-634D-BA51-01B9B7397584}" destId="{5654DCA6-F438-BB4E-B2C8-B35D49E7FE66}" srcOrd="0" destOrd="2" presId="urn:microsoft.com/office/officeart/2005/8/layout/list1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9028428D-5E0E-A743-BD25-F4D21DCB021D}" type="presParOf" srcId="{1F7DAA39-6288-BD43-AFCE-28919DBE02E5}" destId="{F5FC3D74-48D6-FC44-981C-2C2829C6B696}" srcOrd="4" destOrd="0" presId="urn:microsoft.com/office/officeart/2005/8/layout/list1"/>
    <dgm:cxn modelId="{A89F2F11-4825-814D-A3DB-720C018F6DCC}" type="presParOf" srcId="{F5FC3D74-48D6-FC44-981C-2C2829C6B696}" destId="{724C464E-881D-A64F-A694-52A45A9D2263}" srcOrd="0" destOrd="0" presId="urn:microsoft.com/office/officeart/2005/8/layout/list1"/>
    <dgm:cxn modelId="{7353C15C-38A0-D44D-937E-4DCF00C96440}" type="presParOf" srcId="{F5FC3D74-48D6-FC44-981C-2C2829C6B696}" destId="{0156E9E8-1BAF-254D-AE13-BE99CFE6C2F8}" srcOrd="1" destOrd="0" presId="urn:microsoft.com/office/officeart/2005/8/layout/list1"/>
    <dgm:cxn modelId="{27A44CCC-7B2E-5746-9273-43946EAB95CF}" type="presParOf" srcId="{1F7DAA39-6288-BD43-AFCE-28919DBE02E5}" destId="{9D87C6BB-F5F3-3C47-A50B-266438A42980}" srcOrd="5" destOrd="0" presId="urn:microsoft.com/office/officeart/2005/8/layout/list1"/>
    <dgm:cxn modelId="{D54352FA-0396-2B46-A7A3-968D66882E99}" type="presParOf" srcId="{1F7DAA39-6288-BD43-AFCE-28919DBE02E5}" destId="{98C4EB67-A9EF-4A43-9E6E-AA99A22738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Semester (</a:t>
          </a:r>
          <a:r>
            <a:rPr lang="en-US" dirty="0" err="1"/>
            <a:t>EoS</a:t>
          </a:r>
          <a:r>
            <a:rPr lang="en-US" dirty="0"/>
            <a:t>)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know now is irrelevant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know now is irrelevant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know now is irrelevant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…, you get it.  </a:t>
          </a:r>
          <a:r>
            <a:rPr lang="en-US" b="1" dirty="0"/>
            <a:t>Yikes!</a:t>
          </a:r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Semester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/>
            <a:t>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/>
            <a:t>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need to know you learned the past 6 year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/>
            <a:t>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need to know you learned the past 9 year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/>
            <a:t>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of what you need to know you learned the past 12 year, and so on.</a:t>
          </a:r>
          <a:endParaRPr lang="en-US" b="1" dirty="0"/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A63248-0152-4C48-B8EB-A61B48FBAA8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396840-15D1-42EA-9D54-5C9B8CBBC5A8}">
      <dgm:prSet/>
      <dgm:spPr/>
      <dgm:t>
        <a:bodyPr/>
        <a:lstStyle/>
        <a:p>
          <a:pPr algn="ctr">
            <a:buNone/>
          </a:pPr>
          <a:r>
            <a:rPr lang="en-US" dirty="0"/>
            <a:t>Slack </a:t>
          </a:r>
        </a:p>
      </dgm:t>
    </dgm:pt>
    <dgm:pt modelId="{1D2FDDB6-4F82-41FA-8BC7-3B1CB7D90AE2}" type="parTrans" cxnId="{7BA79356-4A69-4C18-B792-CAB60DD21F89}">
      <dgm:prSet/>
      <dgm:spPr/>
      <dgm:t>
        <a:bodyPr/>
        <a:lstStyle/>
        <a:p>
          <a:endParaRPr lang="en-US"/>
        </a:p>
      </dgm:t>
    </dgm:pt>
    <dgm:pt modelId="{64C772BD-DC9C-4A9D-8B8B-C08CC2DE19F5}" type="sibTrans" cxnId="{7BA79356-4A69-4C18-B792-CAB60DD21F89}">
      <dgm:prSet/>
      <dgm:spPr/>
      <dgm:t>
        <a:bodyPr/>
        <a:lstStyle/>
        <a:p>
          <a:endParaRPr lang="en-US"/>
        </a:p>
      </dgm:t>
    </dgm:pt>
    <dgm:pt modelId="{D9100E4A-C649-4994-ABCA-B782B1AC8779}">
      <dgm:prSet/>
      <dgm:spPr/>
      <dgm:t>
        <a:bodyPr/>
        <a:lstStyle/>
        <a:p>
          <a:pPr algn="ctr">
            <a:buNone/>
          </a:pPr>
          <a:r>
            <a:rPr lang="en-US" dirty="0"/>
            <a:t>Zoom</a:t>
          </a:r>
        </a:p>
      </dgm:t>
    </dgm:pt>
    <dgm:pt modelId="{9C326E0A-9EC7-46F3-B647-FEBBB23AD668}" type="parTrans" cxnId="{CE08E73B-CEA4-45B3-AB62-8A1364AD522A}">
      <dgm:prSet/>
      <dgm:spPr/>
      <dgm:t>
        <a:bodyPr/>
        <a:lstStyle/>
        <a:p>
          <a:endParaRPr lang="en-US"/>
        </a:p>
      </dgm:t>
    </dgm:pt>
    <dgm:pt modelId="{840B9F49-9F7B-42BF-A76E-5B4EB47B2761}" type="sibTrans" cxnId="{CE08E73B-CEA4-45B3-AB62-8A1364AD522A}">
      <dgm:prSet/>
      <dgm:spPr/>
      <dgm:t>
        <a:bodyPr/>
        <a:lstStyle/>
        <a:p>
          <a:endParaRPr lang="en-US"/>
        </a:p>
      </dgm:t>
    </dgm:pt>
    <dgm:pt modelId="{E5A2391C-3C1A-451A-ACE1-876637C27509}">
      <dgm:prSet/>
      <dgm:spPr/>
      <dgm:t>
        <a:bodyPr/>
        <a:lstStyle/>
        <a:p>
          <a:pPr algn="l">
            <a:buNone/>
          </a:pPr>
          <a:r>
            <a:rPr lang="en-US" dirty="0" err="1"/>
            <a:t>GoogleDocs</a:t>
          </a:r>
          <a:r>
            <a:rPr lang="en-US" dirty="0"/>
            <a:t> Generative AI</a:t>
          </a:r>
        </a:p>
      </dgm:t>
    </dgm:pt>
    <dgm:pt modelId="{D9E9DDE6-A431-44EE-ACF4-0CDEE2299F80}" type="parTrans" cxnId="{1FC81F45-4949-465B-8A53-0E2168BFAB59}">
      <dgm:prSet/>
      <dgm:spPr/>
      <dgm:t>
        <a:bodyPr/>
        <a:lstStyle/>
        <a:p>
          <a:endParaRPr lang="en-US"/>
        </a:p>
      </dgm:t>
    </dgm:pt>
    <dgm:pt modelId="{230D2C43-4D09-480A-9F12-8F5CBA233B68}" type="sibTrans" cxnId="{1FC81F45-4949-465B-8A53-0E2168BFAB59}">
      <dgm:prSet/>
      <dgm:spPr/>
      <dgm:t>
        <a:bodyPr/>
        <a:lstStyle/>
        <a:p>
          <a:endParaRPr lang="en-US"/>
        </a:p>
      </dgm:t>
    </dgm:pt>
    <dgm:pt modelId="{7F426CBA-86CE-7B4B-AA68-828C1E648D9E}">
      <dgm:prSet/>
      <dgm:spPr/>
      <dgm:t>
        <a:bodyPr/>
        <a:lstStyle/>
        <a:p>
          <a:pPr algn="ctr">
            <a:buNone/>
          </a:pPr>
          <a:r>
            <a:rPr lang="en-US" dirty="0"/>
            <a:t>Backbone for lightweight interactions</a:t>
          </a:r>
        </a:p>
      </dgm:t>
    </dgm:pt>
    <dgm:pt modelId="{BC0B399B-9076-5F47-BBFF-C12A1C192786}" type="parTrans" cxnId="{ABF12F60-419D-E247-A45C-5BCDC40E52C7}">
      <dgm:prSet/>
      <dgm:spPr/>
      <dgm:t>
        <a:bodyPr/>
        <a:lstStyle/>
        <a:p>
          <a:endParaRPr lang="en-US"/>
        </a:p>
      </dgm:t>
    </dgm:pt>
    <dgm:pt modelId="{59946F2B-7E6C-CA4A-B737-2C45BF51FBBF}" type="sibTrans" cxnId="{ABF12F60-419D-E247-A45C-5BCDC40E52C7}">
      <dgm:prSet/>
      <dgm:spPr/>
      <dgm:t>
        <a:bodyPr/>
        <a:lstStyle/>
        <a:p>
          <a:endParaRPr lang="en-US"/>
        </a:p>
      </dgm:t>
    </dgm:pt>
    <dgm:pt modelId="{627EA9F0-B38F-5940-81FA-AC583E62A00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Individual discussions</a:t>
          </a:r>
        </a:p>
      </dgm:t>
    </dgm:pt>
    <dgm:pt modelId="{5EC68AFF-9FB4-0240-9176-165928DF1C7C}" type="parTrans" cxnId="{1459E42E-38A7-D142-A7C3-F4C1370273A6}">
      <dgm:prSet/>
      <dgm:spPr/>
      <dgm:t>
        <a:bodyPr/>
        <a:lstStyle/>
        <a:p>
          <a:endParaRPr lang="en-US"/>
        </a:p>
      </dgm:t>
    </dgm:pt>
    <dgm:pt modelId="{E8678BD5-5EBF-5A41-A8F7-E47684966856}" type="sibTrans" cxnId="{1459E42E-38A7-D142-A7C3-F4C1370273A6}">
      <dgm:prSet/>
      <dgm:spPr/>
      <dgm:t>
        <a:bodyPr/>
        <a:lstStyle/>
        <a:p>
          <a:endParaRPr lang="en-US"/>
        </a:p>
      </dgm:t>
    </dgm:pt>
    <dgm:pt modelId="{B50A01E9-CA13-584E-AA02-5FC2AC66CE57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management</a:t>
          </a:r>
        </a:p>
      </dgm:t>
    </dgm:pt>
    <dgm:pt modelId="{6F63B404-56BE-F947-86D3-D3E658AFD363}" type="parTrans" cxnId="{A623AAC5-9009-5D41-A9FB-6FF6AA488E25}">
      <dgm:prSet/>
      <dgm:spPr/>
      <dgm:t>
        <a:bodyPr/>
        <a:lstStyle/>
        <a:p>
          <a:endParaRPr lang="en-US"/>
        </a:p>
      </dgm:t>
    </dgm:pt>
    <dgm:pt modelId="{FEDBF9E8-D07D-2549-B01C-7C3FD44D2076}" type="sibTrans" cxnId="{A623AAC5-9009-5D41-A9FB-6FF6AA488E25}">
      <dgm:prSet/>
      <dgm:spPr/>
      <dgm:t>
        <a:bodyPr/>
        <a:lstStyle/>
        <a:p>
          <a:endParaRPr lang="en-US"/>
        </a:p>
      </dgm:t>
    </dgm:pt>
    <dgm:pt modelId="{03225C0D-71C3-B449-ADD4-BF97BD62D101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development</a:t>
          </a:r>
        </a:p>
      </dgm:t>
    </dgm:pt>
    <dgm:pt modelId="{62A5E12C-3E70-5C44-AF57-2159D2AAE144}" type="parTrans" cxnId="{7E0BF103-31CB-554A-A221-7B66442C753B}">
      <dgm:prSet/>
      <dgm:spPr/>
      <dgm:t>
        <a:bodyPr/>
        <a:lstStyle/>
        <a:p>
          <a:endParaRPr lang="en-US"/>
        </a:p>
      </dgm:t>
    </dgm:pt>
    <dgm:pt modelId="{36FBFD17-C0CB-4341-AE2E-9F39BD04FAF4}" type="sibTrans" cxnId="{7E0BF103-31CB-554A-A221-7B66442C753B}">
      <dgm:prSet/>
      <dgm:spPr/>
      <dgm:t>
        <a:bodyPr/>
        <a:lstStyle/>
        <a:p>
          <a:endParaRPr lang="en-US"/>
        </a:p>
      </dgm:t>
    </dgm:pt>
    <dgm:pt modelId="{77AE92B0-DBA6-CB49-B306-8FEA92661E29}">
      <dgm:prSet/>
      <dgm:spPr/>
      <dgm:t>
        <a:bodyPr/>
        <a:lstStyle/>
        <a:p>
          <a:pPr algn="ctr">
            <a:buNone/>
          </a:pPr>
          <a:r>
            <a:rPr lang="en-US" dirty="0"/>
            <a:t>GitHub</a:t>
          </a:r>
        </a:p>
      </dgm:t>
    </dgm:pt>
    <dgm:pt modelId="{9E816A26-C229-7740-8189-36A6D75EC00D}" type="parTrans" cxnId="{E3C5CF61-5A10-8344-835E-4EA6E976461F}">
      <dgm:prSet/>
      <dgm:spPr/>
      <dgm:t>
        <a:bodyPr/>
        <a:lstStyle/>
        <a:p>
          <a:endParaRPr lang="en-US"/>
        </a:p>
      </dgm:t>
    </dgm:pt>
    <dgm:pt modelId="{21357D04-E9B2-7242-8CF5-BF636EBC82C4}" type="sibTrans" cxnId="{E3C5CF61-5A10-8344-835E-4EA6E976461F}">
      <dgm:prSet/>
      <dgm:spPr/>
      <dgm:t>
        <a:bodyPr/>
        <a:lstStyle/>
        <a:p>
          <a:endParaRPr lang="en-US"/>
        </a:p>
      </dgm:t>
    </dgm:pt>
    <dgm:pt modelId="{178B877D-55F5-C545-A32B-A73FFD4327C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Backup for Absence</a:t>
          </a:r>
        </a:p>
      </dgm:t>
    </dgm:pt>
    <dgm:pt modelId="{CC4B5B53-5B04-784F-9F92-0CAAF9127E1C}" type="parTrans" cxnId="{234783D0-3E7B-E245-844E-0A6121B1A0EA}">
      <dgm:prSet/>
      <dgm:spPr/>
    </dgm:pt>
    <dgm:pt modelId="{47A14A82-3DC8-154E-84CA-260E4A58B751}" type="sibTrans" cxnId="{234783D0-3E7B-E245-844E-0A6121B1A0EA}">
      <dgm:prSet/>
      <dgm:spPr/>
    </dgm:pt>
    <dgm:pt modelId="{FAA7060D-D04B-164F-A52B-9CACDC285B17}" type="pres">
      <dgm:prSet presAssocID="{D5A63248-0152-4C48-B8EB-A61B48FBAA8A}" presName="matrix" presStyleCnt="0">
        <dgm:presLayoutVars>
          <dgm:chMax val="1"/>
          <dgm:dir/>
          <dgm:resizeHandles val="exact"/>
        </dgm:presLayoutVars>
      </dgm:prSet>
      <dgm:spPr/>
    </dgm:pt>
    <dgm:pt modelId="{D7D2FDBC-F9FE-0348-BCE4-5B8EEA789131}" type="pres">
      <dgm:prSet presAssocID="{D5A63248-0152-4C48-B8EB-A61B48FBAA8A}" presName="diamond" presStyleLbl="bgShp" presStyleIdx="0" presStyleCnt="1"/>
      <dgm:spPr/>
    </dgm:pt>
    <dgm:pt modelId="{9ABB4D4F-9C05-BE42-BA40-5BBA1BCAE6D3}" type="pres">
      <dgm:prSet presAssocID="{D5A63248-0152-4C48-B8EB-A61B48FBAA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0148EF-D3B1-1742-BBE1-232DD60FFE50}" type="pres">
      <dgm:prSet presAssocID="{D5A63248-0152-4C48-B8EB-A61B48FBAA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CE6563-D4DE-E548-BB9F-1A3CFD5EFC09}" type="pres">
      <dgm:prSet presAssocID="{D5A63248-0152-4C48-B8EB-A61B48FBAA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B7B32D-E703-C549-A9FA-55CFCBC65A86}" type="pres">
      <dgm:prSet presAssocID="{D5A63248-0152-4C48-B8EB-A61B48FBAA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E34B01-A567-8B47-8061-ADCB9F1A73AA}" type="presOf" srcId="{178B877D-55F5-C545-A32B-A73FFD4327C9}" destId="{020148EF-D3B1-1742-BBE1-232DD60FFE50}" srcOrd="0" destOrd="2" presId="urn:microsoft.com/office/officeart/2005/8/layout/matrix3"/>
    <dgm:cxn modelId="{7E0BF103-31CB-554A-A221-7B66442C753B}" srcId="{E5A2391C-3C1A-451A-ACE1-876637C27509}" destId="{03225C0D-71C3-B449-ADD4-BF97BD62D101}" srcOrd="0" destOrd="0" parTransId="{62A5E12C-3E70-5C44-AF57-2159D2AAE144}" sibTransId="{36FBFD17-C0CB-4341-AE2E-9F39BD04FAF4}"/>
    <dgm:cxn modelId="{F322EE04-CE5F-AD4B-907C-16688204E353}" type="presOf" srcId="{D9100E4A-C649-4994-ABCA-B782B1AC8779}" destId="{020148EF-D3B1-1742-BBE1-232DD60FFE50}" srcOrd="0" destOrd="0" presId="urn:microsoft.com/office/officeart/2005/8/layout/matrix3"/>
    <dgm:cxn modelId="{1459E42E-38A7-D142-A7C3-F4C1370273A6}" srcId="{D9100E4A-C649-4994-ABCA-B782B1AC8779}" destId="{627EA9F0-B38F-5940-81FA-AC583E62A009}" srcOrd="0" destOrd="0" parTransId="{5EC68AFF-9FB4-0240-9176-165928DF1C7C}" sibTransId="{E8678BD5-5EBF-5A41-A8F7-E47684966856}"/>
    <dgm:cxn modelId="{CE08E73B-CEA4-45B3-AB62-8A1364AD522A}" srcId="{D5A63248-0152-4C48-B8EB-A61B48FBAA8A}" destId="{D9100E4A-C649-4994-ABCA-B782B1AC8779}" srcOrd="1" destOrd="0" parTransId="{9C326E0A-9EC7-46F3-B647-FEBBB23AD668}" sibTransId="{840B9F49-9F7B-42BF-A76E-5B4EB47B2761}"/>
    <dgm:cxn modelId="{431CD041-1950-3D4C-8968-CE35C9210884}" type="presOf" srcId="{03225C0D-71C3-B449-ADD4-BF97BD62D101}" destId="{53CE6563-D4DE-E548-BB9F-1A3CFD5EFC09}" srcOrd="0" destOrd="1" presId="urn:microsoft.com/office/officeart/2005/8/layout/matrix3"/>
    <dgm:cxn modelId="{1FC81F45-4949-465B-8A53-0E2168BFAB59}" srcId="{D5A63248-0152-4C48-B8EB-A61B48FBAA8A}" destId="{E5A2391C-3C1A-451A-ACE1-876637C27509}" srcOrd="2" destOrd="0" parTransId="{D9E9DDE6-A431-44EE-ACF4-0CDEE2299F80}" sibTransId="{230D2C43-4D09-480A-9F12-8F5CBA233B68}"/>
    <dgm:cxn modelId="{7BA79356-4A69-4C18-B792-CAB60DD21F89}" srcId="{D5A63248-0152-4C48-B8EB-A61B48FBAA8A}" destId="{DC396840-15D1-42EA-9D54-5C9B8CBBC5A8}" srcOrd="0" destOrd="0" parTransId="{1D2FDDB6-4F82-41FA-8BC7-3B1CB7D90AE2}" sibTransId="{64C772BD-DC9C-4A9D-8B8B-C08CC2DE19F5}"/>
    <dgm:cxn modelId="{ABF12F60-419D-E247-A45C-5BCDC40E52C7}" srcId="{DC396840-15D1-42EA-9D54-5C9B8CBBC5A8}" destId="{7F426CBA-86CE-7B4B-AA68-828C1E648D9E}" srcOrd="0" destOrd="0" parTransId="{BC0B399B-9076-5F47-BBFF-C12A1C192786}" sibTransId="{59946F2B-7E6C-CA4A-B737-2C45BF51FBBF}"/>
    <dgm:cxn modelId="{E3C5CF61-5A10-8344-835E-4EA6E976461F}" srcId="{D5A63248-0152-4C48-B8EB-A61B48FBAA8A}" destId="{77AE92B0-DBA6-CB49-B306-8FEA92661E29}" srcOrd="3" destOrd="0" parTransId="{9E816A26-C229-7740-8189-36A6D75EC00D}" sibTransId="{21357D04-E9B2-7242-8CF5-BF636EBC82C4}"/>
    <dgm:cxn modelId="{8D67D163-0C06-DC4E-A5A9-F34B79A03DFC}" type="presOf" srcId="{7F426CBA-86CE-7B4B-AA68-828C1E648D9E}" destId="{9ABB4D4F-9C05-BE42-BA40-5BBA1BCAE6D3}" srcOrd="0" destOrd="1" presId="urn:microsoft.com/office/officeart/2005/8/layout/matrix3"/>
    <dgm:cxn modelId="{36E4A471-D821-C646-BBE9-8F9C7B0A1F22}" type="presOf" srcId="{B50A01E9-CA13-584E-AA02-5FC2AC66CE57}" destId="{59B7B32D-E703-C549-A9FA-55CFCBC65A86}" srcOrd="0" destOrd="1" presId="urn:microsoft.com/office/officeart/2005/8/layout/matrix3"/>
    <dgm:cxn modelId="{C49AFC78-8B64-044E-9879-D4DB5D2221B6}" type="presOf" srcId="{D5A63248-0152-4C48-B8EB-A61B48FBAA8A}" destId="{FAA7060D-D04B-164F-A52B-9CACDC285B17}" srcOrd="0" destOrd="0" presId="urn:microsoft.com/office/officeart/2005/8/layout/matrix3"/>
    <dgm:cxn modelId="{7F61B78F-DE51-B646-ABBE-4BA48332EB44}" type="presOf" srcId="{627EA9F0-B38F-5940-81FA-AC583E62A009}" destId="{020148EF-D3B1-1742-BBE1-232DD60FFE50}" srcOrd="0" destOrd="1" presId="urn:microsoft.com/office/officeart/2005/8/layout/matrix3"/>
    <dgm:cxn modelId="{ED8B549D-2404-5847-8704-A5623E752F5D}" type="presOf" srcId="{77AE92B0-DBA6-CB49-B306-8FEA92661E29}" destId="{59B7B32D-E703-C549-A9FA-55CFCBC65A86}" srcOrd="0" destOrd="0" presId="urn:microsoft.com/office/officeart/2005/8/layout/matrix3"/>
    <dgm:cxn modelId="{A623AAC5-9009-5D41-A9FB-6FF6AA488E25}" srcId="{77AE92B0-DBA6-CB49-B306-8FEA92661E29}" destId="{B50A01E9-CA13-584E-AA02-5FC2AC66CE57}" srcOrd="0" destOrd="0" parTransId="{6F63B404-56BE-F947-86D3-D3E658AFD363}" sibTransId="{FEDBF9E8-D07D-2549-B01C-7C3FD44D2076}"/>
    <dgm:cxn modelId="{E71183CE-4F2C-4945-AFF1-DC900D1EBB6A}" type="presOf" srcId="{DC396840-15D1-42EA-9D54-5C9B8CBBC5A8}" destId="{9ABB4D4F-9C05-BE42-BA40-5BBA1BCAE6D3}" srcOrd="0" destOrd="0" presId="urn:microsoft.com/office/officeart/2005/8/layout/matrix3"/>
    <dgm:cxn modelId="{234783D0-3E7B-E245-844E-0A6121B1A0EA}" srcId="{D9100E4A-C649-4994-ABCA-B782B1AC8779}" destId="{178B877D-55F5-C545-A32B-A73FFD4327C9}" srcOrd="1" destOrd="0" parTransId="{CC4B5B53-5B04-784F-9F92-0CAAF9127E1C}" sibTransId="{47A14A82-3DC8-154E-84CA-260E4A58B751}"/>
    <dgm:cxn modelId="{206E52E5-E0B8-FB4A-9BCE-0248661292A9}" type="presOf" srcId="{E5A2391C-3C1A-451A-ACE1-876637C27509}" destId="{53CE6563-D4DE-E548-BB9F-1A3CFD5EFC09}" srcOrd="0" destOrd="0" presId="urn:microsoft.com/office/officeart/2005/8/layout/matrix3"/>
    <dgm:cxn modelId="{EF2C40FC-1C2B-A340-8405-01E5CA4D8A7D}" type="presParOf" srcId="{FAA7060D-D04B-164F-A52B-9CACDC285B17}" destId="{D7D2FDBC-F9FE-0348-BCE4-5B8EEA789131}" srcOrd="0" destOrd="0" presId="urn:microsoft.com/office/officeart/2005/8/layout/matrix3"/>
    <dgm:cxn modelId="{AA1DF399-EDBB-8E44-8AA9-B49EAE4F066B}" type="presParOf" srcId="{FAA7060D-D04B-164F-A52B-9CACDC285B17}" destId="{9ABB4D4F-9C05-BE42-BA40-5BBA1BCAE6D3}" srcOrd="1" destOrd="0" presId="urn:microsoft.com/office/officeart/2005/8/layout/matrix3"/>
    <dgm:cxn modelId="{57F3E5E4-3EF1-694B-A984-60E3E7091514}" type="presParOf" srcId="{FAA7060D-D04B-164F-A52B-9CACDC285B17}" destId="{020148EF-D3B1-1742-BBE1-232DD60FFE50}" srcOrd="2" destOrd="0" presId="urn:microsoft.com/office/officeart/2005/8/layout/matrix3"/>
    <dgm:cxn modelId="{BE0766A3-AF8F-9B4F-BBC5-A29A35AD6B6D}" type="presParOf" srcId="{FAA7060D-D04B-164F-A52B-9CACDC285B17}" destId="{53CE6563-D4DE-E548-BB9F-1A3CFD5EFC09}" srcOrd="3" destOrd="0" presId="urn:microsoft.com/office/officeart/2005/8/layout/matrix3"/>
    <dgm:cxn modelId="{DBEB6373-4D62-7643-BD44-26FA4D522591}" type="presParOf" srcId="{FAA7060D-D04B-164F-A52B-9CACDC285B17}" destId="{59B7B32D-E703-C549-A9FA-55CFCBC65A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FA1AB8-4310-4DA9-9D2B-6A687C941F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39DF88-C355-40C2-A3E6-4A047D4F3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a virtual team room experience</a:t>
          </a:r>
        </a:p>
      </dgm:t>
    </dgm:pt>
    <dgm:pt modelId="{2BFC54C4-1C8C-4F69-947A-8C7B13BDE231}" type="parTrans" cxnId="{F2EECD11-C8AF-45A2-86D2-51E8EE3D6AA9}">
      <dgm:prSet/>
      <dgm:spPr/>
      <dgm:t>
        <a:bodyPr/>
        <a:lstStyle/>
        <a:p>
          <a:endParaRPr lang="en-US"/>
        </a:p>
      </dgm:t>
    </dgm:pt>
    <dgm:pt modelId="{812A8335-8E7E-44A8-AF25-CA6475CBEE59}" type="sibTrans" cxnId="{F2EECD11-C8AF-45A2-86D2-51E8EE3D6AA9}">
      <dgm:prSet/>
      <dgm:spPr/>
      <dgm:t>
        <a:bodyPr/>
        <a:lstStyle/>
        <a:p>
          <a:endParaRPr lang="en-US"/>
        </a:p>
      </dgm:t>
    </dgm:pt>
    <dgm:pt modelId="{044F4B33-4E0B-45E3-86DE-CC58BFFE0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it on your phone, desktop, tablet, Apple Watch</a:t>
          </a:r>
        </a:p>
      </dgm:t>
    </dgm:pt>
    <dgm:pt modelId="{D19991E4-223A-477F-B8A8-260E98B793BF}" type="parTrans" cxnId="{04FF40A3-AF94-4B3C-8C99-4A954FCCA212}">
      <dgm:prSet/>
      <dgm:spPr/>
      <dgm:t>
        <a:bodyPr/>
        <a:lstStyle/>
        <a:p>
          <a:endParaRPr lang="en-US"/>
        </a:p>
      </dgm:t>
    </dgm:pt>
    <dgm:pt modelId="{DBFC9A42-D705-4A6B-9472-B1E940FFF85B}" type="sibTrans" cxnId="{04FF40A3-AF94-4B3C-8C99-4A954FCCA212}">
      <dgm:prSet/>
      <dgm:spPr/>
      <dgm:t>
        <a:bodyPr/>
        <a:lstStyle/>
        <a:p>
          <a:endParaRPr lang="en-US"/>
        </a:p>
      </dgm:t>
    </dgm:pt>
    <dgm:pt modelId="{00F4A751-28F1-4213-9EF3-11CC454F7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 it regularly</a:t>
          </a:r>
        </a:p>
      </dgm:t>
    </dgm:pt>
    <dgm:pt modelId="{40BB1436-FE62-442D-A112-6D1C327FEDB0}" type="parTrans" cxnId="{B45F488E-E424-40E0-B78D-B36121033E65}">
      <dgm:prSet/>
      <dgm:spPr/>
      <dgm:t>
        <a:bodyPr/>
        <a:lstStyle/>
        <a:p>
          <a:endParaRPr lang="en-US"/>
        </a:p>
      </dgm:t>
    </dgm:pt>
    <dgm:pt modelId="{D39911B5-DF31-4C13-A60B-F2EA9C697F73}" type="sibTrans" cxnId="{B45F488E-E424-40E0-B78D-B36121033E65}">
      <dgm:prSet/>
      <dgm:spPr/>
      <dgm:t>
        <a:bodyPr/>
        <a:lstStyle/>
        <a:p>
          <a:endParaRPr lang="en-US"/>
        </a:p>
      </dgm:t>
    </dgm:pt>
    <dgm:pt modelId="{0CED3D33-C9EE-4225-B670-203B61023F3C}" type="pres">
      <dgm:prSet presAssocID="{C4FA1AB8-4310-4DA9-9D2B-6A687C941F19}" presName="root" presStyleCnt="0">
        <dgm:presLayoutVars>
          <dgm:dir/>
          <dgm:resizeHandles val="exact"/>
        </dgm:presLayoutVars>
      </dgm:prSet>
      <dgm:spPr/>
    </dgm:pt>
    <dgm:pt modelId="{E7527769-CBA3-463D-A42B-167262426D4A}" type="pres">
      <dgm:prSet presAssocID="{A139DF88-C355-40C2-A3E6-4A047D4F331B}" presName="compNode" presStyleCnt="0"/>
      <dgm:spPr/>
    </dgm:pt>
    <dgm:pt modelId="{F08D9FB0-0366-4F54-8FEE-3197D5819FD3}" type="pres">
      <dgm:prSet presAssocID="{A139DF88-C355-40C2-A3E6-4A047D4F331B}" presName="bgRect" presStyleLbl="bgShp" presStyleIdx="0" presStyleCnt="3"/>
      <dgm:spPr/>
    </dgm:pt>
    <dgm:pt modelId="{00393170-B0FB-4D5A-AA0C-0837DDCB1266}" type="pres">
      <dgm:prSet presAssocID="{A139DF88-C355-40C2-A3E6-4A047D4F33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14007D3-BDD1-4717-A07B-B9DFE39711D7}" type="pres">
      <dgm:prSet presAssocID="{A139DF88-C355-40C2-A3E6-4A047D4F331B}" presName="spaceRect" presStyleCnt="0"/>
      <dgm:spPr/>
    </dgm:pt>
    <dgm:pt modelId="{D5A333A2-5C7A-4B39-8B03-E10A7D26DF21}" type="pres">
      <dgm:prSet presAssocID="{A139DF88-C355-40C2-A3E6-4A047D4F331B}" presName="parTx" presStyleLbl="revTx" presStyleIdx="0" presStyleCnt="3">
        <dgm:presLayoutVars>
          <dgm:chMax val="0"/>
          <dgm:chPref val="0"/>
        </dgm:presLayoutVars>
      </dgm:prSet>
      <dgm:spPr/>
    </dgm:pt>
    <dgm:pt modelId="{11D1A6DE-B0E5-48B2-8E69-73052630D7EE}" type="pres">
      <dgm:prSet presAssocID="{812A8335-8E7E-44A8-AF25-CA6475CBEE59}" presName="sibTrans" presStyleCnt="0"/>
      <dgm:spPr/>
    </dgm:pt>
    <dgm:pt modelId="{EBE0033A-271D-4184-9411-533EDCBE270A}" type="pres">
      <dgm:prSet presAssocID="{044F4B33-4E0B-45E3-86DE-CC58BFFE0616}" presName="compNode" presStyleCnt="0"/>
      <dgm:spPr/>
    </dgm:pt>
    <dgm:pt modelId="{A04BD385-62EE-4003-BF49-C4448D30A82D}" type="pres">
      <dgm:prSet presAssocID="{044F4B33-4E0B-45E3-86DE-CC58BFFE0616}" presName="bgRect" presStyleLbl="bgShp" presStyleIdx="1" presStyleCnt="3"/>
      <dgm:spPr/>
    </dgm:pt>
    <dgm:pt modelId="{64286303-299B-4AF4-A34E-E17526A73079}" type="pres">
      <dgm:prSet presAssocID="{044F4B33-4E0B-45E3-86DE-CC58BFFE06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AFD78C2-3B55-4038-86E2-F7B82C184F8F}" type="pres">
      <dgm:prSet presAssocID="{044F4B33-4E0B-45E3-86DE-CC58BFFE0616}" presName="spaceRect" presStyleCnt="0"/>
      <dgm:spPr/>
    </dgm:pt>
    <dgm:pt modelId="{99B2A1C3-4A13-49D3-B8FA-948E11D365DF}" type="pres">
      <dgm:prSet presAssocID="{044F4B33-4E0B-45E3-86DE-CC58BFFE0616}" presName="parTx" presStyleLbl="revTx" presStyleIdx="1" presStyleCnt="3">
        <dgm:presLayoutVars>
          <dgm:chMax val="0"/>
          <dgm:chPref val="0"/>
        </dgm:presLayoutVars>
      </dgm:prSet>
      <dgm:spPr/>
    </dgm:pt>
    <dgm:pt modelId="{CB6EF4D1-DF34-438F-B4C7-D5503E168EB2}" type="pres">
      <dgm:prSet presAssocID="{DBFC9A42-D705-4A6B-9472-B1E940FFF85B}" presName="sibTrans" presStyleCnt="0"/>
      <dgm:spPr/>
    </dgm:pt>
    <dgm:pt modelId="{A8731CDD-833F-4281-902D-117F58C9DC59}" type="pres">
      <dgm:prSet presAssocID="{00F4A751-28F1-4213-9EF3-11CC454F79F3}" presName="compNode" presStyleCnt="0"/>
      <dgm:spPr/>
    </dgm:pt>
    <dgm:pt modelId="{6532772B-80A8-4C32-A25F-1480962442AE}" type="pres">
      <dgm:prSet presAssocID="{00F4A751-28F1-4213-9EF3-11CC454F79F3}" presName="bgRect" presStyleLbl="bgShp" presStyleIdx="2" presStyleCnt="3"/>
      <dgm:spPr/>
    </dgm:pt>
    <dgm:pt modelId="{A2DA46BA-FFD3-4E17-8488-9BD53807E96F}" type="pres">
      <dgm:prSet presAssocID="{00F4A751-28F1-4213-9EF3-11CC454F79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1A87389-2CB0-4313-BBAB-2D479B39A7E5}" type="pres">
      <dgm:prSet presAssocID="{00F4A751-28F1-4213-9EF3-11CC454F79F3}" presName="spaceRect" presStyleCnt="0"/>
      <dgm:spPr/>
    </dgm:pt>
    <dgm:pt modelId="{5BD65F25-98D0-4DBC-85D3-FBC3EE21A289}" type="pres">
      <dgm:prSet presAssocID="{00F4A751-28F1-4213-9EF3-11CC454F79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EECD11-C8AF-45A2-86D2-51E8EE3D6AA9}" srcId="{C4FA1AB8-4310-4DA9-9D2B-6A687C941F19}" destId="{A139DF88-C355-40C2-A3E6-4A047D4F331B}" srcOrd="0" destOrd="0" parTransId="{2BFC54C4-1C8C-4F69-947A-8C7B13BDE231}" sibTransId="{812A8335-8E7E-44A8-AF25-CA6475CBEE59}"/>
    <dgm:cxn modelId="{3A646857-88CB-F644-8F2D-8F5B12905D95}" type="presOf" srcId="{C4FA1AB8-4310-4DA9-9D2B-6A687C941F19}" destId="{0CED3D33-C9EE-4225-B670-203B61023F3C}" srcOrd="0" destOrd="0" presId="urn:microsoft.com/office/officeart/2018/2/layout/IconVerticalSolidList"/>
    <dgm:cxn modelId="{FB9DE487-02C6-954C-A563-0BDB9642AE51}" type="presOf" srcId="{00F4A751-28F1-4213-9EF3-11CC454F79F3}" destId="{5BD65F25-98D0-4DBC-85D3-FBC3EE21A289}" srcOrd="0" destOrd="0" presId="urn:microsoft.com/office/officeart/2018/2/layout/IconVerticalSolidList"/>
    <dgm:cxn modelId="{B45F488E-E424-40E0-B78D-B36121033E65}" srcId="{C4FA1AB8-4310-4DA9-9D2B-6A687C941F19}" destId="{00F4A751-28F1-4213-9EF3-11CC454F79F3}" srcOrd="2" destOrd="0" parTransId="{40BB1436-FE62-442D-A112-6D1C327FEDB0}" sibTransId="{D39911B5-DF31-4C13-A60B-F2EA9C697F73}"/>
    <dgm:cxn modelId="{04FF40A3-AF94-4B3C-8C99-4A954FCCA212}" srcId="{C4FA1AB8-4310-4DA9-9D2B-6A687C941F19}" destId="{044F4B33-4E0B-45E3-86DE-CC58BFFE0616}" srcOrd="1" destOrd="0" parTransId="{D19991E4-223A-477F-B8A8-260E98B793BF}" sibTransId="{DBFC9A42-D705-4A6B-9472-B1E940FFF85B}"/>
    <dgm:cxn modelId="{413CF2DB-A33A-B045-8B99-314765A50E1C}" type="presOf" srcId="{044F4B33-4E0B-45E3-86DE-CC58BFFE0616}" destId="{99B2A1C3-4A13-49D3-B8FA-948E11D365DF}" srcOrd="0" destOrd="0" presId="urn:microsoft.com/office/officeart/2018/2/layout/IconVerticalSolidList"/>
    <dgm:cxn modelId="{DD938CDC-5ACE-3446-8A65-37A5542098D8}" type="presOf" srcId="{A139DF88-C355-40C2-A3E6-4A047D4F331B}" destId="{D5A333A2-5C7A-4B39-8B03-E10A7D26DF21}" srcOrd="0" destOrd="0" presId="urn:microsoft.com/office/officeart/2018/2/layout/IconVerticalSolidList"/>
    <dgm:cxn modelId="{0BD298AA-43C5-554A-B1F9-F82F99F845C0}" type="presParOf" srcId="{0CED3D33-C9EE-4225-B670-203B61023F3C}" destId="{E7527769-CBA3-463D-A42B-167262426D4A}" srcOrd="0" destOrd="0" presId="urn:microsoft.com/office/officeart/2018/2/layout/IconVerticalSolidList"/>
    <dgm:cxn modelId="{9F34030C-AA7F-254B-A442-B138E6DE0CED}" type="presParOf" srcId="{E7527769-CBA3-463D-A42B-167262426D4A}" destId="{F08D9FB0-0366-4F54-8FEE-3197D5819FD3}" srcOrd="0" destOrd="0" presId="urn:microsoft.com/office/officeart/2018/2/layout/IconVerticalSolidList"/>
    <dgm:cxn modelId="{5F907871-0FB7-5747-8AAF-67826326CC08}" type="presParOf" srcId="{E7527769-CBA3-463D-A42B-167262426D4A}" destId="{00393170-B0FB-4D5A-AA0C-0837DDCB1266}" srcOrd="1" destOrd="0" presId="urn:microsoft.com/office/officeart/2018/2/layout/IconVerticalSolidList"/>
    <dgm:cxn modelId="{CEB4F0CF-4EFB-FA43-A7B7-7FE972414DB8}" type="presParOf" srcId="{E7527769-CBA3-463D-A42B-167262426D4A}" destId="{914007D3-BDD1-4717-A07B-B9DFE39711D7}" srcOrd="2" destOrd="0" presId="urn:microsoft.com/office/officeart/2018/2/layout/IconVerticalSolidList"/>
    <dgm:cxn modelId="{A439EFE4-97EF-B945-A99E-B178801D8F57}" type="presParOf" srcId="{E7527769-CBA3-463D-A42B-167262426D4A}" destId="{D5A333A2-5C7A-4B39-8B03-E10A7D26DF21}" srcOrd="3" destOrd="0" presId="urn:microsoft.com/office/officeart/2018/2/layout/IconVerticalSolidList"/>
    <dgm:cxn modelId="{170133BE-B099-D443-8568-DFE30247C4CD}" type="presParOf" srcId="{0CED3D33-C9EE-4225-B670-203B61023F3C}" destId="{11D1A6DE-B0E5-48B2-8E69-73052630D7EE}" srcOrd="1" destOrd="0" presId="urn:microsoft.com/office/officeart/2018/2/layout/IconVerticalSolidList"/>
    <dgm:cxn modelId="{82496EA2-148F-214C-8CE4-7BD3F6D9177F}" type="presParOf" srcId="{0CED3D33-C9EE-4225-B670-203B61023F3C}" destId="{EBE0033A-271D-4184-9411-533EDCBE270A}" srcOrd="2" destOrd="0" presId="urn:microsoft.com/office/officeart/2018/2/layout/IconVerticalSolidList"/>
    <dgm:cxn modelId="{F5E85B86-7AE2-954F-98F1-7FB34F04B4C2}" type="presParOf" srcId="{EBE0033A-271D-4184-9411-533EDCBE270A}" destId="{A04BD385-62EE-4003-BF49-C4448D30A82D}" srcOrd="0" destOrd="0" presId="urn:microsoft.com/office/officeart/2018/2/layout/IconVerticalSolidList"/>
    <dgm:cxn modelId="{3300E291-9844-584B-95E3-0BE4CF4C7D41}" type="presParOf" srcId="{EBE0033A-271D-4184-9411-533EDCBE270A}" destId="{64286303-299B-4AF4-A34E-E17526A73079}" srcOrd="1" destOrd="0" presId="urn:microsoft.com/office/officeart/2018/2/layout/IconVerticalSolidList"/>
    <dgm:cxn modelId="{560A9787-3B1D-3C4F-9D14-63477DB3460F}" type="presParOf" srcId="{EBE0033A-271D-4184-9411-533EDCBE270A}" destId="{8AFD78C2-3B55-4038-86E2-F7B82C184F8F}" srcOrd="2" destOrd="0" presId="urn:microsoft.com/office/officeart/2018/2/layout/IconVerticalSolidList"/>
    <dgm:cxn modelId="{09CAD6F0-E5B3-6345-A236-3BABEE35B8D0}" type="presParOf" srcId="{EBE0033A-271D-4184-9411-533EDCBE270A}" destId="{99B2A1C3-4A13-49D3-B8FA-948E11D365DF}" srcOrd="3" destOrd="0" presId="urn:microsoft.com/office/officeart/2018/2/layout/IconVerticalSolidList"/>
    <dgm:cxn modelId="{47B464C3-AC2A-7645-95C4-8327E3F3F9D7}" type="presParOf" srcId="{0CED3D33-C9EE-4225-B670-203B61023F3C}" destId="{CB6EF4D1-DF34-438F-B4C7-D5503E168EB2}" srcOrd="3" destOrd="0" presId="urn:microsoft.com/office/officeart/2018/2/layout/IconVerticalSolidList"/>
    <dgm:cxn modelId="{D2D1D44F-76B7-2640-B821-353028FA939A}" type="presParOf" srcId="{0CED3D33-C9EE-4225-B670-203B61023F3C}" destId="{A8731CDD-833F-4281-902D-117F58C9DC59}" srcOrd="4" destOrd="0" presId="urn:microsoft.com/office/officeart/2018/2/layout/IconVerticalSolidList"/>
    <dgm:cxn modelId="{6CCA2A74-10F2-4342-B46F-D9619067C030}" type="presParOf" srcId="{A8731CDD-833F-4281-902D-117F58C9DC59}" destId="{6532772B-80A8-4C32-A25F-1480962442AE}" srcOrd="0" destOrd="0" presId="urn:microsoft.com/office/officeart/2018/2/layout/IconVerticalSolidList"/>
    <dgm:cxn modelId="{50BABA6A-7832-BC42-8723-22FAABBD8049}" type="presParOf" srcId="{A8731CDD-833F-4281-902D-117F58C9DC59}" destId="{A2DA46BA-FFD3-4E17-8488-9BD53807E96F}" srcOrd="1" destOrd="0" presId="urn:microsoft.com/office/officeart/2018/2/layout/IconVerticalSolidList"/>
    <dgm:cxn modelId="{A00CE346-447B-094A-BFE7-8DDDE139B8D8}" type="presParOf" srcId="{A8731CDD-833F-4281-902D-117F58C9DC59}" destId="{E1A87389-2CB0-4313-BBAB-2D479B39A7E5}" srcOrd="2" destOrd="0" presId="urn:microsoft.com/office/officeart/2018/2/layout/IconVerticalSolidList"/>
    <dgm:cxn modelId="{A80AE6C6-FC38-A644-B642-AE4145A06EBE}" type="presParOf" srcId="{A8731CDD-833F-4281-902D-117F58C9DC59}" destId="{5BD65F25-98D0-4DBC-85D3-FBC3EE21A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628956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At the end of the course: Paper, presentation, demo, and dialogue on a topic: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Foundations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Explorations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Futures</a:t>
          </a:r>
        </a:p>
      </dsp:txBody>
      <dsp:txXfrm>
        <a:off x="0" y="628956"/>
        <a:ext cx="6797675" cy="2142000"/>
      </dsp:txXfrm>
    </dsp:sp>
    <dsp:sp modelId="{D825121D-FA8C-0F4E-A09B-4D7BAC3533AE}">
      <dsp:nvSpPr>
        <dsp:cNvPr id="0" name=""/>
        <dsp:cNvSpPr/>
      </dsp:nvSpPr>
      <dsp:spPr>
        <a:xfrm>
          <a:off x="339883" y="333756"/>
          <a:ext cx="4758372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a State-of-the-Field Project</a:t>
          </a:r>
        </a:p>
      </dsp:txBody>
      <dsp:txXfrm>
        <a:off x="368704" y="362577"/>
        <a:ext cx="4700730" cy="532757"/>
      </dsp:txXfrm>
    </dsp:sp>
    <dsp:sp modelId="{2256F558-DC5A-A045-BF63-24A07A537E9E}">
      <dsp:nvSpPr>
        <dsp:cNvPr id="0" name=""/>
        <dsp:cNvSpPr/>
      </dsp:nvSpPr>
      <dsp:spPr>
        <a:xfrm>
          <a:off x="0" y="3174156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Finding content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Collaborating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Discussing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Writing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Presenting</a:t>
          </a:r>
        </a:p>
      </dsp:txBody>
      <dsp:txXfrm>
        <a:off x="0" y="3174156"/>
        <a:ext cx="6797675" cy="2142000"/>
      </dsp:txXfrm>
    </dsp:sp>
    <dsp:sp modelId="{AE0AAF2A-B1BA-CD42-8004-706B73049554}">
      <dsp:nvSpPr>
        <dsp:cNvPr id="0" name=""/>
        <dsp:cNvSpPr/>
      </dsp:nvSpPr>
      <dsp:spPr>
        <a:xfrm>
          <a:off x="339883" y="2878956"/>
          <a:ext cx="4758372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Learn approaches for technical topic</a:t>
          </a:r>
        </a:p>
      </dsp:txBody>
      <dsp:txXfrm>
        <a:off x="368704" y="2907777"/>
        <a:ext cx="4700730" cy="53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4D28C-B6C3-9240-A860-EB6D901C5D34}">
      <dsp:nvSpPr>
        <dsp:cNvPr id="0" name=""/>
        <dsp:cNvSpPr/>
      </dsp:nvSpPr>
      <dsp:spPr>
        <a:xfrm>
          <a:off x="3423478" y="0"/>
          <a:ext cx="3423478" cy="1603513"/>
        </a:xfrm>
        <a:prstGeom prst="trapezoid">
          <a:avLst>
            <a:gd name="adj" fmla="val 106749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 Futures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What is next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Why and how</a:t>
          </a:r>
        </a:p>
      </dsp:txBody>
      <dsp:txXfrm>
        <a:off x="3423478" y="0"/>
        <a:ext cx="3423478" cy="1603513"/>
      </dsp:txXfrm>
    </dsp:sp>
    <dsp:sp modelId="{C4B3E9C8-11F5-5F4C-BE3C-FB76D7BC99E5}">
      <dsp:nvSpPr>
        <dsp:cNvPr id="0" name=""/>
        <dsp:cNvSpPr/>
      </dsp:nvSpPr>
      <dsp:spPr>
        <a:xfrm>
          <a:off x="1711738" y="1603513"/>
          <a:ext cx="6846956" cy="1603513"/>
        </a:xfrm>
        <a:prstGeom prst="trapezoid">
          <a:avLst>
            <a:gd name="adj" fmla="val 106749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Explorations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Refine focus and depth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Design something and build 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Describe, observe, analyze, explain</a:t>
          </a:r>
        </a:p>
      </dsp:txBody>
      <dsp:txXfrm>
        <a:off x="2909956" y="1603513"/>
        <a:ext cx="4450521" cy="1603513"/>
      </dsp:txXfrm>
    </dsp:sp>
    <dsp:sp modelId="{53534191-732C-2644-A55F-90AB3AF0F0B3}">
      <dsp:nvSpPr>
        <dsp:cNvPr id="0" name=""/>
        <dsp:cNvSpPr/>
      </dsp:nvSpPr>
      <dsp:spPr>
        <a:xfrm>
          <a:off x="0" y="3207026"/>
          <a:ext cx="10270434" cy="1603513"/>
        </a:xfrm>
        <a:prstGeom prst="trapezoid">
          <a:avLst>
            <a:gd name="adj" fmla="val 106749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Foundations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Phase C: Expertise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Phase B: Robust Mental Model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Phase A: Preliminary Mental Model</a:t>
          </a:r>
        </a:p>
      </dsp:txBody>
      <dsp:txXfrm>
        <a:off x="1797325" y="3207026"/>
        <a:ext cx="6675782" cy="1603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888380"/>
          <a:ext cx="6797675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Sustained learning skills and habits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Presence in the virtual world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Collaborative approach to life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I am ready for change</a:t>
          </a:r>
        </a:p>
      </dsp:txBody>
      <dsp:txXfrm>
        <a:off x="0" y="888380"/>
        <a:ext cx="6797675" cy="1735650"/>
      </dsp:txXfrm>
    </dsp:sp>
    <dsp:sp modelId="{D825121D-FA8C-0F4E-A09B-4D7BAC3533AE}">
      <dsp:nvSpPr>
        <dsp:cNvPr id="0" name=""/>
        <dsp:cNvSpPr/>
      </dsp:nvSpPr>
      <dsp:spPr>
        <a:xfrm>
          <a:off x="339883" y="607940"/>
          <a:ext cx="4758372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for professional computing life</a:t>
          </a:r>
          <a:endParaRPr lang="en-US" sz="1900" kern="1200" dirty="0"/>
        </a:p>
      </dsp:txBody>
      <dsp:txXfrm>
        <a:off x="367263" y="635320"/>
        <a:ext cx="4703612" cy="506119"/>
      </dsp:txXfrm>
    </dsp:sp>
    <dsp:sp modelId="{98C4EB67-A9EF-4A43-9E6E-AA99A22738E2}">
      <dsp:nvSpPr>
        <dsp:cNvPr id="0" name=""/>
        <dsp:cNvSpPr/>
      </dsp:nvSpPr>
      <dsp:spPr>
        <a:xfrm>
          <a:off x="0" y="3007071"/>
          <a:ext cx="6797675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Execute today’s ideas &amp; invest in new ideas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 today’s job &amp; prepare for next one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Collaborate today with colleagues &amp; increase your existing network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I am a learner</a:t>
          </a:r>
        </a:p>
      </dsp:txBody>
      <dsp:txXfrm>
        <a:off x="0" y="3007071"/>
        <a:ext cx="6797675" cy="2034900"/>
      </dsp:txXfrm>
    </dsp:sp>
    <dsp:sp modelId="{0156E9E8-1BAF-254D-AE13-BE99CFE6C2F8}">
      <dsp:nvSpPr>
        <dsp:cNvPr id="0" name=""/>
        <dsp:cNvSpPr/>
      </dsp:nvSpPr>
      <dsp:spPr>
        <a:xfrm>
          <a:off x="339883" y="2726630"/>
          <a:ext cx="4758372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Cultivate a growth mindset</a:t>
          </a:r>
        </a:p>
      </dsp:txBody>
      <dsp:txXfrm>
        <a:off x="367263" y="2754010"/>
        <a:ext cx="4703612" cy="506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End of Semester (</a:t>
          </a:r>
          <a:r>
            <a:rPr lang="en-US" sz="1900" kern="1200" dirty="0" err="1"/>
            <a:t>EoS</a:t>
          </a:r>
          <a:r>
            <a:rPr lang="en-US" sz="1900" kern="1200" dirty="0"/>
            <a:t>)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Half of what you know now is irrelevant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¾ of what you know now is irrelevant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7/8 of what you know now is irrelevant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15/16 …, you get it.  </a:t>
          </a:r>
          <a:r>
            <a:rPr lang="en-US" sz="1400" b="1" kern="1200" dirty="0"/>
            <a:t>Yikes!</a:t>
          </a:r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End of Semester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¾ of what you need to know you learned the past 6 year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7/8 of what you need to know you learned the past 9 year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15/16 of what you need to know you learned the past 12 year, and so on.</a:t>
          </a:r>
          <a:endParaRPr lang="en-US" sz="1500" b="1" kern="1200" dirty="0"/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2FDBC-F9FE-0348-BCE4-5B8EEA789131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B4D4F-9C05-BE42-BA40-5BBA1BCAE6D3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Slack 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Backbone for lightweight interactions</a:t>
          </a:r>
        </a:p>
      </dsp:txBody>
      <dsp:txXfrm>
        <a:off x="1505536" y="576055"/>
        <a:ext cx="1777715" cy="1777715"/>
      </dsp:txXfrm>
    </dsp:sp>
    <dsp:sp modelId="{020148EF-D3B1-1742-BBE1-232DD60FFE50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5">
            <a:hueOff val="-497752"/>
            <a:satOff val="46"/>
            <a:lumOff val="-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Zoom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Individual discussions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Backup for Absence</a:t>
          </a:r>
        </a:p>
      </dsp:txBody>
      <dsp:txXfrm>
        <a:off x="3627134" y="576055"/>
        <a:ext cx="1777715" cy="1777715"/>
      </dsp:txXfrm>
    </dsp:sp>
    <dsp:sp modelId="{53CE6563-D4DE-E548-BB9F-1A3CFD5EFC09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5">
            <a:hueOff val="-995505"/>
            <a:satOff val="92"/>
            <a:lumOff val="-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GoogleDocs</a:t>
          </a:r>
          <a:r>
            <a:rPr lang="en-US" sz="2000" kern="1200" dirty="0"/>
            <a:t> Generative AI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development</a:t>
          </a:r>
        </a:p>
      </dsp:txBody>
      <dsp:txXfrm>
        <a:off x="1505536" y="2697653"/>
        <a:ext cx="1777715" cy="1777715"/>
      </dsp:txXfrm>
    </dsp:sp>
    <dsp:sp modelId="{59B7B32D-E703-C549-A9FA-55CFCBC65A86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-1493257"/>
            <a:satOff val="138"/>
            <a:lumOff val="-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management</a:t>
          </a:r>
        </a:p>
      </dsp:txBody>
      <dsp:txXfrm>
        <a:off x="3627134" y="2697653"/>
        <a:ext cx="1777715" cy="17777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9FB0-0366-4F54-8FEE-3197D5819FD3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93170-B0FB-4D5A-AA0C-0837DDCB1266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333A2-5C7A-4B39-8B03-E10A7D26D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Enables a virtual team room experience</a:t>
          </a:r>
        </a:p>
      </dsp:txBody>
      <dsp:txXfrm>
        <a:off x="1689780" y="625"/>
        <a:ext cx="4892774" cy="1463013"/>
      </dsp:txXfrm>
    </dsp:sp>
    <dsp:sp modelId="{A04BD385-62EE-4003-BF49-C4448D30A82D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6303-299B-4AF4-A34E-E17526A73079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A1C3-4A13-49D3-B8FA-948E11D365DF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it on your phone, desktop, tablet, Apple Watch</a:t>
          </a:r>
        </a:p>
      </dsp:txBody>
      <dsp:txXfrm>
        <a:off x="1689780" y="1829392"/>
        <a:ext cx="4892774" cy="1463013"/>
      </dsp:txXfrm>
    </dsp:sp>
    <dsp:sp modelId="{6532772B-80A8-4C32-A25F-1480962442AE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A46BA-FFD3-4E17-8488-9BD53807E96F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65F25-98D0-4DBC-85D3-FBC3EE21A289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 it regularly</a:t>
          </a:r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8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aherou.github.io/Te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g/g-0m35Mzndc-cs-capstone-course-compani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mini.google.com/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B6FE6DF1-3BB3-45DD-B33F-ADD10CFFA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29793-FD5C-9B4A-ACC0-B9015AE9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>
                <a:solidFill>
                  <a:schemeClr val="bg1"/>
                </a:solidFill>
              </a:rPr>
              <a:t>Intro to Computer Science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C27C-2E5A-8341-9295-6A28CA718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Michael A. Heroux</a:t>
            </a:r>
          </a:p>
        </p:txBody>
      </p:sp>
    </p:spTree>
    <p:extLst>
      <p:ext uri="{BB962C8B-B14F-4D97-AF65-F5344CB8AC3E}">
        <p14:creationId xmlns:p14="http://schemas.microsoft.com/office/powerpoint/2010/main" val="5300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C5BC8-4F32-4948-9614-C25F6FBF6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E918A-646C-E645-ADDE-9D0F94F8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Expectations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D9C8-CAFF-1F4A-A2BC-635B4B86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Keep strategic goals in mind</a:t>
            </a:r>
          </a:p>
          <a:p>
            <a:pPr lvl="1"/>
            <a:r>
              <a:rPr lang="en-US" dirty="0"/>
              <a:t>Prepare for professional life</a:t>
            </a:r>
          </a:p>
          <a:p>
            <a:pPr lvl="1"/>
            <a:r>
              <a:rPr lang="en-US" dirty="0"/>
              <a:t>Cultivate a growth mindset</a:t>
            </a:r>
          </a:p>
          <a:p>
            <a:pPr lvl="1"/>
            <a:r>
              <a:rPr lang="en-US" dirty="0"/>
              <a:t>Our tactics can change</a:t>
            </a:r>
          </a:p>
          <a:p>
            <a:r>
              <a:rPr lang="en-US" dirty="0"/>
              <a:t>Be transparent</a:t>
            </a:r>
          </a:p>
          <a:p>
            <a:pPr lvl="1"/>
            <a:r>
              <a:rPr lang="en-US" dirty="0"/>
              <a:t>Communicate to me and your classmates about opportunities, challenges</a:t>
            </a:r>
          </a:p>
          <a:p>
            <a:pPr lvl="1"/>
            <a:r>
              <a:rPr lang="en-US" dirty="0"/>
              <a:t>Communicate early, when issues are just emerging and easier to address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Stay focused</a:t>
            </a:r>
          </a:p>
          <a:p>
            <a:pPr lvl="1"/>
            <a:r>
              <a:rPr lang="en-US" dirty="0"/>
              <a:t>Adapt as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F03DB-3B3F-1F4E-A6AD-518A685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C168-4011-AF49-885F-EA64D06F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899504" cy="334274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https://maherou.github.io/Teaching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6D76-8FDA-4DC2-98CB-CFE856798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Tactical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2647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14C3A-B1AC-F536-90BF-80ADD44A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dirty="0"/>
              <a:t>State of the Field Components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6B471F-6B64-E125-4131-3B4D6CA61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435134"/>
              </p:ext>
            </p:extLst>
          </p:nvPr>
        </p:nvGraphicFramePr>
        <p:xfrm>
          <a:off x="1921566" y="1311966"/>
          <a:ext cx="10270434" cy="4810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B88A0BBD-F8BB-F323-FE4D-EEB4512F6D43}"/>
              </a:ext>
            </a:extLst>
          </p:cNvPr>
          <p:cNvSpPr/>
          <p:nvPr/>
        </p:nvSpPr>
        <p:spPr>
          <a:xfrm>
            <a:off x="1847551" y="4523555"/>
            <a:ext cx="1673414" cy="1598949"/>
          </a:xfrm>
          <a:prstGeom prst="leftBrace">
            <a:avLst>
              <a:gd name="adj1" fmla="val 8333"/>
              <a:gd name="adj2" fmla="val 488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11EB8-33C3-58EE-08A3-08708E2EB4DC}"/>
              </a:ext>
            </a:extLst>
          </p:cNvPr>
          <p:cNvSpPr txBox="1"/>
          <p:nvPr/>
        </p:nvSpPr>
        <p:spPr>
          <a:xfrm>
            <a:off x="259559" y="5138363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1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9636D1B-A728-1875-0AFE-58D2527F3B02}"/>
              </a:ext>
            </a:extLst>
          </p:cNvPr>
          <p:cNvSpPr/>
          <p:nvPr/>
        </p:nvSpPr>
        <p:spPr>
          <a:xfrm>
            <a:off x="1849731" y="2974428"/>
            <a:ext cx="3405442" cy="3148076"/>
          </a:xfrm>
          <a:prstGeom prst="leftBrace">
            <a:avLst>
              <a:gd name="adj1" fmla="val 8333"/>
              <a:gd name="adj2" fmla="val 2100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D707B-D976-808A-AC5B-C397AB27FEAE}"/>
              </a:ext>
            </a:extLst>
          </p:cNvPr>
          <p:cNvSpPr txBox="1"/>
          <p:nvPr/>
        </p:nvSpPr>
        <p:spPr>
          <a:xfrm>
            <a:off x="259560" y="3462309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2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CAC25D5-7121-C51D-0540-2F15D354BC15}"/>
              </a:ext>
            </a:extLst>
          </p:cNvPr>
          <p:cNvSpPr/>
          <p:nvPr/>
        </p:nvSpPr>
        <p:spPr>
          <a:xfrm>
            <a:off x="1847551" y="1311965"/>
            <a:ext cx="5152338" cy="4810539"/>
          </a:xfrm>
          <a:prstGeom prst="leftBrace">
            <a:avLst>
              <a:gd name="adj1" fmla="val 8333"/>
              <a:gd name="adj2" fmla="val 1984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3AC79-FFEF-2927-466C-91814D904569}"/>
              </a:ext>
            </a:extLst>
          </p:cNvPr>
          <p:cNvSpPr txBox="1"/>
          <p:nvPr/>
        </p:nvSpPr>
        <p:spPr>
          <a:xfrm>
            <a:off x="259558" y="2110474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3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8AB1B8BB-15FC-02B5-69B2-AF96D4F0CC87}"/>
              </a:ext>
            </a:extLst>
          </p:cNvPr>
          <p:cNvSpPr/>
          <p:nvPr/>
        </p:nvSpPr>
        <p:spPr>
          <a:xfrm>
            <a:off x="10500300" y="1311965"/>
            <a:ext cx="1689520" cy="4810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8562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Strategic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87763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6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Timeline: CS Knowledge “half life”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5834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0560AE-F671-7F42-B03B-005559300A3A}"/>
              </a:ext>
            </a:extLst>
          </p:cNvPr>
          <p:cNvSpPr txBox="1"/>
          <p:nvPr/>
        </p:nvSpPr>
        <p:spPr>
          <a:xfrm>
            <a:off x="2432095" y="5675588"/>
            <a:ext cx="64439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Without regular learning of new content, our skills diminish!</a:t>
            </a:r>
          </a:p>
          <a:p>
            <a:r>
              <a:rPr lang="en-US" dirty="0"/>
              <a:t>Rate of progress seems to be accelerating: 3 years -&gt; 2, 1.5?</a:t>
            </a:r>
          </a:p>
        </p:txBody>
      </p:sp>
    </p:spTree>
    <p:extLst>
      <p:ext uri="{BB962C8B-B14F-4D97-AF65-F5344CB8AC3E}">
        <p14:creationId xmlns:p14="http://schemas.microsoft.com/office/powerpoint/2010/main" val="68639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Timeline: CS Knowledge Growth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5436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49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300"/>
              <a:t>Communication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CEE0A-596B-40A7-9D3D-EBB74B4A7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61432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59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Slack: Creating persistent presence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D136BD7-B993-49A4-B5AA-29AEC4F6D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0188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58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E947A-F3E0-994C-8F84-242FA94B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Generative AI Tools</a:t>
            </a:r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EF70ABF8-AEB8-265B-9270-1EF0FD6E9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1" r="33050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28F9-BD5C-B777-5D37-08C33210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3" y="2108201"/>
            <a:ext cx="6477233" cy="3760891"/>
          </a:xfrm>
        </p:spPr>
        <p:txBody>
          <a:bodyPr>
            <a:normAutofit/>
          </a:bodyPr>
          <a:lstStyle/>
          <a:p>
            <a:r>
              <a:rPr lang="en-US" dirty="0"/>
              <a:t>Exciting new frontier</a:t>
            </a:r>
          </a:p>
          <a:p>
            <a:r>
              <a:rPr lang="en-US" dirty="0"/>
              <a:t>We will embrace and explore the use of these tools!</a:t>
            </a:r>
          </a:p>
          <a:p>
            <a:r>
              <a:rPr lang="en-US" dirty="0"/>
              <a:t>We have a </a:t>
            </a:r>
            <a:r>
              <a:rPr lang="en-US" dirty="0">
                <a:hlinkClick r:id="rId3"/>
              </a:rPr>
              <a:t>virtual CS373 instructor</a:t>
            </a:r>
            <a:r>
              <a:rPr lang="en-US" dirty="0"/>
              <a:t>*</a:t>
            </a:r>
          </a:p>
          <a:p>
            <a:r>
              <a:rPr lang="en-US" dirty="0"/>
              <a:t>We have </a:t>
            </a:r>
            <a:r>
              <a:rPr lang="en-US" dirty="0">
                <a:hlinkClick r:id="rId4"/>
              </a:rPr>
              <a:t>Gemini Deep Research</a:t>
            </a:r>
            <a:endParaRPr lang="en-US" dirty="0"/>
          </a:p>
          <a:p>
            <a:r>
              <a:rPr lang="en-US" dirty="0"/>
              <a:t>…And many emerging capabilities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4C4A6-BBA5-8CF6-8F99-7A25CE3BF4A9}"/>
              </a:ext>
            </a:extLst>
          </p:cNvPr>
          <p:cNvSpPr txBox="1"/>
          <p:nvPr/>
        </p:nvSpPr>
        <p:spPr>
          <a:xfrm>
            <a:off x="4823460" y="6252210"/>
            <a:ext cx="721415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* https://</a:t>
            </a:r>
            <a:r>
              <a:rPr lang="en-US" sz="1600" dirty="0" err="1"/>
              <a:t>chat.openai.com</a:t>
            </a:r>
            <a:r>
              <a:rPr lang="en-US" sz="1600" dirty="0"/>
              <a:t>/g/g-0m35Mzndc-cs-capstone-course-companion</a:t>
            </a:r>
          </a:p>
        </p:txBody>
      </p:sp>
    </p:spTree>
    <p:extLst>
      <p:ext uri="{BB962C8B-B14F-4D97-AF65-F5344CB8AC3E}">
        <p14:creationId xmlns:p14="http://schemas.microsoft.com/office/powerpoint/2010/main" val="416050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433DD"/>
      </a:accent1>
      <a:accent2>
        <a:srgbClr val="8937D0"/>
      </a:accent2>
      <a:accent3>
        <a:srgbClr val="5C4AE1"/>
      </a:accent3>
      <a:accent4>
        <a:srgbClr val="2A5BCD"/>
      </a:accent4>
      <a:accent5>
        <a:srgbClr val="33ADDD"/>
      </a:accent5>
      <a:accent6>
        <a:srgbClr val="1EB5A1"/>
      </a:accent6>
      <a:hlink>
        <a:srgbClr val="3F86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489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RetrospectVTI</vt:lpstr>
      <vt:lpstr>Intro to Computer Science Research</vt:lpstr>
      <vt:lpstr>Tactical Goals</vt:lpstr>
      <vt:lpstr>State of the Field Components</vt:lpstr>
      <vt:lpstr>Strategic Goals</vt:lpstr>
      <vt:lpstr>Timeline: CS Knowledge “half life”</vt:lpstr>
      <vt:lpstr>Timeline: CS Knowledge Growth</vt:lpstr>
      <vt:lpstr>Communication tools</vt:lpstr>
      <vt:lpstr>Slack: Creating persistent presence</vt:lpstr>
      <vt:lpstr>Generative AI Tools</vt:lpstr>
      <vt:lpstr>Expectations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 Research</dc:title>
  <dc:creator>Heroux, Mike</dc:creator>
  <cp:lastModifiedBy>Heroux, Michael</cp:lastModifiedBy>
  <cp:revision>8</cp:revision>
  <dcterms:created xsi:type="dcterms:W3CDTF">2020-08-31T17:40:19Z</dcterms:created>
  <dcterms:modified xsi:type="dcterms:W3CDTF">2025-01-23T23:34:20Z</dcterms:modified>
</cp:coreProperties>
</file>