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4" r:id="rId6"/>
    <p:sldId id="267" r:id="rId7"/>
    <p:sldId id="268" r:id="rId8"/>
    <p:sldId id="265" r:id="rId9"/>
    <p:sldId id="266" r:id="rId1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0929"/>
  </p:normalViewPr>
  <p:slideViewPr>
    <p:cSldViewPr>
      <p:cViewPr varScale="1">
        <p:scale>
          <a:sx n="124" d="100"/>
          <a:sy n="124" d="100"/>
        </p:scale>
        <p:origin x="1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Labels:</a:t>
            </a:r>
          </a:p>
          <a:p>
            <a:pPr lvl="1"/>
            <a:r>
              <a:rPr lang="en-US" dirty="0"/>
              <a:t>\label{</a:t>
            </a:r>
            <a:r>
              <a:rPr lang="en-US" dirty="0" err="1"/>
              <a:t>label_name</a:t>
            </a:r>
            <a:r>
              <a:rPr lang="en-US" dirty="0"/>
              <a:t>} and \ref{</a:t>
            </a:r>
            <a:r>
              <a:rPr lang="en-US" dirty="0" err="1"/>
              <a:t>label_name</a:t>
            </a:r>
            <a:r>
              <a:rPr lang="en-US" dirty="0"/>
              <a:t>}</a:t>
            </a:r>
          </a:p>
          <a:p>
            <a:r>
              <a:rPr lang="en-US" dirty="0"/>
              <a:t>Use ~:</a:t>
            </a:r>
          </a:p>
          <a:p>
            <a:pPr lvl="1"/>
            <a:r>
              <a:rPr lang="en-US" dirty="0"/>
              <a:t>In Smith and Jones~\cite{2014SmithJones}, we see that …</a:t>
            </a:r>
          </a:p>
          <a:p>
            <a:pPr lvl="1"/>
            <a:r>
              <a:rPr lang="en-US" dirty="0"/>
              <a:t>In Section~\ref{intro}, …</a:t>
            </a:r>
          </a:p>
          <a:p>
            <a:pPr lvl="1"/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Figures:</a:t>
            </a:r>
          </a:p>
          <a:p>
            <a:pPr lvl="1"/>
            <a:r>
              <a:rPr lang="en-US" dirty="0"/>
              <a:t>Clearly labeled: Units, legend, title.</a:t>
            </a:r>
          </a:p>
          <a:p>
            <a:pPr lvl="1"/>
            <a:r>
              <a:rPr lang="en-US" dirty="0"/>
              <a:t>Captions: Should explain the figure in summary.</a:t>
            </a:r>
          </a:p>
          <a:p>
            <a:r>
              <a:rPr lang="en-US" dirty="0"/>
              <a:t>Spreading a figure across two columns.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530505"/>
            <a:ext cx="37208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 spread a figure across two columns:</a:t>
            </a:r>
          </a:p>
          <a:p>
            <a:endParaRPr lang="en-US" sz="1600" dirty="0"/>
          </a:p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b="1" dirty="0"/>
              <a:t>\begin{figure}[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b="1" dirty="0"/>
              <a:t>\begin{figure*}[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\end{figure*}</a:t>
            </a:r>
          </a:p>
          <a:p>
            <a:endParaRPr lang="en-US" sz="1600" b="1" dirty="0"/>
          </a:p>
          <a:p>
            <a:r>
              <a:rPr lang="en-US" sz="1600" dirty="0"/>
              <a:t>This also works for tables (i.e. table*).</a:t>
            </a: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#6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2452</TotalTime>
  <Words>414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Times New Roman</vt:lpstr>
      <vt:lpstr>Blank Presentation</vt:lpstr>
      <vt:lpstr>Technical Writing &amp; Presenting 2.0</vt:lpstr>
      <vt:lpstr>Labels and Citations</vt:lpstr>
      <vt:lpstr>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Heroux, Mike</cp:lastModifiedBy>
  <cp:revision>47</cp:revision>
  <cp:lastPrinted>2000-01-31T19:29:59Z</cp:lastPrinted>
  <dcterms:created xsi:type="dcterms:W3CDTF">2011-09-05T17:10:27Z</dcterms:created>
  <dcterms:modified xsi:type="dcterms:W3CDTF">2020-03-23T19:40:57Z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