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4" r:id="rId5"/>
    <p:sldId id="265" r:id="rId6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2" autoAdjust="0"/>
    <p:restoredTop sz="90929"/>
  </p:normalViewPr>
  <p:slideViewPr>
    <p:cSldViewPr>
      <p:cViewPr varScale="1">
        <p:scale>
          <a:sx n="146" d="100"/>
          <a:sy n="146" d="100"/>
        </p:scale>
        <p:origin x="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</a:t>
            </a:r>
            <a:r>
              <a:rPr lang="en-US" dirty="0"/>
              <a:t>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CSCI 373 Mike Heroux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 3Mike </a:t>
            </a:r>
            <a:r>
              <a:rPr lang="en-US" dirty="0"/>
              <a:t>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</a:t>
            </a:r>
            <a:r>
              <a:rPr lang="en-US" dirty="0"/>
              <a:t>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 smtClean="0"/>
              <a:t>The Art of Prediction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</a:t>
            </a:r>
            <a:r>
              <a:rPr lang="en-US" dirty="0" smtClean="0"/>
              <a:t>373</a:t>
            </a:r>
            <a:endParaRPr lang="en-US" dirty="0"/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“It's tough to make predictions, especially about the future.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sz="1800" dirty="0" smtClean="0"/>
              <a:t>	– Yogi Berra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Stein’s Law: </a:t>
            </a:r>
            <a:r>
              <a:rPr lang="en-US" sz="2800" i="1" dirty="0">
                <a:solidFill>
                  <a:srgbClr val="000000"/>
                </a:solidFill>
              </a:rPr>
              <a:t>If a trend cannot continue, it will stop.</a:t>
            </a:r>
          </a:p>
          <a:p>
            <a:pPr lvl="1">
              <a:defRPr/>
            </a:pPr>
            <a:r>
              <a:rPr lang="en-US" sz="1400" dirty="0">
                <a:solidFill>
                  <a:srgbClr val="000000"/>
                </a:solidFill>
              </a:rPr>
              <a:t>Herbert Stein, chairman of the Council of Economic Advisers under Nixon and Ford.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 of Trend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5720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Observed Data.</a:t>
            </a:r>
          </a:p>
          <a:p>
            <a:pPr lvl="1"/>
            <a:r>
              <a:rPr lang="en-US" dirty="0" smtClean="0"/>
              <a:t>Similar setting.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Observed Trends.</a:t>
            </a:r>
          </a:p>
          <a:p>
            <a:pPr lvl="1"/>
            <a:r>
              <a:rPr lang="en-US" dirty="0" smtClean="0"/>
              <a:t>Observed data over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Known constraints.</a:t>
            </a:r>
          </a:p>
          <a:p>
            <a:pPr lvl="1"/>
            <a:r>
              <a:rPr lang="en-US" dirty="0" smtClean="0"/>
              <a:t>Global min/max.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Mathematical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Expert opinion.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each of these five approaches appear in weather forecasting?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elements that could influence the future of your topic area.</a:t>
            </a:r>
          </a:p>
          <a:p>
            <a:r>
              <a:rPr lang="en-US" dirty="0" smtClean="0"/>
              <a:t>Identify how these elements might interact and how changes would impact your predictions.</a:t>
            </a:r>
          </a:p>
          <a:p>
            <a:r>
              <a:rPr lang="en-US" dirty="0" smtClean="0"/>
              <a:t>Make a predictive statement about your topic area for 6 months or a year from now.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28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2345</TotalTime>
  <Words>134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ＭＳ Ｐゴシック</vt:lpstr>
      <vt:lpstr>Times New Roman</vt:lpstr>
      <vt:lpstr>Blank Presentation</vt:lpstr>
      <vt:lpstr>The Art of Prediction</vt:lpstr>
      <vt:lpstr>Background</vt:lpstr>
      <vt:lpstr>Foundations of Trend Prediction</vt:lpstr>
      <vt:lpstr>Weather Forecasting</vt:lpstr>
      <vt:lpstr>Exercise</vt:lpstr>
    </vt:vector>
  </TitlesOfParts>
  <Company>Sandia National Lab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Michael Heroux</cp:lastModifiedBy>
  <cp:revision>42</cp:revision>
  <cp:lastPrinted>2000-01-31T19:29:59Z</cp:lastPrinted>
  <dcterms:created xsi:type="dcterms:W3CDTF">2011-09-05T17:10:27Z</dcterms:created>
  <dcterms:modified xsi:type="dcterms:W3CDTF">2017-04-04T19:14:47Z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