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19" d="100"/>
          <a:sy n="119" d="100"/>
        </p:scale>
        <p:origin x="176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0D43-D0E5-87ED-8957-F4B65ED40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1F742-7760-68B5-9029-CD3CE72FB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425CB-52E6-91B6-6EA1-281CB15C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6AF8-7C25-3440-BCB1-4D224CEA0C38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F96C3-514D-5463-2874-7640228D7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05267-4B3A-8D63-0D95-ABEFA8DD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2FA-6FB6-5F49-9B3A-3D48C43D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0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98A7-6E3B-F936-8905-29FA3267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3316E-6266-EBFD-A3B3-BAEC879F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F01D1-8292-F62F-FE1C-25467E1C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6AF8-7C25-3440-BCB1-4D224CEA0C38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97DE8-F89C-D005-7A1A-DC87075C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CF263-3D96-0AF9-B48D-676CECD6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2FA-6FB6-5F49-9B3A-3D48C43D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2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753B8-57BE-411F-1F79-4D003A03E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ECD5D-1E45-8AD6-719B-F03884960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36305-D36C-FFF3-E599-BBA597D5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6AF8-7C25-3440-BCB1-4D224CEA0C38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10602-FFBC-668D-4CCD-65D9AE62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4B6F2-9F48-7D2D-C373-0351D391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2FA-6FB6-5F49-9B3A-3D48C43D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3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F6BDE-C8BE-3140-FA3D-98C24115E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7399E-47D9-2905-AFA3-08E301E84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79719-749F-2FFE-703E-0A70C6B91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6AF8-7C25-3440-BCB1-4D224CEA0C38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8969B-F672-C1FA-90AD-FACD5C24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17259-6EBF-BFAF-94AC-4E7E90C8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2FA-6FB6-5F49-9B3A-3D48C43D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1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191C-0969-7870-BC8F-C55F12836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B67AB-D179-1546-98D8-5AA3C3975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677D2-5843-8758-05DE-570BAB3A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6AF8-7C25-3440-BCB1-4D224CEA0C38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ECC45-0584-855E-B763-8008A860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39C24-EC6A-BCC0-BC7A-8ED15105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2FA-6FB6-5F49-9B3A-3D48C43D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3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9506B-58E9-C5A0-9285-DA39B566D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9E45D-A8C1-CF7E-467B-892ACDB17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1E691-6300-91B2-A16E-F9D5416AB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30781-4E30-D2C8-FCC6-C6227CF2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6AF8-7C25-3440-BCB1-4D224CEA0C38}" type="datetimeFigureOut">
              <a:rPr lang="en-US" smtClean="0"/>
              <a:t>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ED8FF-3330-33CB-18AF-32A85F71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A6102-A808-2C8C-4794-F81B985E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2FA-6FB6-5F49-9B3A-3D48C43D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5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F0A9-1A00-D980-FCD5-0886DDFE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01463-29BE-5EA7-9AC0-55E0F062E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C6C63-1144-2E84-5ED2-DD8587260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721BD-3CC9-0F42-9679-02BD63D20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5892C-F32C-9F82-E433-F2CF64728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DBEBB1-6ECD-EACA-3AD2-7B0E78A7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6AF8-7C25-3440-BCB1-4D224CEA0C38}" type="datetimeFigureOut">
              <a:rPr lang="en-US" smtClean="0"/>
              <a:t>1/15/23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1697B-62D0-7B63-1F87-AC4A8295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88DF0-3E81-664D-F5CF-E33B62F0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2FA-6FB6-5F49-9B3A-3D48C43D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8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E1CB-4117-607C-0F1B-94D89864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6BFBA0-75C5-4020-BBE9-8B25F0437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6AF8-7C25-3440-BCB1-4D224CEA0C38}" type="datetimeFigureOut">
              <a:rPr lang="en-US" smtClean="0"/>
              <a:t>1/15/23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E7F8E-50FC-6CB7-23DA-6F23396A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D081B-AB4B-E0CD-AD60-5941164E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2FA-6FB6-5F49-9B3A-3D48C43D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3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F4353-05F7-7881-41AB-56FAE709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6AF8-7C25-3440-BCB1-4D224CEA0C38}" type="datetimeFigureOut">
              <a:rPr lang="en-US" smtClean="0"/>
              <a:t>1/15/23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3B51B-A5CD-67D3-684E-FA905E83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FAD74-73ED-9166-6501-673A76FB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2FA-6FB6-5F49-9B3A-3D48C43D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2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02E2-62BC-B40C-90A7-63C8CAA3D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607ED-0F97-E8D0-58D5-D8802D1D4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C04A7-3886-FD2A-34B8-D1281AB59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17C3B-B3F1-DC40-2E1B-30F8EF20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6AF8-7C25-3440-BCB1-4D224CEA0C38}" type="datetimeFigureOut">
              <a:rPr lang="en-US" smtClean="0"/>
              <a:t>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D013E-9EDB-1F25-EDE7-F26CE7DD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B7B58-B899-5FC2-3F35-C77376C5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2FA-6FB6-5F49-9B3A-3D48C43D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3722-A489-53DA-A198-33DE6C29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08F9A3-A9E5-D983-6596-911F23EFF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75DE3-8AED-3277-3107-06A25F77C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2007C-5069-FB96-D122-9D5648BE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6AF8-7C25-3440-BCB1-4D224CEA0C38}" type="datetimeFigureOut">
              <a:rPr lang="en-US" smtClean="0"/>
              <a:t>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A8F31-AB32-F986-1353-79F0CAF9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29B69-97E5-9469-30D3-EFA147CF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2FA-6FB6-5F49-9B3A-3D48C43D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3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785E31-E4C0-DF9A-85BA-DD5450C26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F1700-5584-3A58-7C6D-B6926A594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4B451-E974-CFDC-3ED1-066666B00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96AF8-7C25-3440-BCB1-4D224CEA0C38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6D7F5-A5DE-596F-056C-579793EB0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8C367-C3DA-C22F-EBF2-8C902E168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512FA-6FB6-5F49-9B3A-3D48C43D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1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3">
            <a:extLst>
              <a:ext uri="{FF2B5EF4-FFF2-40B4-BE49-F238E27FC236}">
                <a16:creationId xmlns:a16="http://schemas.microsoft.com/office/drawing/2014/main" id="{C3D6EC93-F369-413E-AA67-5D410416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5">
            <a:extLst>
              <a:ext uri="{FF2B5EF4-FFF2-40B4-BE49-F238E27FC236}">
                <a16:creationId xmlns:a16="http://schemas.microsoft.com/office/drawing/2014/main" id="{A25CFE57-3BAA-B069-7356-7CB82CB2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41752"/>
            <a:ext cx="4575628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Hi, I am Mike Heroux</a:t>
            </a:r>
          </a:p>
        </p:txBody>
      </p:sp>
      <p:sp>
        <p:nvSpPr>
          <p:cNvPr id="29" name="Content Placeholder 6">
            <a:extLst>
              <a:ext uri="{FF2B5EF4-FFF2-40B4-BE49-F238E27FC236}">
                <a16:creationId xmlns:a16="http://schemas.microsoft.com/office/drawing/2014/main" id="{78BC289D-BDC1-2F87-D951-6FBE67DC1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23886"/>
            <a:ext cx="4394200" cy="3176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alpha val="80000"/>
                  </a:schemeClr>
                </a:solidFill>
              </a:rPr>
              <a:t>I enjoy all aspects of creating and using software for scientific research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alpha val="80000"/>
                  </a:schemeClr>
                </a:solidFill>
              </a:rPr>
              <a:t>I especially enjoying exploring the human aspects of creating and using software for scientific discovery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alpha val="80000"/>
                  </a:schemeClr>
                </a:solidFill>
              </a:rPr>
              <a:t>I like to learn about new tools, processes, and strategies that make scientific software developers and teams more effective, efficient, and happier</a:t>
            </a:r>
          </a:p>
        </p:txBody>
      </p:sp>
      <p:pic>
        <p:nvPicPr>
          <p:cNvPr id="5" name="Picture 4" descr="A person wearing glasses and a hat&#10;&#10;Description automatically generated with low confidence">
            <a:extLst>
              <a:ext uri="{FF2B5EF4-FFF2-40B4-BE49-F238E27FC236}">
                <a16:creationId xmlns:a16="http://schemas.microsoft.com/office/drawing/2014/main" id="{FBEC221E-754D-5F19-35C1-3804FD6BA5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83" r="21691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40" name="Group 35">
            <a:extLst>
              <a:ext uri="{FF2B5EF4-FFF2-40B4-BE49-F238E27FC236}">
                <a16:creationId xmlns:a16="http://schemas.microsoft.com/office/drawing/2014/main" id="{4EA04677-6B2C-40F4-975C-ED919655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F1ABE2E-F19F-4BD3-B0FA-8A2D8885B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86D0F14-D449-4833-830D-A382829E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5665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59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Hi, I am Mike Heroux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Hi, I am Mike Heroux</dc:title>
  <dc:creator>Michael Heroux</dc:creator>
  <cp:lastModifiedBy>Michael Heroux</cp:lastModifiedBy>
  <cp:revision>1</cp:revision>
  <dcterms:created xsi:type="dcterms:W3CDTF">2023-01-15T18:42:11Z</dcterms:created>
  <dcterms:modified xsi:type="dcterms:W3CDTF">2023-01-15T18:52:56Z</dcterms:modified>
</cp:coreProperties>
</file>