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78" r:id="rId4"/>
    <p:sldId id="258" r:id="rId5"/>
    <p:sldId id="284" r:id="rId6"/>
    <p:sldId id="259" r:id="rId7"/>
    <p:sldId id="280" r:id="rId8"/>
    <p:sldId id="281" r:id="rId9"/>
    <p:sldId id="282" r:id="rId10"/>
    <p:sldId id="283"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9EF85-9182-428A-B066-F03B610E10D0}" v="511" dt="2024-08-04T20:03:44.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91" autoAdjust="0"/>
  </p:normalViewPr>
  <p:slideViewPr>
    <p:cSldViewPr snapToGrid="0">
      <p:cViewPr varScale="1">
        <p:scale>
          <a:sx n="90" d="100"/>
          <a:sy n="90" d="100"/>
        </p:scale>
        <p:origin x="8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r salman" userId="34514ca9c07d5c79" providerId="LiveId" clId="{D089EF85-9182-428A-B066-F03B610E10D0}"/>
    <pc:docChg chg="undo redo custSel addSld delSld modSld sldOrd addMainMaster delMainMaster">
      <pc:chgData name="maher salman" userId="34514ca9c07d5c79" providerId="LiveId" clId="{D089EF85-9182-428A-B066-F03B610E10D0}" dt="2024-08-04T20:05:05.377" v="2335" actId="1076"/>
      <pc:docMkLst>
        <pc:docMk/>
      </pc:docMkLst>
      <pc:sldChg chg="addSp delSp modSp new add del mod modMedia setBg modClrScheme addAnim delAnim setClrOvrMap chgLayout">
        <pc:chgData name="maher salman" userId="34514ca9c07d5c79" providerId="LiveId" clId="{D089EF85-9182-428A-B066-F03B610E10D0}" dt="2024-08-04T18:14:12.686" v="1321" actId="403"/>
        <pc:sldMkLst>
          <pc:docMk/>
          <pc:sldMk cId="277368515" sldId="256"/>
        </pc:sldMkLst>
        <pc:spChg chg="mod">
          <ac:chgData name="maher salman" userId="34514ca9c07d5c79" providerId="LiveId" clId="{D089EF85-9182-428A-B066-F03B610E10D0}" dt="2024-08-04T18:13:23.385" v="1265" actId="26606"/>
          <ac:spMkLst>
            <pc:docMk/>
            <pc:sldMk cId="277368515" sldId="256"/>
            <ac:spMk id="2" creationId="{F55171B7-9C4F-56B6-4817-C7DBDB8E600C}"/>
          </ac:spMkLst>
        </pc:spChg>
        <pc:spChg chg="add del">
          <ac:chgData name="maher salman" userId="34514ca9c07d5c79" providerId="LiveId" clId="{D089EF85-9182-428A-B066-F03B610E10D0}" dt="2024-08-02T10:31:07.074" v="175" actId="478"/>
          <ac:spMkLst>
            <pc:docMk/>
            <pc:sldMk cId="277368515" sldId="256"/>
            <ac:spMk id="3" creationId="{16E9350F-9678-386B-8384-1244EB5B031B}"/>
          </ac:spMkLst>
        </pc:spChg>
        <pc:spChg chg="add mod">
          <ac:chgData name="maher salman" userId="34514ca9c07d5c79" providerId="LiveId" clId="{D089EF85-9182-428A-B066-F03B610E10D0}" dt="2024-08-04T18:14:12.686" v="1321" actId="403"/>
          <ac:spMkLst>
            <pc:docMk/>
            <pc:sldMk cId="277368515" sldId="256"/>
            <ac:spMk id="3" creationId="{EC5DA4D0-3F5F-3BA5-13E2-9EAE5645C003}"/>
          </ac:spMkLst>
        </pc:spChg>
        <pc:spChg chg="add del">
          <ac:chgData name="maher salman" userId="34514ca9c07d5c79" providerId="LiveId" clId="{D089EF85-9182-428A-B066-F03B610E10D0}" dt="2024-08-02T10:28:20.100" v="122" actId="26606"/>
          <ac:spMkLst>
            <pc:docMk/>
            <pc:sldMk cId="277368515" sldId="256"/>
            <ac:spMk id="5" creationId="{26B4480E-B7FF-4481-890E-043A69AE6FE2}"/>
          </ac:spMkLst>
        </pc:spChg>
        <pc:spChg chg="add del">
          <ac:chgData name="maher salman" userId="34514ca9c07d5c79" providerId="LiveId" clId="{D089EF85-9182-428A-B066-F03B610E10D0}" dt="2024-08-02T10:28:20.100" v="122" actId="26606"/>
          <ac:spMkLst>
            <pc:docMk/>
            <pc:sldMk cId="277368515" sldId="256"/>
            <ac:spMk id="7" creationId="{64C13BAB-7C00-4D21-A857-E3D41C0A2A66}"/>
          </ac:spMkLst>
        </pc:spChg>
        <pc:spChg chg="add del">
          <ac:chgData name="maher salman" userId="34514ca9c07d5c79" providerId="LiveId" clId="{D089EF85-9182-428A-B066-F03B610E10D0}" dt="2024-08-02T10:27:42.747" v="97" actId="26606"/>
          <ac:spMkLst>
            <pc:docMk/>
            <pc:sldMk cId="277368515" sldId="256"/>
            <ac:spMk id="8" creationId="{26B4480E-B7FF-4481-890E-043A69AE6FE2}"/>
          </ac:spMkLst>
        </pc:spChg>
        <pc:spChg chg="add del">
          <ac:chgData name="maher salman" userId="34514ca9c07d5c79" providerId="LiveId" clId="{D089EF85-9182-428A-B066-F03B610E10D0}" dt="2024-08-02T10:27:50.111" v="107" actId="26606"/>
          <ac:spMkLst>
            <pc:docMk/>
            <pc:sldMk cId="277368515" sldId="256"/>
            <ac:spMk id="9" creationId="{489B7BFD-8F45-4093-AD9C-91B15B0503D9}"/>
          </ac:spMkLst>
        </pc:spChg>
        <pc:spChg chg="add del">
          <ac:chgData name="maher salman" userId="34514ca9c07d5c79" providerId="LiveId" clId="{D089EF85-9182-428A-B066-F03B610E10D0}" dt="2024-08-02T10:27:42.747" v="97" actId="26606"/>
          <ac:spMkLst>
            <pc:docMk/>
            <pc:sldMk cId="277368515" sldId="256"/>
            <ac:spMk id="10" creationId="{64C13BAB-7C00-4D21-A857-E3D41C0A2A66}"/>
          </ac:spMkLst>
        </pc:spChg>
        <pc:spChg chg="add del">
          <ac:chgData name="maher salman" userId="34514ca9c07d5c79" providerId="LiveId" clId="{D089EF85-9182-428A-B066-F03B610E10D0}" dt="2024-08-02T10:27:42.747" v="97" actId="26606"/>
          <ac:spMkLst>
            <pc:docMk/>
            <pc:sldMk cId="277368515" sldId="256"/>
            <ac:spMk id="12" creationId="{5488635B-5F1E-450D-988C-60E58FE536B2}"/>
          </ac:spMkLst>
        </pc:spChg>
        <pc:spChg chg="add del">
          <ac:chgData name="maher salman" userId="34514ca9c07d5c79" providerId="LiveId" clId="{D089EF85-9182-428A-B066-F03B610E10D0}" dt="2024-08-02T10:28:20.100" v="122" actId="26606"/>
          <ac:spMkLst>
            <pc:docMk/>
            <pc:sldMk cId="277368515" sldId="256"/>
            <ac:spMk id="13" creationId="{5488635B-5F1E-450D-988C-60E58FE536B2}"/>
          </ac:spMkLst>
        </pc:spChg>
        <pc:spChg chg="add del">
          <ac:chgData name="maher salman" userId="34514ca9c07d5c79" providerId="LiveId" clId="{D089EF85-9182-428A-B066-F03B610E10D0}" dt="2024-08-02T10:27:42.747" v="97" actId="26606"/>
          <ac:spMkLst>
            <pc:docMk/>
            <pc:sldMk cId="277368515" sldId="256"/>
            <ac:spMk id="14" creationId="{1F1FF39A-AC3C-4066-9D4C-519AA22812EA}"/>
          </ac:spMkLst>
        </pc:spChg>
        <pc:spChg chg="add del">
          <ac:chgData name="maher salman" userId="34514ca9c07d5c79" providerId="LiveId" clId="{D089EF85-9182-428A-B066-F03B610E10D0}" dt="2024-08-02T10:27:42.747" v="97" actId="26606"/>
          <ac:spMkLst>
            <pc:docMk/>
            <pc:sldMk cId="277368515" sldId="256"/>
            <ac:spMk id="16" creationId="{6194F1D8-917A-408B-9C96-873AE00BF840}"/>
          </ac:spMkLst>
        </pc:spChg>
        <pc:spChg chg="add del">
          <ac:chgData name="maher salman" userId="34514ca9c07d5c79" providerId="LiveId" clId="{D089EF85-9182-428A-B066-F03B610E10D0}" dt="2024-08-02T10:28:20.100" v="122" actId="26606"/>
          <ac:spMkLst>
            <pc:docMk/>
            <pc:sldMk cId="277368515" sldId="256"/>
            <ac:spMk id="17" creationId="{1F1FF39A-AC3C-4066-9D4C-519AA22812EA}"/>
          </ac:spMkLst>
        </pc:spChg>
        <pc:spChg chg="add del">
          <ac:chgData name="maher salman" userId="34514ca9c07d5c79" providerId="LiveId" clId="{D089EF85-9182-428A-B066-F03B610E10D0}" dt="2024-08-02T10:27:46.111" v="100" actId="26606"/>
          <ac:spMkLst>
            <pc:docMk/>
            <pc:sldMk cId="277368515" sldId="256"/>
            <ac:spMk id="18" creationId="{60220DBA-8988-4873-8FCD-3FFAC3CF13F6}"/>
          </ac:spMkLst>
        </pc:spChg>
        <pc:spChg chg="add del">
          <ac:chgData name="maher salman" userId="34514ca9c07d5c79" providerId="LiveId" clId="{D089EF85-9182-428A-B066-F03B610E10D0}" dt="2024-08-02T10:27:50.111" v="107" actId="26606"/>
          <ac:spMkLst>
            <pc:docMk/>
            <pc:sldMk cId="277368515" sldId="256"/>
            <ac:spMk id="23" creationId="{9CAF21A9-6F58-4C27-ABB4-F704F8757593}"/>
          </ac:spMkLst>
        </pc:spChg>
        <pc:spChg chg="add del">
          <ac:chgData name="maher salman" userId="34514ca9c07d5c79" providerId="LiveId" clId="{D089EF85-9182-428A-B066-F03B610E10D0}" dt="2024-08-02T10:27:47.248" v="103" actId="26606"/>
          <ac:spMkLst>
            <pc:docMk/>
            <pc:sldMk cId="277368515" sldId="256"/>
            <ac:spMk id="24" creationId="{37FDDF72-DE39-4F99-A3C1-DD9D7815D7DB}"/>
          </ac:spMkLst>
        </pc:spChg>
        <pc:spChg chg="add del">
          <ac:chgData name="maher salman" userId="34514ca9c07d5c79" providerId="LiveId" clId="{D089EF85-9182-428A-B066-F03B610E10D0}" dt="2024-08-02T10:27:47.248" v="103" actId="26606"/>
          <ac:spMkLst>
            <pc:docMk/>
            <pc:sldMk cId="277368515" sldId="256"/>
            <ac:spMk id="25" creationId="{5E4ECE80-3AD1-450C-B62A-98788F193948}"/>
          </ac:spMkLst>
        </pc:spChg>
        <pc:spChg chg="add del">
          <ac:chgData name="maher salman" userId="34514ca9c07d5c79" providerId="LiveId" clId="{D089EF85-9182-428A-B066-F03B610E10D0}" dt="2024-08-02T10:28:20.100" v="122" actId="26606"/>
          <ac:spMkLst>
            <pc:docMk/>
            <pc:sldMk cId="277368515" sldId="256"/>
            <ac:spMk id="28" creationId="{6194F1D8-917A-408B-9C96-873AE00BF840}"/>
          </ac:spMkLst>
        </pc:spChg>
        <pc:spChg chg="add del">
          <ac:chgData name="maher salman" userId="34514ca9c07d5c79" providerId="LiveId" clId="{D089EF85-9182-428A-B066-F03B610E10D0}" dt="2024-08-02T10:27:50.111" v="107" actId="26606"/>
          <ac:spMkLst>
            <pc:docMk/>
            <pc:sldMk cId="277368515" sldId="256"/>
            <ac:spMk id="29" creationId="{D94D3E2A-B9E7-4003-A145-9FC44168D31D}"/>
          </ac:spMkLst>
        </pc:spChg>
        <pc:spChg chg="add del">
          <ac:chgData name="maher salman" userId="34514ca9c07d5c79" providerId="LiveId" clId="{D089EF85-9182-428A-B066-F03B610E10D0}" dt="2024-08-02T10:27:48.589" v="105" actId="26606"/>
          <ac:spMkLst>
            <pc:docMk/>
            <pc:sldMk cId="277368515" sldId="256"/>
            <ac:spMk id="30" creationId="{44CA2EAD-E7C7-4F64-924A-52D34FD759C7}"/>
          </ac:spMkLst>
        </pc:spChg>
        <pc:spChg chg="add del">
          <ac:chgData name="maher salman" userId="34514ca9c07d5c79" providerId="LiveId" clId="{D089EF85-9182-428A-B066-F03B610E10D0}" dt="2024-08-02T10:28:47.662" v="137" actId="26606"/>
          <ac:spMkLst>
            <pc:docMk/>
            <pc:sldMk cId="277368515" sldId="256"/>
            <ac:spMk id="33" creationId="{C63AB9E1-499E-41EB-A74E-905920CCDF67}"/>
          </ac:spMkLst>
        </pc:spChg>
        <pc:spChg chg="add del">
          <ac:chgData name="maher salman" userId="34514ca9c07d5c79" providerId="LiveId" clId="{D089EF85-9182-428A-B066-F03B610E10D0}" dt="2024-08-02T10:27:50.111" v="107" actId="26606"/>
          <ac:spMkLst>
            <pc:docMk/>
            <pc:sldMk cId="277368515" sldId="256"/>
            <ac:spMk id="40" creationId="{FC6B31EB-41A1-4598-9355-9BA3E1702E64}"/>
          </ac:spMkLst>
        </pc:spChg>
        <pc:spChg chg="add del">
          <ac:chgData name="maher salman" userId="34514ca9c07d5c79" providerId="LiveId" clId="{D089EF85-9182-428A-B066-F03B610E10D0}" dt="2024-08-02T10:27:50.111" v="107" actId="26606"/>
          <ac:spMkLst>
            <pc:docMk/>
            <pc:sldMk cId="277368515" sldId="256"/>
            <ac:spMk id="41" creationId="{133B2AAB-4B79-4B0A-8F9F-4D58D0FF6F98}"/>
          </ac:spMkLst>
        </pc:spChg>
        <pc:spChg chg="add del">
          <ac:chgData name="maher salman" userId="34514ca9c07d5c79" providerId="LiveId" clId="{D089EF85-9182-428A-B066-F03B610E10D0}" dt="2024-08-02T10:27:50.111" v="107" actId="26606"/>
          <ac:spMkLst>
            <pc:docMk/>
            <pc:sldMk cId="277368515" sldId="256"/>
            <ac:spMk id="42" creationId="{351E04DE-FFB1-44B7-AD73-813D33AC1E37}"/>
          </ac:spMkLst>
        </pc:spChg>
        <pc:spChg chg="add del">
          <ac:chgData name="maher salman" userId="34514ca9c07d5c79" providerId="LiveId" clId="{D089EF85-9182-428A-B066-F03B610E10D0}" dt="2024-08-02T10:30:44.427" v="149" actId="26606"/>
          <ac:spMkLst>
            <pc:docMk/>
            <pc:sldMk cId="277368515" sldId="256"/>
            <ac:spMk id="44" creationId="{956C5C09-0043-4549-B800-2101B70D667D}"/>
          </ac:spMkLst>
        </pc:spChg>
        <pc:spChg chg="add del">
          <ac:chgData name="maher salman" userId="34514ca9c07d5c79" providerId="LiveId" clId="{D089EF85-9182-428A-B066-F03B610E10D0}" dt="2024-08-02T10:27:50.750" v="109" actId="26606"/>
          <ac:spMkLst>
            <pc:docMk/>
            <pc:sldMk cId="277368515" sldId="256"/>
            <ac:spMk id="45" creationId="{9B37791B-B040-4694-BFDC-8DD132D86E8E}"/>
          </ac:spMkLst>
        </pc:spChg>
        <pc:spChg chg="add del">
          <ac:chgData name="maher salman" userId="34514ca9c07d5c79" providerId="LiveId" clId="{D089EF85-9182-428A-B066-F03B610E10D0}" dt="2024-08-02T10:30:44.427" v="149" actId="26606"/>
          <ac:spMkLst>
            <pc:docMk/>
            <pc:sldMk cId="277368515" sldId="256"/>
            <ac:spMk id="48" creationId="{B7E2F724-2FB3-4D1D-A730-739B8654C030}"/>
          </ac:spMkLst>
        </pc:spChg>
        <pc:spChg chg="add del">
          <ac:chgData name="maher salman" userId="34514ca9c07d5c79" providerId="LiveId" clId="{D089EF85-9182-428A-B066-F03B610E10D0}" dt="2024-08-02T10:30:44.427" v="149" actId="26606"/>
          <ac:spMkLst>
            <pc:docMk/>
            <pc:sldMk cId="277368515" sldId="256"/>
            <ac:spMk id="50" creationId="{B2C335F7-F61C-4EB4-80F2-4B1438FE66BB}"/>
          </ac:spMkLst>
        </pc:spChg>
        <pc:spChg chg="add del">
          <ac:chgData name="maher salman" userId="34514ca9c07d5c79" providerId="LiveId" clId="{D089EF85-9182-428A-B066-F03B610E10D0}" dt="2024-08-02T10:27:58.273" v="111" actId="26606"/>
          <ac:spMkLst>
            <pc:docMk/>
            <pc:sldMk cId="277368515" sldId="256"/>
            <ac:spMk id="51" creationId="{8BEC44CD-E290-4D60-A056-5BA05B182AC3}"/>
          </ac:spMkLst>
        </pc:spChg>
        <pc:spChg chg="add del">
          <ac:chgData name="maher salman" userId="34514ca9c07d5c79" providerId="LiveId" clId="{D089EF85-9182-428A-B066-F03B610E10D0}" dt="2024-08-02T10:27:58.273" v="111" actId="26606"/>
          <ac:spMkLst>
            <pc:docMk/>
            <pc:sldMk cId="277368515" sldId="256"/>
            <ac:spMk id="53" creationId="{B2C335F7-F61C-4EB4-80F2-4B1438FE66BB}"/>
          </ac:spMkLst>
        </pc:spChg>
        <pc:spChg chg="add del">
          <ac:chgData name="maher salman" userId="34514ca9c07d5c79" providerId="LiveId" clId="{D089EF85-9182-428A-B066-F03B610E10D0}" dt="2024-08-02T10:27:58.273" v="111" actId="26606"/>
          <ac:spMkLst>
            <pc:docMk/>
            <pc:sldMk cId="277368515" sldId="256"/>
            <ac:spMk id="54" creationId="{F1189494-2B67-46D2-93D6-A122A09BF6B2}"/>
          </ac:spMkLst>
        </pc:spChg>
        <pc:spChg chg="add del">
          <ac:chgData name="maher salman" userId="34514ca9c07d5c79" providerId="LiveId" clId="{D089EF85-9182-428A-B066-F03B610E10D0}" dt="2024-08-04T18:13:23.373" v="1264" actId="26606"/>
          <ac:spMkLst>
            <pc:docMk/>
            <pc:sldMk cId="277368515" sldId="256"/>
            <ac:spMk id="55" creationId="{C1DD1A8A-57D5-4A81-AD04-532B043C5611}"/>
          </ac:spMkLst>
        </pc:spChg>
        <pc:spChg chg="add del">
          <ac:chgData name="maher salman" userId="34514ca9c07d5c79" providerId="LiveId" clId="{D089EF85-9182-428A-B066-F03B610E10D0}" dt="2024-08-04T18:13:23.373" v="1264" actId="26606"/>
          <ac:spMkLst>
            <pc:docMk/>
            <pc:sldMk cId="277368515" sldId="256"/>
            <ac:spMk id="57" creationId="{007891EC-4501-44ED-A8C8-B11B6DB767AB}"/>
          </ac:spMkLst>
        </pc:spChg>
        <pc:spChg chg="add">
          <ac:chgData name="maher salman" userId="34514ca9c07d5c79" providerId="LiveId" clId="{D089EF85-9182-428A-B066-F03B610E10D0}" dt="2024-08-04T18:13:23.385" v="1265" actId="26606"/>
          <ac:spMkLst>
            <pc:docMk/>
            <pc:sldMk cId="277368515" sldId="256"/>
            <ac:spMk id="59" creationId="{9B7AD9F6-8CE7-4299-8FC6-328F4DCD3FF9}"/>
          </ac:spMkLst>
        </pc:spChg>
        <pc:spChg chg="add">
          <ac:chgData name="maher salman" userId="34514ca9c07d5c79" providerId="LiveId" clId="{D089EF85-9182-428A-B066-F03B610E10D0}" dt="2024-08-04T18:13:23.385" v="1265" actId="26606"/>
          <ac:spMkLst>
            <pc:docMk/>
            <pc:sldMk cId="277368515" sldId="256"/>
            <ac:spMk id="61" creationId="{F49775AF-8896-43EE-92C6-83497D6DC56F}"/>
          </ac:spMkLst>
        </pc:spChg>
        <pc:grpChg chg="add del">
          <ac:chgData name="maher salman" userId="34514ca9c07d5c79" providerId="LiveId" clId="{D089EF85-9182-428A-B066-F03B610E10D0}" dt="2024-08-02T10:27:50.111" v="107" actId="26606"/>
          <ac:grpSpMkLst>
            <pc:docMk/>
            <pc:sldMk cId="277368515" sldId="256"/>
            <ac:grpSpMk id="11" creationId="{8D5A7C7F-E3B1-44B8-9FDE-52A4B74F3487}"/>
          </ac:grpSpMkLst>
        </pc:grpChg>
        <pc:grpChg chg="add del">
          <ac:chgData name="maher salman" userId="34514ca9c07d5c79" providerId="LiveId" clId="{D089EF85-9182-428A-B066-F03B610E10D0}" dt="2024-08-02T10:27:50.111" v="107" actId="26606"/>
          <ac:grpSpMkLst>
            <pc:docMk/>
            <pc:sldMk cId="277368515" sldId="256"/>
            <ac:grpSpMk id="15" creationId="{D405E706-6901-4726-A0FD-F352E089736D}"/>
          </ac:grpSpMkLst>
        </pc:grpChg>
        <pc:grpChg chg="add del">
          <ac:chgData name="maher salman" userId="34514ca9c07d5c79" providerId="LiveId" clId="{D089EF85-9182-428A-B066-F03B610E10D0}" dt="2024-08-02T10:27:47.248" v="103" actId="26606"/>
          <ac:grpSpMkLst>
            <pc:docMk/>
            <pc:sldMk cId="277368515" sldId="256"/>
            <ac:grpSpMk id="27" creationId="{B9632603-447F-4389-863D-9820DB9915A2}"/>
          </ac:grpSpMkLst>
        </pc:grpChg>
        <pc:grpChg chg="add del">
          <ac:chgData name="maher salman" userId="34514ca9c07d5c79" providerId="LiveId" clId="{D089EF85-9182-428A-B066-F03B610E10D0}" dt="2024-08-02T10:27:50.111" v="107" actId="26606"/>
          <ac:grpSpMkLst>
            <pc:docMk/>
            <pc:sldMk cId="277368515" sldId="256"/>
            <ac:grpSpMk id="36" creationId="{99864689-43D0-436E-B71E-6F61D95EFA63}"/>
          </ac:grpSpMkLst>
        </pc:grpChg>
        <pc:grpChg chg="add del">
          <ac:chgData name="maher salman" userId="34514ca9c07d5c79" providerId="LiveId" clId="{D089EF85-9182-428A-B066-F03B610E10D0}" dt="2024-08-02T10:27:50.750" v="109" actId="26606"/>
          <ac:grpSpMkLst>
            <pc:docMk/>
            <pc:sldMk cId="277368515" sldId="256"/>
            <ac:grpSpMk id="47" creationId="{4252769E-B9F0-4068-A645-5BBEF16E9C28}"/>
          </ac:grpSpMkLst>
        </pc:grpChg>
        <pc:picChg chg="add del mod">
          <ac:chgData name="maher salman" userId="34514ca9c07d5c79" providerId="LiveId" clId="{D089EF85-9182-428A-B066-F03B610E10D0}" dt="2024-08-02T10:27:42.747" v="97" actId="26606"/>
          <ac:picMkLst>
            <pc:docMk/>
            <pc:sldMk cId="277368515" sldId="256"/>
            <ac:picMk id="4" creationId="{09547699-6015-028C-37C7-821160B07E5D}"/>
          </ac:picMkLst>
        </pc:picChg>
        <pc:picChg chg="add del mod">
          <ac:chgData name="maher salman" userId="34514ca9c07d5c79" providerId="LiveId" clId="{D089EF85-9182-428A-B066-F03B610E10D0}" dt="2024-08-02T10:28:20.100" v="122" actId="26606"/>
          <ac:picMkLst>
            <pc:docMk/>
            <pc:sldMk cId="277368515" sldId="256"/>
            <ac:picMk id="6" creationId="{83777124-C037-39A4-FA4A-6331DFA7BE9C}"/>
          </ac:picMkLst>
        </pc:picChg>
        <pc:picChg chg="add del">
          <ac:chgData name="maher salman" userId="34514ca9c07d5c79" providerId="LiveId" clId="{D089EF85-9182-428A-B066-F03B610E10D0}" dt="2024-08-02T10:27:46.111" v="100" actId="26606"/>
          <ac:picMkLst>
            <pc:docMk/>
            <pc:sldMk cId="277368515" sldId="256"/>
            <ac:picMk id="19" creationId="{EE9AE33A-E52B-8E40-14A7-E487D8B906B5}"/>
          </ac:picMkLst>
        </pc:picChg>
        <pc:picChg chg="add del">
          <ac:chgData name="maher salman" userId="34514ca9c07d5c79" providerId="LiveId" clId="{D089EF85-9182-428A-B066-F03B610E10D0}" dt="2024-08-02T10:27:47.248" v="103" actId="26606"/>
          <ac:picMkLst>
            <pc:docMk/>
            <pc:sldMk cId="277368515" sldId="256"/>
            <ac:picMk id="26" creationId="{3EDF48A9-C115-C9C1-1DAD-36A9D302192E}"/>
          </ac:picMkLst>
        </pc:picChg>
        <pc:picChg chg="add del">
          <ac:chgData name="maher salman" userId="34514ca9c07d5c79" providerId="LiveId" clId="{D089EF85-9182-428A-B066-F03B610E10D0}" dt="2024-08-02T10:27:48.589" v="105" actId="26606"/>
          <ac:picMkLst>
            <pc:docMk/>
            <pc:sldMk cId="277368515" sldId="256"/>
            <ac:picMk id="31" creationId="{6CFC31A8-4E47-9630-B1F2-2B46581D22AB}"/>
          </ac:picMkLst>
        </pc:picChg>
        <pc:picChg chg="add del">
          <ac:chgData name="maher salman" userId="34514ca9c07d5c79" providerId="LiveId" clId="{D089EF85-9182-428A-B066-F03B610E10D0}" dt="2024-08-02T10:28:47.662" v="137" actId="26606"/>
          <ac:picMkLst>
            <pc:docMk/>
            <pc:sldMk cId="277368515" sldId="256"/>
            <ac:picMk id="34" creationId="{448E2F89-5ADD-3F9D-FA23-62A80EF325F9}"/>
          </ac:picMkLst>
        </pc:picChg>
        <pc:picChg chg="add del">
          <ac:chgData name="maher salman" userId="34514ca9c07d5c79" providerId="LiveId" clId="{D089EF85-9182-428A-B066-F03B610E10D0}" dt="2024-08-02T10:27:50.111" v="107" actId="26606"/>
          <ac:picMkLst>
            <pc:docMk/>
            <pc:sldMk cId="277368515" sldId="256"/>
            <ac:picMk id="39" creationId="{8B0FEF55-1FAE-6C17-D4D7-854A38B447BD}"/>
          </ac:picMkLst>
        </pc:picChg>
        <pc:picChg chg="add del">
          <ac:chgData name="maher salman" userId="34514ca9c07d5c79" providerId="LiveId" clId="{D089EF85-9182-428A-B066-F03B610E10D0}" dt="2024-08-02T10:27:50.111" v="107" actId="26606"/>
          <ac:picMkLst>
            <pc:docMk/>
            <pc:sldMk cId="277368515" sldId="256"/>
            <ac:picMk id="43" creationId="{3624EEC8-25BB-249E-DE24-3C54816305AC}"/>
          </ac:picMkLst>
        </pc:picChg>
        <pc:picChg chg="add del">
          <ac:chgData name="maher salman" userId="34514ca9c07d5c79" providerId="LiveId" clId="{D089EF85-9182-428A-B066-F03B610E10D0}" dt="2024-08-02T10:27:50.750" v="109" actId="26606"/>
          <ac:picMkLst>
            <pc:docMk/>
            <pc:sldMk cId="277368515" sldId="256"/>
            <ac:picMk id="46" creationId="{6F3EA443-A2D1-9322-AFC8-5B8F065F5E4E}"/>
          </ac:picMkLst>
        </pc:picChg>
        <pc:picChg chg="add del mod">
          <ac:chgData name="maher salman" userId="34514ca9c07d5c79" providerId="LiveId" clId="{D089EF85-9182-428A-B066-F03B610E10D0}" dt="2024-08-02T10:30:44.427" v="149" actId="26606"/>
          <ac:picMkLst>
            <pc:docMk/>
            <pc:sldMk cId="277368515" sldId="256"/>
            <ac:picMk id="49" creationId="{9077B0D9-5331-273D-7E3F-5F4C0FB46202}"/>
          </ac:picMkLst>
        </pc:picChg>
        <pc:picChg chg="add del">
          <ac:chgData name="maher salman" userId="34514ca9c07d5c79" providerId="LiveId" clId="{D089EF85-9182-428A-B066-F03B610E10D0}" dt="2024-08-02T10:27:58.273" v="111" actId="26606"/>
          <ac:picMkLst>
            <pc:docMk/>
            <pc:sldMk cId="277368515" sldId="256"/>
            <ac:picMk id="52" creationId="{5FA175A3-F4FF-EDA1-0488-DABBE8E1DA78}"/>
          </ac:picMkLst>
        </pc:picChg>
        <pc:picChg chg="add del mod">
          <ac:chgData name="maher salman" userId="34514ca9c07d5c79" providerId="LiveId" clId="{D089EF85-9182-428A-B066-F03B610E10D0}" dt="2024-08-04T18:13:23.373" v="1264" actId="26606"/>
          <ac:picMkLst>
            <pc:docMk/>
            <pc:sldMk cId="277368515" sldId="256"/>
            <ac:picMk id="56" creationId="{D51F9F3B-3F8A-889F-2A15-78F02618582F}"/>
          </ac:picMkLst>
        </pc:picChg>
        <pc:picChg chg="add">
          <ac:chgData name="maher salman" userId="34514ca9c07d5c79" providerId="LiveId" clId="{D089EF85-9182-428A-B066-F03B610E10D0}" dt="2024-08-04T18:13:23.385" v="1265" actId="26606"/>
          <ac:picMkLst>
            <pc:docMk/>
            <pc:sldMk cId="277368515" sldId="256"/>
            <ac:picMk id="60" creationId="{8BF792DE-19B5-92DC-2ADD-B0094BFA507C}"/>
          </ac:picMkLst>
        </pc:picChg>
        <pc:cxnChg chg="add del">
          <ac:chgData name="maher salman" userId="34514ca9c07d5c79" providerId="LiveId" clId="{D089EF85-9182-428A-B066-F03B610E10D0}" dt="2024-08-02T10:27:46.111" v="100" actId="26606"/>
          <ac:cxnSpMkLst>
            <pc:docMk/>
            <pc:sldMk cId="277368515" sldId="256"/>
            <ac:cxnSpMk id="20" creationId="{3A8CB1B5-064D-4590-A7F2-70C604854D32}"/>
          </ac:cxnSpMkLst>
        </pc:cxnChg>
        <pc:cxnChg chg="add del">
          <ac:chgData name="maher salman" userId="34514ca9c07d5c79" providerId="LiveId" clId="{D089EF85-9182-428A-B066-F03B610E10D0}" dt="2024-08-02T10:27:46.111" v="100" actId="26606"/>
          <ac:cxnSpMkLst>
            <pc:docMk/>
            <pc:sldMk cId="277368515" sldId="256"/>
            <ac:cxnSpMk id="21" creationId="{923F81E2-AE9A-4D71-87B5-D24817F30684}"/>
          </ac:cxnSpMkLst>
        </pc:cxnChg>
        <pc:cxnChg chg="add del">
          <ac:chgData name="maher salman" userId="34514ca9c07d5c79" providerId="LiveId" clId="{D089EF85-9182-428A-B066-F03B610E10D0}" dt="2024-08-02T10:27:46.111" v="100" actId="26606"/>
          <ac:cxnSpMkLst>
            <pc:docMk/>
            <pc:sldMk cId="277368515" sldId="256"/>
            <ac:cxnSpMk id="22" creationId="{95C0F619-4F98-49B2-B92F-39B242F38F5D}"/>
          </ac:cxnSpMkLst>
        </pc:cxnChg>
        <pc:cxnChg chg="add del">
          <ac:chgData name="maher salman" userId="34514ca9c07d5c79" providerId="LiveId" clId="{D089EF85-9182-428A-B066-F03B610E10D0}" dt="2024-08-02T10:27:48.589" v="105" actId="26606"/>
          <ac:cxnSpMkLst>
            <pc:docMk/>
            <pc:sldMk cId="277368515" sldId="256"/>
            <ac:cxnSpMk id="32" creationId="{9E7C23BC-DAA6-40E1-8166-B8C4439D1430}"/>
          </ac:cxnSpMkLst>
        </pc:cxnChg>
        <pc:cxnChg chg="add del">
          <ac:chgData name="maher salman" userId="34514ca9c07d5c79" providerId="LiveId" clId="{D089EF85-9182-428A-B066-F03B610E10D0}" dt="2024-08-02T10:28:47.662" v="137" actId="26606"/>
          <ac:cxnSpMkLst>
            <pc:docMk/>
            <pc:sldMk cId="277368515" sldId="256"/>
            <ac:cxnSpMk id="35" creationId="{CEEA40C4-6B9E-4B9E-8CDF-A0C572462EAD}"/>
          </ac:cxnSpMkLst>
        </pc:cxnChg>
        <pc:cxnChg chg="add del">
          <ac:chgData name="maher salman" userId="34514ca9c07d5c79" providerId="LiveId" clId="{D089EF85-9182-428A-B066-F03B610E10D0}" dt="2024-08-02T10:28:47.662" v="137" actId="26606"/>
          <ac:cxnSpMkLst>
            <pc:docMk/>
            <pc:sldMk cId="277368515" sldId="256"/>
            <ac:cxnSpMk id="37" creationId="{0A54810C-5CC0-45D3-BD8F-C4407F92F569}"/>
          </ac:cxnSpMkLst>
        </pc:cxnChg>
        <pc:cxnChg chg="add del">
          <ac:chgData name="maher salman" userId="34514ca9c07d5c79" providerId="LiveId" clId="{D089EF85-9182-428A-B066-F03B610E10D0}" dt="2024-08-02T10:28:47.662" v="137" actId="26606"/>
          <ac:cxnSpMkLst>
            <pc:docMk/>
            <pc:sldMk cId="277368515" sldId="256"/>
            <ac:cxnSpMk id="38" creationId="{AE458AAC-F667-498F-A263-A8C7AB4FC960}"/>
          </ac:cxnSpMkLst>
        </pc:cxnChg>
      </pc:sldChg>
      <pc:sldChg chg="addSp delSp new add del mod">
        <pc:chgData name="maher salman" userId="34514ca9c07d5c79" providerId="LiveId" clId="{D089EF85-9182-428A-B066-F03B610E10D0}" dt="2024-08-02T10:28:46.852" v="134" actId="680"/>
        <pc:sldMkLst>
          <pc:docMk/>
          <pc:sldMk cId="3432544048" sldId="257"/>
        </pc:sldMkLst>
        <pc:spChg chg="add del">
          <ac:chgData name="maher salman" userId="34514ca9c07d5c79" providerId="LiveId" clId="{D089EF85-9182-428A-B066-F03B610E10D0}" dt="2024-08-02T10:28:46.527" v="133" actId="478"/>
          <ac:spMkLst>
            <pc:docMk/>
            <pc:sldMk cId="3432544048" sldId="257"/>
            <ac:spMk id="2" creationId="{55DC48E8-C77B-9074-E8DD-D9569E519620}"/>
          </ac:spMkLst>
        </pc:spChg>
        <pc:spChg chg="add del">
          <ac:chgData name="maher salman" userId="34514ca9c07d5c79" providerId="LiveId" clId="{D089EF85-9182-428A-B066-F03B610E10D0}" dt="2024-08-02T10:28:46.088" v="132" actId="478"/>
          <ac:spMkLst>
            <pc:docMk/>
            <pc:sldMk cId="3432544048" sldId="257"/>
            <ac:spMk id="3" creationId="{E64D7A5A-372C-B195-4447-33461F8BEC8E}"/>
          </ac:spMkLst>
        </pc:spChg>
      </pc:sldChg>
      <pc:sldChg chg="addSp delSp new del mod">
        <pc:chgData name="maher salman" userId="34514ca9c07d5c79" providerId="LiveId" clId="{D089EF85-9182-428A-B066-F03B610E10D0}" dt="2024-08-02T10:30:44.410" v="148" actId="680"/>
        <pc:sldMkLst>
          <pc:docMk/>
          <pc:sldMk cId="3960094450" sldId="257"/>
        </pc:sldMkLst>
        <pc:spChg chg="add del">
          <ac:chgData name="maher salman" userId="34514ca9c07d5c79" providerId="LiveId" clId="{D089EF85-9182-428A-B066-F03B610E10D0}" dt="2024-08-02T10:30:43.993" v="146" actId="478"/>
          <ac:spMkLst>
            <pc:docMk/>
            <pc:sldMk cId="3960094450" sldId="257"/>
            <ac:spMk id="2" creationId="{7D8EACF6-5717-5BB5-2809-1BFE8B6FAB05}"/>
          </ac:spMkLst>
        </pc:spChg>
        <pc:spChg chg="add del">
          <ac:chgData name="maher salman" userId="34514ca9c07d5c79" providerId="LiveId" clId="{D089EF85-9182-428A-B066-F03B610E10D0}" dt="2024-08-02T10:30:43.741" v="145" actId="478"/>
          <ac:spMkLst>
            <pc:docMk/>
            <pc:sldMk cId="3960094450" sldId="257"/>
            <ac:spMk id="3" creationId="{B33A6BE9-4A89-4C94-1B5F-3F6B1FAC863C}"/>
          </ac:spMkLst>
        </pc:spChg>
      </pc:sldChg>
      <pc:sldChg chg="addSp delSp modSp new del mod ord">
        <pc:chgData name="maher salman" userId="34514ca9c07d5c79" providerId="LiveId" clId="{D089EF85-9182-428A-B066-F03B610E10D0}" dt="2024-08-04T18:55:25.209" v="1761" actId="47"/>
        <pc:sldMkLst>
          <pc:docMk/>
          <pc:sldMk cId="3990463934" sldId="257"/>
        </pc:sldMkLst>
        <pc:spChg chg="del">
          <ac:chgData name="maher salman" userId="34514ca9c07d5c79" providerId="LiveId" clId="{D089EF85-9182-428A-B066-F03B610E10D0}" dt="2024-08-02T10:31:10.605" v="177" actId="478"/>
          <ac:spMkLst>
            <pc:docMk/>
            <pc:sldMk cId="3990463934" sldId="257"/>
            <ac:spMk id="2" creationId="{FF049C33-0FA0-B473-B689-7EFCC461B21F}"/>
          </ac:spMkLst>
        </pc:spChg>
        <pc:spChg chg="del">
          <ac:chgData name="maher salman" userId="34514ca9c07d5c79" providerId="LiveId" clId="{D089EF85-9182-428A-B066-F03B610E10D0}" dt="2024-08-02T10:31:15.689" v="178" actId="478"/>
          <ac:spMkLst>
            <pc:docMk/>
            <pc:sldMk cId="3990463934" sldId="257"/>
            <ac:spMk id="3" creationId="{5A9DA21D-A339-2EA2-95D3-1144A935A9F6}"/>
          </ac:spMkLst>
        </pc:spChg>
        <pc:spChg chg="add mod">
          <ac:chgData name="maher salman" userId="34514ca9c07d5c79" providerId="LiveId" clId="{D089EF85-9182-428A-B066-F03B610E10D0}" dt="2024-08-02T11:22:52.079" v="822" actId="20577"/>
          <ac:spMkLst>
            <pc:docMk/>
            <pc:sldMk cId="3990463934" sldId="257"/>
            <ac:spMk id="4" creationId="{014DA0F1-AEA5-7459-B1E9-A9E2158997B6}"/>
          </ac:spMkLst>
        </pc:spChg>
        <pc:spChg chg="add mod">
          <ac:chgData name="maher salman" userId="34514ca9c07d5c79" providerId="LiveId" clId="{D089EF85-9182-428A-B066-F03B610E10D0}" dt="2024-08-02T11:14:49.301" v="754" actId="1076"/>
          <ac:spMkLst>
            <pc:docMk/>
            <pc:sldMk cId="3990463934" sldId="257"/>
            <ac:spMk id="6" creationId="{55D0A660-990C-37CC-CFC8-3B722C077D1C}"/>
          </ac:spMkLst>
        </pc:spChg>
        <pc:spChg chg="add del mod">
          <ac:chgData name="maher salman" userId="34514ca9c07d5c79" providerId="LiveId" clId="{D089EF85-9182-428A-B066-F03B610E10D0}" dt="2024-08-02T11:12:11.325" v="725" actId="478"/>
          <ac:spMkLst>
            <pc:docMk/>
            <pc:sldMk cId="3990463934" sldId="257"/>
            <ac:spMk id="8" creationId="{B0C19970-D930-2C97-137E-FF862C928E1E}"/>
          </ac:spMkLst>
        </pc:spChg>
        <pc:spChg chg="add del mod">
          <ac:chgData name="maher salman" userId="34514ca9c07d5c79" providerId="LiveId" clId="{D089EF85-9182-428A-B066-F03B610E10D0}" dt="2024-08-02T11:15:33.940" v="763" actId="478"/>
          <ac:spMkLst>
            <pc:docMk/>
            <pc:sldMk cId="3990463934" sldId="257"/>
            <ac:spMk id="9" creationId="{7186E4F2-11AE-8A48-E239-F41C8D8C5870}"/>
          </ac:spMkLst>
        </pc:spChg>
        <pc:picChg chg="add del mod">
          <ac:chgData name="maher salman" userId="34514ca9c07d5c79" providerId="LiveId" clId="{D089EF85-9182-428A-B066-F03B610E10D0}" dt="2024-08-04T17:53:30.601" v="943" actId="478"/>
          <ac:picMkLst>
            <pc:docMk/>
            <pc:sldMk cId="3990463934" sldId="257"/>
            <ac:picMk id="1027" creationId="{0854C63A-7E04-C07C-17D1-EC0A885C20E8}"/>
          </ac:picMkLst>
        </pc:picChg>
      </pc:sldChg>
      <pc:sldChg chg="new del">
        <pc:chgData name="maher salman" userId="34514ca9c07d5c79" providerId="LiveId" clId="{D089EF85-9182-428A-B066-F03B610E10D0}" dt="2024-08-02T10:30:44.398" v="147" actId="680"/>
        <pc:sldMkLst>
          <pc:docMk/>
          <pc:sldMk cId="1885746016" sldId="258"/>
        </pc:sldMkLst>
      </pc:sldChg>
      <pc:sldChg chg="addSp delSp modSp new mod ord setBg">
        <pc:chgData name="maher salman" userId="34514ca9c07d5c79" providerId="LiveId" clId="{D089EF85-9182-428A-B066-F03B610E10D0}" dt="2024-08-04T18:55:07.184" v="1754" actId="1076"/>
        <pc:sldMkLst>
          <pc:docMk/>
          <pc:sldMk cId="3533086016" sldId="258"/>
        </pc:sldMkLst>
        <pc:spChg chg="mod">
          <ac:chgData name="maher salman" userId="34514ca9c07d5c79" providerId="LiveId" clId="{D089EF85-9182-428A-B066-F03B610E10D0}" dt="2024-08-04T18:33:06.972" v="1555" actId="1076"/>
          <ac:spMkLst>
            <pc:docMk/>
            <pc:sldMk cId="3533086016" sldId="258"/>
            <ac:spMk id="2" creationId="{2B7C4B35-CEC7-6C63-F1FA-222F2FB6DA98}"/>
          </ac:spMkLst>
        </pc:spChg>
        <pc:spChg chg="del">
          <ac:chgData name="maher salman" userId="34514ca9c07d5c79" providerId="LiveId" clId="{D089EF85-9182-428A-B066-F03B610E10D0}" dt="2024-08-02T10:32:11.887" v="229" actId="478"/>
          <ac:spMkLst>
            <pc:docMk/>
            <pc:sldMk cId="3533086016" sldId="258"/>
            <ac:spMk id="3" creationId="{581067B4-FDD6-CD38-58AB-F1223415A890}"/>
          </ac:spMkLst>
        </pc:spChg>
        <pc:spChg chg="add mod">
          <ac:chgData name="maher salman" userId="34514ca9c07d5c79" providerId="LiveId" clId="{D089EF85-9182-428A-B066-F03B610E10D0}" dt="2024-08-04T18:55:07.184" v="1754" actId="1076"/>
          <ac:spMkLst>
            <pc:docMk/>
            <pc:sldMk cId="3533086016" sldId="258"/>
            <ac:spMk id="5" creationId="{C6BCBE70-483C-27A9-692D-E182FD6E05BB}"/>
          </ac:spMkLst>
        </pc:spChg>
        <pc:spChg chg="add mod">
          <ac:chgData name="maher salman" userId="34514ca9c07d5c79" providerId="LiveId" clId="{D089EF85-9182-428A-B066-F03B610E10D0}" dt="2024-08-04T18:32:53.704" v="1554" actId="26606"/>
          <ac:spMkLst>
            <pc:docMk/>
            <pc:sldMk cId="3533086016" sldId="258"/>
            <ac:spMk id="7" creationId="{E4671E07-E5D0-B750-368E-C652407746D9}"/>
          </ac:spMkLst>
        </pc:spChg>
        <pc:spChg chg="add mod">
          <ac:chgData name="maher salman" userId="34514ca9c07d5c79" providerId="LiveId" clId="{D089EF85-9182-428A-B066-F03B610E10D0}" dt="2024-08-04T18:55:05.759" v="1753" actId="1076"/>
          <ac:spMkLst>
            <pc:docMk/>
            <pc:sldMk cId="3533086016" sldId="258"/>
            <ac:spMk id="8" creationId="{04015B51-7359-1289-239A-F669D4B5AF60}"/>
          </ac:spMkLst>
        </pc:spChg>
        <pc:spChg chg="add del mod">
          <ac:chgData name="maher salman" userId="34514ca9c07d5c79" providerId="LiveId" clId="{D089EF85-9182-428A-B066-F03B610E10D0}" dt="2024-08-02T11:25:39.163" v="902" actId="478"/>
          <ac:spMkLst>
            <pc:docMk/>
            <pc:sldMk cId="3533086016" sldId="258"/>
            <ac:spMk id="10" creationId="{2100EA48-A082-E247-242D-993108A1181F}"/>
          </ac:spMkLst>
        </pc:spChg>
        <pc:spChg chg="add">
          <ac:chgData name="maher salman" userId="34514ca9c07d5c79" providerId="LiveId" clId="{D089EF85-9182-428A-B066-F03B610E10D0}" dt="2024-08-04T18:32:53.704" v="1554" actId="26606"/>
          <ac:spMkLst>
            <pc:docMk/>
            <pc:sldMk cId="3533086016" sldId="258"/>
            <ac:spMk id="12" creationId="{100EDD19-6802-4EC3-95CE-CFFAB042CFD6}"/>
          </ac:spMkLst>
        </pc:spChg>
        <pc:spChg chg="add">
          <ac:chgData name="maher salman" userId="34514ca9c07d5c79" providerId="LiveId" clId="{D089EF85-9182-428A-B066-F03B610E10D0}" dt="2024-08-04T18:32:53.704" v="1554" actId="26606"/>
          <ac:spMkLst>
            <pc:docMk/>
            <pc:sldMk cId="3533086016" sldId="258"/>
            <ac:spMk id="14" creationId="{DB17E863-922E-4C26-BD64-E8FD41D28661}"/>
          </ac:spMkLst>
        </pc:spChg>
        <pc:picChg chg="add del mod">
          <ac:chgData name="maher salman" userId="34514ca9c07d5c79" providerId="LiveId" clId="{D089EF85-9182-428A-B066-F03B610E10D0}" dt="2024-08-04T18:32:47.812" v="1553" actId="478"/>
          <ac:picMkLst>
            <pc:docMk/>
            <pc:sldMk cId="3533086016" sldId="258"/>
            <ac:picMk id="3" creationId="{6AD69A19-E01B-A6D9-3D20-AC19C2A24FEB}"/>
          </ac:picMkLst>
        </pc:picChg>
        <pc:picChg chg="add del mod">
          <ac:chgData name="maher salman" userId="34514ca9c07d5c79" providerId="LiveId" clId="{D089EF85-9182-428A-B066-F03B610E10D0}" dt="2024-08-02T11:25:41.885" v="905" actId="478"/>
          <ac:picMkLst>
            <pc:docMk/>
            <pc:sldMk cId="3533086016" sldId="258"/>
            <ac:picMk id="5" creationId="{9FA39294-3824-2719-EAF3-F036EB73F82F}"/>
          </ac:picMkLst>
        </pc:picChg>
        <pc:picChg chg="add del mod">
          <ac:chgData name="maher salman" userId="34514ca9c07d5c79" providerId="LiveId" clId="{D089EF85-9182-428A-B066-F03B610E10D0}" dt="2024-08-04T18:14:30.017" v="1323" actId="21"/>
          <ac:picMkLst>
            <pc:docMk/>
            <pc:sldMk cId="3533086016" sldId="258"/>
            <ac:picMk id="9" creationId="{6AD69A19-E01B-A6D9-3D20-AC19C2A24FEB}"/>
          </ac:picMkLst>
        </pc:picChg>
      </pc:sldChg>
      <pc:sldChg chg="addSp delSp modSp new mod ord setBg">
        <pc:chgData name="maher salman" userId="34514ca9c07d5c79" providerId="LiveId" clId="{D089EF85-9182-428A-B066-F03B610E10D0}" dt="2024-08-04T19:00:19.633" v="1865" actId="1076"/>
        <pc:sldMkLst>
          <pc:docMk/>
          <pc:sldMk cId="1618884244" sldId="259"/>
        </pc:sldMkLst>
        <pc:spChg chg="mod">
          <ac:chgData name="maher salman" userId="34514ca9c07d5c79" providerId="LiveId" clId="{D089EF85-9182-428A-B066-F03B610E10D0}" dt="2024-08-04T18:56:44.641" v="1767" actId="14100"/>
          <ac:spMkLst>
            <pc:docMk/>
            <pc:sldMk cId="1618884244" sldId="259"/>
            <ac:spMk id="2" creationId="{47BF9043-1027-F2BF-6B1F-E866ABFB0191}"/>
          </ac:spMkLst>
        </pc:spChg>
        <pc:spChg chg="del">
          <ac:chgData name="maher salman" userId="34514ca9c07d5c79" providerId="LiveId" clId="{D089EF85-9182-428A-B066-F03B610E10D0}" dt="2024-08-02T10:32:40.785" v="267" actId="478"/>
          <ac:spMkLst>
            <pc:docMk/>
            <pc:sldMk cId="1618884244" sldId="259"/>
            <ac:spMk id="3" creationId="{F3D326D7-5906-E11C-91E5-F97CDEAFB49B}"/>
          </ac:spMkLst>
        </pc:spChg>
        <pc:spChg chg="add mod ord">
          <ac:chgData name="maher salman" userId="34514ca9c07d5c79" providerId="LiveId" clId="{D089EF85-9182-428A-B066-F03B610E10D0}" dt="2024-08-04T19:00:17.247" v="1864" actId="14100"/>
          <ac:spMkLst>
            <pc:docMk/>
            <pc:sldMk cId="1618884244" sldId="259"/>
            <ac:spMk id="4" creationId="{5AE77D26-6B6F-4063-B311-18415664662B}"/>
          </ac:spMkLst>
        </pc:spChg>
        <pc:spChg chg="add">
          <ac:chgData name="maher salman" userId="34514ca9c07d5c79" providerId="LiveId" clId="{D089EF85-9182-428A-B066-F03B610E10D0}" dt="2024-08-04T18:56:40.434" v="1765" actId="26606"/>
          <ac:spMkLst>
            <pc:docMk/>
            <pc:sldMk cId="1618884244" sldId="259"/>
            <ac:spMk id="7" creationId="{DB17E863-922E-4C26-BD64-E8FD41D28661}"/>
          </ac:spMkLst>
        </pc:spChg>
        <pc:spChg chg="add">
          <ac:chgData name="maher salman" userId="34514ca9c07d5c79" providerId="LiveId" clId="{D089EF85-9182-428A-B066-F03B610E10D0}" dt="2024-08-04T18:56:40.434" v="1765" actId="26606"/>
          <ac:spMkLst>
            <pc:docMk/>
            <pc:sldMk cId="1618884244" sldId="259"/>
            <ac:spMk id="9" creationId="{100EDD19-6802-4EC3-95CE-CFFAB042CFD6}"/>
          </ac:spMkLst>
        </pc:spChg>
        <pc:spChg chg="add del">
          <ac:chgData name="maher salman" userId="34514ca9c07d5c79" providerId="LiveId" clId="{D089EF85-9182-428A-B066-F03B610E10D0}" dt="2024-08-02T11:21:57.903" v="818" actId="26606"/>
          <ac:spMkLst>
            <pc:docMk/>
            <pc:sldMk cId="1618884244" sldId="259"/>
            <ac:spMk id="11" creationId="{637B2035-1FCB-439A-B421-095E136C7E07}"/>
          </ac:spMkLst>
        </pc:spChg>
        <pc:spChg chg="add del">
          <ac:chgData name="maher salman" userId="34514ca9c07d5c79" providerId="LiveId" clId="{D089EF85-9182-428A-B066-F03B610E10D0}" dt="2024-08-02T11:21:57.903" v="818" actId="26606"/>
          <ac:spMkLst>
            <pc:docMk/>
            <pc:sldMk cId="1618884244" sldId="259"/>
            <ac:spMk id="13" creationId="{B39A1F5A-E57E-4178-8F57-A18DC747E5E1}"/>
          </ac:spMkLst>
        </pc:spChg>
        <pc:spChg chg="add del">
          <ac:chgData name="maher salman" userId="34514ca9c07d5c79" providerId="LiveId" clId="{D089EF85-9182-428A-B066-F03B610E10D0}" dt="2024-08-02T11:21:57.903" v="818" actId="26606"/>
          <ac:spMkLst>
            <pc:docMk/>
            <pc:sldMk cId="1618884244" sldId="259"/>
            <ac:spMk id="15" creationId="{CF93DC6C-1BFD-4414-BF23-471C8831CA04}"/>
          </ac:spMkLst>
        </pc:spChg>
        <pc:spChg chg="add del">
          <ac:chgData name="maher salman" userId="34514ca9c07d5c79" providerId="LiveId" clId="{D089EF85-9182-428A-B066-F03B610E10D0}" dt="2024-08-02T11:21:57.903" v="818" actId="26606"/>
          <ac:spMkLst>
            <pc:docMk/>
            <pc:sldMk cId="1618884244" sldId="259"/>
            <ac:spMk id="17" creationId="{001928A5-13A8-4372-8A77-BCAAE5553E6F}"/>
          </ac:spMkLst>
        </pc:spChg>
        <pc:picChg chg="add mod">
          <ac:chgData name="maher salman" userId="34514ca9c07d5c79" providerId="LiveId" clId="{D089EF85-9182-428A-B066-F03B610E10D0}" dt="2024-08-04T19:00:19.633" v="1865" actId="1076"/>
          <ac:picMkLst>
            <pc:docMk/>
            <pc:sldMk cId="1618884244" sldId="259"/>
            <ac:picMk id="5" creationId="{46048090-C1BF-F236-DB56-8526907996AD}"/>
          </ac:picMkLst>
        </pc:picChg>
        <pc:picChg chg="add del mod">
          <ac:chgData name="maher salman" userId="34514ca9c07d5c79" providerId="LiveId" clId="{D089EF85-9182-428A-B066-F03B610E10D0}" dt="2024-08-04T18:56:34.573" v="1764" actId="478"/>
          <ac:picMkLst>
            <pc:docMk/>
            <pc:sldMk cId="1618884244" sldId="259"/>
            <ac:picMk id="6" creationId="{A0813843-0B66-2FD9-61AD-DF4FDF2226B1}"/>
          </ac:picMkLst>
        </pc:picChg>
      </pc:sldChg>
      <pc:sldChg chg="addSp delSp modSp new mod ord setBg">
        <pc:chgData name="maher salman" userId="34514ca9c07d5c79" providerId="LiveId" clId="{D089EF85-9182-428A-B066-F03B610E10D0}" dt="2024-08-04T18:14:19.184" v="1322" actId="26606"/>
        <pc:sldMkLst>
          <pc:docMk/>
          <pc:sldMk cId="3026092395" sldId="260"/>
        </pc:sldMkLst>
        <pc:spChg chg="mod">
          <ac:chgData name="maher salman" userId="34514ca9c07d5c79" providerId="LiveId" clId="{D089EF85-9182-428A-B066-F03B610E10D0}" dt="2024-08-04T18:14:19.184" v="1322" actId="26606"/>
          <ac:spMkLst>
            <pc:docMk/>
            <pc:sldMk cId="3026092395" sldId="260"/>
            <ac:spMk id="2" creationId="{62403E26-B129-EDA6-5F4E-95762BBEC501}"/>
          </ac:spMkLst>
        </pc:spChg>
        <pc:spChg chg="del mod">
          <ac:chgData name="maher salman" userId="34514ca9c07d5c79" providerId="LiveId" clId="{D089EF85-9182-428A-B066-F03B610E10D0}" dt="2024-08-02T10:43:07.308" v="443" actId="478"/>
          <ac:spMkLst>
            <pc:docMk/>
            <pc:sldMk cId="3026092395" sldId="260"/>
            <ac:spMk id="3" creationId="{DB3C209B-FEB7-1BE4-1937-5CA5020C976D}"/>
          </ac:spMkLst>
        </pc:spChg>
        <pc:spChg chg="add mod">
          <ac:chgData name="maher salman" userId="34514ca9c07d5c79" providerId="LiveId" clId="{D089EF85-9182-428A-B066-F03B610E10D0}" dt="2024-08-04T18:14:19.184" v="1322" actId="26606"/>
          <ac:spMkLst>
            <pc:docMk/>
            <pc:sldMk cId="3026092395" sldId="260"/>
            <ac:spMk id="5" creationId="{6CA8AA3F-1819-1054-0C31-643D45AFF6C9}"/>
          </ac:spMkLst>
        </pc:spChg>
        <pc:spChg chg="add">
          <ac:chgData name="maher salman" userId="34514ca9c07d5c79" providerId="LiveId" clId="{D089EF85-9182-428A-B066-F03B610E10D0}" dt="2024-08-04T18:14:19.184" v="1322" actId="26606"/>
          <ac:spMkLst>
            <pc:docMk/>
            <pc:sldMk cId="3026092395" sldId="260"/>
            <ac:spMk id="11" creationId="{2C61293E-6EBE-43EF-A52C-9BEBFD7679D4}"/>
          </ac:spMkLst>
        </pc:spChg>
        <pc:spChg chg="add">
          <ac:chgData name="maher salman" userId="34514ca9c07d5c79" providerId="LiveId" clId="{D089EF85-9182-428A-B066-F03B610E10D0}" dt="2024-08-04T18:14:19.184" v="1322" actId="26606"/>
          <ac:spMkLst>
            <pc:docMk/>
            <pc:sldMk cId="3026092395" sldId="260"/>
            <ac:spMk id="13" creationId="{21540236-BFD5-4A9D-8840-4703E7F76825}"/>
          </ac:spMkLst>
        </pc:spChg>
        <pc:picChg chg="add">
          <ac:chgData name="maher salman" userId="34514ca9c07d5c79" providerId="LiveId" clId="{D089EF85-9182-428A-B066-F03B610E10D0}" dt="2024-08-04T18:14:19.184" v="1322" actId="26606"/>
          <ac:picMkLst>
            <pc:docMk/>
            <pc:sldMk cId="3026092395" sldId="260"/>
            <ac:picMk id="7" creationId="{8F4354E2-9D82-52A9-EB44-01D4FCC7ABCF}"/>
          </ac:picMkLst>
        </pc:picChg>
      </pc:sldChg>
      <pc:sldChg chg="addSp delSp modSp new del mod">
        <pc:chgData name="maher salman" userId="34514ca9c07d5c79" providerId="LiveId" clId="{D089EF85-9182-428A-B066-F03B610E10D0}" dt="2024-08-02T10:39:05.696" v="285" actId="47"/>
        <pc:sldMkLst>
          <pc:docMk/>
          <pc:sldMk cId="3766437691" sldId="260"/>
        </pc:sldMkLst>
        <pc:spChg chg="del">
          <ac:chgData name="maher salman" userId="34514ca9c07d5c79" providerId="LiveId" clId="{D089EF85-9182-428A-B066-F03B610E10D0}" dt="2024-08-02T10:37:42.828" v="269" actId="478"/>
          <ac:spMkLst>
            <pc:docMk/>
            <pc:sldMk cId="3766437691" sldId="260"/>
            <ac:spMk id="2" creationId="{763FFDF2-B51B-509D-2FC0-2C8AB8520893}"/>
          </ac:spMkLst>
        </pc:spChg>
        <pc:spChg chg="del">
          <ac:chgData name="maher salman" userId="34514ca9c07d5c79" providerId="LiveId" clId="{D089EF85-9182-428A-B066-F03B610E10D0}" dt="2024-08-02T10:37:44.170" v="270" actId="478"/>
          <ac:spMkLst>
            <pc:docMk/>
            <pc:sldMk cId="3766437691" sldId="260"/>
            <ac:spMk id="3" creationId="{A43BC986-9CF5-1555-10B8-644BED64CFD1}"/>
          </ac:spMkLst>
        </pc:spChg>
        <pc:spChg chg="add del mod">
          <ac:chgData name="maher salman" userId="34514ca9c07d5c79" providerId="LiveId" clId="{D089EF85-9182-428A-B066-F03B610E10D0}" dt="2024-08-02T10:39:03.246" v="284" actId="478"/>
          <ac:spMkLst>
            <pc:docMk/>
            <pc:sldMk cId="3766437691" sldId="260"/>
            <ac:spMk id="4" creationId="{3E9A868B-C6AA-A313-8218-F360221D0A95}"/>
          </ac:spMkLst>
        </pc:spChg>
      </pc:sldChg>
      <pc:sldChg chg="addSp delSp modSp new del mod ord">
        <pc:chgData name="maher salman" userId="34514ca9c07d5c79" providerId="LiveId" clId="{D089EF85-9182-428A-B066-F03B610E10D0}" dt="2024-08-04T19:02:47.938" v="1907" actId="47"/>
        <pc:sldMkLst>
          <pc:docMk/>
          <pc:sldMk cId="3473101127" sldId="261"/>
        </pc:sldMkLst>
        <pc:spChg chg="mod">
          <ac:chgData name="maher salman" userId="34514ca9c07d5c79" providerId="LiveId" clId="{D089EF85-9182-428A-B066-F03B610E10D0}" dt="2024-08-02T11:03:13.644" v="588" actId="1076"/>
          <ac:spMkLst>
            <pc:docMk/>
            <pc:sldMk cId="3473101127" sldId="261"/>
            <ac:spMk id="2" creationId="{7ED4A58D-01AF-BA99-05C3-FEFD16048D03}"/>
          </ac:spMkLst>
        </pc:spChg>
        <pc:spChg chg="del">
          <ac:chgData name="maher salman" userId="34514ca9c07d5c79" providerId="LiveId" clId="{D089EF85-9182-428A-B066-F03B610E10D0}" dt="2024-08-02T10:56:40.082" v="546" actId="478"/>
          <ac:spMkLst>
            <pc:docMk/>
            <pc:sldMk cId="3473101127" sldId="261"/>
            <ac:spMk id="3" creationId="{65B643F4-85C8-A529-A604-A5983B8120DB}"/>
          </ac:spMkLst>
        </pc:spChg>
        <pc:spChg chg="add del">
          <ac:chgData name="maher salman" userId="34514ca9c07d5c79" providerId="LiveId" clId="{D089EF85-9182-428A-B066-F03B610E10D0}" dt="2024-08-02T10:56:41.355" v="548" actId="22"/>
          <ac:spMkLst>
            <pc:docMk/>
            <pc:sldMk cId="3473101127" sldId="261"/>
            <ac:spMk id="5" creationId="{2F4BED64-63D7-15B8-7856-4D0CBB2EABAF}"/>
          </ac:spMkLst>
        </pc:spChg>
        <pc:spChg chg="add mod">
          <ac:chgData name="maher salman" userId="34514ca9c07d5c79" providerId="LiveId" clId="{D089EF85-9182-428A-B066-F03B610E10D0}" dt="2024-08-02T11:03:09.039" v="586" actId="14100"/>
          <ac:spMkLst>
            <pc:docMk/>
            <pc:sldMk cId="3473101127" sldId="261"/>
            <ac:spMk id="6" creationId="{EE592ACC-480F-A09A-FCDD-DC036FFC7A4C}"/>
          </ac:spMkLst>
        </pc:spChg>
        <pc:picChg chg="add del mod">
          <ac:chgData name="maher salman" userId="34514ca9c07d5c79" providerId="LiveId" clId="{D089EF85-9182-428A-B066-F03B610E10D0}" dt="2024-08-04T19:02:08.551" v="1888" actId="21"/>
          <ac:picMkLst>
            <pc:docMk/>
            <pc:sldMk cId="3473101127" sldId="261"/>
            <ac:picMk id="8" creationId="{A65D7394-BCA4-8E7B-E671-BB285509DF29}"/>
          </ac:picMkLst>
        </pc:picChg>
        <pc:picChg chg="add del mod">
          <ac:chgData name="maher salman" userId="34514ca9c07d5c79" providerId="LiveId" clId="{D089EF85-9182-428A-B066-F03B610E10D0}" dt="2024-08-02T11:03:50.502" v="594" actId="478"/>
          <ac:picMkLst>
            <pc:docMk/>
            <pc:sldMk cId="3473101127" sldId="261"/>
            <ac:picMk id="10" creationId="{6580BCCD-1065-D260-98F2-7A607DB845EF}"/>
          </ac:picMkLst>
        </pc:picChg>
        <pc:picChg chg="add del mod">
          <ac:chgData name="maher salman" userId="34514ca9c07d5c79" providerId="LiveId" clId="{D089EF85-9182-428A-B066-F03B610E10D0}" dt="2024-08-04T19:02:08.551" v="1888" actId="21"/>
          <ac:picMkLst>
            <pc:docMk/>
            <pc:sldMk cId="3473101127" sldId="261"/>
            <ac:picMk id="12" creationId="{5DDCD6EF-45DE-CE61-D64A-BCB623B41B92}"/>
          </ac:picMkLst>
        </pc:picChg>
        <pc:picChg chg="add del mod">
          <ac:chgData name="maher salman" userId="34514ca9c07d5c79" providerId="LiveId" clId="{D089EF85-9182-428A-B066-F03B610E10D0}" dt="2024-08-04T19:02:08.551" v="1888" actId="21"/>
          <ac:picMkLst>
            <pc:docMk/>
            <pc:sldMk cId="3473101127" sldId="261"/>
            <ac:picMk id="14" creationId="{B6A45E9D-AC5D-E2AE-D7C0-ECB5569C27F5}"/>
          </ac:picMkLst>
        </pc:picChg>
      </pc:sldChg>
      <pc:sldChg chg="delSp modSp new del mod">
        <pc:chgData name="maher salman" userId="34514ca9c07d5c79" providerId="LiveId" clId="{D089EF85-9182-428A-B066-F03B610E10D0}" dt="2024-08-04T18:00:13.392" v="945" actId="47"/>
        <pc:sldMkLst>
          <pc:docMk/>
          <pc:sldMk cId="1638325047" sldId="262"/>
        </pc:sldMkLst>
        <pc:spChg chg="mod">
          <ac:chgData name="maher salman" userId="34514ca9c07d5c79" providerId="LiveId" clId="{D089EF85-9182-428A-B066-F03B610E10D0}" dt="2024-08-02T11:26:30.394" v="935" actId="1076"/>
          <ac:spMkLst>
            <pc:docMk/>
            <pc:sldMk cId="1638325047" sldId="262"/>
            <ac:spMk id="2" creationId="{20430F5F-FAAD-2EE5-BC3B-77852268EDA4}"/>
          </ac:spMkLst>
        </pc:spChg>
        <pc:spChg chg="del">
          <ac:chgData name="maher salman" userId="34514ca9c07d5c79" providerId="LiveId" clId="{D089EF85-9182-428A-B066-F03B610E10D0}" dt="2024-08-02T11:26:28.788" v="934" actId="478"/>
          <ac:spMkLst>
            <pc:docMk/>
            <pc:sldMk cId="1638325047" sldId="262"/>
            <ac:spMk id="3" creationId="{C9CE6CBE-4162-5C19-2AAE-EC0BEE57607E}"/>
          </ac:spMkLst>
        </pc:spChg>
      </pc:sldChg>
      <pc:sldChg chg="addSp delSp modSp add del mod ord modNotesTx">
        <pc:chgData name="maher salman" userId="34514ca9c07d5c79" providerId="LiveId" clId="{D089EF85-9182-428A-B066-F03B610E10D0}" dt="2024-08-04T19:17:17.935" v="2292" actId="47"/>
        <pc:sldMkLst>
          <pc:docMk/>
          <pc:sldMk cId="3547027876" sldId="263"/>
        </pc:sldMkLst>
        <pc:spChg chg="del">
          <ac:chgData name="maher salman" userId="34514ca9c07d5c79" providerId="LiveId" clId="{D089EF85-9182-428A-B066-F03B610E10D0}" dt="2024-08-04T18:01:52.129" v="948" actId="478"/>
          <ac:spMkLst>
            <pc:docMk/>
            <pc:sldMk cId="3547027876" sldId="263"/>
            <ac:spMk id="2" creationId="{33D94DCE-DB1A-0844-7D0A-7679A5335254}"/>
          </ac:spMkLst>
        </pc:spChg>
        <pc:spChg chg="del">
          <ac:chgData name="maher salman" userId="34514ca9c07d5c79" providerId="LiveId" clId="{D089EF85-9182-428A-B066-F03B610E10D0}" dt="2024-08-04T18:03:13.098" v="966" actId="478"/>
          <ac:spMkLst>
            <pc:docMk/>
            <pc:sldMk cId="3547027876" sldId="263"/>
            <ac:spMk id="4" creationId="{FC53086D-0C21-F516-8672-B8ADC21D8B88}"/>
          </ac:spMkLst>
        </pc:spChg>
        <pc:spChg chg="add del mod">
          <ac:chgData name="maher salman" userId="34514ca9c07d5c79" providerId="LiveId" clId="{D089EF85-9182-428A-B066-F03B610E10D0}" dt="2024-08-04T18:02:08.408" v="953" actId="21"/>
          <ac:spMkLst>
            <pc:docMk/>
            <pc:sldMk cId="3547027876" sldId="263"/>
            <ac:spMk id="5" creationId="{5EDC7E49-78B1-3AAC-EA84-8A36C92F1E87}"/>
          </ac:spMkLst>
        </pc:spChg>
        <pc:spChg chg="add mod">
          <ac:chgData name="maher salman" userId="34514ca9c07d5c79" providerId="LiveId" clId="{D089EF85-9182-428A-B066-F03B610E10D0}" dt="2024-08-04T18:03:28.932" v="971" actId="1076"/>
          <ac:spMkLst>
            <pc:docMk/>
            <pc:sldMk cId="3547027876" sldId="263"/>
            <ac:spMk id="7" creationId="{59176A61-1485-6015-6434-B5CC59702CD8}"/>
          </ac:spMkLst>
        </pc:spChg>
        <pc:spChg chg="add mod">
          <ac:chgData name="maher salman" userId="34514ca9c07d5c79" providerId="LiveId" clId="{D089EF85-9182-428A-B066-F03B610E10D0}" dt="2024-08-04T18:11:21.899" v="1248" actId="1076"/>
          <ac:spMkLst>
            <pc:docMk/>
            <pc:sldMk cId="3547027876" sldId="263"/>
            <ac:spMk id="8" creationId="{8FC8DB6B-977E-AAB2-5A4E-E14B46EC3A4C}"/>
          </ac:spMkLst>
        </pc:spChg>
        <pc:spChg chg="add del mod">
          <ac:chgData name="maher salman" userId="34514ca9c07d5c79" providerId="LiveId" clId="{D089EF85-9182-428A-B066-F03B610E10D0}" dt="2024-08-04T18:06:21.133" v="1010" actId="478"/>
          <ac:spMkLst>
            <pc:docMk/>
            <pc:sldMk cId="3547027876" sldId="263"/>
            <ac:spMk id="10" creationId="{4CF11ABF-CE9F-E950-2082-05F134582E01}"/>
          </ac:spMkLst>
        </pc:spChg>
        <pc:spChg chg="add del mod">
          <ac:chgData name="maher salman" userId="34514ca9c07d5c79" providerId="LiveId" clId="{D089EF85-9182-428A-B066-F03B610E10D0}" dt="2024-08-04T18:07:39.963" v="1017" actId="478"/>
          <ac:spMkLst>
            <pc:docMk/>
            <pc:sldMk cId="3547027876" sldId="263"/>
            <ac:spMk id="12" creationId="{E5274792-5E02-B372-E014-31A2C1F16DD5}"/>
          </ac:spMkLst>
        </pc:spChg>
        <pc:picChg chg="del mod">
          <ac:chgData name="maher salman" userId="34514ca9c07d5c79" providerId="LiveId" clId="{D089EF85-9182-428A-B066-F03B610E10D0}" dt="2024-08-04T19:17:16.347" v="2291" actId="21"/>
          <ac:picMkLst>
            <pc:docMk/>
            <pc:sldMk cId="3547027876" sldId="263"/>
            <ac:picMk id="6" creationId="{16FFB19C-6986-7593-7E4D-7E379FE3AC01}"/>
          </ac:picMkLst>
        </pc:picChg>
      </pc:sldChg>
      <pc:sldChg chg="new del">
        <pc:chgData name="maher salman" userId="34514ca9c07d5c79" providerId="LiveId" clId="{D089EF85-9182-428A-B066-F03B610E10D0}" dt="2024-08-02T11:32:30.673" v="937" actId="47"/>
        <pc:sldMkLst>
          <pc:docMk/>
          <pc:sldMk cId="3972535381" sldId="263"/>
        </pc:sldMkLst>
      </pc:sldChg>
      <pc:sldChg chg="add del">
        <pc:chgData name="maher salman" userId="34514ca9c07d5c79" providerId="LiveId" clId="{D089EF85-9182-428A-B066-F03B610E10D0}" dt="2024-08-04T19:10:05.887" v="2079" actId="47"/>
        <pc:sldMkLst>
          <pc:docMk/>
          <pc:sldMk cId="2623678582" sldId="265"/>
        </pc:sldMkLst>
      </pc:sldChg>
      <pc:sldChg chg="add del">
        <pc:chgData name="maher salman" userId="34514ca9c07d5c79" providerId="LiveId" clId="{D089EF85-9182-428A-B066-F03B610E10D0}" dt="2024-08-04T18:13:03.022" v="1259" actId="47"/>
        <pc:sldMkLst>
          <pc:docMk/>
          <pc:sldMk cId="2361886492" sldId="266"/>
        </pc:sldMkLst>
      </pc:sldChg>
      <pc:sldChg chg="add del">
        <pc:chgData name="maher salman" userId="34514ca9c07d5c79" providerId="LiveId" clId="{D089EF85-9182-428A-B066-F03B610E10D0}" dt="2024-08-04T19:10:07.198" v="2080" actId="47"/>
        <pc:sldMkLst>
          <pc:docMk/>
          <pc:sldMk cId="3195523212" sldId="267"/>
        </pc:sldMkLst>
      </pc:sldChg>
      <pc:sldChg chg="add del">
        <pc:chgData name="maher salman" userId="34514ca9c07d5c79" providerId="LiveId" clId="{D089EF85-9182-428A-B066-F03B610E10D0}" dt="2024-08-02T11:32:37.526" v="939" actId="47"/>
        <pc:sldMkLst>
          <pc:docMk/>
          <pc:sldMk cId="1682931122" sldId="268"/>
        </pc:sldMkLst>
      </pc:sldChg>
      <pc:sldChg chg="add del">
        <pc:chgData name="maher salman" userId="34514ca9c07d5c79" providerId="LiveId" clId="{D089EF85-9182-428A-B066-F03B610E10D0}" dt="2024-08-04T19:10:04.400" v="2078" actId="47"/>
        <pc:sldMkLst>
          <pc:docMk/>
          <pc:sldMk cId="2951219416" sldId="270"/>
        </pc:sldMkLst>
      </pc:sldChg>
      <pc:sldChg chg="add del">
        <pc:chgData name="maher salman" userId="34514ca9c07d5c79" providerId="LiveId" clId="{D089EF85-9182-428A-B066-F03B610E10D0}" dt="2024-08-04T18:13:05.121" v="1260" actId="47"/>
        <pc:sldMkLst>
          <pc:docMk/>
          <pc:sldMk cId="186691927" sldId="271"/>
        </pc:sldMkLst>
      </pc:sldChg>
      <pc:sldChg chg="add del">
        <pc:chgData name="maher salman" userId="34514ca9c07d5c79" providerId="LiveId" clId="{D089EF85-9182-428A-B066-F03B610E10D0}" dt="2024-08-04T18:12:16.782" v="1256" actId="47"/>
        <pc:sldMkLst>
          <pc:docMk/>
          <pc:sldMk cId="849853987" sldId="273"/>
        </pc:sldMkLst>
      </pc:sldChg>
      <pc:sldChg chg="modSp add del mod">
        <pc:chgData name="maher salman" userId="34514ca9c07d5c79" providerId="LiveId" clId="{D089EF85-9182-428A-B066-F03B610E10D0}" dt="2024-08-04T18:12:31.148" v="1257" actId="47"/>
        <pc:sldMkLst>
          <pc:docMk/>
          <pc:sldMk cId="2791967010" sldId="274"/>
        </pc:sldMkLst>
        <pc:spChg chg="mod">
          <ac:chgData name="maher salman" userId="34514ca9c07d5c79" providerId="LiveId" clId="{D089EF85-9182-428A-B066-F03B610E10D0}" dt="2024-08-02T11:36:08.414" v="942" actId="1076"/>
          <ac:spMkLst>
            <pc:docMk/>
            <pc:sldMk cId="2791967010" sldId="274"/>
            <ac:spMk id="5" creationId="{1B10AEF1-60AB-59F9-F80C-30E959B9BC2A}"/>
          </ac:spMkLst>
        </pc:spChg>
      </pc:sldChg>
      <pc:sldChg chg="add del">
        <pc:chgData name="maher salman" userId="34514ca9c07d5c79" providerId="LiveId" clId="{D089EF85-9182-428A-B066-F03B610E10D0}" dt="2024-08-04T18:12:38.134" v="1258" actId="47"/>
        <pc:sldMkLst>
          <pc:docMk/>
          <pc:sldMk cId="3539209446" sldId="275"/>
        </pc:sldMkLst>
      </pc:sldChg>
      <pc:sldChg chg="new del">
        <pc:chgData name="maher salman" userId="34514ca9c07d5c79" providerId="LiveId" clId="{D089EF85-9182-428A-B066-F03B610E10D0}" dt="2024-08-04T18:55:16.201" v="1756" actId="47"/>
        <pc:sldMkLst>
          <pc:docMk/>
          <pc:sldMk cId="3851604191" sldId="276"/>
        </pc:sldMkLst>
      </pc:sldChg>
      <pc:sldChg chg="addSp delSp modSp new del mod">
        <pc:chgData name="maher salman" userId="34514ca9c07d5c79" providerId="LiveId" clId="{D089EF85-9182-428A-B066-F03B610E10D0}" dt="2024-08-04T18:55:12.188" v="1755" actId="47"/>
        <pc:sldMkLst>
          <pc:docMk/>
          <pc:sldMk cId="1166499141" sldId="277"/>
        </pc:sldMkLst>
        <pc:spChg chg="del">
          <ac:chgData name="maher salman" userId="34514ca9c07d5c79" providerId="LiveId" clId="{D089EF85-9182-428A-B066-F03B610E10D0}" dt="2024-08-04T18:02:11.426" v="956" actId="478"/>
          <ac:spMkLst>
            <pc:docMk/>
            <pc:sldMk cId="1166499141" sldId="277"/>
            <ac:spMk id="2" creationId="{A821203F-45F1-0F76-7583-69A68B4C792D}"/>
          </ac:spMkLst>
        </pc:spChg>
        <pc:spChg chg="add del">
          <ac:chgData name="maher salman" userId="34514ca9c07d5c79" providerId="LiveId" clId="{D089EF85-9182-428A-B066-F03B610E10D0}" dt="2024-08-04T18:02:12.924" v="957" actId="478"/>
          <ac:spMkLst>
            <pc:docMk/>
            <pc:sldMk cId="1166499141" sldId="277"/>
            <ac:spMk id="3" creationId="{6C5A9BF5-05C7-006A-C6DC-FA09AFB88A92}"/>
          </ac:spMkLst>
        </pc:spChg>
        <pc:spChg chg="add del mod">
          <ac:chgData name="maher salman" userId="34514ca9c07d5c79" providerId="LiveId" clId="{D089EF85-9182-428A-B066-F03B610E10D0}" dt="2024-08-04T18:07:30.894" v="1013" actId="478"/>
          <ac:spMkLst>
            <pc:docMk/>
            <pc:sldMk cId="1166499141" sldId="277"/>
            <ac:spMk id="4" creationId="{B7A1744B-9690-29AD-986F-565D6046F576}"/>
          </ac:spMkLst>
        </pc:spChg>
        <pc:spChg chg="add mod">
          <ac:chgData name="maher salman" userId="34514ca9c07d5c79" providerId="LiveId" clId="{D089EF85-9182-428A-B066-F03B610E10D0}" dt="2024-08-04T18:02:10.112" v="955"/>
          <ac:spMkLst>
            <pc:docMk/>
            <pc:sldMk cId="1166499141" sldId="277"/>
            <ac:spMk id="5" creationId="{5EDC7E49-78B1-3AAC-EA84-8A36C92F1E87}"/>
          </ac:spMkLst>
        </pc:spChg>
      </pc:sldChg>
      <pc:sldChg chg="addSp delSp modSp new mod ord setBg">
        <pc:chgData name="maher salman" userId="34514ca9c07d5c79" providerId="LiveId" clId="{D089EF85-9182-428A-B066-F03B610E10D0}" dt="2024-08-04T19:02:42.473" v="1906" actId="1076"/>
        <pc:sldMkLst>
          <pc:docMk/>
          <pc:sldMk cId="1615847843" sldId="278"/>
        </pc:sldMkLst>
        <pc:spChg chg="del">
          <ac:chgData name="maher salman" userId="34514ca9c07d5c79" providerId="LiveId" clId="{D089EF85-9182-428A-B066-F03B610E10D0}" dt="2024-08-04T18:15:16.055" v="1329" actId="478"/>
          <ac:spMkLst>
            <pc:docMk/>
            <pc:sldMk cId="1615847843" sldId="278"/>
            <ac:spMk id="2" creationId="{27A6B7A3-B52F-9827-AC2E-A3E9FE342910}"/>
          </ac:spMkLst>
        </pc:spChg>
        <pc:spChg chg="mod ord">
          <ac:chgData name="maher salman" userId="34514ca9c07d5c79" providerId="LiveId" clId="{D089EF85-9182-428A-B066-F03B610E10D0}" dt="2024-08-04T19:02:42.473" v="1906" actId="1076"/>
          <ac:spMkLst>
            <pc:docMk/>
            <pc:sldMk cId="1615847843" sldId="278"/>
            <ac:spMk id="3" creationId="{E3C883D8-E3C3-9835-7860-0AB76209FB8B}"/>
          </ac:spMkLst>
        </pc:spChg>
        <pc:spChg chg="add mod">
          <ac:chgData name="maher salman" userId="34514ca9c07d5c79" providerId="LiveId" clId="{D089EF85-9182-428A-B066-F03B610E10D0}" dt="2024-08-04T18:32:36.904" v="1552" actId="26606"/>
          <ac:spMkLst>
            <pc:docMk/>
            <pc:sldMk cId="1615847843" sldId="278"/>
            <ac:spMk id="5" creationId="{4DE7E664-17CA-366F-B32E-8419BD256B9E}"/>
          </ac:spMkLst>
        </pc:spChg>
        <pc:spChg chg="add del mod">
          <ac:chgData name="maher salman" userId="34514ca9c07d5c79" providerId="LiveId" clId="{D089EF85-9182-428A-B066-F03B610E10D0}" dt="2024-08-04T18:32:27.658" v="1551"/>
          <ac:spMkLst>
            <pc:docMk/>
            <pc:sldMk cId="1615847843" sldId="278"/>
            <ac:spMk id="6" creationId="{F53A3171-0D78-54C5-1A1B-E17CDE686922}"/>
          </ac:spMkLst>
        </pc:spChg>
        <pc:spChg chg="add">
          <ac:chgData name="maher salman" userId="34514ca9c07d5c79" providerId="LiveId" clId="{D089EF85-9182-428A-B066-F03B610E10D0}" dt="2024-08-04T18:32:36.904" v="1552" actId="26606"/>
          <ac:spMkLst>
            <pc:docMk/>
            <pc:sldMk cId="1615847843" sldId="278"/>
            <ac:spMk id="10" creationId="{100EDD19-6802-4EC3-95CE-CFFAB042CFD6}"/>
          </ac:spMkLst>
        </pc:spChg>
        <pc:spChg chg="add">
          <ac:chgData name="maher salman" userId="34514ca9c07d5c79" providerId="LiveId" clId="{D089EF85-9182-428A-B066-F03B610E10D0}" dt="2024-08-04T18:32:36.904" v="1552" actId="26606"/>
          <ac:spMkLst>
            <pc:docMk/>
            <pc:sldMk cId="1615847843" sldId="278"/>
            <ac:spMk id="12" creationId="{DB17E863-922E-4C26-BD64-E8FD41D28661}"/>
          </ac:spMkLst>
        </pc:spChg>
        <pc:spChg chg="add del">
          <ac:chgData name="maher salman" userId="34514ca9c07d5c79" providerId="LiveId" clId="{D089EF85-9182-428A-B066-F03B610E10D0}" dt="2024-08-04T18:48:25.726" v="1566" actId="22"/>
          <ac:spMkLst>
            <pc:docMk/>
            <pc:sldMk cId="1615847843" sldId="278"/>
            <ac:spMk id="13" creationId="{4B5CB100-7860-D7EC-0298-37413E12D029}"/>
          </ac:spMkLst>
        </pc:spChg>
        <pc:spChg chg="add del">
          <ac:chgData name="maher salman" userId="34514ca9c07d5c79" providerId="LiveId" clId="{D089EF85-9182-428A-B066-F03B610E10D0}" dt="2024-08-04T18:48:27.571" v="1568" actId="22"/>
          <ac:spMkLst>
            <pc:docMk/>
            <pc:sldMk cId="1615847843" sldId="278"/>
            <ac:spMk id="15" creationId="{C8D7F4B0-6840-8187-59E5-DFA562856920}"/>
          </ac:spMkLst>
        </pc:spChg>
        <pc:spChg chg="add del">
          <ac:chgData name="maher salman" userId="34514ca9c07d5c79" providerId="LiveId" clId="{D089EF85-9182-428A-B066-F03B610E10D0}" dt="2024-08-04T18:49:08.352" v="1576" actId="22"/>
          <ac:spMkLst>
            <pc:docMk/>
            <pc:sldMk cId="1615847843" sldId="278"/>
            <ac:spMk id="19" creationId="{2CFBEDD0-9DA4-6FFA-3DB7-8DE73D5F446D}"/>
          </ac:spMkLst>
        </pc:spChg>
        <pc:picChg chg="add del mod">
          <ac:chgData name="maher salman" userId="34514ca9c07d5c79" providerId="LiveId" clId="{D089EF85-9182-428A-B066-F03B610E10D0}" dt="2024-08-04T19:01:10.800" v="1867" actId="478"/>
          <ac:picMkLst>
            <pc:docMk/>
            <pc:sldMk cId="1615847843" sldId="278"/>
            <ac:picMk id="8" creationId="{B97510D2-2BB5-9051-AA2D-48FDA9C03BC5}"/>
          </ac:picMkLst>
        </pc:picChg>
        <pc:picChg chg="add del mod">
          <ac:chgData name="maher salman" userId="34514ca9c07d5c79" providerId="LiveId" clId="{D089EF85-9182-428A-B066-F03B610E10D0}" dt="2024-08-04T18:48:29.503" v="1570" actId="478"/>
          <ac:picMkLst>
            <pc:docMk/>
            <pc:sldMk cId="1615847843" sldId="278"/>
            <ac:picMk id="9" creationId="{55FF174E-2512-0EE5-8DE5-C26A5AB9DC61}"/>
          </ac:picMkLst>
        </pc:picChg>
        <pc:picChg chg="add del mod">
          <ac:chgData name="maher salman" userId="34514ca9c07d5c79" providerId="LiveId" clId="{D089EF85-9182-428A-B066-F03B610E10D0}" dt="2024-08-04T19:01:11.868" v="1868" actId="478"/>
          <ac:picMkLst>
            <pc:docMk/>
            <pc:sldMk cId="1615847843" sldId="278"/>
            <ac:picMk id="17" creationId="{1ACB859E-CDF1-A8B7-331E-5090CDC733E5}"/>
          </ac:picMkLst>
        </pc:picChg>
        <pc:picChg chg="add del mod">
          <ac:chgData name="maher salman" userId="34514ca9c07d5c79" providerId="LiveId" clId="{D089EF85-9182-428A-B066-F03B610E10D0}" dt="2024-08-04T19:01:12.520" v="1870" actId="478"/>
          <ac:picMkLst>
            <pc:docMk/>
            <pc:sldMk cId="1615847843" sldId="278"/>
            <ac:picMk id="21" creationId="{1D2DF64F-2B08-6AA0-DDD9-DAFE9F45A7A6}"/>
          </ac:picMkLst>
        </pc:picChg>
        <pc:picChg chg="add mod">
          <ac:chgData name="maher salman" userId="34514ca9c07d5c79" providerId="LiveId" clId="{D089EF85-9182-428A-B066-F03B610E10D0}" dt="2024-08-04T19:02:33.412" v="1902" actId="1076"/>
          <ac:picMkLst>
            <pc:docMk/>
            <pc:sldMk cId="1615847843" sldId="278"/>
            <ac:picMk id="33" creationId="{A65D7394-BCA4-8E7B-E671-BB285509DF29}"/>
          </ac:picMkLst>
        </pc:picChg>
        <pc:picChg chg="add mod">
          <ac:chgData name="maher salman" userId="34514ca9c07d5c79" providerId="LiveId" clId="{D089EF85-9182-428A-B066-F03B610E10D0}" dt="2024-08-04T19:02:34.341" v="1903" actId="1076"/>
          <ac:picMkLst>
            <pc:docMk/>
            <pc:sldMk cId="1615847843" sldId="278"/>
            <ac:picMk id="34" creationId="{5DDCD6EF-45DE-CE61-D64A-BCB623B41B92}"/>
          </ac:picMkLst>
        </pc:picChg>
        <pc:picChg chg="add mod">
          <ac:chgData name="maher salman" userId="34514ca9c07d5c79" providerId="LiveId" clId="{D089EF85-9182-428A-B066-F03B610E10D0}" dt="2024-08-04T19:02:35.267" v="1904" actId="1076"/>
          <ac:picMkLst>
            <pc:docMk/>
            <pc:sldMk cId="1615847843" sldId="278"/>
            <ac:picMk id="35" creationId="{B6A45E9D-AC5D-E2AE-D7C0-ECB5569C27F5}"/>
          </ac:picMkLst>
        </pc:picChg>
        <pc:cxnChg chg="add del mod">
          <ac:chgData name="maher salman" userId="34514ca9c07d5c79" providerId="LiveId" clId="{D089EF85-9182-428A-B066-F03B610E10D0}" dt="2024-08-04T19:01:10.178" v="1866" actId="478"/>
          <ac:cxnSpMkLst>
            <pc:docMk/>
            <pc:sldMk cId="1615847843" sldId="278"/>
            <ac:cxnSpMk id="23" creationId="{E78B571D-01BD-2BCC-A477-2509673E0ABC}"/>
          </ac:cxnSpMkLst>
        </pc:cxnChg>
        <pc:cxnChg chg="add del mod">
          <ac:chgData name="maher salman" userId="34514ca9c07d5c79" providerId="LiveId" clId="{D089EF85-9182-428A-B066-F03B610E10D0}" dt="2024-08-04T19:01:10.178" v="1866" actId="478"/>
          <ac:cxnSpMkLst>
            <pc:docMk/>
            <pc:sldMk cId="1615847843" sldId="278"/>
            <ac:cxnSpMk id="27" creationId="{E7C5F17B-767A-F0B8-091F-A0C9D0A10970}"/>
          </ac:cxnSpMkLst>
        </pc:cxnChg>
      </pc:sldChg>
      <pc:sldChg chg="modSp new del mod ord">
        <pc:chgData name="maher salman" userId="34514ca9c07d5c79" providerId="LiveId" clId="{D089EF85-9182-428A-B066-F03B610E10D0}" dt="2024-08-04T19:04:46.217" v="1931" actId="47"/>
        <pc:sldMkLst>
          <pc:docMk/>
          <pc:sldMk cId="1256565198" sldId="279"/>
        </pc:sldMkLst>
        <pc:spChg chg="mod">
          <ac:chgData name="maher salman" userId="34514ca9c07d5c79" providerId="LiveId" clId="{D089EF85-9182-428A-B066-F03B610E10D0}" dt="2024-08-04T19:03:51.143" v="1912"/>
          <ac:spMkLst>
            <pc:docMk/>
            <pc:sldMk cId="1256565198" sldId="279"/>
            <ac:spMk id="2" creationId="{311126C3-3365-496A-0813-7259FC5BB824}"/>
          </ac:spMkLst>
        </pc:spChg>
        <pc:spChg chg="mod">
          <ac:chgData name="maher salman" userId="34514ca9c07d5c79" providerId="LiveId" clId="{D089EF85-9182-428A-B066-F03B610E10D0}" dt="2024-08-04T19:04:44.293" v="1930" actId="27636"/>
          <ac:spMkLst>
            <pc:docMk/>
            <pc:sldMk cId="1256565198" sldId="279"/>
            <ac:spMk id="3" creationId="{F323BB01-95D7-2041-E9F0-E1855B7EB741}"/>
          </ac:spMkLst>
        </pc:spChg>
      </pc:sldChg>
      <pc:sldChg chg="addSp delSp modSp add mod setBg delDesignElem">
        <pc:chgData name="maher salman" userId="34514ca9c07d5c79" providerId="LiveId" clId="{D089EF85-9182-428A-B066-F03B610E10D0}" dt="2024-08-04T19:09:42.686" v="2073" actId="1076"/>
        <pc:sldMkLst>
          <pc:docMk/>
          <pc:sldMk cId="4284164352" sldId="280"/>
        </pc:sldMkLst>
        <pc:spChg chg="mod">
          <ac:chgData name="maher salman" userId="34514ca9c07d5c79" providerId="LiveId" clId="{D089EF85-9182-428A-B066-F03B610E10D0}" dt="2024-08-04T19:04:39.844" v="1928" actId="404"/>
          <ac:spMkLst>
            <pc:docMk/>
            <pc:sldMk cId="4284164352" sldId="280"/>
            <ac:spMk id="2" creationId="{2B7C4B35-CEC7-6C63-F1FA-222F2FB6DA98}"/>
          </ac:spMkLst>
        </pc:spChg>
        <pc:spChg chg="del">
          <ac:chgData name="maher salman" userId="34514ca9c07d5c79" providerId="LiveId" clId="{D089EF85-9182-428A-B066-F03B610E10D0}" dt="2024-08-04T19:04:23.156" v="1918" actId="478"/>
          <ac:spMkLst>
            <pc:docMk/>
            <pc:sldMk cId="4284164352" sldId="280"/>
            <ac:spMk id="5" creationId="{C6BCBE70-483C-27A9-692D-E182FD6E05BB}"/>
          </ac:spMkLst>
        </pc:spChg>
        <pc:spChg chg="mod">
          <ac:chgData name="maher salman" userId="34514ca9c07d5c79" providerId="LiveId" clId="{D089EF85-9182-428A-B066-F03B610E10D0}" dt="2024-08-04T19:09:42.686" v="2073" actId="1076"/>
          <ac:spMkLst>
            <pc:docMk/>
            <pc:sldMk cId="4284164352" sldId="280"/>
            <ac:spMk id="7" creationId="{E4671E07-E5D0-B750-368E-C652407746D9}"/>
          </ac:spMkLst>
        </pc:spChg>
        <pc:spChg chg="del">
          <ac:chgData name="maher salman" userId="34514ca9c07d5c79" providerId="LiveId" clId="{D089EF85-9182-428A-B066-F03B610E10D0}" dt="2024-08-04T19:04:18.700" v="1917" actId="478"/>
          <ac:spMkLst>
            <pc:docMk/>
            <pc:sldMk cId="4284164352" sldId="280"/>
            <ac:spMk id="8" creationId="{04015B51-7359-1289-239A-F669D4B5AF60}"/>
          </ac:spMkLst>
        </pc:spChg>
        <pc:spChg chg="del">
          <ac:chgData name="maher salman" userId="34514ca9c07d5c79" providerId="LiveId" clId="{D089EF85-9182-428A-B066-F03B610E10D0}" dt="2024-08-04T19:04:08.945" v="1916"/>
          <ac:spMkLst>
            <pc:docMk/>
            <pc:sldMk cId="4284164352" sldId="280"/>
            <ac:spMk id="12" creationId="{100EDD19-6802-4EC3-95CE-CFFAB042CFD6}"/>
          </ac:spMkLst>
        </pc:spChg>
        <pc:spChg chg="add del">
          <ac:chgData name="maher salman" userId="34514ca9c07d5c79" providerId="LiveId" clId="{D089EF85-9182-428A-B066-F03B610E10D0}" dt="2024-08-04T19:04:31.607" v="1922" actId="26606"/>
          <ac:spMkLst>
            <pc:docMk/>
            <pc:sldMk cId="4284164352" sldId="280"/>
            <ac:spMk id="13" creationId="{F13C74B1-5B17-4795-BED0-7140497B445A}"/>
          </ac:spMkLst>
        </pc:spChg>
        <pc:spChg chg="del">
          <ac:chgData name="maher salman" userId="34514ca9c07d5c79" providerId="LiveId" clId="{D089EF85-9182-428A-B066-F03B610E10D0}" dt="2024-08-04T19:04:08.945" v="1916"/>
          <ac:spMkLst>
            <pc:docMk/>
            <pc:sldMk cId="4284164352" sldId="280"/>
            <ac:spMk id="14" creationId="{DB17E863-922E-4C26-BD64-E8FD41D28661}"/>
          </ac:spMkLst>
        </pc:spChg>
        <pc:spChg chg="add del">
          <ac:chgData name="maher salman" userId="34514ca9c07d5c79" providerId="LiveId" clId="{D089EF85-9182-428A-B066-F03B610E10D0}" dt="2024-08-04T19:04:31.607" v="1922" actId="26606"/>
          <ac:spMkLst>
            <pc:docMk/>
            <pc:sldMk cId="4284164352" sldId="280"/>
            <ac:spMk id="15" creationId="{D4974D33-8DC5-464E-8C6D-BE58F0669C17}"/>
          </ac:spMkLst>
        </pc:spChg>
        <pc:spChg chg="add">
          <ac:chgData name="maher salman" userId="34514ca9c07d5c79" providerId="LiveId" clId="{D089EF85-9182-428A-B066-F03B610E10D0}" dt="2024-08-04T19:04:31.607" v="1922" actId="26606"/>
          <ac:spMkLst>
            <pc:docMk/>
            <pc:sldMk cId="4284164352" sldId="280"/>
            <ac:spMk id="20" creationId="{100EDD19-6802-4EC3-95CE-CFFAB042CFD6}"/>
          </ac:spMkLst>
        </pc:spChg>
        <pc:spChg chg="add">
          <ac:chgData name="maher salman" userId="34514ca9c07d5c79" providerId="LiveId" clId="{D089EF85-9182-428A-B066-F03B610E10D0}" dt="2024-08-04T19:04:31.607" v="1922" actId="26606"/>
          <ac:spMkLst>
            <pc:docMk/>
            <pc:sldMk cId="4284164352" sldId="280"/>
            <ac:spMk id="22" creationId="{DB17E863-922E-4C26-BD64-E8FD41D28661}"/>
          </ac:spMkLst>
        </pc:spChg>
        <pc:picChg chg="add del mod">
          <ac:chgData name="maher salman" userId="34514ca9c07d5c79" providerId="LiveId" clId="{D089EF85-9182-428A-B066-F03B610E10D0}" dt="2024-08-04T19:04:29.678" v="1921" actId="478"/>
          <ac:picMkLst>
            <pc:docMk/>
            <pc:sldMk cId="4284164352" sldId="280"/>
            <ac:picMk id="9" creationId="{BF722EE2-1980-06FF-DB5B-5C209CEEBE6D}"/>
          </ac:picMkLst>
        </pc:picChg>
      </pc:sldChg>
      <pc:sldChg chg="addSp delSp modSp new mod setBg addAnim delAnim">
        <pc:chgData name="maher salman" userId="34514ca9c07d5c79" providerId="LiveId" clId="{D089EF85-9182-428A-B066-F03B610E10D0}" dt="2024-08-04T19:12:08.122" v="2132" actId="20577"/>
        <pc:sldMkLst>
          <pc:docMk/>
          <pc:sldMk cId="413711096" sldId="281"/>
        </pc:sldMkLst>
        <pc:spChg chg="mod">
          <ac:chgData name="maher salman" userId="34514ca9c07d5c79" providerId="LiveId" clId="{D089EF85-9182-428A-B066-F03B610E10D0}" dt="2024-08-04T19:12:08.122" v="2132" actId="20577"/>
          <ac:spMkLst>
            <pc:docMk/>
            <pc:sldMk cId="413711096" sldId="281"/>
            <ac:spMk id="2" creationId="{41AD0BF5-D046-917F-6C36-F13BA201F086}"/>
          </ac:spMkLst>
        </pc:spChg>
        <pc:spChg chg="del">
          <ac:chgData name="maher salman" userId="34514ca9c07d5c79" providerId="LiveId" clId="{D089EF85-9182-428A-B066-F03B610E10D0}" dt="2024-08-04T19:10:17.466" v="2095" actId="478"/>
          <ac:spMkLst>
            <pc:docMk/>
            <pc:sldMk cId="413711096" sldId="281"/>
            <ac:spMk id="3" creationId="{80D13CF4-E85B-1AB9-0BB6-FED3CA4564A7}"/>
          </ac:spMkLst>
        </pc:spChg>
        <pc:spChg chg="add">
          <ac:chgData name="maher salman" userId="34514ca9c07d5c79" providerId="LiveId" clId="{D089EF85-9182-428A-B066-F03B610E10D0}" dt="2024-08-04T19:12:01.657" v="2131" actId="26606"/>
          <ac:spMkLst>
            <pc:docMk/>
            <pc:sldMk cId="413711096" sldId="281"/>
            <ac:spMk id="4" creationId="{32D45EE4-C4F0-4F72-B1C6-39F596D138A9}"/>
          </ac:spMkLst>
        </pc:spChg>
        <pc:spChg chg="add">
          <ac:chgData name="maher salman" userId="34514ca9c07d5c79" providerId="LiveId" clId="{D089EF85-9182-428A-B066-F03B610E10D0}" dt="2024-08-04T19:12:01.657" v="2131" actId="26606"/>
          <ac:spMkLst>
            <pc:docMk/>
            <pc:sldMk cId="413711096" sldId="281"/>
            <ac:spMk id="5" creationId="{8C459BAD-4279-4A9D-B0C5-662C5F5ED21F}"/>
          </ac:spMkLst>
        </pc:spChg>
        <pc:spChg chg="add del">
          <ac:chgData name="maher salman" userId="34514ca9c07d5c79" providerId="LiveId" clId="{D089EF85-9182-428A-B066-F03B610E10D0}" dt="2024-08-04T19:10:27.956" v="2098" actId="26606"/>
          <ac:spMkLst>
            <pc:docMk/>
            <pc:sldMk cId="413711096" sldId="281"/>
            <ac:spMk id="7" creationId="{943CAA20-3569-4189-9E48-239A229A86CA}"/>
          </ac:spMkLst>
        </pc:spChg>
        <pc:spChg chg="add del">
          <ac:chgData name="maher salman" userId="34514ca9c07d5c79" providerId="LiveId" clId="{D089EF85-9182-428A-B066-F03B610E10D0}" dt="2024-08-04T19:10:27.956" v="2098" actId="26606"/>
          <ac:spMkLst>
            <pc:docMk/>
            <pc:sldMk cId="413711096" sldId="281"/>
            <ac:spMk id="9" creationId="{DA542B6D-E775-4832-91DC-2D20F857813A}"/>
          </ac:spMkLst>
        </pc:spChg>
        <pc:spChg chg="add">
          <ac:chgData name="maher salman" userId="34514ca9c07d5c79" providerId="LiveId" clId="{D089EF85-9182-428A-B066-F03B610E10D0}" dt="2024-08-04T19:12:01.657" v="2131" actId="26606"/>
          <ac:spMkLst>
            <pc:docMk/>
            <pc:sldMk cId="413711096" sldId="281"/>
            <ac:spMk id="11" creationId="{0953BC39-9D68-40BE-BF3C-5C4EB782AF94}"/>
          </ac:spMkLst>
        </pc:spChg>
      </pc:sldChg>
      <pc:sldChg chg="addSp delSp modSp new mod setBg">
        <pc:chgData name="maher salman" userId="34514ca9c07d5c79" providerId="LiveId" clId="{D089EF85-9182-428A-B066-F03B610E10D0}" dt="2024-08-04T19:16:06.379" v="2278" actId="20577"/>
        <pc:sldMkLst>
          <pc:docMk/>
          <pc:sldMk cId="3973249323" sldId="282"/>
        </pc:sldMkLst>
        <pc:spChg chg="mod">
          <ac:chgData name="maher salman" userId="34514ca9c07d5c79" providerId="LiveId" clId="{D089EF85-9182-428A-B066-F03B610E10D0}" dt="2024-08-04T19:15:17.616" v="2159" actId="26606"/>
          <ac:spMkLst>
            <pc:docMk/>
            <pc:sldMk cId="3973249323" sldId="282"/>
            <ac:spMk id="2" creationId="{60EA971B-25F7-D08E-DD18-500AE89F5EEC}"/>
          </ac:spMkLst>
        </pc:spChg>
        <pc:spChg chg="del">
          <ac:chgData name="maher salman" userId="34514ca9c07d5c79" providerId="LiveId" clId="{D089EF85-9182-428A-B066-F03B610E10D0}" dt="2024-08-04T19:12:15.868" v="2143" actId="478"/>
          <ac:spMkLst>
            <pc:docMk/>
            <pc:sldMk cId="3973249323" sldId="282"/>
            <ac:spMk id="3" creationId="{41ECA8EE-F402-0755-EC6E-03F291450CF5}"/>
          </ac:spMkLst>
        </pc:spChg>
        <pc:spChg chg="add mod">
          <ac:chgData name="maher salman" userId="34514ca9c07d5c79" providerId="LiveId" clId="{D089EF85-9182-428A-B066-F03B610E10D0}" dt="2024-08-04T19:16:06.379" v="2278" actId="20577"/>
          <ac:spMkLst>
            <pc:docMk/>
            <pc:sldMk cId="3973249323" sldId="282"/>
            <ac:spMk id="6" creationId="{DD71955D-C854-0026-A83A-1DE11C8B3236}"/>
          </ac:spMkLst>
        </pc:spChg>
        <pc:spChg chg="add">
          <ac:chgData name="maher salman" userId="34514ca9c07d5c79" providerId="LiveId" clId="{D089EF85-9182-428A-B066-F03B610E10D0}" dt="2024-08-04T19:15:17.616" v="2159" actId="26606"/>
          <ac:spMkLst>
            <pc:docMk/>
            <pc:sldMk cId="3973249323" sldId="282"/>
            <ac:spMk id="10" creationId="{76906711-0AFB-47DD-A4B6-4E94B38B8C91}"/>
          </ac:spMkLst>
        </pc:spChg>
        <pc:spChg chg="add">
          <ac:chgData name="maher salman" userId="34514ca9c07d5c79" providerId="LiveId" clId="{D089EF85-9182-428A-B066-F03B610E10D0}" dt="2024-08-04T19:15:17.616" v="2159" actId="26606"/>
          <ac:spMkLst>
            <pc:docMk/>
            <pc:sldMk cId="3973249323" sldId="282"/>
            <ac:spMk id="12" creationId="{AA91F649-894C-41F6-A21D-3D1AC558E934}"/>
          </ac:spMkLst>
        </pc:spChg>
        <pc:spChg chg="add">
          <ac:chgData name="maher salman" userId="34514ca9c07d5c79" providerId="LiveId" clId="{D089EF85-9182-428A-B066-F03B610E10D0}" dt="2024-08-04T19:15:17.616" v="2159" actId="26606"/>
          <ac:spMkLst>
            <pc:docMk/>
            <pc:sldMk cId="3973249323" sldId="282"/>
            <ac:spMk id="14" creationId="{56037404-66BD-46B5-9323-1B531319671A}"/>
          </ac:spMkLst>
        </pc:spChg>
        <pc:picChg chg="add mod">
          <ac:chgData name="maher salman" userId="34514ca9c07d5c79" providerId="LiveId" clId="{D089EF85-9182-428A-B066-F03B610E10D0}" dt="2024-08-04T19:15:17.616" v="2159" actId="26606"/>
          <ac:picMkLst>
            <pc:docMk/>
            <pc:sldMk cId="3973249323" sldId="282"/>
            <ac:picMk id="5" creationId="{4E4484E6-A7CE-D7FC-6DEB-076BEC587BE9}"/>
          </ac:picMkLst>
        </pc:picChg>
      </pc:sldChg>
      <pc:sldChg chg="addSp delSp modSp new mod setBg">
        <pc:chgData name="maher salman" userId="34514ca9c07d5c79" providerId="LiveId" clId="{D089EF85-9182-428A-B066-F03B610E10D0}" dt="2024-08-04T20:05:05.377" v="2335" actId="1076"/>
        <pc:sldMkLst>
          <pc:docMk/>
          <pc:sldMk cId="299279998" sldId="283"/>
        </pc:sldMkLst>
        <pc:spChg chg="mod">
          <ac:chgData name="maher salman" userId="34514ca9c07d5c79" providerId="LiveId" clId="{D089EF85-9182-428A-B066-F03B610E10D0}" dt="2024-08-04T19:15:10.583" v="2157" actId="26606"/>
          <ac:spMkLst>
            <pc:docMk/>
            <pc:sldMk cId="299279998" sldId="283"/>
            <ac:spMk id="2" creationId="{E7CA6180-E964-1B15-E88C-F16738E7D1BD}"/>
          </ac:spMkLst>
        </pc:spChg>
        <pc:spChg chg="del">
          <ac:chgData name="maher salman" userId="34514ca9c07d5c79" providerId="LiveId" clId="{D089EF85-9182-428A-B066-F03B610E10D0}" dt="2024-08-04T19:12:55.733" v="2153" actId="478"/>
          <ac:spMkLst>
            <pc:docMk/>
            <pc:sldMk cId="299279998" sldId="283"/>
            <ac:spMk id="3" creationId="{5611AD98-0A0D-A842-BF03-9DD665166034}"/>
          </ac:spMkLst>
        </pc:spChg>
        <pc:spChg chg="add">
          <ac:chgData name="maher salman" userId="34514ca9c07d5c79" providerId="LiveId" clId="{D089EF85-9182-428A-B066-F03B610E10D0}" dt="2024-08-04T19:15:10.583" v="2157" actId="26606"/>
          <ac:spMkLst>
            <pc:docMk/>
            <pc:sldMk cId="299279998" sldId="283"/>
            <ac:spMk id="10" creationId="{76906711-0AFB-47DD-A4B6-4E94B38B8C91}"/>
          </ac:spMkLst>
        </pc:spChg>
        <pc:spChg chg="add mod">
          <ac:chgData name="maher salman" userId="34514ca9c07d5c79" providerId="LiveId" clId="{D089EF85-9182-428A-B066-F03B610E10D0}" dt="2024-08-04T20:03:46.990" v="2326" actId="1076"/>
          <ac:spMkLst>
            <pc:docMk/>
            <pc:sldMk cId="299279998" sldId="283"/>
            <ac:spMk id="11" creationId="{3D62F262-4182-D0FC-5DEB-AC261B2A809D}"/>
          </ac:spMkLst>
        </pc:spChg>
        <pc:spChg chg="add">
          <ac:chgData name="maher salman" userId="34514ca9c07d5c79" providerId="LiveId" clId="{D089EF85-9182-428A-B066-F03B610E10D0}" dt="2024-08-04T19:15:10.583" v="2157" actId="26606"/>
          <ac:spMkLst>
            <pc:docMk/>
            <pc:sldMk cId="299279998" sldId="283"/>
            <ac:spMk id="12" creationId="{AA91F649-894C-41F6-A21D-3D1AC558E934}"/>
          </ac:spMkLst>
        </pc:spChg>
        <pc:spChg chg="add">
          <ac:chgData name="maher salman" userId="34514ca9c07d5c79" providerId="LiveId" clId="{D089EF85-9182-428A-B066-F03B610E10D0}" dt="2024-08-04T19:15:10.583" v="2157" actId="26606"/>
          <ac:spMkLst>
            <pc:docMk/>
            <pc:sldMk cId="299279998" sldId="283"/>
            <ac:spMk id="14" creationId="{56037404-66BD-46B5-9323-1B531319671A}"/>
          </ac:spMkLst>
        </pc:spChg>
        <pc:picChg chg="add del mod">
          <ac:chgData name="maher salman" userId="34514ca9c07d5c79" providerId="LiveId" clId="{D089EF85-9182-428A-B066-F03B610E10D0}" dt="2024-08-04T19:15:22.524" v="2160" actId="478"/>
          <ac:picMkLst>
            <pc:docMk/>
            <pc:sldMk cId="299279998" sldId="283"/>
            <ac:picMk id="5" creationId="{51524187-49D7-2777-EBA8-2F64A0E06E5F}"/>
          </ac:picMkLst>
        </pc:picChg>
        <pc:picChg chg="add mod">
          <ac:chgData name="maher salman" userId="34514ca9c07d5c79" providerId="LiveId" clId="{D089EF85-9182-428A-B066-F03B610E10D0}" dt="2024-08-04T20:03:53.093" v="2329" actId="1076"/>
          <ac:picMkLst>
            <pc:docMk/>
            <pc:sldMk cId="299279998" sldId="283"/>
            <ac:picMk id="7" creationId="{DA3E23D3-532C-0B82-D83B-B87B15C9057C}"/>
          </ac:picMkLst>
        </pc:picChg>
        <pc:picChg chg="add mod">
          <ac:chgData name="maher salman" userId="34514ca9c07d5c79" providerId="LiveId" clId="{D089EF85-9182-428A-B066-F03B610E10D0}" dt="2024-08-04T20:05:05.377" v="2335" actId="1076"/>
          <ac:picMkLst>
            <pc:docMk/>
            <pc:sldMk cId="299279998" sldId="283"/>
            <ac:picMk id="9" creationId="{D0848682-AAEB-F414-F791-0576E91B9673}"/>
          </ac:picMkLst>
        </pc:picChg>
        <pc:picChg chg="add mod">
          <ac:chgData name="maher salman" userId="34514ca9c07d5c79" providerId="LiveId" clId="{D089EF85-9182-428A-B066-F03B610E10D0}" dt="2024-08-04T20:05:02.826" v="2333" actId="1076"/>
          <ac:picMkLst>
            <pc:docMk/>
            <pc:sldMk cId="299279998" sldId="283"/>
            <ac:picMk id="15" creationId="{56676C46-EBF2-D550-3841-D4494D12355E}"/>
          </ac:picMkLst>
        </pc:picChg>
      </pc:sldChg>
      <pc:sldChg chg="addSp delSp modSp add mod setBg delDesignElem">
        <pc:chgData name="maher salman" userId="34514ca9c07d5c79" providerId="LiveId" clId="{D089EF85-9182-428A-B066-F03B610E10D0}" dt="2024-08-04T19:19:36.757" v="2317" actId="11529"/>
        <pc:sldMkLst>
          <pc:docMk/>
          <pc:sldMk cId="3598031065" sldId="284"/>
        </pc:sldMkLst>
        <pc:spChg chg="mod">
          <ac:chgData name="maher salman" userId="34514ca9c07d5c79" providerId="LiveId" clId="{D089EF85-9182-428A-B066-F03B610E10D0}" dt="2024-08-04T19:17:07.784" v="2288" actId="1076"/>
          <ac:spMkLst>
            <pc:docMk/>
            <pc:sldMk cId="3598031065" sldId="284"/>
            <ac:spMk id="2" creationId="{47BF9043-1027-F2BF-6B1F-E866ABFB0191}"/>
          </ac:spMkLst>
        </pc:spChg>
        <pc:spChg chg="mod">
          <ac:chgData name="maher salman" userId="34514ca9c07d5c79" providerId="LiveId" clId="{D089EF85-9182-428A-B066-F03B610E10D0}" dt="2024-08-04T19:18:59.530" v="2303" actId="14100"/>
          <ac:spMkLst>
            <pc:docMk/>
            <pc:sldMk cId="3598031065" sldId="284"/>
            <ac:spMk id="4" creationId="{5AE77D26-6B6F-4063-B311-18415664662B}"/>
          </ac:spMkLst>
        </pc:spChg>
        <pc:spChg chg="add">
          <ac:chgData name="maher salman" userId="34514ca9c07d5c79" providerId="LiveId" clId="{D089EF85-9182-428A-B066-F03B610E10D0}" dt="2024-08-04T19:16:55.291" v="2282" actId="26606"/>
          <ac:spMkLst>
            <pc:docMk/>
            <pc:sldMk cId="3598031065" sldId="284"/>
            <ac:spMk id="6" creationId="{100EDD19-6802-4EC3-95CE-CFFAB042CFD6}"/>
          </ac:spMkLst>
        </pc:spChg>
        <pc:spChg chg="del">
          <ac:chgData name="maher salman" userId="34514ca9c07d5c79" providerId="LiveId" clId="{D089EF85-9182-428A-B066-F03B610E10D0}" dt="2024-08-04T19:16:51.244" v="2280"/>
          <ac:spMkLst>
            <pc:docMk/>
            <pc:sldMk cId="3598031065" sldId="284"/>
            <ac:spMk id="7" creationId="{DB17E863-922E-4C26-BD64-E8FD41D28661}"/>
          </ac:spMkLst>
        </pc:spChg>
        <pc:spChg chg="del">
          <ac:chgData name="maher salman" userId="34514ca9c07d5c79" providerId="LiveId" clId="{D089EF85-9182-428A-B066-F03B610E10D0}" dt="2024-08-04T19:16:51.244" v="2280"/>
          <ac:spMkLst>
            <pc:docMk/>
            <pc:sldMk cId="3598031065" sldId="284"/>
            <ac:spMk id="9" creationId="{100EDD19-6802-4EC3-95CE-CFFAB042CFD6}"/>
          </ac:spMkLst>
        </pc:spChg>
        <pc:spChg chg="add">
          <ac:chgData name="maher salman" userId="34514ca9c07d5c79" providerId="LiveId" clId="{D089EF85-9182-428A-B066-F03B610E10D0}" dt="2024-08-04T19:16:55.291" v="2282" actId="26606"/>
          <ac:spMkLst>
            <pc:docMk/>
            <pc:sldMk cId="3598031065" sldId="284"/>
            <ac:spMk id="11" creationId="{DB17E863-922E-4C26-BD64-E8FD41D28661}"/>
          </ac:spMkLst>
        </pc:spChg>
        <pc:picChg chg="add del mod">
          <ac:chgData name="maher salman" userId="34514ca9c07d5c79" providerId="LiveId" clId="{D089EF85-9182-428A-B066-F03B610E10D0}" dt="2024-08-04T19:19:00.596" v="2304" actId="478"/>
          <ac:picMkLst>
            <pc:docMk/>
            <pc:sldMk cId="3598031065" sldId="284"/>
            <ac:picMk id="3" creationId="{16FFB19C-6986-7593-7E4D-7E379FE3AC01}"/>
          </ac:picMkLst>
        </pc:picChg>
        <pc:picChg chg="del">
          <ac:chgData name="maher salman" userId="34514ca9c07d5c79" providerId="LiveId" clId="{D089EF85-9182-428A-B066-F03B610E10D0}" dt="2024-08-04T19:16:52.899" v="2281" actId="478"/>
          <ac:picMkLst>
            <pc:docMk/>
            <pc:sldMk cId="3598031065" sldId="284"/>
            <ac:picMk id="5" creationId="{46048090-C1BF-F236-DB56-8526907996AD}"/>
          </ac:picMkLst>
        </pc:picChg>
        <pc:picChg chg="add mod">
          <ac:chgData name="maher salman" userId="34514ca9c07d5c79" providerId="LiveId" clId="{D089EF85-9182-428A-B066-F03B610E10D0}" dt="2024-08-04T19:19:14.737" v="2308" actId="1076"/>
          <ac:picMkLst>
            <pc:docMk/>
            <pc:sldMk cId="3598031065" sldId="284"/>
            <ac:picMk id="10" creationId="{CA6AFB78-CFC5-BC66-CABF-EB2D26C7339D}"/>
          </ac:picMkLst>
        </pc:picChg>
        <pc:picChg chg="add mod">
          <ac:chgData name="maher salman" userId="34514ca9c07d5c79" providerId="LiveId" clId="{D089EF85-9182-428A-B066-F03B610E10D0}" dt="2024-08-04T19:19:29.214" v="2316" actId="1076"/>
          <ac:picMkLst>
            <pc:docMk/>
            <pc:sldMk cId="3598031065" sldId="284"/>
            <ac:picMk id="13" creationId="{3DC2EE8A-2B3F-9328-CAC4-A86D4221953C}"/>
          </ac:picMkLst>
        </pc:picChg>
        <pc:cxnChg chg="add">
          <ac:chgData name="maher salman" userId="34514ca9c07d5c79" providerId="LiveId" clId="{D089EF85-9182-428A-B066-F03B610E10D0}" dt="2024-08-04T19:19:36.757" v="2317" actId="11529"/>
          <ac:cxnSpMkLst>
            <pc:docMk/>
            <pc:sldMk cId="3598031065" sldId="284"/>
            <ac:cxnSpMk id="15" creationId="{D835DB86-1497-45C0-E6E1-F38F59925E3A}"/>
          </ac:cxnSpMkLst>
        </pc:cxnChg>
      </pc:sldChg>
      <pc:sldMasterChg chg="add del addSldLayout delSldLayout">
        <pc:chgData name="maher salman" userId="34514ca9c07d5c79" providerId="LiveId" clId="{D089EF85-9182-428A-B066-F03B610E10D0}" dt="2024-08-02T10:30:44.427" v="149" actId="26606"/>
        <pc:sldMasterMkLst>
          <pc:docMk/>
          <pc:sldMasterMk cId="774556145" sldId="2147483648"/>
        </pc:sldMasterMkLst>
        <pc:sldLayoutChg chg="add del">
          <pc:chgData name="maher salman" userId="34514ca9c07d5c79" providerId="LiveId" clId="{D089EF85-9182-428A-B066-F03B610E10D0}" dt="2024-08-02T10:30:44.427" v="149" actId="26606"/>
          <pc:sldLayoutMkLst>
            <pc:docMk/>
            <pc:sldMasterMk cId="774556145" sldId="2147483648"/>
            <pc:sldLayoutMk cId="4090048006" sldId="2147483649"/>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1999673674" sldId="2147483650"/>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3653514146" sldId="2147483651"/>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2286902887" sldId="2147483652"/>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968502526" sldId="2147483653"/>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3285243291" sldId="2147483654"/>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2973079242" sldId="2147483655"/>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2468320554" sldId="2147483656"/>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270610418" sldId="2147483657"/>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1456567150" sldId="2147483658"/>
          </pc:sldLayoutMkLst>
        </pc:sldLayoutChg>
        <pc:sldLayoutChg chg="add del">
          <pc:chgData name="maher salman" userId="34514ca9c07d5c79" providerId="LiveId" clId="{D089EF85-9182-428A-B066-F03B610E10D0}" dt="2024-08-02T10:30:44.427" v="149" actId="26606"/>
          <pc:sldLayoutMkLst>
            <pc:docMk/>
            <pc:sldMasterMk cId="774556145" sldId="2147483648"/>
            <pc:sldLayoutMk cId="3281269297" sldId="2147483659"/>
          </pc:sldLayoutMkLst>
        </pc:sldLayoutChg>
      </pc:sldMasterChg>
      <pc:sldMasterChg chg="add del replId addSldLayout delSldLayout">
        <pc:chgData name="maher salman" userId="34514ca9c07d5c79" providerId="LiveId" clId="{D089EF85-9182-428A-B066-F03B610E10D0}" dt="2024-08-02T10:27:42.747" v="97" actId="26606"/>
        <pc:sldMasterMkLst>
          <pc:docMk/>
          <pc:sldMasterMk cId="2938918533" sldId="2147483660"/>
        </pc:sldMasterMkLst>
        <pc:sldLayoutChg chg="add del">
          <pc:chgData name="maher salman" userId="34514ca9c07d5c79" providerId="LiveId" clId="{D089EF85-9182-428A-B066-F03B610E10D0}" dt="2024-08-02T10:27:42.747" v="97" actId="26606"/>
          <pc:sldLayoutMkLst>
            <pc:docMk/>
            <pc:sldMasterMk cId="2938918533" sldId="2147483660"/>
            <pc:sldLayoutMk cId="4129528196" sldId="2147483661"/>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963508693" sldId="2147483662"/>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3366817294" sldId="2147483663"/>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3365491847" sldId="2147483664"/>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1380050258" sldId="2147483665"/>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3579022300" sldId="2147483666"/>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446996248" sldId="2147483667"/>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3084099617" sldId="2147483668"/>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1119117850" sldId="2147483669"/>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2096660746" sldId="2147483670"/>
          </pc:sldLayoutMkLst>
        </pc:sldLayoutChg>
        <pc:sldLayoutChg chg="add del replId">
          <pc:chgData name="maher salman" userId="34514ca9c07d5c79" providerId="LiveId" clId="{D089EF85-9182-428A-B066-F03B610E10D0}" dt="2024-08-02T10:27:42.747" v="97" actId="26606"/>
          <pc:sldLayoutMkLst>
            <pc:docMk/>
            <pc:sldMasterMk cId="2938918533" sldId="2147483660"/>
            <pc:sldLayoutMk cId="1581898565" sldId="2147483671"/>
          </pc:sldLayoutMkLst>
        </pc:sldLayoutChg>
      </pc:sldMasterChg>
      <pc:sldMasterChg chg="add del replId addSldLayout delSldLayout">
        <pc:chgData name="maher salman" userId="34514ca9c07d5c79" providerId="LiveId" clId="{D089EF85-9182-428A-B066-F03B610E10D0}" dt="2024-08-02T10:28:20.100" v="122" actId="26606"/>
        <pc:sldMasterMkLst>
          <pc:docMk/>
          <pc:sldMasterMk cId="3343998543" sldId="2147483660"/>
        </pc:sldMasterMkLst>
        <pc:sldLayoutChg chg="add del">
          <pc:chgData name="maher salman" userId="34514ca9c07d5c79" providerId="LiveId" clId="{D089EF85-9182-428A-B066-F03B610E10D0}" dt="2024-08-02T10:28:20.100" v="122" actId="26606"/>
          <pc:sldLayoutMkLst>
            <pc:docMk/>
            <pc:sldMasterMk cId="3343998543" sldId="2147483660"/>
            <pc:sldLayoutMk cId="1751302935" sldId="2147483661"/>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1305752018" sldId="2147483662"/>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649320159" sldId="2147483663"/>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1254210429" sldId="2147483664"/>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925157129" sldId="2147483665"/>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3787391632" sldId="2147483666"/>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682083871" sldId="2147483667"/>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4263167398" sldId="2147483668"/>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4181791663" sldId="2147483669"/>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4252030456" sldId="2147483670"/>
          </pc:sldLayoutMkLst>
        </pc:sldLayoutChg>
        <pc:sldLayoutChg chg="add del replId">
          <pc:chgData name="maher salman" userId="34514ca9c07d5c79" providerId="LiveId" clId="{D089EF85-9182-428A-B066-F03B610E10D0}" dt="2024-08-02T10:28:20.100" v="122" actId="26606"/>
          <pc:sldLayoutMkLst>
            <pc:docMk/>
            <pc:sldMasterMk cId="3343998543" sldId="2147483660"/>
            <pc:sldLayoutMk cId="1831873188" sldId="2147483671"/>
          </pc:sldLayoutMkLst>
        </pc:sldLayoutChg>
      </pc:sldMasterChg>
      <pc:sldMasterChg chg="add del addSldLayout delSldLayout">
        <pc:chgData name="maher salman" userId="34514ca9c07d5c79" providerId="LiveId" clId="{D089EF85-9182-428A-B066-F03B610E10D0}" dt="2024-08-02T10:28:47.662" v="137" actId="26606"/>
        <pc:sldMasterMkLst>
          <pc:docMk/>
          <pc:sldMasterMk cId="844820547" sldId="2147483673"/>
        </pc:sldMasterMkLst>
        <pc:sldLayoutChg chg="add del">
          <pc:chgData name="maher salman" userId="34514ca9c07d5c79" providerId="LiveId" clId="{D089EF85-9182-428A-B066-F03B610E10D0}" dt="2024-08-02T10:28:47.662" v="137" actId="26606"/>
          <pc:sldLayoutMkLst>
            <pc:docMk/>
            <pc:sldMasterMk cId="844820547" sldId="2147483673"/>
            <pc:sldLayoutMk cId="2927155231" sldId="2147483662"/>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3774663796" sldId="2147483663"/>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375205203" sldId="2147483664"/>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513245899" sldId="2147483665"/>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160146152" sldId="2147483666"/>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3999977958" sldId="2147483667"/>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577795592" sldId="2147483668"/>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005796847" sldId="2147483669"/>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996295079" sldId="2147483670"/>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959919788" sldId="2147483671"/>
          </pc:sldLayoutMkLst>
        </pc:sldLayoutChg>
        <pc:sldLayoutChg chg="add del">
          <pc:chgData name="maher salman" userId="34514ca9c07d5c79" providerId="LiveId" clId="{D089EF85-9182-428A-B066-F03B610E10D0}" dt="2024-08-02T10:28:47.662" v="137" actId="26606"/>
          <pc:sldLayoutMkLst>
            <pc:docMk/>
            <pc:sldMasterMk cId="844820547" sldId="2147483673"/>
            <pc:sldLayoutMk cId="1993450715" sldId="2147483672"/>
          </pc:sldLayoutMkLst>
        </pc:sldLayoutChg>
      </pc:sldMasterChg>
      <pc:sldMasterChg chg="add del addSldLayout delSldLayout">
        <pc:chgData name="maher salman" userId="34514ca9c07d5c79" providerId="LiveId" clId="{D089EF85-9182-428A-B066-F03B610E10D0}" dt="2024-08-02T10:27:46.111" v="100" actId="26606"/>
        <pc:sldMasterMkLst>
          <pc:docMk/>
          <pc:sldMasterMk cId="1761575227" sldId="2147483673"/>
        </pc:sldMasterMkLst>
        <pc:sldLayoutChg chg="add del">
          <pc:chgData name="maher salman" userId="34514ca9c07d5c79" providerId="LiveId" clId="{D089EF85-9182-428A-B066-F03B610E10D0}" dt="2024-08-02T10:27:46.111" v="100" actId="26606"/>
          <pc:sldLayoutMkLst>
            <pc:docMk/>
            <pc:sldMasterMk cId="1761575227" sldId="2147483673"/>
            <pc:sldLayoutMk cId="2240538" sldId="2147483662"/>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2225690726" sldId="2147483663"/>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2808828170" sldId="2147483664"/>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2060282268" sldId="2147483665"/>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2638212621" sldId="2147483666"/>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220052989" sldId="2147483667"/>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387733055" sldId="2147483668"/>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3028016153" sldId="2147483669"/>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1768980565" sldId="2147483670"/>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3739732947" sldId="2147483671"/>
          </pc:sldLayoutMkLst>
        </pc:sldLayoutChg>
        <pc:sldLayoutChg chg="add del">
          <pc:chgData name="maher salman" userId="34514ca9c07d5c79" providerId="LiveId" clId="{D089EF85-9182-428A-B066-F03B610E10D0}" dt="2024-08-02T10:27:46.111" v="100" actId="26606"/>
          <pc:sldLayoutMkLst>
            <pc:docMk/>
            <pc:sldMasterMk cId="1761575227" sldId="2147483673"/>
            <pc:sldLayoutMk cId="1539996942" sldId="2147483672"/>
          </pc:sldLayoutMkLst>
        </pc:sldLayoutChg>
      </pc:sldMasterChg>
      <pc:sldMasterChg chg="add del addSldLayout delSldLayout">
        <pc:chgData name="maher salman" userId="34514ca9c07d5c79" providerId="LiveId" clId="{D089EF85-9182-428A-B066-F03B610E10D0}" dt="2024-08-02T10:27:47.248" v="103" actId="26606"/>
        <pc:sldMasterMkLst>
          <pc:docMk/>
          <pc:sldMasterMk cId="953622981" sldId="2147483686"/>
        </pc:sldMasterMkLst>
        <pc:sldLayoutChg chg="add del">
          <pc:chgData name="maher salman" userId="34514ca9c07d5c79" providerId="LiveId" clId="{D089EF85-9182-428A-B066-F03B610E10D0}" dt="2024-08-02T10:27:47.248" v="103" actId="26606"/>
          <pc:sldLayoutMkLst>
            <pc:docMk/>
            <pc:sldMasterMk cId="953622981" sldId="2147483686"/>
            <pc:sldLayoutMk cId="3275520566" sldId="2147483675"/>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2771430717" sldId="2147483676"/>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1971795250" sldId="2147483677"/>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2061428342" sldId="2147483678"/>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1419850089" sldId="2147483679"/>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407266352" sldId="2147483680"/>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586521692" sldId="2147483681"/>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1974001306" sldId="2147483682"/>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80762200" sldId="2147483683"/>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2671179702" sldId="2147483684"/>
          </pc:sldLayoutMkLst>
        </pc:sldLayoutChg>
        <pc:sldLayoutChg chg="add del">
          <pc:chgData name="maher salman" userId="34514ca9c07d5c79" providerId="LiveId" clId="{D089EF85-9182-428A-B066-F03B610E10D0}" dt="2024-08-02T10:27:47.248" v="103" actId="26606"/>
          <pc:sldLayoutMkLst>
            <pc:docMk/>
            <pc:sldMasterMk cId="953622981" sldId="2147483686"/>
            <pc:sldLayoutMk cId="3879235095" sldId="2147483685"/>
          </pc:sldLayoutMkLst>
        </pc:sldLayoutChg>
      </pc:sldMasterChg>
      <pc:sldMasterChg chg="add del addSldLayout delSldLayout">
        <pc:chgData name="maher salman" userId="34514ca9c07d5c79" providerId="LiveId" clId="{D089EF85-9182-428A-B066-F03B610E10D0}" dt="2024-08-02T10:27:48.589" v="105" actId="26606"/>
        <pc:sldMasterMkLst>
          <pc:docMk/>
          <pc:sldMasterMk cId="2700135077" sldId="2147483699"/>
        </pc:sldMasterMkLst>
        <pc:sldLayoutChg chg="add del">
          <pc:chgData name="maher salman" userId="34514ca9c07d5c79" providerId="LiveId" clId="{D089EF85-9182-428A-B066-F03B610E10D0}" dt="2024-08-02T10:27:48.589" v="105" actId="26606"/>
          <pc:sldLayoutMkLst>
            <pc:docMk/>
            <pc:sldMasterMk cId="2700135077" sldId="2147483699"/>
            <pc:sldLayoutMk cId="2403195292" sldId="2147483688"/>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1411195905" sldId="2147483689"/>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2854517943" sldId="2147483690"/>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4244970686" sldId="2147483691"/>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3659679019" sldId="2147483692"/>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3498836157" sldId="2147483693"/>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2431348374" sldId="2147483694"/>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3831697546" sldId="2147483695"/>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663376801" sldId="2147483696"/>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2436591417" sldId="2147483697"/>
          </pc:sldLayoutMkLst>
        </pc:sldLayoutChg>
        <pc:sldLayoutChg chg="add del">
          <pc:chgData name="maher salman" userId="34514ca9c07d5c79" providerId="LiveId" clId="{D089EF85-9182-428A-B066-F03B610E10D0}" dt="2024-08-02T10:27:48.589" v="105" actId="26606"/>
          <pc:sldLayoutMkLst>
            <pc:docMk/>
            <pc:sldMasterMk cId="2700135077" sldId="2147483699"/>
            <pc:sldLayoutMk cId="1125874797" sldId="2147483698"/>
          </pc:sldLayoutMkLst>
        </pc:sldLayoutChg>
      </pc:sldMasterChg>
      <pc:sldMasterChg chg="add del addSldLayout delSldLayout">
        <pc:chgData name="maher salman" userId="34514ca9c07d5c79" providerId="LiveId" clId="{D089EF85-9182-428A-B066-F03B610E10D0}" dt="2024-08-02T10:27:50.111" v="107" actId="26606"/>
        <pc:sldMasterMkLst>
          <pc:docMk/>
          <pc:sldMasterMk cId="329708491" sldId="2147483712"/>
        </pc:sldMasterMkLst>
        <pc:sldLayoutChg chg="add del">
          <pc:chgData name="maher salman" userId="34514ca9c07d5c79" providerId="LiveId" clId="{D089EF85-9182-428A-B066-F03B610E10D0}" dt="2024-08-02T10:27:50.111" v="107" actId="26606"/>
          <pc:sldLayoutMkLst>
            <pc:docMk/>
            <pc:sldMasterMk cId="329708491" sldId="2147483712"/>
            <pc:sldLayoutMk cId="2842887841" sldId="2147483701"/>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147657301" sldId="2147483702"/>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1649544607" sldId="2147483703"/>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2572560891" sldId="2147483704"/>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1015530788" sldId="2147483705"/>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3311987472" sldId="2147483706"/>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1415108007" sldId="2147483707"/>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3359253107" sldId="2147483708"/>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3553683448" sldId="2147483709"/>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3272278214" sldId="2147483710"/>
          </pc:sldLayoutMkLst>
        </pc:sldLayoutChg>
        <pc:sldLayoutChg chg="add del">
          <pc:chgData name="maher salman" userId="34514ca9c07d5c79" providerId="LiveId" clId="{D089EF85-9182-428A-B066-F03B610E10D0}" dt="2024-08-02T10:27:50.111" v="107" actId="26606"/>
          <pc:sldLayoutMkLst>
            <pc:docMk/>
            <pc:sldMasterMk cId="329708491" sldId="2147483712"/>
            <pc:sldLayoutMk cId="2017670477" sldId="2147483711"/>
          </pc:sldLayoutMkLst>
        </pc:sldLayoutChg>
      </pc:sldMasterChg>
      <pc:sldMasterChg chg="add del addSldLayout delSldLayout">
        <pc:chgData name="maher salman" userId="34514ca9c07d5c79" providerId="LiveId" clId="{D089EF85-9182-428A-B066-F03B610E10D0}" dt="2024-08-02T10:27:50.750" v="109" actId="26606"/>
        <pc:sldMasterMkLst>
          <pc:docMk/>
          <pc:sldMasterMk cId="633286751" sldId="2147483725"/>
        </pc:sldMasterMkLst>
        <pc:sldLayoutChg chg="add del">
          <pc:chgData name="maher salman" userId="34514ca9c07d5c79" providerId="LiveId" clId="{D089EF85-9182-428A-B066-F03B610E10D0}" dt="2024-08-02T10:27:50.750" v="109" actId="26606"/>
          <pc:sldLayoutMkLst>
            <pc:docMk/>
            <pc:sldMasterMk cId="633286751" sldId="2147483725"/>
            <pc:sldLayoutMk cId="953144592" sldId="2147483714"/>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3094440691" sldId="2147483715"/>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3426598298" sldId="2147483716"/>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145880790" sldId="2147483717"/>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3327488071" sldId="2147483718"/>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1878273135" sldId="2147483719"/>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2351409073" sldId="2147483720"/>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4125197773" sldId="2147483721"/>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3456103021" sldId="2147483722"/>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3342518174" sldId="2147483723"/>
          </pc:sldLayoutMkLst>
        </pc:sldLayoutChg>
        <pc:sldLayoutChg chg="add del">
          <pc:chgData name="maher salman" userId="34514ca9c07d5c79" providerId="LiveId" clId="{D089EF85-9182-428A-B066-F03B610E10D0}" dt="2024-08-02T10:27:50.750" v="109" actId="26606"/>
          <pc:sldLayoutMkLst>
            <pc:docMk/>
            <pc:sldMasterMk cId="633286751" sldId="2147483725"/>
            <pc:sldLayoutMk cId="759593282" sldId="2147483724"/>
          </pc:sldLayoutMkLst>
        </pc:sldLayoutChg>
      </pc:sldMasterChg>
      <pc:sldMasterChg chg="add del addSldLayout delSldLayout">
        <pc:chgData name="maher salman" userId="34514ca9c07d5c79" providerId="LiveId" clId="{D089EF85-9182-428A-B066-F03B610E10D0}" dt="2024-08-02T10:30:44.427" v="149" actId="26606"/>
        <pc:sldMasterMkLst>
          <pc:docMk/>
          <pc:sldMasterMk cId="246598733" sldId="2147483738"/>
        </pc:sldMasterMkLst>
        <pc:sldLayoutChg chg="add del">
          <pc:chgData name="maher salman" userId="34514ca9c07d5c79" providerId="LiveId" clId="{D089EF85-9182-428A-B066-F03B610E10D0}" dt="2024-08-02T10:30:44.427" v="149" actId="26606"/>
          <pc:sldLayoutMkLst>
            <pc:docMk/>
            <pc:sldMasterMk cId="246598733" sldId="2147483738"/>
            <pc:sldLayoutMk cId="447211038" sldId="2147483727"/>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113103189" sldId="2147483728"/>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2290527291" sldId="2147483729"/>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3479266003" sldId="2147483730"/>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2545840191" sldId="2147483731"/>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2957294654" sldId="2147483732"/>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853261648" sldId="2147483733"/>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1571403943" sldId="2147483734"/>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4056813375" sldId="2147483735"/>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4115350987" sldId="2147483736"/>
          </pc:sldLayoutMkLst>
        </pc:sldLayoutChg>
        <pc:sldLayoutChg chg="add del">
          <pc:chgData name="maher salman" userId="34514ca9c07d5c79" providerId="LiveId" clId="{D089EF85-9182-428A-B066-F03B610E10D0}" dt="2024-08-02T10:30:44.427" v="149" actId="26606"/>
          <pc:sldLayoutMkLst>
            <pc:docMk/>
            <pc:sldMasterMk cId="246598733" sldId="2147483738"/>
            <pc:sldLayoutMk cId="1458617715" sldId="2147483737"/>
          </pc:sldLayoutMkLst>
        </pc:sldLayoutChg>
      </pc:sldMasterChg>
      <pc:sldMasterChg chg="add del addSldLayout delSldLayout">
        <pc:chgData name="maher salman" userId="34514ca9c07d5c79" providerId="LiveId" clId="{D089EF85-9182-428A-B066-F03B610E10D0}" dt="2024-08-02T10:27:58.273" v="111" actId="26606"/>
        <pc:sldMasterMkLst>
          <pc:docMk/>
          <pc:sldMasterMk cId="3705766699" sldId="2147483738"/>
        </pc:sldMasterMkLst>
        <pc:sldLayoutChg chg="add del">
          <pc:chgData name="maher salman" userId="34514ca9c07d5c79" providerId="LiveId" clId="{D089EF85-9182-428A-B066-F03B610E10D0}" dt="2024-08-02T10:27:58.273" v="111" actId="26606"/>
          <pc:sldLayoutMkLst>
            <pc:docMk/>
            <pc:sldMasterMk cId="3705766699" sldId="2147483738"/>
            <pc:sldLayoutMk cId="45885056" sldId="2147483727"/>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1681422354" sldId="2147483728"/>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2028005727" sldId="2147483729"/>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1001696976" sldId="2147483730"/>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789639845" sldId="2147483731"/>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2360751583" sldId="2147483732"/>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2764084990" sldId="2147483733"/>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3753865802" sldId="2147483734"/>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2752725992" sldId="2147483735"/>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656112371" sldId="2147483736"/>
          </pc:sldLayoutMkLst>
        </pc:sldLayoutChg>
        <pc:sldLayoutChg chg="add del">
          <pc:chgData name="maher salman" userId="34514ca9c07d5c79" providerId="LiveId" clId="{D089EF85-9182-428A-B066-F03B610E10D0}" dt="2024-08-02T10:27:58.273" v="111" actId="26606"/>
          <pc:sldLayoutMkLst>
            <pc:docMk/>
            <pc:sldMasterMk cId="3705766699" sldId="2147483738"/>
            <pc:sldLayoutMk cId="128356437" sldId="21474837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24012-68B8-4F6D-81B7-B51235CE5025}" type="datetimeFigureOut">
              <a:rPr lang="en-IL" smtClean="0"/>
              <a:t>17/09/2024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A9D51-FDD9-4876-AC2F-432F971D6509}" type="slidenum">
              <a:rPr lang="en-IL" smtClean="0"/>
              <a:t>‹#›</a:t>
            </a:fld>
            <a:endParaRPr lang="en-IL"/>
          </a:p>
        </p:txBody>
      </p:sp>
    </p:spTree>
    <p:extLst>
      <p:ext uri="{BB962C8B-B14F-4D97-AF65-F5344CB8AC3E}">
        <p14:creationId xmlns:p14="http://schemas.microsoft.com/office/powerpoint/2010/main" val="275161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72A2-6BFD-F909-DF5B-26D0F1F01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D60B9A5-C293-EFC9-BE7C-2837C5F56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3366ED7-5768-819F-D8EA-1964C389FD25}"/>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9E4C6ADE-2351-0457-A4E5-74D50A35A0F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AA40A7-1AEB-6291-9D2C-C8B1B6F0BA69}"/>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409004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4C34-2762-41C6-08AF-2B078ACD0AD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2EBBE4F-3CF9-4E52-510D-63B509398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CBFBA90-2136-156D-0753-16361DF07217}"/>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E22E2270-15D6-44E8-30B9-48181EF85C9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C184255-71FA-F12A-0D2F-2D1C2EA0F82B}"/>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145656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3FE11-83DF-F469-533C-A44F5FC22D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209CC35-C6A8-DA71-768A-90D346BD4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D72764D-29F5-C208-0612-EFBC4D92B08C}"/>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1848E726-27CB-9025-2DBE-9747AA9365F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099ED8-235A-4D39-5599-3BBFC3257E24}"/>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328126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9BB8-BE97-BEED-A4A7-F6D3F6BBD05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AD6687E-E98E-8FD0-4D1D-82B1FD882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31F66BB-DB0A-035A-1325-D8D2A40FB21F}"/>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7645CC74-59D4-D1B4-3F94-FEC31923AC6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9BDC559-8289-DEAB-C488-3D0ED1F7FE9E}"/>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199967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EE00-2DDC-DEDB-E70A-CE1859E55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ECB1C1C-C1BB-86C3-11B3-564FB7681A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D13445-2DC1-B917-D077-E14CD94081A2}"/>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59A42535-A64C-417A-B53E-24C55D7560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9DC1E9C-A865-D28C-776B-BF5AC84CE5D7}"/>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365351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CB90-4A94-D11D-AEAC-F500040D52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0FF9D1D-4844-5958-B97C-FE4BA3D9D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604E107-905A-BF9D-47FC-02C04A786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0D1C054-C3D3-12E3-D3B8-EC72CC640352}"/>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6" name="Footer Placeholder 5">
            <a:extLst>
              <a:ext uri="{FF2B5EF4-FFF2-40B4-BE49-F238E27FC236}">
                <a16:creationId xmlns:a16="http://schemas.microsoft.com/office/drawing/2014/main" id="{E7E70220-38F5-56B8-1862-1D46A16BB9E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5760FCE-67DE-A340-025A-4251FF8D293F}"/>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228690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EC17-1BF7-15B3-79C6-01B29C9B4E9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C6729FF-4407-F125-AE90-BDB3CBFE1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21DA2F-45C0-CA80-264E-8B8E177BD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9B936C8-7FD2-2587-3592-3D09FBD63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789D1E-8707-02CB-365C-6E3B3EE98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080DFF83-F38C-D7C1-A94B-3C6424150960}"/>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8" name="Footer Placeholder 7">
            <a:extLst>
              <a:ext uri="{FF2B5EF4-FFF2-40B4-BE49-F238E27FC236}">
                <a16:creationId xmlns:a16="http://schemas.microsoft.com/office/drawing/2014/main" id="{59E6CF82-64C0-0CA8-34D7-23346C20E98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E020427-CC81-1842-27E9-0C275067937D}"/>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96850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9591-60EA-814D-430F-62A6A52AED7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9779B3B-EF53-73F6-0CE4-0DD0132296ED}"/>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4" name="Footer Placeholder 3">
            <a:extLst>
              <a:ext uri="{FF2B5EF4-FFF2-40B4-BE49-F238E27FC236}">
                <a16:creationId xmlns:a16="http://schemas.microsoft.com/office/drawing/2014/main" id="{0E2EA556-88B0-F1B2-A09B-D251697C958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06811D51-878C-284E-2217-D4622C34F9BA}"/>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32852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D8CD3-4D34-5FD5-B5D2-5AD5BFAEBBAA}"/>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3" name="Footer Placeholder 2">
            <a:extLst>
              <a:ext uri="{FF2B5EF4-FFF2-40B4-BE49-F238E27FC236}">
                <a16:creationId xmlns:a16="http://schemas.microsoft.com/office/drawing/2014/main" id="{3E0126C0-DF5A-0248-0546-F6F19A54C80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57574B8-B4E2-B028-AA8E-9ED22EF7239B}"/>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297307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B8D2-14CE-562C-AEF3-9CE2DC68F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C208E06-B939-7289-539A-3D76B810F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7F47473-D52B-A9F8-4982-04A4C5673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DB288-3869-EF27-D794-7C070CE665D5}"/>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6" name="Footer Placeholder 5">
            <a:extLst>
              <a:ext uri="{FF2B5EF4-FFF2-40B4-BE49-F238E27FC236}">
                <a16:creationId xmlns:a16="http://schemas.microsoft.com/office/drawing/2014/main" id="{F43FBB3C-1276-B26C-B07B-838E301CA09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4395B8-C318-3130-9FCE-ED57C3F70ADB}"/>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246832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FBDA-6518-FE37-5213-4AFA0761F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1532A39-DDB0-2270-3731-F92B754D4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B0A9220A-D563-F31E-7DF5-08E0D5F08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5F8F0-FA4F-3759-1EC2-7D2DA4C81323}"/>
              </a:ext>
            </a:extLst>
          </p:cNvPr>
          <p:cNvSpPr>
            <a:spLocks noGrp="1"/>
          </p:cNvSpPr>
          <p:nvPr>
            <p:ph type="dt" sz="half" idx="10"/>
          </p:nvPr>
        </p:nvSpPr>
        <p:spPr/>
        <p:txBody>
          <a:bodyPr/>
          <a:lstStyle/>
          <a:p>
            <a:fld id="{90A88FF2-DC2F-4B90-BE83-5BC876CA26A8}" type="datetimeFigureOut">
              <a:rPr lang="en-IL" smtClean="0"/>
              <a:t>17/09/2024</a:t>
            </a:fld>
            <a:endParaRPr lang="en-IL"/>
          </a:p>
        </p:txBody>
      </p:sp>
      <p:sp>
        <p:nvSpPr>
          <p:cNvPr id="6" name="Footer Placeholder 5">
            <a:extLst>
              <a:ext uri="{FF2B5EF4-FFF2-40B4-BE49-F238E27FC236}">
                <a16:creationId xmlns:a16="http://schemas.microsoft.com/office/drawing/2014/main" id="{90579C9E-EB43-CC12-11CF-D4E66727A1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A7C0672-7B9D-09E5-904C-E4A8ABFC920E}"/>
              </a:ext>
            </a:extLst>
          </p:cNvPr>
          <p:cNvSpPr>
            <a:spLocks noGrp="1"/>
          </p:cNvSpPr>
          <p:nvPr>
            <p:ph type="sldNum" sz="quarter" idx="12"/>
          </p:nvPr>
        </p:nvSpPr>
        <p:spPr/>
        <p:txBody>
          <a:bodyPr/>
          <a:lstStyle/>
          <a:p>
            <a:fld id="{5AB19E4C-8BCC-41D6-9E93-C0A96A5E558C}" type="slidenum">
              <a:rPr lang="en-IL" smtClean="0"/>
              <a:t>‹#›</a:t>
            </a:fld>
            <a:endParaRPr lang="en-IL"/>
          </a:p>
        </p:txBody>
      </p:sp>
    </p:spTree>
    <p:extLst>
      <p:ext uri="{BB962C8B-B14F-4D97-AF65-F5344CB8AC3E}">
        <p14:creationId xmlns:p14="http://schemas.microsoft.com/office/powerpoint/2010/main" val="27061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F4495-9372-1DAC-F48B-ABF8A5E47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5E809C0-673B-62F8-4ACC-30EF776D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01D59D1-09F5-B092-4A1E-6F1FF583C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A88FF2-DC2F-4B90-BE83-5BC876CA26A8}" type="datetimeFigureOut">
              <a:rPr lang="en-IL" smtClean="0"/>
              <a:t>17/09/2024</a:t>
            </a:fld>
            <a:endParaRPr lang="en-IL"/>
          </a:p>
        </p:txBody>
      </p:sp>
      <p:sp>
        <p:nvSpPr>
          <p:cNvPr id="5" name="Footer Placeholder 4">
            <a:extLst>
              <a:ext uri="{FF2B5EF4-FFF2-40B4-BE49-F238E27FC236}">
                <a16:creationId xmlns:a16="http://schemas.microsoft.com/office/drawing/2014/main" id="{689F6ECE-6067-7294-3070-EEC0CECD2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58E6590A-CEDD-591F-3EF9-2E265AF55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B19E4C-8BCC-41D6-9E93-C0A96A5E558C}" type="slidenum">
              <a:rPr lang="en-IL" smtClean="0"/>
              <a:t>‹#›</a:t>
            </a:fld>
            <a:endParaRPr lang="en-IL"/>
          </a:p>
        </p:txBody>
      </p:sp>
    </p:spTree>
    <p:extLst>
      <p:ext uri="{BB962C8B-B14F-4D97-AF65-F5344CB8AC3E}">
        <p14:creationId xmlns:p14="http://schemas.microsoft.com/office/powerpoint/2010/main" val="77455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171B7-9C4F-56B6-4817-C7DBDB8E600C}"/>
              </a:ext>
            </a:extLst>
          </p:cNvPr>
          <p:cNvSpPr>
            <a:spLocks noGrp="1"/>
          </p:cNvSpPr>
          <p:nvPr>
            <p:ph type="ctrTitle"/>
          </p:nvPr>
        </p:nvSpPr>
        <p:spPr>
          <a:xfrm>
            <a:off x="5297762" y="640080"/>
            <a:ext cx="6251110" cy="3566160"/>
          </a:xfrm>
        </p:spPr>
        <p:txBody>
          <a:bodyPr anchor="b">
            <a:normAutofit/>
          </a:bodyPr>
          <a:lstStyle/>
          <a:p>
            <a:pPr algn="l"/>
            <a:r>
              <a:rPr lang="en-US" sz="5400" b="1"/>
              <a:t>Inverse matrix, Determinant, and Rank</a:t>
            </a:r>
            <a:endParaRPr lang="en-IL" sz="5400"/>
          </a:p>
        </p:txBody>
      </p:sp>
      <p:pic>
        <p:nvPicPr>
          <p:cNvPr id="60" name="Picture 59" descr="101010 data lines to infinity">
            <a:extLst>
              <a:ext uri="{FF2B5EF4-FFF2-40B4-BE49-F238E27FC236}">
                <a16:creationId xmlns:a16="http://schemas.microsoft.com/office/drawing/2014/main" id="{8BF792DE-19B5-92DC-2ADD-B0094BFA507C}"/>
              </a:ext>
            </a:extLst>
          </p:cNvPr>
          <p:cNvPicPr>
            <a:picLocks noChangeAspect="1"/>
          </p:cNvPicPr>
          <p:nvPr/>
        </p:nvPicPr>
        <p:blipFill>
          <a:blip r:embed="rId2"/>
          <a:srcRect l="29766" r="2626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C5DA4D0-3F5F-3BA5-13E2-9EAE5645C003}"/>
              </a:ext>
            </a:extLst>
          </p:cNvPr>
          <p:cNvSpPr txBox="1"/>
          <p:nvPr/>
        </p:nvSpPr>
        <p:spPr>
          <a:xfrm>
            <a:off x="5412862" y="4682359"/>
            <a:ext cx="3951855" cy="830997"/>
          </a:xfrm>
          <a:prstGeom prst="rect">
            <a:avLst/>
          </a:prstGeom>
          <a:noFill/>
        </p:spPr>
        <p:txBody>
          <a:bodyPr wrap="square" rtlCol="0">
            <a:spAutoFit/>
          </a:bodyPr>
          <a:lstStyle/>
          <a:p>
            <a:r>
              <a:rPr lang="en-US" sz="2400" dirty="0"/>
              <a:t>By : </a:t>
            </a:r>
          </a:p>
          <a:p>
            <a:r>
              <a:rPr lang="en-US" sz="2400" dirty="0"/>
              <a:t>	Maher Salman</a:t>
            </a:r>
          </a:p>
        </p:txBody>
      </p:sp>
    </p:spTree>
    <p:extLst>
      <p:ext uri="{BB962C8B-B14F-4D97-AF65-F5344CB8AC3E}">
        <p14:creationId xmlns:p14="http://schemas.microsoft.com/office/powerpoint/2010/main" val="27736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CA6180-E964-1B15-E88C-F16738E7D1BD}"/>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Haskell</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A3E23D3-532C-0B82-D83B-B87B15C9057C}"/>
              </a:ext>
            </a:extLst>
          </p:cNvPr>
          <p:cNvPicPr>
            <a:picLocks noChangeAspect="1"/>
          </p:cNvPicPr>
          <p:nvPr/>
        </p:nvPicPr>
        <p:blipFill>
          <a:blip r:embed="rId2"/>
          <a:stretch>
            <a:fillRect/>
          </a:stretch>
        </p:blipFill>
        <p:spPr>
          <a:xfrm>
            <a:off x="1301065" y="4860137"/>
            <a:ext cx="7200900" cy="1314450"/>
          </a:xfrm>
          <a:prstGeom prst="rect">
            <a:avLst/>
          </a:prstGeom>
        </p:spPr>
      </p:pic>
      <p:pic>
        <p:nvPicPr>
          <p:cNvPr id="9" name="Picture 8">
            <a:extLst>
              <a:ext uri="{FF2B5EF4-FFF2-40B4-BE49-F238E27FC236}">
                <a16:creationId xmlns:a16="http://schemas.microsoft.com/office/drawing/2014/main" id="{D0848682-AAEB-F414-F791-0576E91B9673}"/>
              </a:ext>
            </a:extLst>
          </p:cNvPr>
          <p:cNvPicPr>
            <a:picLocks noChangeAspect="1"/>
          </p:cNvPicPr>
          <p:nvPr/>
        </p:nvPicPr>
        <p:blipFill>
          <a:blip r:embed="rId3"/>
          <a:stretch>
            <a:fillRect/>
          </a:stretch>
        </p:blipFill>
        <p:spPr>
          <a:xfrm>
            <a:off x="1301065" y="3302573"/>
            <a:ext cx="3204032" cy="619564"/>
          </a:xfrm>
          <a:prstGeom prst="rect">
            <a:avLst/>
          </a:prstGeom>
        </p:spPr>
      </p:pic>
      <p:sp>
        <p:nvSpPr>
          <p:cNvPr id="11" name="TextBox 10">
            <a:extLst>
              <a:ext uri="{FF2B5EF4-FFF2-40B4-BE49-F238E27FC236}">
                <a16:creationId xmlns:a16="http://schemas.microsoft.com/office/drawing/2014/main" id="{3D62F262-4182-D0FC-5DEB-AC261B2A809D}"/>
              </a:ext>
            </a:extLst>
          </p:cNvPr>
          <p:cNvSpPr txBox="1"/>
          <p:nvPr/>
        </p:nvSpPr>
        <p:spPr>
          <a:xfrm>
            <a:off x="1301065" y="6313586"/>
            <a:ext cx="7565456" cy="307777"/>
          </a:xfrm>
          <a:prstGeom prst="rect">
            <a:avLst/>
          </a:prstGeom>
          <a:noFill/>
        </p:spPr>
        <p:txBody>
          <a:bodyPr wrap="square" rtlCol="0">
            <a:spAutoFit/>
          </a:bodyPr>
          <a:lstStyle/>
          <a:p>
            <a:r>
              <a:rPr lang="en-US" sz="1400" dirty="0">
                <a:solidFill>
                  <a:srgbClr val="FF0000"/>
                </a:solidFill>
              </a:rPr>
              <a:t>* For Inverse Matrix Printed First 5 elements from first and last two rows.</a:t>
            </a:r>
            <a:endParaRPr lang="en-IL" sz="1400" dirty="0">
              <a:solidFill>
                <a:srgbClr val="FF0000"/>
              </a:solidFill>
            </a:endParaRPr>
          </a:p>
        </p:txBody>
      </p:sp>
      <p:pic>
        <p:nvPicPr>
          <p:cNvPr id="15" name="Picture 14">
            <a:extLst>
              <a:ext uri="{FF2B5EF4-FFF2-40B4-BE49-F238E27FC236}">
                <a16:creationId xmlns:a16="http://schemas.microsoft.com/office/drawing/2014/main" id="{56676C46-EBF2-D550-3841-D4494D12355E}"/>
              </a:ext>
            </a:extLst>
          </p:cNvPr>
          <p:cNvPicPr>
            <a:picLocks noChangeAspect="1"/>
          </p:cNvPicPr>
          <p:nvPr/>
        </p:nvPicPr>
        <p:blipFill>
          <a:blip r:embed="rId4"/>
          <a:stretch>
            <a:fillRect/>
          </a:stretch>
        </p:blipFill>
        <p:spPr>
          <a:xfrm>
            <a:off x="1301065" y="4061136"/>
            <a:ext cx="3674606" cy="660002"/>
          </a:xfrm>
          <a:prstGeom prst="rect">
            <a:avLst/>
          </a:prstGeom>
        </p:spPr>
      </p:pic>
    </p:spTree>
    <p:extLst>
      <p:ext uri="{BB962C8B-B14F-4D97-AF65-F5344CB8AC3E}">
        <p14:creationId xmlns:p14="http://schemas.microsoft.com/office/powerpoint/2010/main" val="29927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03E26-B129-EDA6-5F4E-95762BBEC501}"/>
              </a:ext>
            </a:extLst>
          </p:cNvPr>
          <p:cNvSpPr>
            <a:spLocks noGrp="1"/>
          </p:cNvSpPr>
          <p:nvPr>
            <p:ph type="title"/>
          </p:nvPr>
        </p:nvSpPr>
        <p:spPr>
          <a:xfrm>
            <a:off x="5297762" y="329184"/>
            <a:ext cx="6251110" cy="1783080"/>
          </a:xfrm>
        </p:spPr>
        <p:txBody>
          <a:bodyPr anchor="b">
            <a:normAutofit/>
          </a:bodyPr>
          <a:lstStyle/>
          <a:p>
            <a:r>
              <a:rPr lang="en" sz="5400">
                <a:effectLst/>
                <a:highlight>
                  <a:srgbClr val="FDFDFD"/>
                </a:highlight>
                <a:latin typeface="Segoe UI Web (West European)"/>
              </a:rPr>
              <a:t>Purpose of the algorithm</a:t>
            </a:r>
          </a:p>
        </p:txBody>
      </p:sp>
      <p:pic>
        <p:nvPicPr>
          <p:cNvPr id="7" name="Picture 6" descr="Computer script on a screen">
            <a:extLst>
              <a:ext uri="{FF2B5EF4-FFF2-40B4-BE49-F238E27FC236}">
                <a16:creationId xmlns:a16="http://schemas.microsoft.com/office/drawing/2014/main" id="{8F4354E2-9D82-52A9-EB44-01D4FCC7ABCF}"/>
              </a:ext>
            </a:extLst>
          </p:cNvPr>
          <p:cNvPicPr>
            <a:picLocks noChangeAspect="1"/>
          </p:cNvPicPr>
          <p:nvPr/>
        </p:nvPicPr>
        <p:blipFill>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CA8AA3F-1819-1054-0C31-643D45AFF6C9}"/>
                  </a:ext>
                </a:extLst>
              </p:cNvPr>
              <p:cNvSpPr>
                <a:spLocks noGrp="1"/>
              </p:cNvSpPr>
              <p:nvPr>
                <p:ph idx="1"/>
              </p:nvPr>
            </p:nvSpPr>
            <p:spPr>
              <a:xfrm>
                <a:off x="5297762" y="2706624"/>
                <a:ext cx="6251110" cy="3483864"/>
              </a:xfrm>
            </p:spPr>
            <p:txBody>
              <a:bodyPr>
                <a:normAutofit/>
              </a:bodyPr>
              <a:lstStyle/>
              <a:p>
                <a:r>
                  <a:rPr lang="en-US" sz="2200" b="1">
                    <a:latin typeface="Arial" panose="020B0604020202020204" pitchFamily="34" charset="0"/>
                    <a:cs typeface="Arial" panose="020B0604020202020204" pitchFamily="34" charset="0"/>
                  </a:rPr>
                  <a:t>Input: </a:t>
                </a:r>
                <a:r>
                  <a:rPr lang="en-US" sz="2200">
                    <a:latin typeface="Arial" panose="020B0604020202020204" pitchFamily="34" charset="0"/>
                    <a:cs typeface="Arial" panose="020B0604020202020204" pitchFamily="34" charset="0"/>
                  </a:rPr>
                  <a:t>The algorithm takes as input a quadratic matrix A of size  (NxN).</a:t>
                </a:r>
              </a:p>
              <a:p>
                <a:endParaRPr lang="en-US" sz="2200">
                  <a:latin typeface="Arial" panose="020B0604020202020204" pitchFamily="34" charset="0"/>
                  <a:cs typeface="Arial" panose="020B0604020202020204" pitchFamily="34" charset="0"/>
                </a:endParaRPr>
              </a:p>
              <a:p>
                <a:r>
                  <a:rPr lang="en-US" sz="2200" b="1">
                    <a:latin typeface="Arial" panose="020B0604020202020204" pitchFamily="34" charset="0"/>
                    <a:cs typeface="Arial" panose="020B0604020202020204" pitchFamily="34" charset="0"/>
                  </a:rPr>
                  <a:t>Output : </a:t>
                </a:r>
                <a:r>
                  <a:rPr lang="en-US" sz="2200">
                    <a:latin typeface="Arial" panose="020B0604020202020204" pitchFamily="34" charset="0"/>
                    <a:cs typeface="Arial" panose="020B0604020202020204" pitchFamily="34" charset="0"/>
                  </a:rPr>
                  <a:t>the inverse matrix </a:t>
                </a:r>
                <a14:m>
                  <m:oMath xmlns:m="http://schemas.openxmlformats.org/officeDocument/2006/math">
                    <m:sSup>
                      <m:sSupPr>
                        <m:ctrlPr>
                          <a:rPr lang="en-US" sz="2200" b="0" i="1">
                            <a:latin typeface="Cambria Math" panose="02040503050406030204" pitchFamily="18" charset="0"/>
                            <a:cs typeface="Arial" panose="020B0604020202020204" pitchFamily="34" charset="0"/>
                          </a:rPr>
                        </m:ctrlPr>
                      </m:sSupPr>
                      <m:e>
                        <m:r>
                          <a:rPr lang="en-US" sz="2200" b="0" i="1">
                            <a:latin typeface="Cambria Math" panose="02040503050406030204" pitchFamily="18" charset="0"/>
                            <a:cs typeface="Arial" panose="020B0604020202020204" pitchFamily="34" charset="0"/>
                          </a:rPr>
                          <m:t>𝐴</m:t>
                        </m:r>
                      </m:e>
                      <m:sup>
                        <m:r>
                          <a:rPr lang="en-US" sz="2200" b="0" i="1">
                            <a:latin typeface="Cambria Math" panose="02040503050406030204" pitchFamily="18" charset="0"/>
                            <a:cs typeface="Arial" panose="020B0604020202020204" pitchFamily="34" charset="0"/>
                          </a:rPr>
                          <m:t>−1</m:t>
                        </m:r>
                      </m:sup>
                    </m:sSup>
                  </m:oMath>
                </a14:m>
                <a:r>
                  <a:rPr lang="en-US" sz="2200">
                    <a:latin typeface="Arial" panose="020B0604020202020204" pitchFamily="34" charset="0"/>
                    <a:cs typeface="Arial" panose="020B0604020202020204" pitchFamily="34" charset="0"/>
                  </a:rPr>
                  <a:t>, the determinant det(A) and the degree of the matrix rank(A).</a:t>
                </a:r>
              </a:p>
              <a:p>
                <a:endParaRPr lang="en-IL" sz="2200">
                  <a:latin typeface="Arial" panose="020B0604020202020204" pitchFamily="34" charset="0"/>
                  <a:cs typeface="Arial" panose="020B0604020202020204" pitchFamily="34" charset="0"/>
                </a:endParaRPr>
              </a:p>
            </p:txBody>
          </p:sp>
        </mc:Choice>
        <mc:Fallback xmlns="">
          <p:sp>
            <p:nvSpPr>
              <p:cNvPr id="5" name="Content Placeholder 4">
                <a:extLst>
                  <a:ext uri="{FF2B5EF4-FFF2-40B4-BE49-F238E27FC236}">
                    <a16:creationId xmlns:a16="http://schemas.microsoft.com/office/drawing/2014/main" id="{6CA8AA3F-1819-1054-0C31-643D45AFF6C9}"/>
                  </a:ext>
                </a:extLst>
              </p:cNvPr>
              <p:cNvSpPr>
                <a:spLocks noGrp="1" noRot="1" noChangeAspect="1" noMove="1" noResize="1" noEditPoints="1" noAdjustHandles="1" noChangeArrowheads="1" noChangeShapeType="1" noTextEdit="1"/>
              </p:cNvSpPr>
              <p:nvPr>
                <p:ph idx="1"/>
              </p:nvPr>
            </p:nvSpPr>
            <p:spPr>
              <a:xfrm>
                <a:off x="5297762" y="2706624"/>
                <a:ext cx="6251110" cy="3483864"/>
              </a:xfrm>
              <a:blipFill>
                <a:blip r:embed="rId3"/>
                <a:stretch>
                  <a:fillRect l="-1072" t="-2098" r="-2242"/>
                </a:stretch>
              </a:blipFill>
            </p:spPr>
            <p:txBody>
              <a:bodyPr/>
              <a:lstStyle/>
              <a:p>
                <a:r>
                  <a:rPr lang="en-IL">
                    <a:noFill/>
                  </a:rPr>
                  <a:t> </a:t>
                </a:r>
              </a:p>
            </p:txBody>
          </p:sp>
        </mc:Fallback>
      </mc:AlternateContent>
    </p:spTree>
    <p:extLst>
      <p:ext uri="{BB962C8B-B14F-4D97-AF65-F5344CB8AC3E}">
        <p14:creationId xmlns:p14="http://schemas.microsoft.com/office/powerpoint/2010/main" val="302609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DE7E664-17CA-366F-B32E-8419BD256B9E}"/>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Gaussian Elimination Algorithm</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C883D8-E3C3-9835-7860-0AB76209FB8B}"/>
                  </a:ext>
                </a:extLst>
              </p:cNvPr>
              <p:cNvSpPr>
                <a:spLocks noGrp="1"/>
              </p:cNvSpPr>
              <p:nvPr>
                <p:ph idx="1"/>
              </p:nvPr>
            </p:nvSpPr>
            <p:spPr>
              <a:xfrm>
                <a:off x="383111" y="1871075"/>
                <a:ext cx="9698465" cy="4789051"/>
              </a:xfrm>
            </p:spPr>
            <p:txBody>
              <a:bodyPr vert="horz" lIns="91440" tIns="45720" rIns="91440" bIns="45720" rtlCol="0">
                <a:noAutofit/>
              </a:bodyPr>
              <a:lstStyle/>
              <a:p>
                <a:r>
                  <a:rPr lang="en-US" sz="1600" b="1" dirty="0"/>
                  <a:t>Definition :</a:t>
                </a:r>
                <a:r>
                  <a:rPr lang="en-US" sz="1600" dirty="0"/>
                  <a:t> A method for solving systems of linear equations, finding matrix inverses, and calculating determinants by transforming a matrix into an upper triangular form. There are three types:</a:t>
                </a:r>
              </a:p>
              <a:p>
                <a:pPr lvl="1">
                  <a:lnSpc>
                    <a:spcPct val="150000"/>
                  </a:lnSpc>
                </a:pPr>
                <a:r>
                  <a:rPr lang="en-US" sz="1600" dirty="0"/>
                  <a:t>1.Line replacement (shown as R2 ↔ R3)
2.Multiply a line by a number (as R1 → kR2, where k is a number)
3. Add a multiple of one line to another (such as R2 → R2 + 3R1).  </a:t>
                </a:r>
              </a:p>
              <a:p>
                <a:r>
                  <a:rPr lang="en-US" sz="1600" b="1" dirty="0"/>
                  <a:t>Steps in Gaussian Elimination for Matrix A</a:t>
                </a:r>
              </a:p>
              <a:p>
                <a:pPr lvl="1"/>
                <a:r>
                  <a:rPr lang="en-US" sz="1600" b="1" dirty="0"/>
                  <a:t>Form the Matrix A:</a:t>
                </a:r>
                <a:endParaRPr lang="en-US" sz="1600" dirty="0"/>
              </a:p>
              <a:p>
                <a:pPr marL="1200150" lvl="2"/>
                <a:r>
                  <a:rPr lang="en-US" sz="1600" dirty="0"/>
                  <a:t>Start with an N×N matrix A.</a:t>
                </a:r>
              </a:p>
              <a:p>
                <a:pPr lvl="1"/>
                <a:r>
                  <a:rPr lang="en-US" sz="1600" b="1" dirty="0"/>
                  <a:t>Forward Elimination:</a:t>
                </a:r>
                <a:endParaRPr lang="en-US" sz="1600" dirty="0"/>
              </a:p>
              <a:p>
                <a:pPr marL="1200150" lvl="2"/>
                <a:r>
                  <a:rPr lang="en-US" sz="1600" b="1" dirty="0"/>
                  <a:t>Pivoting:</a:t>
                </a:r>
                <a:r>
                  <a:rPr lang="en-US" sz="1600" dirty="0"/>
                  <a:t> For each column, identify the pivot element (the largest absolute value in the column below or on the diagonal) to improve numerical stability. Swap rows if necessary to position this pivot element on the diagonal.</a:t>
                </a:r>
              </a:p>
              <a:p>
                <a:pPr marL="914400" lvl="2"/>
                <a:endParaRPr lang="en-US" sz="1600" dirty="0"/>
              </a:p>
              <a:p>
                <a:pPr marL="1200150" lvl="2"/>
                <a:r>
                  <a:rPr lang="en-US" sz="1600" b="1" dirty="0"/>
                  <a:t>Elimination:</a:t>
                </a:r>
                <a:r>
                  <a:rPr lang="en-US" sz="1600" dirty="0"/>
                  <a:t> Use the pivot element to eliminate all entries below it in the same column by performing row operations. Specifically, for each row i below the pivot row k: </a:t>
                </a:r>
              </a:p>
              <a:p>
                <a:pPr marL="914400" lvl="2"/>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m:t>
                        </m:r>
                      </m:sub>
                    </m:sSub>
                    <m:r>
                      <a:rPr lang="en-US" sz="1600" i="1">
                        <a:latin typeface="Cambria Math" panose="02040503050406030204" pitchFamily="18"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m:t>
                                </m:r>
                              </m:sub>
                            </m:sSub>
                            <m:r>
                              <a:rPr lang="en-US" sz="1600" i="1">
                                <a:latin typeface="Cambria Math" panose="02040503050406030204" pitchFamily="18" charset="0"/>
                              </a:rPr>
                              <m:t>𝑘</m:t>
                            </m:r>
                          </m:num>
                          <m:den>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𝑘𝑘</m:t>
                                </m:r>
                              </m:sub>
                            </m:sSub>
                          </m:den>
                        </m:f>
                      </m:e>
                    </m:d>
                    <m:sSub>
                      <m:sSubPr>
                        <m:ctrlPr>
                          <a:rPr lang="en-US" sz="1600" i="1">
                            <a:latin typeface="Cambria Math" panose="02040503050406030204" pitchFamily="18" charset="0"/>
                          </a:rPr>
                        </m:ctrlPr>
                      </m:sSubPr>
                      <m:e>
                        <m:r>
                          <a:rPr lang="en-US" sz="1600" b="0" i="1">
                            <a:latin typeface="Cambria Math" panose="02040503050406030204" pitchFamily="18" charset="0"/>
                          </a:rPr>
                          <m:t>𝑅</m:t>
                        </m:r>
                      </m:e>
                      <m:sub>
                        <m:r>
                          <a:rPr lang="en-US" sz="1600" i="1">
                            <a:latin typeface="Cambria Math" panose="02040503050406030204" pitchFamily="18" charset="0"/>
                          </a:rPr>
                          <m:t>𝑘</m:t>
                        </m:r>
                      </m:sub>
                    </m:sSub>
                  </m:oMath>
                </a14:m>
                <a:endParaRPr lang="en-US" sz="1600" dirty="0"/>
              </a:p>
            </p:txBody>
          </p:sp>
        </mc:Choice>
        <mc:Fallback xmlns="">
          <p:sp>
            <p:nvSpPr>
              <p:cNvPr id="3" name="Content Placeholder 2">
                <a:extLst>
                  <a:ext uri="{FF2B5EF4-FFF2-40B4-BE49-F238E27FC236}">
                    <a16:creationId xmlns:a16="http://schemas.microsoft.com/office/drawing/2014/main" id="{E3C883D8-E3C3-9835-7860-0AB76209FB8B}"/>
                  </a:ext>
                </a:extLst>
              </p:cNvPr>
              <p:cNvSpPr>
                <a:spLocks noGrp="1" noRot="1" noChangeAspect="1" noMove="1" noResize="1" noEditPoints="1" noAdjustHandles="1" noChangeArrowheads="1" noChangeShapeType="1" noTextEdit="1"/>
              </p:cNvSpPr>
              <p:nvPr>
                <p:ph idx="1"/>
              </p:nvPr>
            </p:nvSpPr>
            <p:spPr>
              <a:xfrm>
                <a:off x="383111" y="1871075"/>
                <a:ext cx="9698465" cy="4789051"/>
              </a:xfrm>
              <a:blipFill>
                <a:blip r:embed="rId2"/>
                <a:stretch>
                  <a:fillRect l="-251" t="-891" r="-503" b="-3181"/>
                </a:stretch>
              </a:blipFill>
            </p:spPr>
            <p:txBody>
              <a:bodyPr/>
              <a:lstStyle/>
              <a:p>
                <a:r>
                  <a:rPr lang="en-IL">
                    <a:noFill/>
                  </a:rPr>
                  <a:t> </a:t>
                </a:r>
              </a:p>
            </p:txBody>
          </p:sp>
        </mc:Fallback>
      </mc:AlternateContent>
      <p:pic>
        <p:nvPicPr>
          <p:cNvPr id="33" name="Picture 32">
            <a:extLst>
              <a:ext uri="{FF2B5EF4-FFF2-40B4-BE49-F238E27FC236}">
                <a16:creationId xmlns:a16="http://schemas.microsoft.com/office/drawing/2014/main" id="{A65D7394-BCA4-8E7B-E671-BB285509DF29}"/>
              </a:ext>
            </a:extLst>
          </p:cNvPr>
          <p:cNvPicPr>
            <a:picLocks noChangeAspect="1"/>
          </p:cNvPicPr>
          <p:nvPr/>
        </p:nvPicPr>
        <p:blipFill>
          <a:blip r:embed="rId3"/>
          <a:stretch>
            <a:fillRect/>
          </a:stretch>
        </p:blipFill>
        <p:spPr>
          <a:xfrm>
            <a:off x="9952522" y="2591577"/>
            <a:ext cx="1886213" cy="800212"/>
          </a:xfrm>
          <a:prstGeom prst="rect">
            <a:avLst/>
          </a:prstGeom>
        </p:spPr>
      </p:pic>
      <p:pic>
        <p:nvPicPr>
          <p:cNvPr id="34" name="Picture 33">
            <a:extLst>
              <a:ext uri="{FF2B5EF4-FFF2-40B4-BE49-F238E27FC236}">
                <a16:creationId xmlns:a16="http://schemas.microsoft.com/office/drawing/2014/main" id="{5DDCD6EF-45DE-CE61-D64A-BCB623B41B92}"/>
              </a:ext>
            </a:extLst>
          </p:cNvPr>
          <p:cNvPicPr>
            <a:picLocks noChangeAspect="1"/>
          </p:cNvPicPr>
          <p:nvPr/>
        </p:nvPicPr>
        <p:blipFill>
          <a:blip r:embed="rId4"/>
          <a:stretch>
            <a:fillRect/>
          </a:stretch>
        </p:blipFill>
        <p:spPr>
          <a:xfrm>
            <a:off x="9752906" y="3552453"/>
            <a:ext cx="2635663" cy="901315"/>
          </a:xfrm>
          <a:prstGeom prst="rect">
            <a:avLst/>
          </a:prstGeom>
        </p:spPr>
      </p:pic>
      <p:pic>
        <p:nvPicPr>
          <p:cNvPr id="35" name="Picture 34">
            <a:extLst>
              <a:ext uri="{FF2B5EF4-FFF2-40B4-BE49-F238E27FC236}">
                <a16:creationId xmlns:a16="http://schemas.microsoft.com/office/drawing/2014/main" id="{B6A45E9D-AC5D-E2AE-D7C0-ECB5569C27F5}"/>
              </a:ext>
            </a:extLst>
          </p:cNvPr>
          <p:cNvPicPr>
            <a:picLocks noChangeAspect="1"/>
          </p:cNvPicPr>
          <p:nvPr/>
        </p:nvPicPr>
        <p:blipFill>
          <a:blip r:embed="rId5"/>
          <a:stretch>
            <a:fillRect/>
          </a:stretch>
        </p:blipFill>
        <p:spPr>
          <a:xfrm>
            <a:off x="10208604" y="4629042"/>
            <a:ext cx="1724266" cy="771633"/>
          </a:xfrm>
          <a:prstGeom prst="rect">
            <a:avLst/>
          </a:prstGeom>
        </p:spPr>
      </p:pic>
    </p:spTree>
    <p:extLst>
      <p:ext uri="{BB962C8B-B14F-4D97-AF65-F5344CB8AC3E}">
        <p14:creationId xmlns:p14="http://schemas.microsoft.com/office/powerpoint/2010/main" val="161584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C4B35-CEC7-6C63-F1FA-222F2FB6DA98}"/>
              </a:ext>
            </a:extLst>
          </p:cNvPr>
          <p:cNvSpPr>
            <a:spLocks noGrp="1"/>
          </p:cNvSpPr>
          <p:nvPr>
            <p:ph type="title"/>
          </p:nvPr>
        </p:nvSpPr>
        <p:spPr>
          <a:xfrm>
            <a:off x="838200" y="33793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 Determinant </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671E07-E5D0-B750-368E-C652407746D9}"/>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a:t>Definition:</a:t>
            </a:r>
            <a:r>
              <a:rPr lang="en-US" sz="2200"/>
              <a:t> The determinant is a scalar value that can be computed from the elements of a square matrix. It provides important properties of the matrix, such as whether the matrix is invertible.</a:t>
            </a:r>
          </a:p>
        </p:txBody>
      </p:sp>
      <p:sp>
        <p:nvSpPr>
          <p:cNvPr id="5" name="TextBox 4">
            <a:extLst>
              <a:ext uri="{FF2B5EF4-FFF2-40B4-BE49-F238E27FC236}">
                <a16:creationId xmlns:a16="http://schemas.microsoft.com/office/drawing/2014/main" id="{C6BCBE70-483C-27A9-692D-E182FD6E05BB}"/>
              </a:ext>
            </a:extLst>
          </p:cNvPr>
          <p:cNvSpPr txBox="1"/>
          <p:nvPr/>
        </p:nvSpPr>
        <p:spPr>
          <a:xfrm>
            <a:off x="838200" y="3234178"/>
            <a:ext cx="6097508" cy="369332"/>
          </a:xfrm>
          <a:prstGeom prst="rect">
            <a:avLst/>
          </a:prstGeom>
          <a:noFill/>
        </p:spPr>
        <p:txBody>
          <a:bodyPr wrap="square">
            <a:spAutoFit/>
          </a:bodyPr>
          <a:lstStyle/>
          <a:p>
            <a:r>
              <a:rPr lang="en-US" b="1" dirty="0"/>
              <a:t>Calculating Determinants Using Gaussian Elimination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015B51-7359-1289-239A-F669D4B5AF60}"/>
                  </a:ext>
                </a:extLst>
              </p:cNvPr>
              <p:cNvSpPr txBox="1"/>
              <p:nvPr/>
            </p:nvSpPr>
            <p:spPr>
              <a:xfrm>
                <a:off x="1672627" y="3720371"/>
                <a:ext cx="7842565" cy="3151504"/>
              </a:xfrm>
              <a:prstGeom prst="rect">
                <a:avLst/>
              </a:prstGeom>
              <a:noFill/>
            </p:spPr>
            <p:txBody>
              <a:bodyPr wrap="square">
                <a:spAutoFit/>
              </a:bodyPr>
              <a:lstStyle/>
              <a:p>
                <a:pPr marL="285750" indent="-285750">
                  <a:buFont typeface="Arial" panose="020B0604020202020204" pitchFamily="34" charset="0"/>
                  <a:buChar char="•"/>
                </a:pPr>
                <a:r>
                  <a:rPr lang="en-US" dirty="0"/>
                  <a:t>Apply row operations to transform A into an upper triangular matrix (all elements below the diagonal are zero).</a:t>
                </a:r>
              </a:p>
              <a:p>
                <a:pPr marL="285750" indent="-285750">
                  <a:buFont typeface="Arial" panose="020B0604020202020204" pitchFamily="34" charset="0"/>
                  <a:buChar char="•"/>
                </a:pPr>
                <a:r>
                  <a:rPr lang="en-US" dirty="0"/>
                  <a:t>Once in upper triangular form, the determinant is the product of the diagonal elements:</a:t>
                </a:r>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det</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solidFill>
                                    <a:srgbClr val="836967"/>
                                  </a:solidFill>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3,3</m:t>
                              </m:r>
                            </m:sub>
                          </m:sSub>
                          <m:r>
                            <a:rPr lang="en-US" b="0" i="1" smtClean="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sub>
                          </m:sSub>
                        </m:e>
                      </m:func>
                    </m:oMath>
                  </m:oMathPara>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any row swaps were performed, adjust the determinant by multiplying by −1 for each swap.</a:t>
                </a:r>
              </a:p>
              <a:p>
                <a:endParaRPr lang="en-US" dirty="0"/>
              </a:p>
              <a:p>
                <a:pPr marL="285750" indent="-285750">
                  <a:buFont typeface="Arial" panose="020B0604020202020204" pitchFamily="34" charset="0"/>
                  <a:buChar char="•"/>
                </a:pPr>
                <a:endParaRPr lang="en-US" dirty="0"/>
              </a:p>
              <a:p>
                <a:endParaRPr lang="en-IL" dirty="0"/>
              </a:p>
            </p:txBody>
          </p:sp>
        </mc:Choice>
        <mc:Fallback xmlns="">
          <p:sp>
            <p:nvSpPr>
              <p:cNvPr id="8" name="TextBox 7">
                <a:extLst>
                  <a:ext uri="{FF2B5EF4-FFF2-40B4-BE49-F238E27FC236}">
                    <a16:creationId xmlns:a16="http://schemas.microsoft.com/office/drawing/2014/main" id="{04015B51-7359-1289-239A-F669D4B5AF60}"/>
                  </a:ext>
                </a:extLst>
              </p:cNvPr>
              <p:cNvSpPr txBox="1">
                <a:spLocks noRot="1" noChangeAspect="1" noMove="1" noResize="1" noEditPoints="1" noAdjustHandles="1" noChangeArrowheads="1" noChangeShapeType="1" noTextEdit="1"/>
              </p:cNvSpPr>
              <p:nvPr/>
            </p:nvSpPr>
            <p:spPr>
              <a:xfrm>
                <a:off x="1672627" y="3720371"/>
                <a:ext cx="7842565" cy="3151504"/>
              </a:xfrm>
              <a:prstGeom prst="rect">
                <a:avLst/>
              </a:prstGeom>
              <a:blipFill>
                <a:blip r:embed="rId2"/>
                <a:stretch>
                  <a:fillRect l="-466" t="-774"/>
                </a:stretch>
              </a:blipFill>
            </p:spPr>
            <p:txBody>
              <a:bodyPr/>
              <a:lstStyle/>
              <a:p>
                <a:r>
                  <a:rPr lang="en-IL">
                    <a:noFill/>
                  </a:rPr>
                  <a:t> </a:t>
                </a:r>
              </a:p>
            </p:txBody>
          </p:sp>
        </mc:Fallback>
      </mc:AlternateContent>
    </p:spTree>
    <p:extLst>
      <p:ext uri="{BB962C8B-B14F-4D97-AF65-F5344CB8AC3E}">
        <p14:creationId xmlns:p14="http://schemas.microsoft.com/office/powerpoint/2010/main" val="35330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9043-1027-F2BF-6B1F-E866ABFB0191}"/>
              </a:ext>
            </a:extLst>
          </p:cNvPr>
          <p:cNvSpPr>
            <a:spLocks noGrp="1"/>
          </p:cNvSpPr>
          <p:nvPr>
            <p:ph type="title"/>
          </p:nvPr>
        </p:nvSpPr>
        <p:spPr>
          <a:xfrm>
            <a:off x="669036" y="481118"/>
            <a:ext cx="10515600" cy="887603"/>
          </a:xfrm>
        </p:spPr>
        <p:txBody>
          <a:bodyPr vert="horz" lIns="91440" tIns="45720" rIns="91440" bIns="45720" rtlCol="0" anchor="ctr">
            <a:normAutofit/>
          </a:bodyPr>
          <a:lstStyle/>
          <a:p>
            <a:r>
              <a:rPr lang="en-US" sz="5400" b="1" dirty="0"/>
              <a:t>Inverse Matrix</a:t>
            </a:r>
            <a:endParaRPr lang="en-US" sz="54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5AE77D26-6B6F-4063-B311-18415664662B}"/>
                  </a:ext>
                </a:extLst>
              </p:cNvPr>
              <p:cNvSpPr>
                <a:spLocks noChangeArrowheads="1"/>
              </p:cNvSpPr>
              <p:nvPr/>
            </p:nvSpPr>
            <p:spPr bwMode="auto">
              <a:xfrm>
                <a:off x="557543" y="1927436"/>
                <a:ext cx="8550244" cy="425196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285750" indent="-285750">
                  <a:buFont typeface="Arial" panose="020B0604020202020204" pitchFamily="34" charset="0"/>
                  <a:buChar char="•"/>
                </a:pPr>
                <a:r>
                  <a:rPr lang="en-US" sz="1400" b="1" dirty="0"/>
                  <a:t>Inverse Matrix: </a:t>
                </a:r>
                <a:r>
                  <a:rPr lang="en-US" sz="1400" dirty="0"/>
                  <a:t>For a given square matrix A, its inverse </a:t>
                </a:r>
                <a14:m>
                  <m:oMath xmlns:m="http://schemas.openxmlformats.org/officeDocument/2006/math">
                    <m:sSup>
                      <m:sSupPr>
                        <m:ctrlPr>
                          <a:rPr lang="en-US" sz="1400" b="0" i="1" smtClean="0">
                            <a:solidFill>
                              <a:schemeClr val="tx2">
                                <a:lumMod val="50000"/>
                                <a:lumOff val="50000"/>
                              </a:schemeClr>
                            </a:solidFill>
                            <a:latin typeface="Cambria Math" panose="02040503050406030204" pitchFamily="18" charset="0"/>
                            <a:cs typeface="Arial" panose="020B0604020202020204" pitchFamily="34" charset="0"/>
                          </a:rPr>
                        </m:ctrlPr>
                      </m:sSupPr>
                      <m:e>
                        <m:r>
                          <a:rPr lang="en-US" sz="1400" b="0" i="1" smtClean="0">
                            <a:solidFill>
                              <a:schemeClr val="tx2">
                                <a:lumMod val="50000"/>
                                <a:lumOff val="50000"/>
                              </a:schemeClr>
                            </a:solidFill>
                            <a:latin typeface="Cambria Math" panose="02040503050406030204" pitchFamily="18" charset="0"/>
                            <a:cs typeface="Arial" panose="020B0604020202020204" pitchFamily="34" charset="0"/>
                          </a:rPr>
                          <m:t>𝐴</m:t>
                        </m:r>
                      </m:e>
                      <m:sup>
                        <m:r>
                          <a:rPr lang="en-US" sz="1400" b="0" i="1" smtClean="0">
                            <a:solidFill>
                              <a:schemeClr val="tx2">
                                <a:lumMod val="50000"/>
                                <a:lumOff val="50000"/>
                              </a:schemeClr>
                            </a:solidFill>
                            <a:latin typeface="Cambria Math" panose="02040503050406030204" pitchFamily="18" charset="0"/>
                            <a:cs typeface="Arial" panose="020B0604020202020204" pitchFamily="34" charset="0"/>
                          </a:rPr>
                          <m:t>−1</m:t>
                        </m:r>
                      </m:sup>
                    </m:sSup>
                    <m:r>
                      <a:rPr lang="en-US" sz="1400" b="0" i="1" smtClean="0">
                        <a:solidFill>
                          <a:schemeClr val="tx2">
                            <a:lumMod val="50000"/>
                            <a:lumOff val="50000"/>
                          </a:schemeClr>
                        </a:solidFill>
                        <a:latin typeface="Cambria Math" panose="02040503050406030204" pitchFamily="18" charset="0"/>
                        <a:cs typeface="Arial" panose="020B0604020202020204" pitchFamily="34" charset="0"/>
                      </a:rPr>
                      <m:t> </m:t>
                    </m:r>
                  </m:oMath>
                </a14:m>
                <a:r>
                  <a:rPr lang="en-US" sz="1400" dirty="0"/>
                  <a:t> is a matrix such that as </a:t>
                </a:r>
                <a14:m>
                  <m:oMath xmlns:m="http://schemas.openxmlformats.org/officeDocument/2006/math">
                    <m:sSup>
                      <m:sSupPr>
                        <m:ctrlPr>
                          <a:rPr lang="en-US" sz="1400" i="1">
                            <a:solidFill>
                              <a:schemeClr val="tx2">
                                <a:lumMod val="50000"/>
                                <a:lumOff val="50000"/>
                              </a:schemeClr>
                            </a:solidFill>
                            <a:latin typeface="Cambria Math" panose="02040503050406030204" pitchFamily="18" charset="0"/>
                            <a:cs typeface="Arial" panose="020B0604020202020204" pitchFamily="34" charset="0"/>
                          </a:rPr>
                        </m:ctrlPr>
                      </m:sSupPr>
                      <m:e>
                        <m:r>
                          <a:rPr lang="en-US" sz="1400" i="1">
                            <a:solidFill>
                              <a:schemeClr val="tx2">
                                <a:lumMod val="50000"/>
                                <a:lumOff val="50000"/>
                              </a:schemeClr>
                            </a:solidFill>
                            <a:latin typeface="Cambria Math" panose="02040503050406030204" pitchFamily="18" charset="0"/>
                            <a:cs typeface="Arial" panose="020B0604020202020204" pitchFamily="34" charset="0"/>
                          </a:rPr>
                          <m:t>𝐴</m:t>
                        </m:r>
                      </m:e>
                      <m:sup>
                        <m:r>
                          <a:rPr lang="en-US" sz="1400" i="1">
                            <a:solidFill>
                              <a:schemeClr val="tx2">
                                <a:lumMod val="50000"/>
                                <a:lumOff val="50000"/>
                              </a:schemeClr>
                            </a:solidFill>
                            <a:latin typeface="Cambria Math" panose="02040503050406030204" pitchFamily="18" charset="0"/>
                            <a:cs typeface="Arial" panose="020B0604020202020204" pitchFamily="34" charset="0"/>
                          </a:rPr>
                          <m:t>−1</m:t>
                        </m:r>
                      </m:sup>
                    </m:sSup>
                    <m:r>
                      <a:rPr lang="en-US" sz="1400" i="1">
                        <a:solidFill>
                          <a:schemeClr val="tx2">
                            <a:lumMod val="50000"/>
                            <a:lumOff val="50000"/>
                          </a:schemeClr>
                        </a:solidFill>
                        <a:latin typeface="Cambria Math" panose="02040503050406030204" pitchFamily="18" charset="0"/>
                        <a:cs typeface="Arial" panose="020B0604020202020204" pitchFamily="34" charset="0"/>
                      </a:rPr>
                      <m:t> ∗</m:t>
                    </m:r>
                    <m:r>
                      <a:rPr lang="en-US" sz="1400" i="1">
                        <a:solidFill>
                          <a:schemeClr val="tx2">
                            <a:lumMod val="50000"/>
                            <a:lumOff val="50000"/>
                          </a:schemeClr>
                        </a:solidFill>
                        <a:latin typeface="Cambria Math" panose="02040503050406030204" pitchFamily="18" charset="0"/>
                        <a:cs typeface="Arial" panose="020B0604020202020204" pitchFamily="34" charset="0"/>
                      </a:rPr>
                      <m:t>𝐴</m:t>
                    </m:r>
                    <m:r>
                      <a:rPr lang="en-US" sz="1400" i="1">
                        <a:solidFill>
                          <a:schemeClr val="tx2">
                            <a:lumMod val="50000"/>
                            <a:lumOff val="50000"/>
                          </a:schemeClr>
                        </a:solidFill>
                        <a:latin typeface="Cambria Math" panose="02040503050406030204" pitchFamily="18" charset="0"/>
                        <a:cs typeface="Arial" panose="020B0604020202020204" pitchFamily="34" charset="0"/>
                      </a:rPr>
                      <m:t>=</m:t>
                    </m:r>
                    <m:r>
                      <a:rPr lang="en-US" sz="1400" i="1">
                        <a:solidFill>
                          <a:schemeClr val="tx2">
                            <a:lumMod val="50000"/>
                            <a:lumOff val="50000"/>
                          </a:schemeClr>
                        </a:solidFill>
                        <a:latin typeface="Cambria Math" panose="02040503050406030204" pitchFamily="18" charset="0"/>
                        <a:cs typeface="Arial" panose="020B0604020202020204" pitchFamily="34" charset="0"/>
                      </a:rPr>
                      <m:t>𝐴</m:t>
                    </m:r>
                    <m:r>
                      <a:rPr lang="en-US" sz="1400" i="1">
                        <a:solidFill>
                          <a:schemeClr val="tx2">
                            <a:lumMod val="50000"/>
                            <a:lumOff val="50000"/>
                          </a:schemeClr>
                        </a:solidFill>
                        <a:latin typeface="Cambria Math" panose="02040503050406030204" pitchFamily="18" charset="0"/>
                        <a:cs typeface="Arial" panose="020B0604020202020204" pitchFamily="34" charset="0"/>
                      </a:rPr>
                      <m:t>∗ </m:t>
                    </m:r>
                    <m:sSup>
                      <m:sSupPr>
                        <m:ctrlPr>
                          <a:rPr lang="en-US" sz="1400" i="1">
                            <a:solidFill>
                              <a:schemeClr val="tx2">
                                <a:lumMod val="50000"/>
                                <a:lumOff val="50000"/>
                              </a:schemeClr>
                            </a:solidFill>
                            <a:latin typeface="Cambria Math" panose="02040503050406030204" pitchFamily="18" charset="0"/>
                            <a:cs typeface="Arial" panose="020B0604020202020204" pitchFamily="34" charset="0"/>
                          </a:rPr>
                        </m:ctrlPr>
                      </m:sSupPr>
                      <m:e>
                        <m:r>
                          <a:rPr lang="en-US" sz="1400" i="1">
                            <a:solidFill>
                              <a:schemeClr val="tx2">
                                <a:lumMod val="50000"/>
                                <a:lumOff val="50000"/>
                              </a:schemeClr>
                            </a:solidFill>
                            <a:latin typeface="Cambria Math" panose="02040503050406030204" pitchFamily="18" charset="0"/>
                            <a:cs typeface="Arial" panose="020B0604020202020204" pitchFamily="34" charset="0"/>
                          </a:rPr>
                          <m:t>𝐴</m:t>
                        </m:r>
                      </m:e>
                      <m:sup>
                        <m:r>
                          <a:rPr lang="en-US" sz="1400" i="1">
                            <a:solidFill>
                              <a:schemeClr val="tx2">
                                <a:lumMod val="50000"/>
                                <a:lumOff val="50000"/>
                              </a:schemeClr>
                            </a:solidFill>
                            <a:latin typeface="Cambria Math" panose="02040503050406030204" pitchFamily="18" charset="0"/>
                            <a:cs typeface="Arial" panose="020B0604020202020204" pitchFamily="34" charset="0"/>
                          </a:rPr>
                          <m:t>−1</m:t>
                        </m:r>
                      </m:sup>
                    </m:sSup>
                    <m:r>
                      <a:rPr lang="en-US" sz="1400" i="1">
                        <a:solidFill>
                          <a:schemeClr val="tx2">
                            <a:lumMod val="50000"/>
                            <a:lumOff val="50000"/>
                          </a:schemeClr>
                        </a:solidFill>
                        <a:latin typeface="Cambria Math" panose="02040503050406030204" pitchFamily="18" charset="0"/>
                        <a:cs typeface="Arial" panose="020B0604020202020204" pitchFamily="34" charset="0"/>
                      </a:rPr>
                      <m:t>=</m:t>
                    </m:r>
                    <m:r>
                      <a:rPr lang="en-US" sz="1400" i="1">
                        <a:solidFill>
                          <a:schemeClr val="tx2">
                            <a:lumMod val="50000"/>
                            <a:lumOff val="50000"/>
                          </a:schemeClr>
                        </a:solidFill>
                        <a:latin typeface="Cambria Math" panose="02040503050406030204" pitchFamily="18" charset="0"/>
                        <a:cs typeface="Arial" panose="020B0604020202020204" pitchFamily="34" charset="0"/>
                      </a:rPr>
                      <m:t>𝐼</m:t>
                    </m:r>
                    <m:r>
                      <a:rPr lang="en-US" sz="1400" i="1">
                        <a:solidFill>
                          <a:schemeClr val="tx2">
                            <a:lumMod val="50000"/>
                            <a:lumOff val="50000"/>
                          </a:schemeClr>
                        </a:solidFill>
                        <a:latin typeface="Cambria Math" panose="02040503050406030204" pitchFamily="18" charset="0"/>
                        <a:cs typeface="Arial" panose="020B0604020202020204" pitchFamily="34" charset="0"/>
                      </a:rPr>
                      <m:t> </m:t>
                    </m:r>
                  </m:oMath>
                </a14:m>
                <a:r>
                  <a:rPr lang="en-US" sz="1400" dirty="0"/>
                  <a:t>., where III is the identity matrix. To calculate the Inverse Matrix we use Gauss Jordan Elimination Algorithm.</a:t>
                </a:r>
              </a:p>
              <a:p>
                <a:endParaRPr lang="en-US" sz="1400" dirty="0"/>
              </a:p>
              <a:p>
                <a:endParaRPr lang="en-US" sz="1400" dirty="0"/>
              </a:p>
              <a:p>
                <a:pPr marL="285750" indent="-285750">
                  <a:buFont typeface="Arial" panose="020B0604020202020204" pitchFamily="34" charset="0"/>
                  <a:buChar char="•"/>
                </a:pPr>
                <a:r>
                  <a:rPr lang="en-US" sz="1400" b="1" dirty="0"/>
                  <a:t>Conditions: </a:t>
                </a:r>
              </a:p>
              <a:p>
                <a:pPr marL="742950" lvl="1" indent="-285750">
                  <a:buFont typeface="Arial" panose="020B0604020202020204" pitchFamily="34" charset="0"/>
                  <a:buChar char="•"/>
                </a:pPr>
                <a:r>
                  <a:rPr lang="en-US" sz="1400" dirty="0"/>
                  <a:t>A matrix must be square .</a:t>
                </a:r>
              </a:p>
              <a:p>
                <a:pPr marL="742950" lvl="1" indent="-285750">
                  <a:buFont typeface="Arial" panose="020B0604020202020204" pitchFamily="34" charset="0"/>
                  <a:buChar char="•"/>
                </a:pPr>
                <a:r>
                  <a:rPr lang="en-US" sz="1400" dirty="0"/>
                  <a:t>The determinant of the matrix must be non-zero. If the determinant is zero, the matrix does not have an inverse and is called singular.</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Gauss-Jordan Elimination Algorithm Process:</a:t>
                </a:r>
              </a:p>
              <a:p>
                <a:pPr marL="742950" lvl="1" indent="-285750">
                  <a:buFont typeface="Arial" panose="020B0604020202020204" pitchFamily="34" charset="0"/>
                  <a:buChar char="•"/>
                </a:pPr>
                <a:r>
                  <a:rPr lang="en-US" sz="1400" dirty="0"/>
                  <a:t>1. Start with the N×N matrix A and augment it with the identity matrix I of the same size, forming an N×2N matrix [A∣I].</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2.  Apply row operations to transform A into an upper triangular matrix (this is similar to Gaussian elimination).</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3. Continue applying row operations to transform the upper triangular matrix into the identity matrix. This step distinguishes Gauss-Jordan elimination from Gaussian elimination.</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4. The right half of the augmented matrix, after all row operations, will be the inverse matrix </a:t>
                </a:r>
                <a14:m>
                  <m:oMath xmlns:m="http://schemas.openxmlformats.org/officeDocument/2006/math">
                    <m:sSup>
                      <m:sSupPr>
                        <m:ctrlPr>
                          <a:rPr lang="en-US" sz="1400" b="0" i="1" smtClean="0">
                            <a:solidFill>
                              <a:schemeClr val="tx2">
                                <a:lumMod val="50000"/>
                                <a:lumOff val="50000"/>
                              </a:schemeClr>
                            </a:solidFill>
                            <a:latin typeface="Cambria Math" panose="02040503050406030204" pitchFamily="18" charset="0"/>
                            <a:cs typeface="Arial" panose="020B0604020202020204" pitchFamily="34" charset="0"/>
                          </a:rPr>
                        </m:ctrlPr>
                      </m:sSupPr>
                      <m:e>
                        <m:r>
                          <a:rPr lang="en-US" sz="1400" b="0" i="1" smtClean="0">
                            <a:solidFill>
                              <a:schemeClr val="tx2">
                                <a:lumMod val="50000"/>
                                <a:lumOff val="50000"/>
                              </a:schemeClr>
                            </a:solidFill>
                            <a:latin typeface="Cambria Math" panose="02040503050406030204" pitchFamily="18" charset="0"/>
                            <a:cs typeface="Arial" panose="020B0604020202020204" pitchFamily="34" charset="0"/>
                          </a:rPr>
                          <m:t>𝐴</m:t>
                        </m:r>
                      </m:e>
                      <m:sup>
                        <m:r>
                          <a:rPr lang="en-US" sz="1400" b="0" i="1" smtClean="0">
                            <a:solidFill>
                              <a:schemeClr val="tx2">
                                <a:lumMod val="50000"/>
                                <a:lumOff val="50000"/>
                              </a:schemeClr>
                            </a:solidFill>
                            <a:latin typeface="Cambria Math" panose="02040503050406030204" pitchFamily="18" charset="0"/>
                            <a:cs typeface="Arial" panose="020B0604020202020204" pitchFamily="34" charset="0"/>
                          </a:rPr>
                          <m:t>−1</m:t>
                        </m:r>
                      </m:sup>
                    </m:sSup>
                    <m:r>
                      <a:rPr lang="en-US" sz="1400" b="0" i="1" smtClean="0">
                        <a:solidFill>
                          <a:schemeClr val="tx2">
                            <a:lumMod val="50000"/>
                            <a:lumOff val="50000"/>
                          </a:schemeClr>
                        </a:solidFill>
                        <a:latin typeface="Cambria Math" panose="02040503050406030204" pitchFamily="18" charset="0"/>
                        <a:cs typeface="Arial" panose="020B0604020202020204" pitchFamily="34" charset="0"/>
                      </a:rPr>
                      <m:t> </m:t>
                    </m:r>
                  </m:oMath>
                </a14:m>
                <a:r>
                  <a:rPr lang="en-US" sz="1400" dirty="0"/>
                  <a:t>.</a:t>
                </a:r>
              </a:p>
              <a:p>
                <a:pPr marL="742950" lvl="1" indent="-285750">
                  <a:buFont typeface="Arial" panose="020B0604020202020204" pitchFamily="34" charset="0"/>
                  <a:buChar char="•"/>
                </a:pPr>
                <a:endParaRPr lang="en-US" sz="1400" b="1" dirty="0"/>
              </a:p>
              <a:p>
                <a:pPr marL="285750" indent="-285750">
                  <a:buFont typeface="Arial" panose="020B0604020202020204" pitchFamily="34" charset="0"/>
                  <a:buChar char="•"/>
                </a:pPr>
                <a:endParaRPr lang="en-IL" sz="1400" dirty="0"/>
              </a:p>
            </p:txBody>
          </p:sp>
        </mc:Choice>
        <mc:Fallback xmlns="">
          <p:sp>
            <p:nvSpPr>
              <p:cNvPr id="4" name="Rectangle 1">
                <a:extLst>
                  <a:ext uri="{FF2B5EF4-FFF2-40B4-BE49-F238E27FC236}">
                    <a16:creationId xmlns:a16="http://schemas.microsoft.com/office/drawing/2014/main" id="{5AE77D26-6B6F-4063-B311-18415664662B}"/>
                  </a:ext>
                </a:extLst>
              </p:cNvPr>
              <p:cNvSpPr>
                <a:spLocks noRot="1" noChangeAspect="1" noMove="1" noResize="1" noEditPoints="1" noAdjustHandles="1" noChangeArrowheads="1" noChangeShapeType="1" noTextEdit="1"/>
              </p:cNvSpPr>
              <p:nvPr/>
            </p:nvSpPr>
            <p:spPr bwMode="auto">
              <a:xfrm>
                <a:off x="557543" y="1927436"/>
                <a:ext cx="8550244" cy="4251960"/>
              </a:xfrm>
              <a:prstGeom prst="rect">
                <a:avLst/>
              </a:prstGeom>
              <a:blipFill>
                <a:blip r:embed="rId2"/>
                <a:stretch>
                  <a:fillRect l="-71" t="-287" r="-428" b="-9026"/>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L">
                    <a:noFill/>
                  </a:rPr>
                  <a:t> </a:t>
                </a:r>
              </a:p>
            </p:txBody>
          </p:sp>
        </mc:Fallback>
      </mc:AlternateContent>
      <p:pic>
        <p:nvPicPr>
          <p:cNvPr id="10" name="Picture 9">
            <a:extLst>
              <a:ext uri="{FF2B5EF4-FFF2-40B4-BE49-F238E27FC236}">
                <a16:creationId xmlns:a16="http://schemas.microsoft.com/office/drawing/2014/main" id="{CA6AFB78-CFC5-BC66-CABF-EB2D26C7339D}"/>
              </a:ext>
            </a:extLst>
          </p:cNvPr>
          <p:cNvPicPr>
            <a:picLocks noChangeAspect="1"/>
          </p:cNvPicPr>
          <p:nvPr/>
        </p:nvPicPr>
        <p:blipFill>
          <a:blip r:embed="rId3"/>
          <a:stretch>
            <a:fillRect/>
          </a:stretch>
        </p:blipFill>
        <p:spPr>
          <a:xfrm>
            <a:off x="9486146" y="3153863"/>
            <a:ext cx="2528557" cy="796027"/>
          </a:xfrm>
          <a:prstGeom prst="rect">
            <a:avLst/>
          </a:prstGeom>
        </p:spPr>
      </p:pic>
      <p:pic>
        <p:nvPicPr>
          <p:cNvPr id="13" name="Picture 12">
            <a:extLst>
              <a:ext uri="{FF2B5EF4-FFF2-40B4-BE49-F238E27FC236}">
                <a16:creationId xmlns:a16="http://schemas.microsoft.com/office/drawing/2014/main" id="{3DC2EE8A-2B3F-9328-CAC4-A86D4221953C}"/>
              </a:ext>
            </a:extLst>
          </p:cNvPr>
          <p:cNvPicPr>
            <a:picLocks noChangeAspect="1"/>
          </p:cNvPicPr>
          <p:nvPr/>
        </p:nvPicPr>
        <p:blipFill>
          <a:blip r:embed="rId4"/>
          <a:stretch>
            <a:fillRect/>
          </a:stretch>
        </p:blipFill>
        <p:spPr>
          <a:xfrm>
            <a:off x="9486146" y="4643601"/>
            <a:ext cx="2528557" cy="862684"/>
          </a:xfrm>
          <a:prstGeom prst="rect">
            <a:avLst/>
          </a:prstGeom>
        </p:spPr>
      </p:pic>
      <p:cxnSp>
        <p:nvCxnSpPr>
          <p:cNvPr id="15" name="Straight Arrow Connector 14">
            <a:extLst>
              <a:ext uri="{FF2B5EF4-FFF2-40B4-BE49-F238E27FC236}">
                <a16:creationId xmlns:a16="http://schemas.microsoft.com/office/drawing/2014/main" id="{D835DB86-1497-45C0-E6E1-F38F59925E3A}"/>
              </a:ext>
            </a:extLst>
          </p:cNvPr>
          <p:cNvCxnSpPr>
            <a:stCxn id="10" idx="2"/>
          </p:cNvCxnSpPr>
          <p:nvPr/>
        </p:nvCxnSpPr>
        <p:spPr>
          <a:xfrm flipH="1">
            <a:off x="10750424" y="3949890"/>
            <a:ext cx="1" cy="564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03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9043-1027-F2BF-6B1F-E866ABFB0191}"/>
              </a:ext>
            </a:extLst>
          </p:cNvPr>
          <p:cNvSpPr>
            <a:spLocks noGrp="1"/>
          </p:cNvSpPr>
          <p:nvPr>
            <p:ph type="title"/>
          </p:nvPr>
        </p:nvSpPr>
        <p:spPr>
          <a:xfrm>
            <a:off x="838200" y="365125"/>
            <a:ext cx="2001253"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Rank</a:t>
            </a:r>
          </a:p>
        </p:txBody>
      </p:sp>
      <p:sp>
        <p:nvSpPr>
          <p:cNvPr id="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AE77D26-6B6F-4063-B311-18415664662B}"/>
              </a:ext>
            </a:extLst>
          </p:cNvPr>
          <p:cNvSpPr>
            <a:spLocks noChangeArrowheads="1"/>
          </p:cNvSpPr>
          <p:nvPr/>
        </p:nvSpPr>
        <p:spPr bwMode="auto">
          <a:xfrm>
            <a:off x="838200" y="1929384"/>
            <a:ext cx="7475706"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2200" b="1" i="0" u="none" strike="noStrike" cap="none" normalizeH="0" baseline="0" dirty="0">
                <a:ln>
                  <a:noFill/>
                </a:ln>
                <a:effectLst/>
              </a:rPr>
              <a:t>Definition:</a:t>
            </a:r>
            <a:r>
              <a:rPr kumimoji="0" lang="en-US" altLang="en-IL" sz="2200" b="0" i="0" u="none" strike="noStrike" cap="none" normalizeH="0" baseline="0" dirty="0">
                <a:ln>
                  <a:noFill/>
                </a:ln>
                <a:effectLst/>
              </a:rPr>
              <a:t> The rank of a matrix is the maximum number of linearly independent row or column vectors in the matrix. It represents the dimension of the vector space spanned by its rows or columns. The rank of a matrix is always less than or equal to the smaller of the number of rows and columns.</a:t>
            </a:r>
          </a:p>
          <a:p>
            <a:pPr marL="285750" marR="0" lvl="0" indent="-228600" fontAlgn="base">
              <a:lnSpc>
                <a:spcPct val="90000"/>
              </a:lnSpc>
              <a:spcBef>
                <a:spcPct val="0"/>
              </a:spcBef>
              <a:spcAft>
                <a:spcPts val="600"/>
              </a:spcAft>
              <a:buClrTx/>
              <a:buSzTx/>
              <a:buFont typeface="Arial" panose="020B0604020202020204" pitchFamily="34" charset="0"/>
              <a:buChar char="•"/>
              <a:tabLst/>
            </a:pPr>
            <a:endParaRPr lang="en-US" altLang="en-IL" sz="2200" dirty="0"/>
          </a:p>
          <a:p>
            <a:pPr marL="285750" marR="0" lvl="0" indent="-228600" fontAlgn="base">
              <a:lnSpc>
                <a:spcPct val="90000"/>
              </a:lnSpc>
              <a:spcBef>
                <a:spcPct val="0"/>
              </a:spcBef>
              <a:spcAft>
                <a:spcPts val="600"/>
              </a:spcAft>
              <a:buClrTx/>
              <a:buSzTx/>
              <a:buFont typeface="Arial" panose="020B0604020202020204" pitchFamily="34" charset="0"/>
              <a:buChar char="•"/>
              <a:tabLst/>
            </a:pPr>
            <a:r>
              <a:rPr lang="en-US" altLang="en-IL" sz="2200" dirty="0"/>
              <a:t>Determining Rank Using Gaussian Elimination :</a:t>
            </a:r>
          </a:p>
          <a:p>
            <a:pPr lvl="1">
              <a:buFont typeface="Arial" panose="020B0604020202020204" pitchFamily="34" charset="0"/>
              <a:buChar char="•"/>
            </a:pPr>
            <a:r>
              <a:rPr lang="en-US" dirty="0"/>
              <a:t> Apply row operations to transform A.</a:t>
            </a:r>
          </a:p>
          <a:p>
            <a:pPr lvl="1">
              <a:buFont typeface="Arial" panose="020B0604020202020204" pitchFamily="34" charset="0"/>
              <a:buChar char="•"/>
            </a:pPr>
            <a:r>
              <a:rPr lang="en-US" dirty="0"/>
              <a:t> Count Non-Zero Rows.</a:t>
            </a:r>
            <a:endParaRPr kumimoji="0" lang="en-US" altLang="en-IL" b="0" i="0" u="none" strike="noStrike" cap="none" normalizeH="0" baseline="0" dirty="0">
              <a:ln>
                <a:noFill/>
              </a:ln>
              <a:effectLst/>
            </a:endParaRP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22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2200" b="0" i="0" u="none" strike="noStrike" cap="none" normalizeH="0" baseline="0" dirty="0">
              <a:ln>
                <a:noFill/>
              </a:ln>
              <a:effectLst/>
            </a:endParaRPr>
          </a:p>
        </p:txBody>
      </p:sp>
      <p:pic>
        <p:nvPicPr>
          <p:cNvPr id="5" name="Picture 4">
            <a:extLst>
              <a:ext uri="{FF2B5EF4-FFF2-40B4-BE49-F238E27FC236}">
                <a16:creationId xmlns:a16="http://schemas.microsoft.com/office/drawing/2014/main" id="{46048090-C1BF-F236-DB56-8526907996AD}"/>
              </a:ext>
            </a:extLst>
          </p:cNvPr>
          <p:cNvPicPr>
            <a:picLocks noChangeAspect="1"/>
          </p:cNvPicPr>
          <p:nvPr/>
        </p:nvPicPr>
        <p:blipFill>
          <a:blip r:embed="rId2"/>
          <a:stretch>
            <a:fillRect/>
          </a:stretch>
        </p:blipFill>
        <p:spPr>
          <a:xfrm>
            <a:off x="8313906" y="1876616"/>
            <a:ext cx="3301274" cy="4800429"/>
          </a:xfrm>
          <a:prstGeom prst="rect">
            <a:avLst/>
          </a:prstGeom>
        </p:spPr>
      </p:pic>
    </p:spTree>
    <p:extLst>
      <p:ext uri="{BB962C8B-B14F-4D97-AF65-F5344CB8AC3E}">
        <p14:creationId xmlns:p14="http://schemas.microsoft.com/office/powerpoint/2010/main" val="161888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C4B35-CEC7-6C63-F1FA-222F2FB6DA98}"/>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US" sz="3600" b="1" dirty="0"/>
              <a:t>Complexity Analysis for Matrix Operations</a:t>
            </a:r>
            <a:endParaRPr lang="en-US" sz="3600" kern="1200" dirty="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4671E07-E5D0-B750-368E-C652407746D9}"/>
                  </a:ext>
                </a:extLst>
              </p:cNvPr>
              <p:cNvSpPr txBox="1"/>
              <p:nvPr/>
            </p:nvSpPr>
            <p:spPr>
              <a:xfrm>
                <a:off x="2042310" y="1983704"/>
                <a:ext cx="9480653" cy="4251960"/>
              </a:xfrm>
              <a:prstGeom prst="rect">
                <a:avLst/>
              </a:prstGeom>
            </p:spPr>
            <p:txBody>
              <a:bodyPr vert="horz" lIns="91440" tIns="45720" rIns="91440" bIns="45720" rtlCol="0">
                <a:normAutofit/>
              </a:bodyPr>
              <a:lstStyle/>
              <a:p>
                <a:r>
                  <a:rPr lang="pt-BR" b="1" dirty="0">
                    <a:solidFill>
                      <a:schemeClr val="tx1"/>
                    </a:solidFill>
                  </a:rPr>
                  <a:t>1. </a:t>
                </a:r>
                <a:r>
                  <a:rPr lang="en-US" b="1" dirty="0">
                    <a:solidFill>
                      <a:schemeClr val="tx1"/>
                    </a:solidFill>
                    <a:effectLst/>
                    <a:latin typeface="Consolas" panose="020B0609020204030204" pitchFamily="49" charset="0"/>
                  </a:rPr>
                  <a:t>Gaussian Elimination (for Determinant and Rank Calculation)</a:t>
                </a:r>
                <a:endParaRPr lang="en-US" b="0" dirty="0">
                  <a:solidFill>
                    <a:schemeClr val="tx1"/>
                  </a:solidFill>
                  <a:effectLst/>
                  <a:latin typeface="Consolas" panose="020B0609020204030204" pitchFamily="49" charset="0"/>
                </a:endParaRPr>
              </a:p>
              <a:p>
                <a:pPr lvl="1"/>
                <a:r>
                  <a:rPr lang="pt-BR" b="1" dirty="0">
                    <a:solidFill>
                      <a:schemeClr val="tx1"/>
                    </a:solidFill>
                  </a:rPr>
                  <a:t>	Time Complexity:</a:t>
                </a:r>
                <a:r>
                  <a:rPr lang="pt-BR"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m:t>
                    </m:r>
                  </m:oMath>
                </a14:m>
                <a:endParaRPr lang="pt-BR" dirty="0">
                  <a:solidFill>
                    <a:schemeClr val="tx1"/>
                  </a:solidFill>
                </a:endParaRPr>
              </a:p>
              <a:p>
                <a:pPr lvl="1"/>
                <a:r>
                  <a:rPr lang="pt-BR" b="1" dirty="0">
                    <a:solidFill>
                      <a:schemeClr val="tx1"/>
                    </a:solidFill>
                  </a:rPr>
                  <a:t>	Space Complexity:</a:t>
                </a:r>
                <a:r>
                  <a:rPr lang="pt-BR"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oMath>
                </a14:m>
                <a:endParaRPr lang="pt-BR" dirty="0">
                  <a:solidFill>
                    <a:schemeClr val="tx1"/>
                  </a:solidFill>
                </a:endParaRPr>
              </a:p>
              <a:p>
                <a:pPr lvl="1"/>
                <a:endParaRPr lang="pt-BR" dirty="0">
                  <a:solidFill>
                    <a:schemeClr val="tx1"/>
                  </a:solidFill>
                </a:endParaRPr>
              </a:p>
              <a:p>
                <a:r>
                  <a:rPr lang="en-US" b="1" dirty="0">
                    <a:solidFill>
                      <a:schemeClr val="tx1"/>
                    </a:solidFill>
                    <a:effectLst/>
                    <a:latin typeface="Consolas" panose="020B0609020204030204" pitchFamily="49" charset="0"/>
                  </a:rPr>
                  <a:t>2.Gauss-Jordan Elimination (for Inverse Calculation)</a:t>
                </a:r>
                <a:endParaRPr lang="en-US" b="0" dirty="0">
                  <a:solidFill>
                    <a:schemeClr val="tx1"/>
                  </a:solidFill>
                  <a:effectLst/>
                  <a:latin typeface="Consolas" panose="020B0609020204030204" pitchFamily="49" charset="0"/>
                </a:endParaRPr>
              </a:p>
              <a:p>
                <a:r>
                  <a:rPr lang="pt-BR" b="1" dirty="0">
                    <a:solidFill>
                      <a:schemeClr val="tx1"/>
                    </a:solidFill>
                  </a:rPr>
                  <a:t>         	Time Complexity:</a:t>
                </a:r>
                <a:r>
                  <a:rPr lang="pt-BR"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3</m:t>
                        </m:r>
                      </m:sup>
                    </m:sSup>
                    <m:r>
                      <a:rPr lang="en-US" b="0" i="1" smtClean="0">
                        <a:solidFill>
                          <a:schemeClr val="tx1"/>
                        </a:solidFill>
                        <a:latin typeface="Cambria Math" panose="02040503050406030204" pitchFamily="18" charset="0"/>
                      </a:rPr>
                      <m:t>)</m:t>
                    </m:r>
                  </m:oMath>
                </a14:m>
                <a:endParaRPr lang="pt-BR" dirty="0">
                  <a:solidFill>
                    <a:schemeClr val="tx1"/>
                  </a:solidFill>
                </a:endParaRPr>
              </a:p>
              <a:p>
                <a:pPr lvl="1"/>
                <a:r>
                  <a:rPr lang="pt-BR" b="1" dirty="0">
                    <a:solidFill>
                      <a:schemeClr val="tx1"/>
                    </a:solidFill>
                  </a:rPr>
                  <a:t>	Space Complexity:</a:t>
                </a:r>
                <a:r>
                  <a:rPr lang="pt-BR"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oMath>
                </a14:m>
                <a:endParaRPr lang="pt-BR" dirty="0">
                  <a:solidFill>
                    <a:schemeClr val="tx1"/>
                  </a:solidFill>
                </a:endParaRPr>
              </a:p>
              <a:p>
                <a:pPr lvl="1"/>
                <a:endParaRPr lang="pt-BR" dirty="0"/>
              </a:p>
            </p:txBody>
          </p:sp>
        </mc:Choice>
        <mc:Fallback>
          <p:sp>
            <p:nvSpPr>
              <p:cNvPr id="7" name="TextBox 6">
                <a:extLst>
                  <a:ext uri="{FF2B5EF4-FFF2-40B4-BE49-F238E27FC236}">
                    <a16:creationId xmlns:a16="http://schemas.microsoft.com/office/drawing/2014/main" id="{E4671E07-E5D0-B750-368E-C652407746D9}"/>
                  </a:ext>
                </a:extLst>
              </p:cNvPr>
              <p:cNvSpPr txBox="1">
                <a:spLocks noRot="1" noChangeAspect="1" noMove="1" noResize="1" noEditPoints="1" noAdjustHandles="1" noChangeArrowheads="1" noChangeShapeType="1" noTextEdit="1"/>
              </p:cNvSpPr>
              <p:nvPr/>
            </p:nvSpPr>
            <p:spPr>
              <a:xfrm>
                <a:off x="2042310" y="1983704"/>
                <a:ext cx="9480653" cy="4251960"/>
              </a:xfrm>
              <a:prstGeom prst="rect">
                <a:avLst/>
              </a:prstGeom>
              <a:blipFill>
                <a:blip r:embed="rId2"/>
                <a:stretch>
                  <a:fillRect l="-514" t="-716"/>
                </a:stretch>
              </a:blipFill>
            </p:spPr>
            <p:txBody>
              <a:bodyPr/>
              <a:lstStyle/>
              <a:p>
                <a:r>
                  <a:rPr lang="en-IL">
                    <a:noFill/>
                  </a:rPr>
                  <a:t> </a:t>
                </a:r>
              </a:p>
            </p:txBody>
          </p:sp>
        </mc:Fallback>
      </mc:AlternateContent>
    </p:spTree>
    <p:extLst>
      <p:ext uri="{BB962C8B-B14F-4D97-AF65-F5344CB8AC3E}">
        <p14:creationId xmlns:p14="http://schemas.microsoft.com/office/powerpoint/2010/main" val="428416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AD0BF5-D046-917F-6C36-F13BA201F086}"/>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  </a:t>
            </a:r>
          </a:p>
        </p:txBody>
      </p:sp>
      <p:sp>
        <p:nvSpPr>
          <p:cNvPr id="11"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1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EA971B-25F7-D08E-DD18-500AE89F5EEC}"/>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Python : </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4484E6-A7CE-D7FC-6DEB-076BEC587BE9}"/>
              </a:ext>
            </a:extLst>
          </p:cNvPr>
          <p:cNvPicPr>
            <a:picLocks noChangeAspect="1"/>
          </p:cNvPicPr>
          <p:nvPr/>
        </p:nvPicPr>
        <p:blipFill>
          <a:blip r:embed="rId2"/>
          <a:stretch>
            <a:fillRect/>
          </a:stretch>
        </p:blipFill>
        <p:spPr>
          <a:xfrm>
            <a:off x="1061916" y="3067050"/>
            <a:ext cx="10065119" cy="3019537"/>
          </a:xfrm>
          <a:prstGeom prst="rect">
            <a:avLst/>
          </a:prstGeom>
        </p:spPr>
      </p:pic>
      <p:sp>
        <p:nvSpPr>
          <p:cNvPr id="6" name="TextBox 5">
            <a:extLst>
              <a:ext uri="{FF2B5EF4-FFF2-40B4-BE49-F238E27FC236}">
                <a16:creationId xmlns:a16="http://schemas.microsoft.com/office/drawing/2014/main" id="{DD71955D-C854-0026-A83A-1DE11C8B3236}"/>
              </a:ext>
            </a:extLst>
          </p:cNvPr>
          <p:cNvSpPr txBox="1"/>
          <p:nvPr/>
        </p:nvSpPr>
        <p:spPr>
          <a:xfrm>
            <a:off x="972152" y="6227545"/>
            <a:ext cx="7565456" cy="307777"/>
          </a:xfrm>
          <a:prstGeom prst="rect">
            <a:avLst/>
          </a:prstGeom>
          <a:noFill/>
        </p:spPr>
        <p:txBody>
          <a:bodyPr wrap="square" rtlCol="0">
            <a:spAutoFit/>
          </a:bodyPr>
          <a:lstStyle/>
          <a:p>
            <a:r>
              <a:rPr lang="en-US" sz="1400" dirty="0">
                <a:solidFill>
                  <a:srgbClr val="FF0000"/>
                </a:solidFill>
              </a:rPr>
              <a:t>* For Inverse Matrix Printed First 5 elements from first and last two rows.</a:t>
            </a:r>
            <a:endParaRPr lang="en-IL" sz="1400" dirty="0">
              <a:solidFill>
                <a:srgbClr val="FF0000"/>
              </a:solidFill>
            </a:endParaRPr>
          </a:p>
        </p:txBody>
      </p:sp>
    </p:spTree>
    <p:extLst>
      <p:ext uri="{BB962C8B-B14F-4D97-AF65-F5344CB8AC3E}">
        <p14:creationId xmlns:p14="http://schemas.microsoft.com/office/powerpoint/2010/main" val="3973249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711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Consolas</vt:lpstr>
      <vt:lpstr>Segoe UI Web (West European)</vt:lpstr>
      <vt:lpstr>Office Theme</vt:lpstr>
      <vt:lpstr>Inverse matrix, Determinant, and Rank</vt:lpstr>
      <vt:lpstr>Purpose of the algorithm</vt:lpstr>
      <vt:lpstr>PowerPoint Presentation</vt:lpstr>
      <vt:lpstr> Determinant </vt:lpstr>
      <vt:lpstr>Inverse Matrix</vt:lpstr>
      <vt:lpstr>Rank</vt:lpstr>
      <vt:lpstr>Complexity Analysis for Matrix Operations</vt:lpstr>
      <vt:lpstr>Results  </vt:lpstr>
      <vt:lpstr>Python : </vt:lpstr>
      <vt:lpstr>Haskell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maher salman</dc:creator>
  <cp:lastModifiedBy>מאהר סלמאן</cp:lastModifiedBy>
  <cp:revision>3</cp:revision>
  <dcterms:created xsi:type="dcterms:W3CDTF">2024-08-02T10:26:17Z</dcterms:created>
  <dcterms:modified xsi:type="dcterms:W3CDTF">2024-09-17T12:30:47Z</dcterms:modified>
</cp:coreProperties>
</file>