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7762D-FADC-4D82-99BD-B15B5CA12D8E}" type="datetimeFigureOut">
              <a:rPr lang="en-IN" smtClean="0"/>
              <a:pPr/>
              <a:t>14-04-2023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A8056-9BE3-4615-8793-6A2A8FDE803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A8056-9BE3-4615-8793-6A2A8FDE8031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1607-35C4-4005-9FFA-7987717DB63F}" type="datetimeFigureOut">
              <a:rPr lang="en-IN" smtClean="0"/>
              <a:pPr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2CA3-5D4A-44E7-BED4-8ED8478C80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1607-35C4-4005-9FFA-7987717DB63F}" type="datetimeFigureOut">
              <a:rPr lang="en-IN" smtClean="0"/>
              <a:pPr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2CA3-5D4A-44E7-BED4-8ED8478C80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1607-35C4-4005-9FFA-7987717DB63F}" type="datetimeFigureOut">
              <a:rPr lang="en-IN" smtClean="0"/>
              <a:pPr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2CA3-5D4A-44E7-BED4-8ED8478C80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1607-35C4-4005-9FFA-7987717DB63F}" type="datetimeFigureOut">
              <a:rPr lang="en-IN" smtClean="0"/>
              <a:pPr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2CA3-5D4A-44E7-BED4-8ED8478C80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1607-35C4-4005-9FFA-7987717DB63F}" type="datetimeFigureOut">
              <a:rPr lang="en-IN" smtClean="0"/>
              <a:pPr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2CA3-5D4A-44E7-BED4-8ED8478C80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1607-35C4-4005-9FFA-7987717DB63F}" type="datetimeFigureOut">
              <a:rPr lang="en-IN" smtClean="0"/>
              <a:pPr/>
              <a:t>14-04-2023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2CA3-5D4A-44E7-BED4-8ED8478C80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1607-35C4-4005-9FFA-7987717DB63F}" type="datetimeFigureOut">
              <a:rPr lang="en-IN" smtClean="0"/>
              <a:pPr/>
              <a:t>14-04-2023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2CA3-5D4A-44E7-BED4-8ED8478C80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1607-35C4-4005-9FFA-7987717DB63F}" type="datetimeFigureOut">
              <a:rPr lang="en-IN" smtClean="0"/>
              <a:pPr/>
              <a:t>14-04-2023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2CA3-5D4A-44E7-BED4-8ED8478C80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1607-35C4-4005-9FFA-7987717DB63F}" type="datetimeFigureOut">
              <a:rPr lang="en-IN" smtClean="0"/>
              <a:pPr/>
              <a:t>14-04-2023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2CA3-5D4A-44E7-BED4-8ED8478C80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1607-35C4-4005-9FFA-7987717DB63F}" type="datetimeFigureOut">
              <a:rPr lang="en-IN" smtClean="0"/>
              <a:pPr/>
              <a:t>14-04-2023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2CA3-5D4A-44E7-BED4-8ED8478C80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1607-35C4-4005-9FFA-7987717DB63F}" type="datetimeFigureOut">
              <a:rPr lang="en-IN" smtClean="0"/>
              <a:pPr/>
              <a:t>14-04-2023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2CA3-5D4A-44E7-BED4-8ED8478C80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1607-35C4-4005-9FFA-7987717DB63F}" type="datetimeFigureOut">
              <a:rPr lang="en-IN" smtClean="0"/>
              <a:pPr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2CA3-5D4A-44E7-BED4-8ED8478C80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IMG_20230412_1414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3231" y="4437112"/>
            <a:ext cx="4880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</a:rPr>
              <a:t>THE TRAGEDY OF FLIGHT:</a:t>
            </a:r>
            <a:r>
              <a:rPr lang="en-IN" dirty="0" smtClean="0"/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A comprehensive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Crash analysis.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DASH BOARD 2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KD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551723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RTHIKADEVI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</a:rPr>
              <a:t>SOURCE BOARD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 descr="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544522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71400"/>
            <a:ext cx="9144000" cy="7029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412775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PROBLEM</a:t>
            </a:r>
            <a:endParaRPr lang="en-IN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9144000" cy="936104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rgbClr val="00B050"/>
                </a:solidFill>
              </a:rPr>
              <a:t>TRAGEDY OF FLIGHT PROBLEM: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2348880"/>
            <a:ext cx="813690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</a:t>
            </a:r>
            <a:r>
              <a:rPr lang="en-IN" sz="2000" dirty="0" smtClean="0">
                <a:solidFill>
                  <a:srgbClr val="002060"/>
                </a:solidFill>
              </a:rPr>
              <a:t>●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PILOT  ERRORS,</a:t>
            </a:r>
          </a:p>
          <a:p>
            <a:r>
              <a:rPr lang="en-IN" dirty="0" smtClean="0"/>
              <a:t>                                                                                                           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</a:t>
            </a:r>
            <a:r>
              <a:rPr lang="en-IN" dirty="0" smtClean="0">
                <a:solidFill>
                  <a:srgbClr val="002060"/>
                </a:solidFill>
              </a:rPr>
              <a:t>●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MECHANICAL  FAULTS,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</a:t>
            </a:r>
            <a:r>
              <a:rPr lang="en-IN" dirty="0" smtClean="0"/>
              <a:t>●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INCLEMENT WEATHER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SUMMARY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         →      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Air line manufacture can use technology to engineer as many risks as possible out of flying , it ultimately comes down to the pilot flying the air craft to execute a take off and landing.</a:t>
            </a:r>
          </a:p>
          <a:p>
            <a:endParaRPr lang="en-IN" sz="2400" dirty="0" smtClean="0"/>
          </a:p>
          <a:p>
            <a:r>
              <a:rPr lang="en-IN" sz="2400" b="1" dirty="0" smtClean="0"/>
              <a:t>         →       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Mechanical errors could occur because of a flaw inherent in the air craft design or because a mechanical part was not properly installed.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IMG_20230412_14133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5508104" y="476672"/>
            <a:ext cx="1571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 OVERVIEW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8770" y="1268760"/>
            <a:ext cx="3415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 accident in which an aircraft</a:t>
            </a:r>
          </a:p>
          <a:p>
            <a:r>
              <a:rPr lang="en-IN" dirty="0" smtClean="0"/>
              <a:t>hits land or water and is damaged </a:t>
            </a:r>
          </a:p>
          <a:p>
            <a:r>
              <a:rPr lang="en-IN" dirty="0" smtClean="0"/>
              <a:t>or destroyed.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844824"/>
            <a:ext cx="66247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TEAM LEADER      :  </a:t>
            </a:r>
            <a:r>
              <a:rPr lang="en-IN" sz="2800" dirty="0" smtClean="0">
                <a:solidFill>
                  <a:srgbClr val="FF0000"/>
                </a:solidFill>
              </a:rPr>
              <a:t>P .  </a:t>
            </a:r>
            <a:r>
              <a:rPr lang="en-IN" sz="2800" dirty="0" smtClean="0">
                <a:solidFill>
                  <a:srgbClr val="FF0000"/>
                </a:solidFill>
              </a:rPr>
              <a:t>Maheswari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r>
              <a:rPr lang="en-IN" sz="2800" dirty="0" smtClean="0"/>
              <a:t>TEAM MEMBER   :  </a:t>
            </a:r>
            <a:r>
              <a:rPr lang="en-IN" sz="2800" dirty="0" smtClean="0">
                <a:solidFill>
                  <a:srgbClr val="C00000"/>
                </a:solidFill>
              </a:rPr>
              <a:t>G . </a:t>
            </a:r>
            <a:r>
              <a:rPr lang="en-IN" sz="2800" dirty="0" smtClean="0">
                <a:solidFill>
                  <a:srgbClr val="C00000"/>
                </a:solidFill>
              </a:rPr>
              <a:t>Karthikadevi</a:t>
            </a:r>
            <a:r>
              <a:rPr lang="en-IN" sz="2800" dirty="0" smtClean="0">
                <a:solidFill>
                  <a:srgbClr val="C00000"/>
                </a:solidFill>
              </a:rPr>
              <a:t>,</a:t>
            </a:r>
          </a:p>
          <a:p>
            <a:r>
              <a:rPr lang="en-IN" sz="2800" dirty="0" smtClean="0"/>
              <a:t>TEAM MEMBER   :  </a:t>
            </a:r>
            <a:r>
              <a:rPr lang="en-IN" sz="2800" dirty="0" smtClean="0">
                <a:solidFill>
                  <a:srgbClr val="C00000"/>
                </a:solidFill>
              </a:rPr>
              <a:t>P . </a:t>
            </a:r>
            <a:r>
              <a:rPr lang="en-IN" sz="2800" dirty="0" smtClean="0">
                <a:solidFill>
                  <a:srgbClr val="C00000"/>
                </a:solidFill>
              </a:rPr>
              <a:t>Nagapriya</a:t>
            </a:r>
            <a:r>
              <a:rPr lang="en-IN" sz="2800" dirty="0" smtClean="0">
                <a:solidFill>
                  <a:srgbClr val="C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2700">
                  <a:solidFill>
                    <a:srgbClr val="00206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CAUSES</a:t>
            </a:r>
            <a:endParaRPr lang="en-IN" b="1" dirty="0">
              <a:ln w="12700">
                <a:solidFill>
                  <a:srgbClr val="00206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4040188" cy="63976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IN" dirty="0" smtClean="0">
                <a:solidFill>
                  <a:srgbClr val="0070C0"/>
                </a:solidFill>
              </a:rPr>
              <a:t> PILOT ERROR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06453"/>
          </a:xfrm>
        </p:spPr>
        <p:txBody>
          <a:bodyPr>
            <a:normAutofit/>
          </a:bodyPr>
          <a:lstStyle/>
          <a:p>
            <a:r>
              <a:rPr lang="en-IN" dirty="0" smtClean="0"/>
              <a:t>Pilot error is the most common cause of aviation accident.</a:t>
            </a:r>
          </a:p>
          <a:p>
            <a:r>
              <a:rPr lang="en-IN" dirty="0" smtClean="0"/>
              <a:t>While airline manufacture can use technology to engineer as many risks as possible out of flying , it ultimately comes down to the pilot flying the aircraft to execute a takeoff and landing.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268760"/>
            <a:ext cx="4041775" cy="639762"/>
          </a:xfrm>
        </p:spPr>
        <p:txBody>
          <a:bodyPr/>
          <a:lstStyle/>
          <a:p>
            <a:r>
              <a:rPr lang="en-IN" dirty="0" smtClean="0"/>
              <a:t>       </a:t>
            </a:r>
            <a:r>
              <a:rPr lang="en-IN" dirty="0" smtClean="0">
                <a:solidFill>
                  <a:srgbClr val="0070C0"/>
                </a:solidFill>
              </a:rPr>
              <a:t> MECHANICAL ERROR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Mechanical error are the second leading cause of aviation accident according for 22% of all crashes.</a:t>
            </a:r>
          </a:p>
          <a:p>
            <a:r>
              <a:rPr lang="en-IN" dirty="0" smtClean="0"/>
              <a:t>Mechanical errors could occur because of a flaw inherent in the aircraft design or because  a mechanical part was not properly installed.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DESIGN THINKING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KARTHI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9144000" cy="573325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GRAPHICAL PRESENTATION </a:t>
            </a:r>
            <a:endParaRPr lang="en-IN" b="1" dirty="0"/>
          </a:p>
        </p:txBody>
      </p:sp>
      <p:pic>
        <p:nvPicPr>
          <p:cNvPr id="4" name="Content Placeholder 3" descr="KARTHIKADEVI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5"/>
            <a:ext cx="9144000" cy="537321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</p:spPr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BRAINSTORMING IDEAS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 descr="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44000" cy="558924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DASH BOARD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KARTHIKADEVI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551723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RTHIKADEVI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RTHIKADEVI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244</Words>
  <Application>Microsoft Office PowerPoint</Application>
  <PresentationFormat>On-screen Show (4:3)</PresentationFormat>
  <Paragraphs>35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CAUSES</vt:lpstr>
      <vt:lpstr> DESIGN THINKING</vt:lpstr>
      <vt:lpstr>GRAPHICAL PRESENTATION </vt:lpstr>
      <vt:lpstr>BRAINSTORMING IDEAS</vt:lpstr>
      <vt:lpstr>DASH BOARD</vt:lpstr>
      <vt:lpstr>Slide 8</vt:lpstr>
      <vt:lpstr>Slide 9</vt:lpstr>
      <vt:lpstr>DASH BOARD 2</vt:lpstr>
      <vt:lpstr>Slide 11</vt:lpstr>
      <vt:lpstr>Slide 12</vt:lpstr>
      <vt:lpstr>SOURCE BOARD</vt:lpstr>
      <vt:lpstr>Slide 14</vt:lpstr>
      <vt:lpstr>Slide 15</vt:lpstr>
      <vt:lpstr>Slide 16</vt:lpstr>
      <vt:lpstr>Slide 17</vt:lpstr>
      <vt:lpstr>PROBLEM</vt:lpstr>
      <vt:lpstr>SUMMARY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gobi</dc:creator>
  <cp:lastModifiedBy>gobi</cp:lastModifiedBy>
  <cp:revision>28</cp:revision>
  <dcterms:created xsi:type="dcterms:W3CDTF">2023-04-12T08:40:08Z</dcterms:created>
  <dcterms:modified xsi:type="dcterms:W3CDTF">2023-04-14T12:30:55Z</dcterms:modified>
</cp:coreProperties>
</file>