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6.png" ContentType="image/png"/>
  <Override PartName="/ppt/media/image24.png" ContentType="image/png"/>
  <Override PartName="/ppt/media/image22.png" ContentType="image/png"/>
  <Override PartName="/ppt/media/image21.png" ContentType="image/png"/>
  <Override PartName="/ppt/media/image19.png" ContentType="image/png"/>
  <Override PartName="/ppt/media/image17.png" ContentType="image/png"/>
  <Override PartName="/ppt/media/image8.jpeg" ContentType="image/jpeg"/>
  <Override PartName="/ppt/media/image29.jpeg" ContentType="image/jpeg"/>
  <Override PartName="/ppt/media/image28.png" ContentType="image/png"/>
  <Override PartName="/ppt/media/image7.jpeg" ContentType="image/jpeg"/>
  <Override PartName="/ppt/media/image20.png" ContentType="image/png"/>
  <Override PartName="/ppt/media/image5.png" ContentType="image/png"/>
  <Override PartName="/ppt/media/image35.png" ContentType="image/png"/>
  <Override PartName="/ppt/media/image23.png" ContentType="image/png"/>
  <Override PartName="/ppt/media/image13.jpeg" ContentType="image/jpeg"/>
  <Override PartName="/ppt/media/image18.png" ContentType="image/png"/>
  <Override PartName="/ppt/media/image6.jpeg" ContentType="image/jpeg"/>
  <Override PartName="/ppt/media/image30.jpeg" ContentType="image/jpeg"/>
  <Override PartName="/ppt/media/image3.jpeg" ContentType="image/jpeg"/>
  <Override PartName="/ppt/media/image31.png" ContentType="image/png"/>
  <Override PartName="/ppt/media/image33.png" ContentType="image/png"/>
  <Override PartName="/ppt/media/image34.png" ContentType="image/png"/>
  <Override PartName="/ppt/media/image12.jpeg" ContentType="image/jpeg"/>
  <Override PartName="/ppt/media/image4.png" ContentType="image/png"/>
  <Override PartName="/ppt/media/image27.png" ContentType="image/png"/>
  <Override PartName="/ppt/media/image11.png" ContentType="image/png"/>
  <Override PartName="/ppt/media/image9.jpeg" ContentType="image/jpeg"/>
  <Override PartName="/ppt/media/image10.png" ContentType="image/png"/>
  <Override PartName="/ppt/media/image1.jpeg" ContentType="image/jpeg"/>
  <Override PartName="/ppt/media/image32.png" ContentType="image/png"/>
  <Override PartName="/ppt/media/image2.png" ContentType="image/png"/>
  <Override PartName="/ppt/media/image25.png" ContentType="image/png"/>
  <Override PartName="/ppt/media/image14.png" ContentType="image/png"/>
  <Override PartName="/ppt/media/image15.jpeg" ContentType="image/jpeg"/>
  <Override PartName="/ppt/media/image16.jpeg" ContentType="image/jpe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d323c"/>
        </a:solidFill>
      </p:bgPr>
    </p:bg>
    <p:spTree>
      <p:nvGrpSpPr>
        <p:cNvPr id="1" name=""/>
        <p:cNvGrpSpPr/>
        <p:nvPr/>
      </p:nvGrpSpPr>
      <p:grpSpPr>
        <a:xfrm>
          <a:off x="0" y="0"/>
          <a:ext cx="0" cy="0"/>
          <a:chOff x="0" y="0"/>
          <a:chExt cx="0" cy="0"/>
        </a:xfrm>
      </p:grpSpPr>
      <p:sp>
        <p:nvSpPr>
          <p:cNvPr id="0" name="Google Shape;9;p2"/>
          <p:cNvSpPr/>
          <p:nvPr/>
        </p:nvSpPr>
        <p:spPr>
          <a:xfrm>
            <a:off x="0" y="0"/>
            <a:ext cx="9143640" cy="414720"/>
          </a:xfrm>
          <a:prstGeom prst="rect">
            <a:avLst/>
          </a:prstGeom>
          <a:solidFill>
            <a:schemeClr val="dk2"/>
          </a:solidFill>
          <a:ln w="0">
            <a:noFill/>
          </a:ln>
        </p:spPr>
        <p:style>
          <a:lnRef idx="0"/>
          <a:fillRef idx="0"/>
          <a:effectRef idx="0"/>
          <a:fontRef idx="minor"/>
        </p:style>
      </p:sp>
      <p:sp>
        <p:nvSpPr>
          <p:cNvPr id="1" name="PlaceHolder 1"/>
          <p:cNvSpPr>
            <a:spLocks noGrp="1"/>
          </p:cNvSpPr>
          <p:nvPr>
            <p:ph type="title"/>
          </p:nvPr>
        </p:nvSpPr>
        <p:spPr>
          <a:xfrm>
            <a:off x="2062080" y="1289160"/>
            <a:ext cx="5019120" cy="1809000"/>
          </a:xfrm>
          <a:prstGeom prst="rect">
            <a:avLst/>
          </a:prstGeom>
          <a:noFill/>
          <a:ln w="0">
            <a:noFill/>
          </a:ln>
        </p:spPr>
        <p:txBody>
          <a:bodyPr tIns="91440" bIns="91440" anchor="b">
            <a:noAutofit/>
          </a:bodyPr>
          <a:p>
            <a:r>
              <a:rPr b="0" lang="en-IN" sz="3600" spc="-1" strike="noStrike">
                <a:solidFill>
                  <a:srgbClr val="000000"/>
                </a:solidFill>
                <a:latin typeface="Arial"/>
              </a:rPr>
              <a:t>Click to edit </a:t>
            </a:r>
            <a:r>
              <a:rPr b="0" lang="en-IN" sz="3600" spc="-1" strike="noStrike">
                <a:solidFill>
                  <a:srgbClr val="000000"/>
                </a:solidFill>
                <a:latin typeface="Arial"/>
              </a:rPr>
              <a:t>the title text </a:t>
            </a:r>
            <a:r>
              <a:rPr b="0" lang="en-IN" sz="3600" spc="-1" strike="noStrike">
                <a:solidFill>
                  <a:srgbClr val="000000"/>
                </a:solidFill>
                <a:latin typeface="Arial"/>
              </a:rPr>
              <a:t>format</a:t>
            </a:r>
            <a:endParaRPr b="0" lang="en-IN" sz="3600" spc="-1" strike="noStrike">
              <a:solidFill>
                <a:srgbClr val="000000"/>
              </a:solidFill>
              <a:latin typeface="Arial"/>
            </a:endParaRPr>
          </a:p>
        </p:txBody>
      </p:sp>
      <p:sp>
        <p:nvSpPr>
          <p:cNvPr id="2" name="Google Shape;12;p2"/>
          <p:cNvSpPr/>
          <p:nvPr/>
        </p:nvSpPr>
        <p:spPr>
          <a:xfrm>
            <a:off x="344160" y="4753800"/>
            <a:ext cx="8478360" cy="180000"/>
          </a:xfrm>
          <a:prstGeom prst="rect">
            <a:avLst/>
          </a:prstGeom>
          <a:noFill/>
          <a:ln w="0">
            <a:noFill/>
          </a:ln>
        </p:spPr>
        <p:style>
          <a:lnRef idx="0"/>
          <a:fillRef idx="0"/>
          <a:effectRef idx="0"/>
          <a:fontRef idx="minor"/>
        </p:style>
        <p:txBody>
          <a:bodyPr tIns="180720" bIns="180720" anchor="ctr">
            <a:noAutofit/>
          </a:bodyPr>
          <a:p>
            <a:pPr algn="ctr">
              <a:lnSpc>
                <a:spcPct val="100000"/>
              </a:lnSpc>
              <a:buNone/>
              <a:tabLst>
                <a:tab algn="l" pos="0"/>
              </a:tabLst>
            </a:pPr>
            <a:r>
              <a:rPr b="0" lang="en" sz="1000" spc="-1" strike="noStrike">
                <a:solidFill>
                  <a:srgbClr val="ffffff"/>
                </a:solidFill>
                <a:latin typeface="Source Code Pro"/>
                <a:ea typeface="Source Code Pro"/>
              </a:rPr>
              <a:t>1 0 1 1   0 1 1   0 1   1 0 1 1 0 0 1   1 0   1 1 0 1 1   0 1 1   0 1   1 1 0 1 1 0   1 1 0 1 1 1   1 1 0 1 </a:t>
            </a:r>
            <a:endParaRPr b="0" lang="en-IN" sz="1000" spc="-1" strike="noStrike">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d323c"/>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r>
              <a:rPr b="0" lang="en-IN" sz="3300" spc="-1" strike="noStrike">
                <a:solidFill>
                  <a:srgbClr val="000000"/>
                </a:solidFill>
                <a:latin typeface="Arial"/>
              </a:rPr>
              <a:t>Click to edit </a:t>
            </a:r>
            <a:r>
              <a:rPr b="0" lang="en-IN" sz="3300" spc="-1" strike="noStrike">
                <a:solidFill>
                  <a:srgbClr val="000000"/>
                </a:solidFill>
                <a:latin typeface="Arial"/>
              </a:rPr>
              <a:t>the title text </a:t>
            </a:r>
            <a:r>
              <a:rPr b="0" lang="en-IN" sz="3300" spc="-1" strike="noStrike">
                <a:solidFill>
                  <a:srgbClr val="000000"/>
                </a:solidFill>
                <a:latin typeface="Arial"/>
              </a:rPr>
              <a:t>format</a:t>
            </a:r>
            <a:endParaRPr b="0" lang="en-IN" sz="3300" spc="-1" strike="noStrike">
              <a:solidFill>
                <a:srgbClr val="000000"/>
              </a:solidFill>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d323c"/>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20000" y="539640"/>
            <a:ext cx="7703640" cy="996120"/>
          </a:xfrm>
          <a:prstGeom prst="rect">
            <a:avLst/>
          </a:prstGeom>
          <a:noFill/>
          <a:ln w="0">
            <a:noFill/>
          </a:ln>
        </p:spPr>
        <p:txBody>
          <a:bodyPr tIns="91440" bIns="91440" anchor="t">
            <a:noAutofit/>
          </a:bodyPr>
          <a:p>
            <a:r>
              <a:rPr b="0" lang="en-IN" sz="3300" spc="-1" strike="noStrike">
                <a:solidFill>
                  <a:srgbClr val="000000"/>
                </a:solidFill>
                <a:latin typeface="Arial"/>
              </a:rPr>
              <a:t>Click to </a:t>
            </a:r>
            <a:r>
              <a:rPr b="0" lang="en-IN" sz="3300" spc="-1" strike="noStrike">
                <a:solidFill>
                  <a:srgbClr val="000000"/>
                </a:solidFill>
                <a:latin typeface="Arial"/>
              </a:rPr>
              <a:t>edit the </a:t>
            </a:r>
            <a:r>
              <a:rPr b="0" lang="en-IN" sz="3300" spc="-1" strike="noStrike">
                <a:solidFill>
                  <a:srgbClr val="000000"/>
                </a:solidFill>
                <a:latin typeface="Arial"/>
              </a:rPr>
              <a:t>title text </a:t>
            </a:r>
            <a:r>
              <a:rPr b="0" lang="en-IN" sz="3300" spc="-1" strike="noStrike">
                <a:solidFill>
                  <a:srgbClr val="000000"/>
                </a:solidFill>
                <a:latin typeface="Arial"/>
              </a:rPr>
              <a:t>format</a:t>
            </a:r>
            <a:endParaRPr b="0" lang="en-IN" sz="3300" spc="-1" strike="noStrike">
              <a:solidFill>
                <a:srgbClr val="000000"/>
              </a:solidFill>
              <a:latin typeface="Arial"/>
            </a:endParaRPr>
          </a:p>
        </p:txBody>
      </p:sp>
      <p:sp>
        <p:nvSpPr>
          <p:cNvPr id="79" name="PlaceHolder 2"/>
          <p:cNvSpPr>
            <a:spLocks noGrp="1"/>
          </p:cNvSpPr>
          <p:nvPr>
            <p:ph type="body"/>
          </p:nvPr>
        </p:nvSpPr>
        <p:spPr>
          <a:xfrm>
            <a:off x="720000" y="1809720"/>
            <a:ext cx="7703640" cy="25808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80" name="Google Shape;22;p4"/>
          <p:cNvSpPr/>
          <p:nvPr/>
        </p:nvSpPr>
        <p:spPr>
          <a:xfrm>
            <a:off x="344160" y="4753800"/>
            <a:ext cx="8478360" cy="180000"/>
          </a:xfrm>
          <a:prstGeom prst="rect">
            <a:avLst/>
          </a:prstGeom>
          <a:noFill/>
          <a:ln w="0">
            <a:noFill/>
          </a:ln>
        </p:spPr>
        <p:style>
          <a:lnRef idx="0"/>
          <a:fillRef idx="0"/>
          <a:effectRef idx="0"/>
          <a:fontRef idx="minor"/>
        </p:style>
        <p:txBody>
          <a:bodyPr tIns="180720" bIns="180720" anchor="ctr">
            <a:noAutofit/>
          </a:bodyPr>
          <a:p>
            <a:pPr algn="ctr">
              <a:lnSpc>
                <a:spcPct val="100000"/>
              </a:lnSpc>
              <a:buNone/>
              <a:tabLst>
                <a:tab algn="l" pos="0"/>
              </a:tabLst>
            </a:pPr>
            <a:r>
              <a:rPr b="0" lang="en" sz="1000" spc="-1" strike="noStrike">
                <a:solidFill>
                  <a:srgbClr val="ffffff"/>
                </a:solidFill>
                <a:latin typeface="Source Code Pro"/>
                <a:ea typeface="Source Code Pro"/>
              </a:rPr>
              <a:t>1 0 1 1   0 1 1   0 1   1 0 1 1 0 0 1   1 0   1 1 0 1 1   0 1 1   0 1   1 1 0 1 1 0   1 1 0 1 1 1   1 1 0 1 </a:t>
            </a:r>
            <a:endParaRPr b="0" lang="en-IN"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a:t>
            </a:r>
            <a:r>
              <a:rPr b="0" lang="en-IN" sz="1400" spc="-1" strike="noStrike">
                <a:solidFill>
                  <a:srgbClr val="000000"/>
                </a:solidFill>
                <a:latin typeface="Arial"/>
              </a:rPr>
              <a:t>format</a:t>
            </a:r>
            <a:endParaRPr b="0" lang="en-IN" sz="1400" spc="-1" strike="noStrike">
              <a:solidFill>
                <a:srgbClr val="000000"/>
              </a:solidFill>
              <a:latin typeface="Arial"/>
            </a:endParaRPr>
          </a:p>
        </p:txBody>
      </p:sp>
      <p:sp>
        <p:nvSpPr>
          <p:cNvPr id="11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png"/><Relationship Id="rId3"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hyperlink" Target="https://docs.google.com/spreadsheets/d/1VksaI_vA1gpX5tntLTbEZ4Tf5NoguEb_GOmhNuKaeNs/copy#gid=1364826426" TargetMode="External"/><Relationship Id="rId2" Type="http://schemas.openxmlformats.org/officeDocument/2006/relationships/image" Target="../media/image32.png"/><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hyperlink" Target="https://docs.google.com/spreadsheets/d/1VksaI_vA1gpX5tntLTbEZ4Tf5NoguEb_GOmhNuKaeNs/copy#gid=1147182577" TargetMode="External"/><Relationship Id="rId2" Type="http://schemas.openxmlformats.org/officeDocument/2006/relationships/image" Target="../media/image33.png"/><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2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Relationships xmlns="http://schemas.openxmlformats.org/package/2006/relationships"><Relationship Id="rId1"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hyperlink" Target="https://docs.google.com/spreadsheets/d/1VksaI_vA1gpX5tntLTbEZ4Tf5NoguEb_GOmhNuKaeNs/copy#gid=417158799" TargetMode="External"/><Relationship Id="rId3" Type="http://schemas.openxmlformats.org/officeDocument/2006/relationships/image" Target="../media/image34.png"/><Relationship Id="rId4" Type="http://schemas.openxmlformats.org/officeDocument/2006/relationships/slideLayout" Target="../slideLayouts/slideLayout1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6.xml.rels><?xml version="1.0" encoding="UTF-8"?>
<Relationships xmlns="http://schemas.openxmlformats.org/package/2006/relationships"><Relationship Id="rId1" Type="http://schemas.openxmlformats.org/officeDocument/2006/relationships/hyperlink" Target="https://docs.google.com/spreadsheets/d/1VksaI_vA1gpX5tntLTbEZ4Tf5NoguEb_GOmhNuKaeNs/copy#gid=931197415" TargetMode="External"/><Relationship Id="rId2" Type="http://schemas.openxmlformats.org/officeDocument/2006/relationships/image" Target="../media/image35.png"/><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slideLayout" Target="../slideLayouts/slideLayout1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_rels/slide50.xml.rels><?xml version="1.0" encoding="UTF-8"?>
<Relationships xmlns="http://schemas.openxmlformats.org/package/2006/relationships"><Relationship Id="rId1" Type="http://schemas.openxmlformats.org/officeDocument/2006/relationships/hyperlink" Target="http://bit.ly/33VAFh3" TargetMode="External"/><Relationship Id="rId2" Type="http://schemas.openxmlformats.org/officeDocument/2006/relationships/hyperlink" Target="http://bit.ly/30B07Gq" TargetMode="External"/><Relationship Id="rId3" Type="http://schemas.openxmlformats.org/officeDocument/2006/relationships/hyperlink" Target="http://bit.ly/2PfT4lq" TargetMode="External"/><Relationship Id="rId4"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hyperlink" Target="http://bit.ly/2PfT4lq" TargetMode="External"/><Relationship Id="rId2" Type="http://schemas.openxmlformats.org/officeDocument/2006/relationships/hyperlink" Target="http://bit.ly/33VAFh3" TargetMode="External"/><Relationship Id="rId3" Type="http://schemas.openxmlformats.org/officeDocument/2006/relationships/hyperlink" Target="http://bit.ly/30B07Gq" TargetMode="External"/><Relationship Id="rId4"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hyperlink" Target="https://bit.ly/2ZjL1pd" TargetMode="External"/><Relationship Id="rId2" Type="http://schemas.openxmlformats.org/officeDocument/2006/relationships/hyperlink" Target="http://bit.ly/30B07Gq" TargetMode="External"/><Relationship Id="rId3"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d323c"/>
        </a:solidFill>
      </p:bgPr>
    </p:bg>
    <p:spTree>
      <p:nvGrpSpPr>
        <p:cNvPr id="1" name=""/>
        <p:cNvGrpSpPr/>
        <p:nvPr/>
      </p:nvGrpSpPr>
      <p:grpSpPr>
        <a:xfrm>
          <a:off x="0" y="0"/>
          <a:ext cx="0" cy="0"/>
          <a:chOff x="0" y="0"/>
          <a:chExt cx="0" cy="0"/>
        </a:xfrm>
      </p:grpSpPr>
      <p:grpSp>
        <p:nvGrpSpPr>
          <p:cNvPr id="155" name="Google Shape;76;p15"/>
          <p:cNvGrpSpPr/>
          <p:nvPr/>
        </p:nvGrpSpPr>
        <p:grpSpPr>
          <a:xfrm>
            <a:off x="1465920" y="239040"/>
            <a:ext cx="6577920" cy="3438000"/>
            <a:chOff x="1465920" y="239040"/>
            <a:chExt cx="6577920" cy="3438000"/>
          </a:xfrm>
        </p:grpSpPr>
        <p:sp>
          <p:nvSpPr>
            <p:cNvPr id="156" name="Google Shape;77;p15"/>
            <p:cNvSpPr/>
            <p:nvPr/>
          </p:nvSpPr>
          <p:spPr>
            <a:xfrm>
              <a:off x="1465920" y="239040"/>
              <a:ext cx="6577920" cy="3438000"/>
            </a:xfrm>
            <a:prstGeom prst="rect">
              <a:avLst/>
            </a:prstGeom>
            <a:solidFill>
              <a:schemeClr val="lt1"/>
            </a:solidFill>
            <a:ln w="9525">
              <a:solidFill>
                <a:srgbClr val="ffffff"/>
              </a:solidFill>
              <a:round/>
            </a:ln>
          </p:spPr>
          <p:style>
            <a:lnRef idx="0"/>
            <a:fillRef idx="0"/>
            <a:effectRef idx="0"/>
            <a:fontRef idx="minor"/>
          </p:style>
        </p:sp>
        <p:sp>
          <p:nvSpPr>
            <p:cNvPr id="157" name="Google Shape;78;p15"/>
            <p:cNvSpPr/>
            <p:nvPr/>
          </p:nvSpPr>
          <p:spPr>
            <a:xfrm>
              <a:off x="1465920" y="239040"/>
              <a:ext cx="6577920" cy="254880"/>
            </a:xfrm>
            <a:prstGeom prst="rect">
              <a:avLst/>
            </a:prstGeom>
            <a:solidFill>
              <a:schemeClr val="lt1"/>
            </a:solidFill>
            <a:ln w="9525">
              <a:solidFill>
                <a:srgbClr val="ffffff"/>
              </a:solidFill>
              <a:round/>
            </a:ln>
          </p:spPr>
          <p:style>
            <a:lnRef idx="0"/>
            <a:fillRef idx="0"/>
            <a:effectRef idx="0"/>
            <a:fontRef idx="minor"/>
          </p:style>
        </p:sp>
      </p:grpSp>
      <p:sp>
        <p:nvSpPr>
          <p:cNvPr id="158" name="Google Shape;82;p15"/>
          <p:cNvSpPr/>
          <p:nvPr/>
        </p:nvSpPr>
        <p:spPr>
          <a:xfrm>
            <a:off x="1506960" y="866520"/>
            <a:ext cx="702720" cy="606600"/>
          </a:xfrm>
          <a:prstGeom prst="rect">
            <a:avLst/>
          </a:prstGeom>
          <a:noFill/>
          <a:ln w="0">
            <a:noFill/>
          </a:ln>
        </p:spPr>
        <p:style>
          <a:lnRef idx="0"/>
          <a:fillRef idx="0"/>
          <a:effectRef idx="0"/>
          <a:fontRef idx="minor"/>
        </p:style>
        <p:txBody>
          <a:bodyPr tIns="91440" bIns="91440" anchor="ctr">
            <a:noAutofit/>
          </a:bodyPr>
          <a:p>
            <a:pPr>
              <a:lnSpc>
                <a:spcPct val="90000"/>
              </a:lnSpc>
              <a:buNone/>
              <a:tabLst>
                <a:tab algn="l" pos="0"/>
              </a:tabLst>
            </a:pPr>
            <a:r>
              <a:rPr b="0" lang="en" sz="3600" spc="-1" strike="noStrike">
                <a:solidFill>
                  <a:srgbClr val="e81981"/>
                </a:solidFill>
                <a:latin typeface="Quantico"/>
                <a:ea typeface="Quantico"/>
              </a:rPr>
              <a:t>&lt;/</a:t>
            </a:r>
            <a:endParaRPr b="0" lang="en-IN" sz="3600" spc="-1" strike="noStrike">
              <a:latin typeface="Arial"/>
            </a:endParaRPr>
          </a:p>
        </p:txBody>
      </p:sp>
      <p:sp>
        <p:nvSpPr>
          <p:cNvPr id="159" name="Google Shape;83;p15"/>
          <p:cNvSpPr/>
          <p:nvPr/>
        </p:nvSpPr>
        <p:spPr>
          <a:xfrm>
            <a:off x="7386480" y="866520"/>
            <a:ext cx="702720" cy="606600"/>
          </a:xfrm>
          <a:prstGeom prst="rect">
            <a:avLst/>
          </a:prstGeom>
          <a:noFill/>
          <a:ln w="0">
            <a:noFill/>
          </a:ln>
        </p:spPr>
        <p:style>
          <a:lnRef idx="0"/>
          <a:fillRef idx="0"/>
          <a:effectRef idx="0"/>
          <a:fontRef idx="minor"/>
        </p:style>
        <p:txBody>
          <a:bodyPr tIns="91440" bIns="91440" anchor="ctr">
            <a:noAutofit/>
          </a:bodyPr>
          <a:p>
            <a:pPr>
              <a:lnSpc>
                <a:spcPct val="90000"/>
              </a:lnSpc>
              <a:buNone/>
              <a:tabLst>
                <a:tab algn="l" pos="0"/>
              </a:tabLst>
            </a:pPr>
            <a:r>
              <a:rPr b="0" lang="en" sz="3600" spc="-1" strike="noStrike">
                <a:solidFill>
                  <a:srgbClr val="ffffff"/>
                </a:solidFill>
                <a:latin typeface="Quantico"/>
                <a:ea typeface="Quantico"/>
              </a:rPr>
              <a:t>/&gt;</a:t>
            </a:r>
            <a:endParaRPr b="0" lang="en-IN" sz="3600" spc="-1" strike="noStrike">
              <a:latin typeface="Arial"/>
            </a:endParaRPr>
          </a:p>
        </p:txBody>
      </p:sp>
      <p:sp>
        <p:nvSpPr>
          <p:cNvPr id="160" name="PlaceHolder 1"/>
          <p:cNvSpPr>
            <a:spLocks noGrp="1"/>
          </p:cNvSpPr>
          <p:nvPr>
            <p:ph type="title"/>
          </p:nvPr>
        </p:nvSpPr>
        <p:spPr>
          <a:xfrm>
            <a:off x="2118960" y="-57240"/>
            <a:ext cx="5312160" cy="1809000"/>
          </a:xfrm>
          <a:prstGeom prst="rect">
            <a:avLst/>
          </a:prstGeom>
          <a:noFill/>
          <a:ln w="0">
            <a:noFill/>
          </a:ln>
        </p:spPr>
        <p:txBody>
          <a:bodyPr tIns="91440" bIns="91440" anchor="b">
            <a:noAutofit/>
          </a:bodyPr>
          <a:p>
            <a:pPr algn="ctr">
              <a:lnSpc>
                <a:spcPct val="90000"/>
              </a:lnSpc>
              <a:buNone/>
            </a:pPr>
            <a:r>
              <a:rPr b="0" lang="en-US" sz="2400" spc="-1" strike="noStrike">
                <a:solidFill>
                  <a:srgbClr val="ffffff"/>
                </a:solidFill>
                <a:latin typeface="Quantico"/>
                <a:ea typeface="Quantico"/>
              </a:rPr>
              <a:t>Phishing </a:t>
            </a:r>
            <a:r>
              <a:rPr b="0" lang="en-US" sz="2400" spc="-1" strike="noStrike">
                <a:solidFill>
                  <a:srgbClr val="ffffff"/>
                </a:solidFill>
                <a:latin typeface="Quantico"/>
                <a:ea typeface="Quantico"/>
              </a:rPr>
              <a:t>Detection </a:t>
            </a:r>
            <a:r>
              <a:rPr b="0" lang="en-US" sz="2400" spc="-1" strike="noStrike">
                <a:solidFill>
                  <a:srgbClr val="ffffff"/>
                </a:solidFill>
                <a:latin typeface="Quantico"/>
                <a:ea typeface="Quantico"/>
              </a:rPr>
              <a:t>System Through </a:t>
            </a:r>
            <a:r>
              <a:rPr b="0" lang="en-US" sz="2400" spc="-1" strike="noStrike">
                <a:solidFill>
                  <a:srgbClr val="ffffff"/>
                </a:solidFill>
                <a:latin typeface="Quantico"/>
                <a:ea typeface="Quantico"/>
              </a:rPr>
              <a:t>Hybrid Machine </a:t>
            </a:r>
            <a:r>
              <a:rPr b="0" lang="en-US" sz="2400" spc="-1" strike="noStrike">
                <a:solidFill>
                  <a:srgbClr val="ffffff"/>
                </a:solidFill>
                <a:latin typeface="Quantico"/>
                <a:ea typeface="Quantico"/>
              </a:rPr>
              <a:t>Learning Based </a:t>
            </a:r>
            <a:r>
              <a:rPr b="0" lang="en-US" sz="2400" spc="-1" strike="noStrike">
                <a:solidFill>
                  <a:srgbClr val="ffffff"/>
                </a:solidFill>
                <a:latin typeface="Quantico"/>
                <a:ea typeface="Quantico"/>
              </a:rPr>
              <a:t>on URL</a:t>
            </a:r>
            <a:endParaRPr b="0" lang="en-IN" sz="2400" spc="-1" strike="noStrike">
              <a:solidFill>
                <a:srgbClr val="000000"/>
              </a:solidFill>
              <a:latin typeface="Arial"/>
            </a:endParaRPr>
          </a:p>
        </p:txBody>
      </p:sp>
      <p:grpSp>
        <p:nvGrpSpPr>
          <p:cNvPr id="161" name="Google Shape;86;p15"/>
          <p:cNvGrpSpPr/>
          <p:nvPr/>
        </p:nvGrpSpPr>
        <p:grpSpPr>
          <a:xfrm>
            <a:off x="2659320" y="1871280"/>
            <a:ext cx="4000320" cy="1374480"/>
            <a:chOff x="2659320" y="1871280"/>
            <a:chExt cx="4000320" cy="1374480"/>
          </a:xfrm>
        </p:grpSpPr>
        <p:grpSp>
          <p:nvGrpSpPr>
            <p:cNvPr id="162" name="Google Shape;87;p15"/>
            <p:cNvGrpSpPr/>
            <p:nvPr/>
          </p:nvGrpSpPr>
          <p:grpSpPr>
            <a:xfrm>
              <a:off x="2659320" y="1871280"/>
              <a:ext cx="4000320" cy="1374480"/>
              <a:chOff x="2659320" y="1871280"/>
              <a:chExt cx="4000320" cy="1374480"/>
            </a:xfrm>
          </p:grpSpPr>
          <p:sp>
            <p:nvSpPr>
              <p:cNvPr id="163" name="Google Shape;88;p15"/>
              <p:cNvSpPr/>
              <p:nvPr/>
            </p:nvSpPr>
            <p:spPr>
              <a:xfrm>
                <a:off x="2659320" y="2359800"/>
                <a:ext cx="4000320" cy="885960"/>
              </a:xfrm>
              <a:prstGeom prst="rect">
                <a:avLst/>
              </a:prstGeom>
              <a:solidFill>
                <a:schemeClr val="lt1"/>
              </a:solidFill>
              <a:ln w="9525">
                <a:solidFill>
                  <a:srgbClr val="ffffff"/>
                </a:solidFill>
                <a:round/>
              </a:ln>
            </p:spPr>
            <p:style>
              <a:lnRef idx="0"/>
              <a:fillRef idx="0"/>
              <a:effectRef idx="0"/>
              <a:fontRef idx="minor"/>
            </p:style>
          </p:sp>
          <p:sp>
            <p:nvSpPr>
              <p:cNvPr id="164" name="Google Shape;89;p15"/>
              <p:cNvSpPr/>
              <p:nvPr/>
            </p:nvSpPr>
            <p:spPr>
              <a:xfrm>
                <a:off x="2659320" y="1871280"/>
                <a:ext cx="4000320" cy="488160"/>
              </a:xfrm>
              <a:prstGeom prst="rect">
                <a:avLst/>
              </a:prstGeom>
              <a:solidFill>
                <a:schemeClr val="lt1"/>
              </a:solidFill>
              <a:ln w="9525">
                <a:solidFill>
                  <a:srgbClr val="ffffff"/>
                </a:solidFill>
                <a:round/>
              </a:ln>
            </p:spPr>
            <p:style>
              <a:lnRef idx="0"/>
              <a:fillRef idx="0"/>
              <a:effectRef idx="0"/>
              <a:fontRef idx="minor"/>
            </p:style>
            <p:txBody>
              <a:bodyPr tIns="91440" bIns="91440" anchor="ctr">
                <a:noAutofit/>
              </a:bodyPr>
              <a:p>
                <a:pPr algn="ctr">
                  <a:lnSpc>
                    <a:spcPct val="100000"/>
                  </a:lnSpc>
                  <a:buNone/>
                </a:pPr>
                <a:r>
                  <a:rPr b="0" lang="en-US" sz="1400" spc="-1" strike="noStrike">
                    <a:solidFill>
                      <a:srgbClr val="ffc806"/>
                    </a:solidFill>
                    <a:latin typeface="Arial"/>
                    <a:ea typeface="Arial"/>
                  </a:rPr>
                  <a:t>Presentation for :: Cryptography and Network Security (CNS), under the Guidance of -</a:t>
                </a:r>
                <a:endParaRPr b="0" lang="en-IN" sz="1400" spc="-1" strike="noStrike">
                  <a:latin typeface="Arial"/>
                </a:endParaRPr>
              </a:p>
            </p:txBody>
          </p:sp>
        </p:grpSp>
        <p:grpSp>
          <p:nvGrpSpPr>
            <p:cNvPr id="165" name="Google Shape;90;p15"/>
            <p:cNvGrpSpPr/>
            <p:nvPr/>
          </p:nvGrpSpPr>
          <p:grpSpPr>
            <a:xfrm>
              <a:off x="3596040" y="2740680"/>
              <a:ext cx="2317680" cy="407520"/>
              <a:chOff x="3596040" y="2740680"/>
              <a:chExt cx="2317680" cy="407520"/>
            </a:xfrm>
          </p:grpSpPr>
          <p:sp>
            <p:nvSpPr>
              <p:cNvPr id="166" name="Google Shape;92;p15"/>
              <p:cNvSpPr/>
              <p:nvPr/>
            </p:nvSpPr>
            <p:spPr>
              <a:xfrm>
                <a:off x="3596040" y="2740680"/>
                <a:ext cx="2317680" cy="45360"/>
              </a:xfrm>
              <a:custGeom>
                <a:avLst/>
                <a:gdLst/>
                <a:ahLst/>
                <a:rect l="l" t="t" r="r" b="b"/>
                <a:pathLst>
                  <a:path w="11410" h="234">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w="0">
                <a:noFill/>
              </a:ln>
            </p:spPr>
            <p:style>
              <a:lnRef idx="0"/>
              <a:fillRef idx="0"/>
              <a:effectRef idx="0"/>
              <a:fontRef idx="minor"/>
            </p:style>
          </p:sp>
          <p:sp>
            <p:nvSpPr>
              <p:cNvPr id="167" name="Google Shape;93;p15"/>
              <p:cNvSpPr/>
              <p:nvPr/>
            </p:nvSpPr>
            <p:spPr>
              <a:xfrm>
                <a:off x="3925440" y="3106800"/>
                <a:ext cx="1467720" cy="41400"/>
              </a:xfrm>
              <a:custGeom>
                <a:avLst/>
                <a:gdLst/>
                <a:ahLst/>
                <a:rect l="l" t="t" r="r" b="b"/>
                <a:pathLst>
                  <a:path w="7340" h="235">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w="0">
                <a:noFill/>
              </a:ln>
            </p:spPr>
            <p:style>
              <a:lnRef idx="0"/>
              <a:fillRef idx="0"/>
              <a:effectRef idx="0"/>
              <a:fontRef idx="minor"/>
            </p:style>
          </p:sp>
        </p:grpSp>
      </p:grpSp>
      <p:grpSp>
        <p:nvGrpSpPr>
          <p:cNvPr id="168" name="Group 2"/>
          <p:cNvGrpSpPr/>
          <p:nvPr/>
        </p:nvGrpSpPr>
        <p:grpSpPr>
          <a:xfrm>
            <a:off x="-34920" y="3564000"/>
            <a:ext cx="2269800" cy="783000"/>
            <a:chOff x="-34920" y="3564000"/>
            <a:chExt cx="2269800" cy="783000"/>
          </a:xfrm>
        </p:grpSpPr>
        <p:sp>
          <p:nvSpPr>
            <p:cNvPr id="169" name="Google Shape;80;p15"/>
            <p:cNvSpPr/>
            <p:nvPr/>
          </p:nvSpPr>
          <p:spPr>
            <a:xfrm>
              <a:off x="-34920" y="3564000"/>
              <a:ext cx="2269800" cy="783000"/>
            </a:xfrm>
            <a:prstGeom prst="rect">
              <a:avLst/>
            </a:prstGeom>
            <a:solidFill>
              <a:schemeClr val="lt1"/>
            </a:solidFill>
            <a:ln w="9525">
              <a:solidFill>
                <a:srgbClr val="ffffff"/>
              </a:solidFill>
              <a:round/>
            </a:ln>
          </p:spPr>
          <p:style>
            <a:lnRef idx="0"/>
            <a:fillRef idx="0"/>
            <a:effectRef idx="0"/>
            <a:fontRef idx="minor"/>
          </p:style>
        </p:sp>
        <p:sp>
          <p:nvSpPr>
            <p:cNvPr id="170" name="Google Shape;81;p15"/>
            <p:cNvSpPr/>
            <p:nvPr/>
          </p:nvSpPr>
          <p:spPr>
            <a:xfrm>
              <a:off x="-34920" y="3564000"/>
              <a:ext cx="2269800" cy="207360"/>
            </a:xfrm>
            <a:prstGeom prst="rect">
              <a:avLst/>
            </a:prstGeom>
            <a:solidFill>
              <a:schemeClr val="lt1"/>
            </a:solidFill>
            <a:ln w="9525">
              <a:solidFill>
                <a:srgbClr val="ffffff"/>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IN" sz="1400" spc="-1" strike="noStrike">
                  <a:solidFill>
                    <a:srgbClr val="ffc000"/>
                  </a:solidFill>
                  <a:latin typeface="Arial"/>
                  <a:ea typeface="Arial"/>
                </a:rPr>
                <a:t>Team Leader:</a:t>
              </a:r>
              <a:endParaRPr b="0" lang="en-IN" sz="1400" spc="-1" strike="noStrike">
                <a:latin typeface="Arial"/>
              </a:endParaRPr>
            </a:p>
          </p:txBody>
        </p:sp>
      </p:grpSp>
      <p:sp>
        <p:nvSpPr>
          <p:cNvPr id="171" name="Google Shape;85;p15"/>
          <p:cNvSpPr/>
          <p:nvPr/>
        </p:nvSpPr>
        <p:spPr>
          <a:xfrm>
            <a:off x="-145440" y="3737520"/>
            <a:ext cx="2547000" cy="22968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0" lang="en-IN" sz="1500" spc="-1" strike="noStrike">
                <a:solidFill>
                  <a:srgbClr val="ffc000"/>
                </a:solidFill>
                <a:latin typeface="Source Code Pro"/>
                <a:ea typeface="Source Code Pro"/>
              </a:rPr>
              <a:t>Chinmay Beedkar (2020BCS052)</a:t>
            </a:r>
            <a:endParaRPr b="0" lang="en-IN" sz="1500" spc="-1" strike="noStrike">
              <a:latin typeface="Arial"/>
            </a:endParaRPr>
          </a:p>
        </p:txBody>
      </p:sp>
      <p:grpSp>
        <p:nvGrpSpPr>
          <p:cNvPr id="172" name="Group 14"/>
          <p:cNvGrpSpPr/>
          <p:nvPr/>
        </p:nvGrpSpPr>
        <p:grpSpPr>
          <a:xfrm>
            <a:off x="2317320" y="3564000"/>
            <a:ext cx="2269800" cy="783000"/>
            <a:chOff x="2317320" y="3564000"/>
            <a:chExt cx="2269800" cy="783000"/>
          </a:xfrm>
        </p:grpSpPr>
        <p:sp>
          <p:nvSpPr>
            <p:cNvPr id="173" name="Google Shape;80;p15"/>
            <p:cNvSpPr/>
            <p:nvPr/>
          </p:nvSpPr>
          <p:spPr>
            <a:xfrm>
              <a:off x="2317320" y="3564000"/>
              <a:ext cx="2269800" cy="783000"/>
            </a:xfrm>
            <a:prstGeom prst="rect">
              <a:avLst/>
            </a:prstGeom>
            <a:solidFill>
              <a:schemeClr val="lt1"/>
            </a:solidFill>
            <a:ln w="9525">
              <a:solidFill>
                <a:srgbClr val="ffffff"/>
              </a:solidFill>
              <a:round/>
            </a:ln>
          </p:spPr>
          <p:style>
            <a:lnRef idx="0"/>
            <a:fillRef idx="0"/>
            <a:effectRef idx="0"/>
            <a:fontRef idx="minor"/>
          </p:style>
        </p:sp>
        <p:sp>
          <p:nvSpPr>
            <p:cNvPr id="174" name="Google Shape;81;p15"/>
            <p:cNvSpPr/>
            <p:nvPr/>
          </p:nvSpPr>
          <p:spPr>
            <a:xfrm>
              <a:off x="2317320" y="3564000"/>
              <a:ext cx="2269800" cy="207360"/>
            </a:xfrm>
            <a:prstGeom prst="rect">
              <a:avLst/>
            </a:prstGeom>
            <a:solidFill>
              <a:schemeClr val="lt1"/>
            </a:solidFill>
            <a:ln w="9525">
              <a:solidFill>
                <a:srgbClr val="ffffff"/>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IN" sz="1400" spc="-1" strike="noStrike">
                  <a:solidFill>
                    <a:srgbClr val="bff5a6"/>
                  </a:solidFill>
                  <a:latin typeface="Arial"/>
                  <a:ea typeface="Arial"/>
                </a:rPr>
                <a:t>Asst. Leader:</a:t>
              </a:r>
              <a:endParaRPr b="0" lang="en-IN" sz="1400" spc="-1" strike="noStrike">
                <a:latin typeface="Arial"/>
              </a:endParaRPr>
            </a:p>
          </p:txBody>
        </p:sp>
      </p:grpSp>
      <p:sp>
        <p:nvSpPr>
          <p:cNvPr id="175" name="Google Shape;85;p15"/>
          <p:cNvSpPr/>
          <p:nvPr/>
        </p:nvSpPr>
        <p:spPr>
          <a:xfrm>
            <a:off x="2173320" y="3744720"/>
            <a:ext cx="2547000" cy="22968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0" lang="en-IN" sz="1500" spc="-1" strike="noStrike">
                <a:solidFill>
                  <a:srgbClr val="bff5a6"/>
                </a:solidFill>
                <a:latin typeface="Source Code Pro"/>
                <a:ea typeface="Source Code Pro"/>
              </a:rPr>
              <a:t>Mahesh Chaware</a:t>
            </a:r>
            <a:endParaRPr b="0" lang="en-IN" sz="1500" spc="-1" strike="noStrike">
              <a:latin typeface="Arial"/>
            </a:endParaRPr>
          </a:p>
          <a:p>
            <a:pPr algn="ctr">
              <a:lnSpc>
                <a:spcPct val="100000"/>
              </a:lnSpc>
              <a:buNone/>
              <a:tabLst>
                <a:tab algn="l" pos="0"/>
              </a:tabLst>
            </a:pPr>
            <a:r>
              <a:rPr b="0" lang="en-IN" sz="1500" spc="-1" strike="noStrike">
                <a:solidFill>
                  <a:srgbClr val="bff5a6"/>
                </a:solidFill>
                <a:latin typeface="Source Code Pro"/>
                <a:ea typeface="Source Code Pro"/>
              </a:rPr>
              <a:t>(2020BCS066)</a:t>
            </a:r>
            <a:endParaRPr b="0" lang="en-IN" sz="1500" spc="-1" strike="noStrike">
              <a:latin typeface="Arial"/>
            </a:endParaRPr>
          </a:p>
        </p:txBody>
      </p:sp>
      <p:grpSp>
        <p:nvGrpSpPr>
          <p:cNvPr id="176" name="Group 18"/>
          <p:cNvGrpSpPr/>
          <p:nvPr/>
        </p:nvGrpSpPr>
        <p:grpSpPr>
          <a:xfrm>
            <a:off x="4660920" y="3564000"/>
            <a:ext cx="2269800" cy="783000"/>
            <a:chOff x="4660920" y="3564000"/>
            <a:chExt cx="2269800" cy="783000"/>
          </a:xfrm>
        </p:grpSpPr>
        <p:sp>
          <p:nvSpPr>
            <p:cNvPr id="177" name="Google Shape;80;p15"/>
            <p:cNvSpPr/>
            <p:nvPr/>
          </p:nvSpPr>
          <p:spPr>
            <a:xfrm>
              <a:off x="4660920" y="3564000"/>
              <a:ext cx="2269800" cy="783000"/>
            </a:xfrm>
            <a:prstGeom prst="rect">
              <a:avLst/>
            </a:prstGeom>
            <a:solidFill>
              <a:schemeClr val="lt1"/>
            </a:solidFill>
            <a:ln w="9525">
              <a:solidFill>
                <a:srgbClr val="ffffff"/>
              </a:solidFill>
              <a:round/>
            </a:ln>
          </p:spPr>
          <p:style>
            <a:lnRef idx="0"/>
            <a:fillRef idx="0"/>
            <a:effectRef idx="0"/>
            <a:fontRef idx="minor"/>
          </p:style>
        </p:sp>
        <p:sp>
          <p:nvSpPr>
            <p:cNvPr id="178" name="Google Shape;81;p15"/>
            <p:cNvSpPr/>
            <p:nvPr/>
          </p:nvSpPr>
          <p:spPr>
            <a:xfrm>
              <a:off x="4660920" y="3564000"/>
              <a:ext cx="2269800" cy="207360"/>
            </a:xfrm>
            <a:prstGeom prst="rect">
              <a:avLst/>
            </a:prstGeom>
            <a:solidFill>
              <a:schemeClr val="lt1"/>
            </a:solidFill>
            <a:ln w="9525">
              <a:solidFill>
                <a:srgbClr val="ffffff"/>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IN" sz="1400" spc="-1" strike="noStrike">
                  <a:solidFill>
                    <a:srgbClr val="ffe99e"/>
                  </a:solidFill>
                  <a:latin typeface="Arial"/>
                  <a:ea typeface="Arial"/>
                </a:rPr>
                <a:t>Team Member - 01</a:t>
              </a:r>
              <a:endParaRPr b="0" lang="en-IN" sz="1400" spc="-1" strike="noStrike">
                <a:latin typeface="Arial"/>
              </a:endParaRPr>
            </a:p>
          </p:txBody>
        </p:sp>
      </p:grpSp>
      <p:sp>
        <p:nvSpPr>
          <p:cNvPr id="179" name="Google Shape;85;p15"/>
          <p:cNvSpPr/>
          <p:nvPr/>
        </p:nvSpPr>
        <p:spPr>
          <a:xfrm>
            <a:off x="4522320" y="3744720"/>
            <a:ext cx="2547000" cy="22968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0" lang="en-IN" sz="1500" spc="-1" strike="noStrike">
                <a:solidFill>
                  <a:srgbClr val="ffe99e"/>
                </a:solidFill>
                <a:latin typeface="Source Code Pro"/>
                <a:ea typeface="Source Code Pro"/>
              </a:rPr>
              <a:t>Galpelli Yash</a:t>
            </a:r>
            <a:endParaRPr b="0" lang="en-IN" sz="1500" spc="-1" strike="noStrike">
              <a:latin typeface="Arial"/>
            </a:endParaRPr>
          </a:p>
          <a:p>
            <a:pPr algn="ctr">
              <a:lnSpc>
                <a:spcPct val="100000"/>
              </a:lnSpc>
              <a:buNone/>
              <a:tabLst>
                <a:tab algn="l" pos="0"/>
              </a:tabLst>
            </a:pPr>
            <a:r>
              <a:rPr b="0" lang="en-IN" sz="1500" spc="-1" strike="noStrike">
                <a:solidFill>
                  <a:srgbClr val="ffe99e"/>
                </a:solidFill>
                <a:latin typeface="Source Code Pro"/>
                <a:ea typeface="Source Code Pro"/>
              </a:rPr>
              <a:t>(2020BCS075)</a:t>
            </a:r>
            <a:endParaRPr b="0" lang="en-IN" sz="1500" spc="-1" strike="noStrike">
              <a:latin typeface="Arial"/>
            </a:endParaRPr>
          </a:p>
        </p:txBody>
      </p:sp>
      <p:grpSp>
        <p:nvGrpSpPr>
          <p:cNvPr id="180" name="Group 22"/>
          <p:cNvGrpSpPr/>
          <p:nvPr/>
        </p:nvGrpSpPr>
        <p:grpSpPr>
          <a:xfrm>
            <a:off x="7004520" y="3564000"/>
            <a:ext cx="2269800" cy="783000"/>
            <a:chOff x="7004520" y="3564000"/>
            <a:chExt cx="2269800" cy="783000"/>
          </a:xfrm>
        </p:grpSpPr>
        <p:sp>
          <p:nvSpPr>
            <p:cNvPr id="181" name="Google Shape;80;p15"/>
            <p:cNvSpPr/>
            <p:nvPr/>
          </p:nvSpPr>
          <p:spPr>
            <a:xfrm>
              <a:off x="7004520" y="3564000"/>
              <a:ext cx="2269800" cy="783000"/>
            </a:xfrm>
            <a:prstGeom prst="rect">
              <a:avLst/>
            </a:prstGeom>
            <a:solidFill>
              <a:schemeClr val="lt1"/>
            </a:solidFill>
            <a:ln w="9525">
              <a:solidFill>
                <a:srgbClr val="ffffff"/>
              </a:solidFill>
              <a:round/>
            </a:ln>
          </p:spPr>
          <p:style>
            <a:lnRef idx="0"/>
            <a:fillRef idx="0"/>
            <a:effectRef idx="0"/>
            <a:fontRef idx="minor"/>
          </p:style>
        </p:sp>
        <p:sp>
          <p:nvSpPr>
            <p:cNvPr id="182" name="Google Shape;81;p15"/>
            <p:cNvSpPr/>
            <p:nvPr/>
          </p:nvSpPr>
          <p:spPr>
            <a:xfrm>
              <a:off x="7004520" y="3564000"/>
              <a:ext cx="2269800" cy="207360"/>
            </a:xfrm>
            <a:prstGeom prst="rect">
              <a:avLst/>
            </a:prstGeom>
            <a:solidFill>
              <a:schemeClr val="lt1"/>
            </a:solidFill>
            <a:ln w="9525">
              <a:solidFill>
                <a:srgbClr val="ffffff"/>
              </a:solidFill>
              <a:round/>
            </a:ln>
          </p:spPr>
          <p:style>
            <a:lnRef idx="0"/>
            <a:fillRef idx="0"/>
            <a:effectRef idx="0"/>
            <a:fontRef idx="minor"/>
          </p:style>
          <p:txBody>
            <a:bodyPr tIns="182880" bIns="182880" anchor="ctr">
              <a:noAutofit/>
            </a:bodyPr>
            <a:p>
              <a:pPr algn="ctr">
                <a:lnSpc>
                  <a:spcPct val="100000"/>
                </a:lnSpc>
                <a:buNone/>
              </a:pPr>
              <a:r>
                <a:rPr b="0" lang="en-IN" sz="1400" spc="-1" strike="noStrike">
                  <a:solidFill>
                    <a:srgbClr val="f175b3"/>
                  </a:solidFill>
                  <a:latin typeface="Arial"/>
                  <a:ea typeface="Arial"/>
                </a:rPr>
                <a:t>Team Member - 02</a:t>
              </a:r>
              <a:endParaRPr b="0" lang="en-IN" sz="1400" spc="-1" strike="noStrike">
                <a:latin typeface="Arial"/>
              </a:endParaRPr>
            </a:p>
          </p:txBody>
        </p:sp>
      </p:grpSp>
      <p:sp>
        <p:nvSpPr>
          <p:cNvPr id="183" name="Google Shape;85;p15"/>
          <p:cNvSpPr/>
          <p:nvPr/>
        </p:nvSpPr>
        <p:spPr>
          <a:xfrm>
            <a:off x="6925680" y="3774600"/>
            <a:ext cx="2547000" cy="22968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0" lang="en-IN" sz="1500" spc="-1" strike="noStrike">
                <a:solidFill>
                  <a:srgbClr val="f175b3"/>
                </a:solidFill>
                <a:latin typeface="Source Code Pro"/>
                <a:ea typeface="Source Code Pro"/>
              </a:rPr>
              <a:t>K. Priyanshu</a:t>
            </a:r>
            <a:endParaRPr b="0" lang="en-IN" sz="1500" spc="-1" strike="noStrike">
              <a:latin typeface="Arial"/>
            </a:endParaRPr>
          </a:p>
          <a:p>
            <a:pPr algn="ctr">
              <a:lnSpc>
                <a:spcPct val="100000"/>
              </a:lnSpc>
              <a:buNone/>
              <a:tabLst>
                <a:tab algn="l" pos="0"/>
              </a:tabLst>
            </a:pPr>
            <a:r>
              <a:rPr b="0" lang="en-IN" sz="1500" spc="-1" strike="noStrike">
                <a:solidFill>
                  <a:srgbClr val="f175b3"/>
                </a:solidFill>
                <a:latin typeface="Source Code Pro"/>
                <a:ea typeface="Source Code Pro"/>
              </a:rPr>
              <a:t>(2020BCS063)</a:t>
            </a:r>
            <a:endParaRPr b="0" lang="en-IN" sz="1500" spc="-1" strike="noStrike">
              <a:latin typeface="Arial"/>
            </a:endParaRPr>
          </a:p>
        </p:txBody>
      </p:sp>
      <p:sp>
        <p:nvSpPr>
          <p:cNvPr id="184" name="TextBox 1"/>
          <p:cNvSpPr/>
          <p:nvPr/>
        </p:nvSpPr>
        <p:spPr>
          <a:xfrm>
            <a:off x="2645640" y="2455920"/>
            <a:ext cx="400032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IN" sz="1400" spc="-1" strike="noStrike">
                <a:solidFill>
                  <a:srgbClr val="f175b3"/>
                </a:solidFill>
                <a:latin typeface="Arial"/>
                <a:ea typeface="Arial"/>
              </a:rPr>
              <a:t>Ms. Nisha H Songire</a:t>
            </a:r>
            <a:endParaRPr b="0" lang="en-IN" sz="1400" spc="-1" strike="noStrike">
              <a:latin typeface="Arial"/>
            </a:endParaRPr>
          </a:p>
        </p:txBody>
      </p:sp>
      <p:sp>
        <p:nvSpPr>
          <p:cNvPr id="185" name="TextBox 6"/>
          <p:cNvSpPr/>
          <p:nvPr/>
        </p:nvSpPr>
        <p:spPr>
          <a:xfrm>
            <a:off x="2666160" y="2854080"/>
            <a:ext cx="3986280" cy="257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IN" sz="1100" spc="-1" strike="noStrike">
                <a:solidFill>
                  <a:srgbClr val="bff5a6"/>
                </a:solidFill>
                <a:latin typeface="Arial"/>
                <a:ea typeface="Arial"/>
              </a:rPr>
              <a:t>Coordinator : A2-B2 Batch</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22760" y="645120"/>
            <a:ext cx="8652240" cy="57564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94ee6b"/>
                </a:solidFill>
                <a:latin typeface="Quantico"/>
                <a:ea typeface="Quantico"/>
              </a:rPr>
              <a:t>&lt;/ </a:t>
            </a:r>
            <a:r>
              <a:rPr b="0" lang="en-US" sz="3200" spc="-1" strike="noStrike">
                <a:solidFill>
                  <a:srgbClr val="ffffff"/>
                </a:solidFill>
                <a:latin typeface="Quantico"/>
                <a:ea typeface="Quantico"/>
              </a:rPr>
              <a:t>What are the various methods to do so?</a:t>
            </a:r>
            <a:endParaRPr b="0" lang="en-IN" sz="3200" spc="-1" strike="noStrike">
              <a:solidFill>
                <a:srgbClr val="000000"/>
              </a:solidFill>
              <a:latin typeface="Arial"/>
            </a:endParaRPr>
          </a:p>
        </p:txBody>
      </p:sp>
      <p:sp>
        <p:nvSpPr>
          <p:cNvPr id="287" name="Google Shape;180;p18"/>
          <p:cNvSpPr/>
          <p:nvPr/>
        </p:nvSpPr>
        <p:spPr>
          <a:xfrm>
            <a:off x="713520" y="1592280"/>
            <a:ext cx="757044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1. </a:t>
            </a:r>
            <a:r>
              <a:rPr b="0" lang="en-US" sz="2200" spc="-1" strike="noStrike">
                <a:solidFill>
                  <a:srgbClr val="ffffff"/>
                </a:solidFill>
                <a:latin typeface="Source Code Pro"/>
                <a:ea typeface="Source Code Pro"/>
              </a:rPr>
              <a:t>LIST BASED PHISHING IDENTIFICATION SYSTEM</a:t>
            </a:r>
            <a:endParaRPr b="0" lang="en-IN" sz="2200" spc="-1" strike="noStrike">
              <a:latin typeface="Arial"/>
            </a:endParaRPr>
          </a:p>
        </p:txBody>
      </p:sp>
      <p:sp>
        <p:nvSpPr>
          <p:cNvPr id="288" name="Google Shape;181;p18"/>
          <p:cNvSpPr/>
          <p:nvPr/>
        </p:nvSpPr>
        <p:spPr>
          <a:xfrm>
            <a:off x="444240" y="3974400"/>
            <a:ext cx="2852280" cy="1168920"/>
          </a:xfrm>
          <a:prstGeom prst="rect">
            <a:avLst/>
          </a:prstGeom>
          <a:noFill/>
          <a:ln w="0">
            <a:noFill/>
          </a:ln>
        </p:spPr>
        <p:style>
          <a:lnRef idx="0"/>
          <a:fillRef idx="0"/>
          <a:effectRef idx="0"/>
          <a:fontRef idx="minor"/>
        </p:style>
        <p:txBody>
          <a:bodyPr tIns="91440" bIns="91440" anchor="t">
            <a:noAutofit/>
          </a:bodyPr>
          <a:p>
            <a:pPr marL="285840" indent="-285840">
              <a:lnSpc>
                <a:spcPct val="100000"/>
              </a:lnSpc>
              <a:buClr>
                <a:srgbClr val="ffffff"/>
              </a:buClr>
              <a:buFont typeface="Arial"/>
              <a:buChar char="•"/>
            </a:pPr>
            <a:r>
              <a:rPr b="0" lang="en-US" sz="1400" spc="-1" strike="noStrike">
                <a:solidFill>
                  <a:srgbClr val="ffffff"/>
                </a:solidFill>
                <a:latin typeface="Source Code Pro"/>
                <a:ea typeface="Source Code Pro"/>
              </a:rPr>
              <a:t>Blacklisting: lists of known phishing URLs; used to block access to phishing websites. </a:t>
            </a:r>
            <a:endParaRPr b="0" lang="en-IN" sz="1400" spc="-1" strike="noStrike">
              <a:latin typeface="Arial"/>
            </a:endParaRPr>
          </a:p>
        </p:txBody>
      </p:sp>
      <p:sp>
        <p:nvSpPr>
          <p:cNvPr id="289" name="Google Shape;188;p18"/>
          <p:cNvSpPr/>
          <p:nvPr/>
        </p:nvSpPr>
        <p:spPr>
          <a:xfrm>
            <a:off x="310320" y="1663920"/>
            <a:ext cx="268560" cy="268560"/>
          </a:xfrm>
          <a:prstGeom prst="rect">
            <a:avLst/>
          </a:prstGeom>
          <a:solidFill>
            <a:schemeClr val="lt2"/>
          </a:solidFill>
          <a:ln w="0">
            <a:noFill/>
          </a:ln>
        </p:spPr>
        <p:style>
          <a:lnRef idx="0"/>
          <a:fillRef idx="0"/>
          <a:effectRef idx="0"/>
          <a:fontRef idx="minor"/>
        </p:style>
      </p:sp>
      <p:sp>
        <p:nvSpPr>
          <p:cNvPr id="290" name="Rectangle: Rounded Corners 1"/>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Preventive Measures</a:t>
            </a:r>
            <a:endParaRPr b="0" lang="en-IN" sz="1400" spc="-1" strike="noStrike">
              <a:latin typeface="Arial"/>
            </a:endParaRPr>
          </a:p>
        </p:txBody>
      </p:sp>
      <p:pic>
        <p:nvPicPr>
          <p:cNvPr id="291" name="Picture 3" descr=""/>
          <p:cNvPicPr/>
          <p:nvPr/>
        </p:nvPicPr>
        <p:blipFill>
          <a:blip r:embed="rId1"/>
          <a:stretch/>
        </p:blipFill>
        <p:spPr>
          <a:xfrm>
            <a:off x="6095880" y="2054520"/>
            <a:ext cx="1918440" cy="1785600"/>
          </a:xfrm>
          <a:prstGeom prst="rect">
            <a:avLst/>
          </a:prstGeom>
          <a:ln w="0">
            <a:noFill/>
          </a:ln>
        </p:spPr>
      </p:pic>
      <p:pic>
        <p:nvPicPr>
          <p:cNvPr id="292" name="Picture 5" descr="A clipboard with a checklist&#10;&#10;Description automatically generated"/>
          <p:cNvPicPr/>
          <p:nvPr/>
        </p:nvPicPr>
        <p:blipFill>
          <a:blip r:embed="rId2"/>
          <a:srcRect l="17639" t="0" r="17622" b="0"/>
          <a:stretch/>
        </p:blipFill>
        <p:spPr>
          <a:xfrm>
            <a:off x="1007280" y="2166120"/>
            <a:ext cx="1854720" cy="1562400"/>
          </a:xfrm>
          <a:prstGeom prst="rect">
            <a:avLst/>
          </a:prstGeom>
          <a:ln w="0">
            <a:noFill/>
          </a:ln>
        </p:spPr>
      </p:pic>
      <p:sp>
        <p:nvSpPr>
          <p:cNvPr id="293" name="TextBox 6"/>
          <p:cNvSpPr/>
          <p:nvPr/>
        </p:nvSpPr>
        <p:spPr>
          <a:xfrm>
            <a:off x="5815080" y="3840480"/>
            <a:ext cx="2535840" cy="15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IN" sz="1400" spc="-1" strike="noStrike">
              <a:latin typeface="Arial"/>
            </a:endParaRPr>
          </a:p>
          <a:p>
            <a:pPr marL="285840" indent="-285840">
              <a:lnSpc>
                <a:spcPct val="100000"/>
              </a:lnSpc>
              <a:buClr>
                <a:srgbClr val="ffffff"/>
              </a:buClr>
              <a:buFont typeface="Arial"/>
              <a:buChar char="•"/>
            </a:pPr>
            <a:r>
              <a:rPr b="0" lang="en-US" sz="1400" spc="-1" strike="noStrike">
                <a:solidFill>
                  <a:srgbClr val="ffffff"/>
                </a:solidFill>
                <a:latin typeface="Source Code Pro"/>
                <a:ea typeface="Source Code Pro"/>
              </a:rPr>
              <a:t>Whitelisting:</a:t>
            </a:r>
            <a:r>
              <a:rPr b="0" lang="en-US" sz="1400" spc="-1" strike="noStrike">
                <a:solidFill>
                  <a:srgbClr val="e3e3e3"/>
                </a:solidFill>
                <a:latin typeface="Google Sans"/>
                <a:ea typeface="Arial"/>
              </a:rPr>
              <a:t> lists of known legitimate websites; used to allow access to only legitimate websites</a:t>
            </a:r>
            <a:endParaRPr b="0" lang="en-IN" sz="1400" spc="-1" strike="noStrike">
              <a:latin typeface="Arial"/>
            </a:endParaRPr>
          </a:p>
          <a:p>
            <a:pPr>
              <a:lnSpc>
                <a:spcPct val="100000"/>
              </a:lnSpc>
              <a:buNone/>
            </a:pPr>
            <a:endParaRPr b="0" lang="en-IN" sz="1400" spc="-1" strike="noStrike">
              <a:latin typeface="Arial"/>
            </a:endParaRPr>
          </a:p>
        </p:txBody>
      </p:sp>
      <p:pic>
        <p:nvPicPr>
          <p:cNvPr id="294" name="Picture 8" descr="A red and blue brain with blue and red lines&#10;&#10;Description automatically generated with medium confidence"/>
          <p:cNvPicPr/>
          <p:nvPr/>
        </p:nvPicPr>
        <p:blipFill>
          <a:blip r:embed="rId3"/>
          <a:stretch/>
        </p:blipFill>
        <p:spPr>
          <a:xfrm>
            <a:off x="3566160" y="2124360"/>
            <a:ext cx="1865160" cy="1554120"/>
          </a:xfrm>
          <a:prstGeom prst="rect">
            <a:avLst/>
          </a:prstGeom>
          <a:ln w="0">
            <a:noFill/>
          </a:ln>
        </p:spPr>
      </p:pic>
      <p:sp>
        <p:nvSpPr>
          <p:cNvPr id="295" name="Rectangle 9"/>
          <p:cNvSpPr/>
          <p:nvPr/>
        </p:nvSpPr>
        <p:spPr>
          <a:xfrm>
            <a:off x="3731760" y="3943800"/>
            <a:ext cx="1534320" cy="1096560"/>
          </a:xfrm>
          <a:prstGeom prst="rect">
            <a:avLst/>
          </a:prstGeom>
          <a:noFill/>
          <a:ln w="0">
            <a:noFill/>
          </a:ln>
        </p:spPr>
        <p:style>
          <a:lnRef idx="0"/>
          <a:fillRef idx="0"/>
          <a:effectRef idx="0"/>
          <a:fontRef idx="minor"/>
        </p:style>
        <p:txBody>
          <a:bodyPr wrap="none" anchor="t">
            <a:spAutoFit/>
          </a:bodyPr>
          <a:p>
            <a:pPr algn="ctr">
              <a:lnSpc>
                <a:spcPct val="100000"/>
              </a:lnSpc>
              <a:buNone/>
            </a:pPr>
            <a:r>
              <a:rPr b="1" lang="en-US" sz="6600" spc="-1" strike="noStrike">
                <a:solidFill>
                  <a:srgbClr val="ff0000"/>
                </a:solidFill>
                <a:latin typeface="Arial"/>
                <a:ea typeface="Arial"/>
              </a:rPr>
              <a:t>V/S</a:t>
            </a:r>
            <a:endParaRPr b="0" lang="en-IN" sz="6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Google Shape;186;p18"/>
          <p:cNvSpPr/>
          <p:nvPr/>
        </p:nvSpPr>
        <p:spPr>
          <a:xfrm>
            <a:off x="565920" y="1108440"/>
            <a:ext cx="732492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US" sz="2200" spc="-1" strike="noStrike">
                <a:solidFill>
                  <a:srgbClr val="ffffff"/>
                </a:solidFill>
                <a:latin typeface="Quantico"/>
                <a:ea typeface="Quantico"/>
              </a:rPr>
              <a:t>2. Content BASED PHISHING IDENTIFICATION SYSTEM</a:t>
            </a:r>
            <a:endParaRPr b="0" lang="en-IN" sz="2200" spc="-1" strike="noStrike">
              <a:latin typeface="Arial"/>
            </a:endParaRPr>
          </a:p>
        </p:txBody>
      </p:sp>
      <p:sp>
        <p:nvSpPr>
          <p:cNvPr id="297" name="Google Shape;187;p18"/>
          <p:cNvSpPr/>
          <p:nvPr/>
        </p:nvSpPr>
        <p:spPr>
          <a:xfrm>
            <a:off x="149400" y="1973160"/>
            <a:ext cx="4422240" cy="1511280"/>
          </a:xfrm>
          <a:prstGeom prst="rect">
            <a:avLst/>
          </a:prstGeom>
          <a:noFill/>
          <a:ln w="0">
            <a:noFill/>
          </a:ln>
        </p:spPr>
        <p:style>
          <a:lnRef idx="0"/>
          <a:fillRef idx="0"/>
          <a:effectRef idx="0"/>
          <a:fontRef idx="minor"/>
        </p:style>
        <p:txBody>
          <a:bodyPr tIns="91440" bIns="91440" anchor="t">
            <a:noAutofit/>
          </a:bodyPr>
          <a:p>
            <a:pPr marL="285840" indent="-285840">
              <a:lnSpc>
                <a:spcPct val="100000"/>
              </a:lnSpc>
              <a:buClr>
                <a:srgbClr val="ffffff"/>
              </a:buClr>
              <a:buFont typeface="Arial"/>
              <a:buChar char="•"/>
            </a:pPr>
            <a:r>
              <a:rPr b="0" lang="en-US" sz="1200" spc="-1" strike="noStrike">
                <a:solidFill>
                  <a:srgbClr val="ffffff"/>
                </a:solidFill>
                <a:latin typeface="Source Code Pro"/>
                <a:ea typeface="Source Code Pro"/>
              </a:rPr>
              <a:t>Content Analysis: process of analyzing the content of a website to determine if it is legitimate or phishing</a:t>
            </a:r>
            <a:endParaRPr b="0" lang="en-IN" sz="1200" spc="-1" strike="noStrike">
              <a:latin typeface="Arial"/>
            </a:endParaRPr>
          </a:p>
          <a:p>
            <a:pPr marL="285840" indent="-285840">
              <a:lnSpc>
                <a:spcPct val="100000"/>
              </a:lnSpc>
              <a:buClr>
                <a:srgbClr val="ffffff"/>
              </a:buClr>
              <a:buFont typeface="Arial"/>
              <a:buChar char="•"/>
            </a:pPr>
            <a:r>
              <a:rPr b="0" lang="en-US" sz="1200" spc="-1" strike="noStrike">
                <a:solidFill>
                  <a:srgbClr val="ffffff"/>
                </a:solidFill>
                <a:latin typeface="Source Code Pro"/>
                <a:ea typeface="Source Code Pro"/>
              </a:rPr>
              <a:t>(look for keywords or phrases that are commonly used in phishing websites)</a:t>
            </a:r>
            <a:endParaRPr b="0" lang="en-IN" sz="1200" spc="-1" strike="noStrike">
              <a:latin typeface="Arial"/>
            </a:endParaRPr>
          </a:p>
          <a:p>
            <a:pPr>
              <a:lnSpc>
                <a:spcPct val="100000"/>
              </a:lnSpc>
              <a:buNone/>
            </a:pPr>
            <a:endParaRPr b="0" lang="en-IN" sz="1200" spc="-1" strike="noStrike">
              <a:latin typeface="Arial"/>
            </a:endParaRPr>
          </a:p>
        </p:txBody>
      </p:sp>
      <p:sp>
        <p:nvSpPr>
          <p:cNvPr id="298" name="Google Shape;190;p18"/>
          <p:cNvSpPr/>
          <p:nvPr/>
        </p:nvSpPr>
        <p:spPr>
          <a:xfrm>
            <a:off x="162720" y="1152360"/>
            <a:ext cx="268560" cy="268560"/>
          </a:xfrm>
          <a:prstGeom prst="rect">
            <a:avLst/>
          </a:prstGeom>
          <a:solidFill>
            <a:schemeClr val="accent2"/>
          </a:solidFill>
          <a:ln w="0">
            <a:noFill/>
          </a:ln>
        </p:spPr>
        <p:style>
          <a:lnRef idx="0"/>
          <a:fillRef idx="0"/>
          <a:effectRef idx="0"/>
          <a:fontRef idx="minor"/>
        </p:style>
      </p:sp>
      <p:sp>
        <p:nvSpPr>
          <p:cNvPr id="299" name="Google Shape;177;p18"/>
          <p:cNvSpPr/>
          <p:nvPr/>
        </p:nvSpPr>
        <p:spPr>
          <a:xfrm>
            <a:off x="0" y="400680"/>
            <a:ext cx="8652240" cy="575640"/>
          </a:xfrm>
          <a:prstGeom prst="rect">
            <a:avLst/>
          </a:prstGeom>
          <a:noFill/>
          <a:ln w="0">
            <a:noFill/>
          </a:ln>
        </p:spPr>
        <p:style>
          <a:lnRef idx="0"/>
          <a:fillRef idx="0"/>
          <a:effectRef idx="0"/>
          <a:fontRef idx="minor"/>
        </p:style>
        <p:txBody>
          <a:bodyPr tIns="91440" bIns="91440" anchor="t">
            <a:noAutofit/>
          </a:bodyPr>
          <a:p>
            <a:pPr>
              <a:lnSpc>
                <a:spcPct val="100000"/>
              </a:lnSpc>
              <a:buNone/>
            </a:pPr>
            <a:r>
              <a:rPr b="0" lang="en-US" sz="3200" spc="-1" strike="noStrike">
                <a:solidFill>
                  <a:srgbClr val="94ee6b"/>
                </a:solidFill>
                <a:latin typeface="Quantico"/>
                <a:ea typeface="Quantico"/>
              </a:rPr>
              <a:t>&lt;/ </a:t>
            </a:r>
            <a:r>
              <a:rPr b="0" lang="en-US" sz="3200" spc="-1" strike="noStrike">
                <a:solidFill>
                  <a:srgbClr val="ffffff"/>
                </a:solidFill>
                <a:latin typeface="Quantico"/>
                <a:ea typeface="Quantico"/>
              </a:rPr>
              <a:t>What are the various methods to do so?</a:t>
            </a:r>
            <a:endParaRPr b="0" lang="en-IN" sz="3200" spc="-1" strike="noStrike">
              <a:latin typeface="Arial"/>
            </a:endParaRPr>
          </a:p>
        </p:txBody>
      </p:sp>
      <p:sp>
        <p:nvSpPr>
          <p:cNvPr id="300" name="Rectangle: Rounded Corners 6"/>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Preventive Measures</a:t>
            </a:r>
            <a:endParaRPr b="0" lang="en-IN" sz="1400" spc="-1" strike="noStrike">
              <a:latin typeface="Arial"/>
            </a:endParaRPr>
          </a:p>
        </p:txBody>
      </p:sp>
      <p:sp>
        <p:nvSpPr>
          <p:cNvPr id="301" name="TextBox 7"/>
          <p:cNvSpPr/>
          <p:nvPr/>
        </p:nvSpPr>
        <p:spPr>
          <a:xfrm>
            <a:off x="4664880" y="3574080"/>
            <a:ext cx="4571640" cy="1155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Arial"/>
              <a:buChar char="•"/>
            </a:pPr>
            <a:r>
              <a:rPr b="0" lang="en-US" sz="1400" spc="-1" strike="noStrike">
                <a:solidFill>
                  <a:srgbClr val="ffffff"/>
                </a:solidFill>
                <a:latin typeface="Source Code Pro"/>
                <a:ea typeface="Source Code Pro"/>
              </a:rPr>
              <a:t>User Behavior Analysis: process of tracking the behavior of users to identify suspicious activity (number of times a user clicks on a link or the number of times a user enters their personal information)</a:t>
            </a:r>
            <a:endParaRPr b="0" lang="en-IN" sz="1400" spc="-1" strike="noStrike">
              <a:latin typeface="Arial"/>
            </a:endParaRPr>
          </a:p>
        </p:txBody>
      </p:sp>
      <p:pic>
        <p:nvPicPr>
          <p:cNvPr id="302" name="Picture 9" descr="A person standing in front of a computer screen&#10;&#10;Description automatically generated"/>
          <p:cNvPicPr/>
          <p:nvPr/>
        </p:nvPicPr>
        <p:blipFill>
          <a:blip r:embed="rId1"/>
          <a:stretch/>
        </p:blipFill>
        <p:spPr>
          <a:xfrm>
            <a:off x="711000" y="3133440"/>
            <a:ext cx="3056760" cy="1825200"/>
          </a:xfrm>
          <a:prstGeom prst="rect">
            <a:avLst/>
          </a:prstGeom>
          <a:ln w="0">
            <a:noFill/>
          </a:ln>
        </p:spPr>
      </p:pic>
      <p:pic>
        <p:nvPicPr>
          <p:cNvPr id="303" name="Picture 13" descr="A group of icons and symbols&#10;&#10;Description automatically generated"/>
          <p:cNvPicPr/>
          <p:nvPr/>
        </p:nvPicPr>
        <p:blipFill>
          <a:blip r:embed="rId2"/>
          <a:stretch/>
        </p:blipFill>
        <p:spPr>
          <a:xfrm>
            <a:off x="5328360" y="1657080"/>
            <a:ext cx="3245040" cy="1825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631440" y="594000"/>
            <a:ext cx="7703640" cy="575640"/>
          </a:xfrm>
          <a:prstGeom prst="rect">
            <a:avLst/>
          </a:prstGeom>
          <a:noFill/>
          <a:ln w="0">
            <a:noFill/>
          </a:ln>
        </p:spPr>
        <p:txBody>
          <a:bodyPr tIns="91440" bIns="91440" anchor="t">
            <a:noAutofit/>
          </a:bodyPr>
          <a:p>
            <a:pPr>
              <a:lnSpc>
                <a:spcPct val="100000"/>
              </a:lnSpc>
              <a:buNone/>
            </a:pPr>
            <a:r>
              <a:rPr b="0" lang="en" sz="3200" spc="-1" strike="noStrike">
                <a:solidFill>
                  <a:srgbClr val="ffc000"/>
                </a:solidFill>
                <a:latin typeface="Quantico"/>
                <a:ea typeface="Quantico"/>
              </a:rPr>
              <a:t>&lt;/ </a:t>
            </a:r>
            <a:r>
              <a:rPr b="0" lang="en-US" sz="3200" spc="-1" strike="noStrike">
                <a:solidFill>
                  <a:srgbClr val="ffffff"/>
                </a:solidFill>
                <a:latin typeface="Quantico"/>
                <a:ea typeface="Quantico"/>
              </a:rPr>
              <a:t>How to Avoid Phishing using ML?</a:t>
            </a:r>
            <a:endParaRPr b="0" lang="en-IN" sz="3200" spc="-1" strike="noStrike">
              <a:solidFill>
                <a:srgbClr val="000000"/>
              </a:solidFill>
              <a:latin typeface="Arial"/>
            </a:endParaRPr>
          </a:p>
        </p:txBody>
      </p:sp>
      <p:sp>
        <p:nvSpPr>
          <p:cNvPr id="305"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06" name="Google Shape;103;p16"/>
          <p:cNvSpPr/>
          <p:nvPr/>
        </p:nvSpPr>
        <p:spPr>
          <a:xfrm>
            <a:off x="4865760" y="1468800"/>
            <a:ext cx="4127760" cy="3512160"/>
          </a:xfrm>
          <a:prstGeom prst="rect">
            <a:avLst/>
          </a:prstGeom>
          <a:noFill/>
          <a:ln w="0">
            <a:noFill/>
          </a:ln>
        </p:spPr>
        <p:style>
          <a:lnRef idx="0"/>
          <a:fillRef idx="0"/>
          <a:effectRef idx="0"/>
          <a:fontRef idx="minor"/>
        </p:style>
        <p:txBody>
          <a:bodyPr tIns="91440" bIns="91440" anchor="t">
            <a:noAutofit/>
          </a:bodyPr>
          <a:p>
            <a:pPr marL="457200" indent="-301680">
              <a:lnSpc>
                <a:spcPct val="100000"/>
              </a:lnSpc>
              <a:buClr>
                <a:srgbClr val="ffffff"/>
              </a:buClr>
              <a:buFont typeface="Arial"/>
              <a:buChar char="•"/>
            </a:pPr>
            <a:r>
              <a:rPr b="0" lang="en-US" sz="1200" spc="-1" strike="noStrike">
                <a:solidFill>
                  <a:srgbClr val="ffffff"/>
                </a:solidFill>
                <a:latin typeface="Source Code Pro"/>
                <a:ea typeface="Source Code Pro"/>
              </a:rPr>
              <a:t>Phishing URL detection using machine learning is a process of identifying phishing websites or URLs using machine learning algorithms.</a:t>
            </a:r>
            <a:endParaRPr b="0" lang="en-IN" sz="1200" spc="-1" strike="noStrike">
              <a:latin typeface="Arial"/>
            </a:endParaRPr>
          </a:p>
          <a:p>
            <a:pPr>
              <a:lnSpc>
                <a:spcPct val="100000"/>
              </a:lnSpc>
              <a:buNone/>
            </a:pPr>
            <a:endParaRPr b="0" lang="en-IN" sz="1200" spc="-1" strike="noStrike">
              <a:latin typeface="Arial"/>
            </a:endParaRPr>
          </a:p>
          <a:p>
            <a:pPr marL="457200" indent="-301680">
              <a:lnSpc>
                <a:spcPct val="100000"/>
              </a:lnSpc>
              <a:buClr>
                <a:srgbClr val="ffffff"/>
              </a:buClr>
              <a:buFont typeface="Arial"/>
              <a:buChar char="•"/>
            </a:pPr>
            <a:r>
              <a:rPr b="0" lang="en-US" sz="1200" spc="-1" strike="noStrike">
                <a:solidFill>
                  <a:srgbClr val="ffffff"/>
                </a:solidFill>
                <a:latin typeface="Source Code Pro"/>
                <a:ea typeface="Source Code Pro"/>
              </a:rPr>
              <a:t>Machine learning algorithms are trained on a dataset of known phishing and legitimate URLs. </a:t>
            </a:r>
            <a:endParaRPr b="0" lang="en-IN" sz="1200" spc="-1" strike="noStrike">
              <a:latin typeface="Arial"/>
            </a:endParaRPr>
          </a:p>
          <a:p>
            <a:pPr>
              <a:lnSpc>
                <a:spcPct val="100000"/>
              </a:lnSpc>
              <a:buNone/>
            </a:pPr>
            <a:endParaRPr b="0" lang="en-IN" sz="1200" spc="-1" strike="noStrike">
              <a:latin typeface="Arial"/>
            </a:endParaRPr>
          </a:p>
          <a:p>
            <a:pPr marL="457200" indent="-301680">
              <a:lnSpc>
                <a:spcPct val="100000"/>
              </a:lnSpc>
              <a:buClr>
                <a:srgbClr val="ffffff"/>
              </a:buClr>
              <a:buFont typeface="Arial"/>
              <a:buChar char="•"/>
            </a:pPr>
            <a:r>
              <a:rPr b="0" lang="en-US" sz="1200" spc="-1" strike="noStrike">
                <a:solidFill>
                  <a:srgbClr val="ffffff"/>
                </a:solidFill>
                <a:latin typeface="Source Code Pro"/>
                <a:ea typeface="Source Code Pro"/>
              </a:rPr>
              <a:t>The features of the URLs, such as the domain name, the length of the URL, the presence of hyphens or underscores, and the use of typos, are extracted and used to train the machine learning model.</a:t>
            </a:r>
            <a:endParaRPr b="0" lang="en-IN" sz="1200" spc="-1" strike="noStrike">
              <a:latin typeface="Arial"/>
            </a:endParaRPr>
          </a:p>
        </p:txBody>
      </p:sp>
      <p:pic>
        <p:nvPicPr>
          <p:cNvPr id="307" name="Picture 5" descr="A robot holding a tablet&#10;&#10;Description automatically generated"/>
          <p:cNvPicPr/>
          <p:nvPr/>
        </p:nvPicPr>
        <p:blipFill>
          <a:blip r:embed="rId1"/>
          <a:stretch/>
        </p:blipFill>
        <p:spPr>
          <a:xfrm>
            <a:off x="324720" y="1468800"/>
            <a:ext cx="4452480" cy="3207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c000"/>
                </a:solidFill>
                <a:latin typeface="Quantico"/>
                <a:ea typeface="Quantico"/>
              </a:rPr>
              <a:t>&lt;/ </a:t>
            </a:r>
            <a:r>
              <a:rPr b="0" lang="en-US" sz="3300" spc="-1" strike="noStrike">
                <a:solidFill>
                  <a:srgbClr val="ffffff"/>
                </a:solidFill>
                <a:latin typeface="Quantico"/>
                <a:ea typeface="Quantico"/>
              </a:rPr>
              <a:t>Algorithms that can be used: </a:t>
            </a:r>
            <a:endParaRPr b="0" lang="en-IN" sz="3300" spc="-1" strike="noStrike">
              <a:solidFill>
                <a:srgbClr val="000000"/>
              </a:solidFill>
              <a:latin typeface="Arial"/>
            </a:endParaRPr>
          </a:p>
        </p:txBody>
      </p:sp>
      <p:sp>
        <p:nvSpPr>
          <p:cNvPr id="309" name="Google Shape;358;p21"/>
          <p:cNvSpPr/>
          <p:nvPr/>
        </p:nvSpPr>
        <p:spPr>
          <a:xfrm>
            <a:off x="190800" y="2251800"/>
            <a:ext cx="24559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US" sz="1600" spc="-1" strike="noStrike">
                <a:solidFill>
                  <a:srgbClr val="ffffff"/>
                </a:solidFill>
                <a:latin typeface="Quantico"/>
                <a:ea typeface="Quantico"/>
              </a:rPr>
              <a:t>Linear &amp; Probability Approach</a:t>
            </a:r>
            <a:endParaRPr b="0" lang="en-IN" sz="1600" spc="-1" strike="noStrike">
              <a:latin typeface="Arial"/>
            </a:endParaRPr>
          </a:p>
        </p:txBody>
      </p:sp>
      <p:sp>
        <p:nvSpPr>
          <p:cNvPr id="310" name="Google Shape;359;p21"/>
          <p:cNvSpPr/>
          <p:nvPr/>
        </p:nvSpPr>
        <p:spPr>
          <a:xfrm flipH="1">
            <a:off x="-34200" y="3479760"/>
            <a:ext cx="27525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Quantico"/>
              </a:rPr>
              <a:t>- Logistic Regression</a:t>
            </a:r>
            <a:endParaRPr b="0" lang="en-IN" sz="1600" spc="-1" strike="noStrike">
              <a:latin typeface="Arial"/>
            </a:endParaRPr>
          </a:p>
        </p:txBody>
      </p:sp>
      <p:sp>
        <p:nvSpPr>
          <p:cNvPr id="311" name="Google Shape;360;p21"/>
          <p:cNvSpPr/>
          <p:nvPr/>
        </p:nvSpPr>
        <p:spPr>
          <a:xfrm flipH="1">
            <a:off x="251280" y="2883600"/>
            <a:ext cx="27525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Quantico"/>
              </a:rPr>
              <a:t>- Support Vector Classifier</a:t>
            </a:r>
            <a:endParaRPr b="0" lang="en-IN" sz="1600" spc="-1" strike="noStrike">
              <a:latin typeface="Arial"/>
            </a:endParaRPr>
          </a:p>
        </p:txBody>
      </p:sp>
      <p:sp>
        <p:nvSpPr>
          <p:cNvPr id="312" name="Google Shape;364;p21"/>
          <p:cNvSpPr/>
          <p:nvPr/>
        </p:nvSpPr>
        <p:spPr>
          <a:xfrm>
            <a:off x="6496560" y="2185560"/>
            <a:ext cx="24559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US" sz="1600" spc="-1" strike="noStrike">
                <a:solidFill>
                  <a:srgbClr val="ffffff"/>
                </a:solidFill>
                <a:latin typeface="Quantico"/>
                <a:ea typeface="Quantico"/>
              </a:rPr>
              <a:t>Hybrid Approach</a:t>
            </a:r>
            <a:endParaRPr b="0" lang="en-IN" sz="1600" spc="-1" strike="noStrike">
              <a:latin typeface="Arial"/>
            </a:endParaRPr>
          </a:p>
        </p:txBody>
      </p:sp>
      <p:sp>
        <p:nvSpPr>
          <p:cNvPr id="313" name="Google Shape;369;p21"/>
          <p:cNvSpPr/>
          <p:nvPr/>
        </p:nvSpPr>
        <p:spPr>
          <a:xfrm>
            <a:off x="3514320" y="1352160"/>
            <a:ext cx="2108160" cy="498240"/>
          </a:xfrm>
          <a:prstGeom prst="rect">
            <a:avLst/>
          </a:prstGeom>
          <a:noFill/>
          <a:ln w="9525">
            <a:solidFill>
              <a:srgbClr val="ffffff"/>
            </a:solidFill>
            <a:round/>
          </a:ln>
        </p:spPr>
        <p:style>
          <a:lnRef idx="0"/>
          <a:fillRef idx="0"/>
          <a:effectRef idx="0"/>
          <a:fontRef idx="minor"/>
        </p:style>
      </p:sp>
      <p:sp>
        <p:nvSpPr>
          <p:cNvPr id="314" name="Google Shape;377;p21"/>
          <p:cNvSpPr/>
          <p:nvPr/>
        </p:nvSpPr>
        <p:spPr>
          <a:xfrm flipH="1" flipV="1">
            <a:off x="4568760" y="1850040"/>
            <a:ext cx="2880" cy="40068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315" name="Google Shape;386;p21"/>
          <p:cNvSpPr/>
          <p:nvPr/>
        </p:nvSpPr>
        <p:spPr>
          <a:xfrm flipV="1" rot="10800000">
            <a:off x="1419480" y="1601280"/>
            <a:ext cx="2094840" cy="649800"/>
          </a:xfrm>
          <a:prstGeom prst="bentConnector2">
            <a:avLst/>
          </a:prstGeom>
          <a:noFill/>
          <a:ln w="9525">
            <a:solidFill>
              <a:srgbClr val="ffffff"/>
            </a:solidFill>
            <a:round/>
          </a:ln>
        </p:spPr>
        <p:style>
          <a:lnRef idx="0"/>
          <a:fillRef idx="0"/>
          <a:effectRef idx="0"/>
          <a:fontRef idx="minor"/>
        </p:style>
      </p:sp>
      <p:sp>
        <p:nvSpPr>
          <p:cNvPr id="316" name="Google Shape;387;p21"/>
          <p:cNvSpPr/>
          <p:nvPr/>
        </p:nvSpPr>
        <p:spPr>
          <a:xfrm>
            <a:off x="5622840" y="1601640"/>
            <a:ext cx="2101680" cy="583560"/>
          </a:xfrm>
          <a:prstGeom prst="bentConnector2">
            <a:avLst/>
          </a:prstGeom>
          <a:noFill/>
          <a:ln w="9525">
            <a:solidFill>
              <a:srgbClr val="ffffff"/>
            </a:solidFill>
            <a:round/>
          </a:ln>
        </p:spPr>
        <p:style>
          <a:lnRef idx="0"/>
          <a:fillRef idx="0"/>
          <a:effectRef idx="0"/>
          <a:fontRef idx="minor"/>
        </p:style>
      </p:sp>
      <p:sp>
        <p:nvSpPr>
          <p:cNvPr id="317" name="Rectangle: Rounded Corners 1"/>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18" name="Google Shape;358;p21"/>
          <p:cNvSpPr/>
          <p:nvPr/>
        </p:nvSpPr>
        <p:spPr>
          <a:xfrm>
            <a:off x="3343680" y="2349360"/>
            <a:ext cx="24559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US" sz="1600" spc="-1" strike="noStrike">
                <a:solidFill>
                  <a:srgbClr val="ffffff"/>
                </a:solidFill>
                <a:latin typeface="Quantico"/>
                <a:ea typeface="Quantico"/>
              </a:rPr>
              <a:t>Tree Based Algorithms approach</a:t>
            </a:r>
            <a:endParaRPr b="0" lang="en-IN" sz="1600" spc="-1" strike="noStrike">
              <a:latin typeface="Arial"/>
            </a:endParaRPr>
          </a:p>
        </p:txBody>
      </p:sp>
      <p:sp>
        <p:nvSpPr>
          <p:cNvPr id="319" name="Google Shape;360;p21"/>
          <p:cNvSpPr/>
          <p:nvPr/>
        </p:nvSpPr>
        <p:spPr>
          <a:xfrm flipH="1">
            <a:off x="2957760" y="2975400"/>
            <a:ext cx="27525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Quantico"/>
              </a:rPr>
              <a:t>- Decision Tree</a:t>
            </a:r>
            <a:endParaRPr b="0" lang="en-IN" sz="1600" spc="-1" strike="noStrike">
              <a:latin typeface="Arial"/>
            </a:endParaRPr>
          </a:p>
        </p:txBody>
      </p:sp>
      <p:sp>
        <p:nvSpPr>
          <p:cNvPr id="320" name="Google Shape;360;p21"/>
          <p:cNvSpPr/>
          <p:nvPr/>
        </p:nvSpPr>
        <p:spPr>
          <a:xfrm flipH="1">
            <a:off x="3319920" y="3502440"/>
            <a:ext cx="27525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Quantico"/>
              </a:rPr>
              <a:t>- Random Forest Algo.</a:t>
            </a:r>
            <a:endParaRPr b="0" lang="en-IN" sz="1600" spc="-1" strike="noStrike">
              <a:latin typeface="Arial"/>
            </a:endParaRPr>
          </a:p>
        </p:txBody>
      </p:sp>
      <p:sp>
        <p:nvSpPr>
          <p:cNvPr id="321" name="Google Shape;359;p21"/>
          <p:cNvSpPr/>
          <p:nvPr/>
        </p:nvSpPr>
        <p:spPr>
          <a:xfrm flipH="1">
            <a:off x="-173880" y="4050720"/>
            <a:ext cx="27525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Source Code Pro"/>
              </a:rPr>
              <a:t>- Neural Networks</a:t>
            </a:r>
            <a:endParaRPr b="0" lang="en-IN" sz="1600" spc="-1" strike="noStrike">
              <a:latin typeface="Arial"/>
            </a:endParaRPr>
          </a:p>
        </p:txBody>
      </p:sp>
      <p:sp>
        <p:nvSpPr>
          <p:cNvPr id="322" name="Google Shape;360;p21"/>
          <p:cNvSpPr/>
          <p:nvPr/>
        </p:nvSpPr>
        <p:spPr>
          <a:xfrm flipH="1">
            <a:off x="6348240" y="2860920"/>
            <a:ext cx="27525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Source Code Pro"/>
                <a:ea typeface="Source Code Pro"/>
              </a:rPr>
              <a:t>- (LR + SVC + DT)</a:t>
            </a:r>
            <a:endParaRPr b="0" lang="en-IN" sz="1600" spc="-1" strike="noStrike">
              <a:latin typeface="Arial"/>
            </a:endParaRPr>
          </a:p>
        </p:txBody>
      </p:sp>
      <p:sp>
        <p:nvSpPr>
          <p:cNvPr id="323" name="TextBox 62"/>
          <p:cNvSpPr/>
          <p:nvPr/>
        </p:nvSpPr>
        <p:spPr>
          <a:xfrm>
            <a:off x="3582360" y="1421280"/>
            <a:ext cx="1978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i="1" lang="en-US" sz="1800" spc="-1" strike="noStrike">
                <a:solidFill>
                  <a:srgbClr val="ffffff"/>
                </a:solidFill>
                <a:latin typeface="Source Code Pro"/>
                <a:ea typeface="Source Code Pro"/>
              </a:rPr>
              <a:t>ML Algorithms</a:t>
            </a:r>
            <a:endParaRPr b="0" lang="en-IN" sz="1800" spc="-1" strike="noStrike">
              <a:latin typeface="Arial"/>
            </a:endParaRPr>
          </a:p>
        </p:txBody>
      </p:sp>
      <p:pic>
        <p:nvPicPr>
          <p:cNvPr id="324" name="Picture 2" descr="A computer with a magnifying glass and a graph on the screen&#10;&#10;Description automatically generated"/>
          <p:cNvPicPr/>
          <p:nvPr/>
        </p:nvPicPr>
        <p:blipFill>
          <a:blip r:embed="rId1"/>
          <a:stretch/>
        </p:blipFill>
        <p:spPr>
          <a:xfrm>
            <a:off x="6673680" y="3445200"/>
            <a:ext cx="2102040" cy="1576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ffc000"/>
                </a:solidFill>
                <a:latin typeface="Quantico"/>
                <a:ea typeface="Quantico"/>
              </a:rPr>
              <a:t>&lt;/ </a:t>
            </a:r>
            <a:r>
              <a:rPr b="0" lang="en-US" sz="3300" spc="-1" strike="noStrike">
                <a:solidFill>
                  <a:srgbClr val="ffffff"/>
                </a:solidFill>
                <a:latin typeface="Quantico"/>
                <a:ea typeface="Quantico"/>
              </a:rPr>
              <a:t>Algorithms that can be used: </a:t>
            </a:r>
            <a:endParaRPr b="0" lang="en-IN" sz="3300" spc="-1" strike="noStrike">
              <a:solidFill>
                <a:srgbClr val="000000"/>
              </a:solidFill>
              <a:latin typeface="Arial"/>
            </a:endParaRPr>
          </a:p>
        </p:txBody>
      </p:sp>
      <p:sp>
        <p:nvSpPr>
          <p:cNvPr id="326"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27" name="Google Shape;360;p21"/>
          <p:cNvSpPr/>
          <p:nvPr/>
        </p:nvSpPr>
        <p:spPr>
          <a:xfrm flipH="1">
            <a:off x="54720" y="1115640"/>
            <a:ext cx="29829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Quantico"/>
              </a:rPr>
              <a:t># Support Vector Classifier</a:t>
            </a:r>
            <a:endParaRPr b="0" lang="en-IN" sz="1600" spc="-1" strike="noStrike">
              <a:latin typeface="Arial"/>
            </a:endParaRPr>
          </a:p>
        </p:txBody>
      </p:sp>
      <p:pic>
        <p:nvPicPr>
          <p:cNvPr id="328" name="Picture 5" descr=""/>
          <p:cNvPicPr/>
          <p:nvPr/>
        </p:nvPicPr>
        <p:blipFill>
          <a:blip r:embed="rId1"/>
          <a:stretch/>
        </p:blipFill>
        <p:spPr>
          <a:xfrm>
            <a:off x="5804280" y="1156320"/>
            <a:ext cx="3141360" cy="2269800"/>
          </a:xfrm>
          <a:prstGeom prst="rect">
            <a:avLst/>
          </a:prstGeom>
          <a:ln w="0">
            <a:noFill/>
          </a:ln>
        </p:spPr>
      </p:pic>
      <p:pic>
        <p:nvPicPr>
          <p:cNvPr id="329" name="Picture 7" descr=""/>
          <p:cNvPicPr/>
          <p:nvPr/>
        </p:nvPicPr>
        <p:blipFill>
          <a:blip r:embed="rId2"/>
          <a:stretch/>
        </p:blipFill>
        <p:spPr>
          <a:xfrm>
            <a:off x="222120" y="3542400"/>
            <a:ext cx="3244320" cy="1467720"/>
          </a:xfrm>
          <a:prstGeom prst="rect">
            <a:avLst/>
          </a:prstGeom>
          <a:ln w="0">
            <a:noFill/>
          </a:ln>
        </p:spPr>
      </p:pic>
      <p:sp>
        <p:nvSpPr>
          <p:cNvPr id="330" name="TextBox 9"/>
          <p:cNvSpPr/>
          <p:nvPr/>
        </p:nvSpPr>
        <p:spPr>
          <a:xfrm>
            <a:off x="593640" y="1927080"/>
            <a:ext cx="4571640" cy="1155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400" spc="-1" strike="noStrike">
                <a:solidFill>
                  <a:srgbClr val="ffffff"/>
                </a:solidFill>
                <a:latin typeface="Source Code Pro"/>
                <a:ea typeface="Source Code Pro"/>
              </a:rPr>
              <a:t>SVM is a supervised learning algorithm that can be used for classification and regression tasks. SVM works by finding the hyperplane that best separates the two classes of data.</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ffc000"/>
                </a:solidFill>
                <a:latin typeface="Quantico"/>
                <a:ea typeface="Quantico"/>
              </a:rPr>
              <a:t>&lt;/ </a:t>
            </a:r>
            <a:r>
              <a:rPr b="0" lang="en-US" sz="3300" spc="-1" strike="noStrike">
                <a:solidFill>
                  <a:srgbClr val="ffffff"/>
                </a:solidFill>
                <a:latin typeface="Quantico"/>
                <a:ea typeface="Quantico"/>
              </a:rPr>
              <a:t>Algorithms that can be used: </a:t>
            </a:r>
            <a:endParaRPr b="0" lang="en-IN" sz="3300" spc="-1" strike="noStrike">
              <a:solidFill>
                <a:srgbClr val="000000"/>
              </a:solidFill>
              <a:latin typeface="Arial"/>
            </a:endParaRPr>
          </a:p>
        </p:txBody>
      </p:sp>
      <p:sp>
        <p:nvSpPr>
          <p:cNvPr id="332"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33" name="Google Shape;360;p21"/>
          <p:cNvSpPr/>
          <p:nvPr/>
        </p:nvSpPr>
        <p:spPr>
          <a:xfrm flipH="1">
            <a:off x="0" y="1115640"/>
            <a:ext cx="29829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Quantico"/>
              </a:rPr>
              <a:t># Logistic Regression Model</a:t>
            </a:r>
            <a:endParaRPr b="0" lang="en-IN" sz="1600" spc="-1" strike="noStrike">
              <a:latin typeface="Arial"/>
            </a:endParaRPr>
          </a:p>
        </p:txBody>
      </p:sp>
      <p:pic>
        <p:nvPicPr>
          <p:cNvPr id="334" name="Picture 5" descr=""/>
          <p:cNvPicPr/>
          <p:nvPr/>
        </p:nvPicPr>
        <p:blipFill>
          <a:blip r:embed="rId1"/>
          <a:stretch/>
        </p:blipFill>
        <p:spPr>
          <a:xfrm>
            <a:off x="320040" y="1538640"/>
            <a:ext cx="3522960" cy="2705400"/>
          </a:xfrm>
          <a:prstGeom prst="rect">
            <a:avLst/>
          </a:prstGeom>
          <a:ln w="0">
            <a:noFill/>
          </a:ln>
        </p:spPr>
      </p:pic>
      <p:pic>
        <p:nvPicPr>
          <p:cNvPr id="335" name="Picture 7" descr=""/>
          <p:cNvPicPr/>
          <p:nvPr/>
        </p:nvPicPr>
        <p:blipFill>
          <a:blip r:embed="rId2"/>
          <a:stretch/>
        </p:blipFill>
        <p:spPr>
          <a:xfrm>
            <a:off x="5547960" y="4006440"/>
            <a:ext cx="3218400" cy="1013400"/>
          </a:xfrm>
          <a:prstGeom prst="rect">
            <a:avLst/>
          </a:prstGeom>
          <a:ln w="0">
            <a:noFill/>
          </a:ln>
        </p:spPr>
      </p:pic>
      <p:sp>
        <p:nvSpPr>
          <p:cNvPr id="336" name="TextBox 9"/>
          <p:cNvSpPr/>
          <p:nvPr/>
        </p:nvSpPr>
        <p:spPr>
          <a:xfrm>
            <a:off x="4251960" y="1986840"/>
            <a:ext cx="4571640" cy="136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400" spc="-1" strike="noStrike">
                <a:solidFill>
                  <a:srgbClr val="ffffff"/>
                </a:solidFill>
                <a:latin typeface="Source Code Pro"/>
                <a:ea typeface="Source Code Pro"/>
              </a:rPr>
              <a:t>Logistic regression is a supervised learning algorithm that can be used for classification tasks. Logistic regression works by fitting a logistic curve to the data to predict the probability of a data point belonging to a particular class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ffc000"/>
                </a:solidFill>
                <a:latin typeface="Quantico"/>
                <a:ea typeface="Quantico"/>
              </a:rPr>
              <a:t>&lt;/ </a:t>
            </a:r>
            <a:r>
              <a:rPr b="0" lang="en-US" sz="3300" spc="-1" strike="noStrike">
                <a:solidFill>
                  <a:srgbClr val="ffffff"/>
                </a:solidFill>
                <a:latin typeface="Quantico"/>
                <a:ea typeface="Quantico"/>
              </a:rPr>
              <a:t>Algorithms that can be used: </a:t>
            </a:r>
            <a:endParaRPr b="0" lang="en-IN" sz="3300" spc="-1" strike="noStrike">
              <a:solidFill>
                <a:srgbClr val="000000"/>
              </a:solidFill>
              <a:latin typeface="Arial"/>
            </a:endParaRPr>
          </a:p>
        </p:txBody>
      </p:sp>
      <p:sp>
        <p:nvSpPr>
          <p:cNvPr id="338"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39" name="Google Shape;360;p21"/>
          <p:cNvSpPr/>
          <p:nvPr/>
        </p:nvSpPr>
        <p:spPr>
          <a:xfrm flipH="1">
            <a:off x="0" y="1115640"/>
            <a:ext cx="29829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Source Code Pro"/>
              </a:rPr>
              <a:t># Neural Networks</a:t>
            </a:r>
            <a:endParaRPr b="0" lang="en-IN" sz="1600" spc="-1" strike="noStrike">
              <a:latin typeface="Arial"/>
            </a:endParaRPr>
          </a:p>
        </p:txBody>
      </p:sp>
      <p:pic>
        <p:nvPicPr>
          <p:cNvPr id="340" name="Picture 5" descr=""/>
          <p:cNvPicPr/>
          <p:nvPr/>
        </p:nvPicPr>
        <p:blipFill>
          <a:blip r:embed="rId1"/>
          <a:stretch/>
        </p:blipFill>
        <p:spPr>
          <a:xfrm>
            <a:off x="137160" y="3849480"/>
            <a:ext cx="3546360" cy="1163880"/>
          </a:xfrm>
          <a:prstGeom prst="rect">
            <a:avLst/>
          </a:prstGeom>
          <a:ln w="0">
            <a:noFill/>
          </a:ln>
        </p:spPr>
      </p:pic>
      <p:pic>
        <p:nvPicPr>
          <p:cNvPr id="341" name="Picture 7" descr=""/>
          <p:cNvPicPr/>
          <p:nvPr/>
        </p:nvPicPr>
        <p:blipFill>
          <a:blip r:embed="rId2"/>
          <a:stretch/>
        </p:blipFill>
        <p:spPr>
          <a:xfrm>
            <a:off x="5749560" y="1298520"/>
            <a:ext cx="3196440" cy="2429280"/>
          </a:xfrm>
          <a:prstGeom prst="rect">
            <a:avLst/>
          </a:prstGeom>
          <a:ln w="0">
            <a:noFill/>
          </a:ln>
        </p:spPr>
      </p:pic>
      <p:sp>
        <p:nvSpPr>
          <p:cNvPr id="342" name="TextBox 9"/>
          <p:cNvSpPr/>
          <p:nvPr/>
        </p:nvSpPr>
        <p:spPr>
          <a:xfrm>
            <a:off x="354960" y="2005560"/>
            <a:ext cx="4571640" cy="136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400" spc="-1" strike="noStrike">
                <a:solidFill>
                  <a:srgbClr val="ffffff"/>
                </a:solidFill>
                <a:latin typeface="Source Code Pro"/>
                <a:ea typeface="Source Code Pro"/>
              </a:rPr>
              <a:t>Neural networks are a type of machine learning algorithm that is inspired by the human brain. Neural networks can be used for a variety of tasks, including classification, regression, and clustering.</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ffc000"/>
                </a:solidFill>
                <a:latin typeface="Quantico"/>
                <a:ea typeface="Quantico"/>
              </a:rPr>
              <a:t>&lt;/ </a:t>
            </a:r>
            <a:r>
              <a:rPr b="0" lang="en-US" sz="3300" spc="-1" strike="noStrike">
                <a:solidFill>
                  <a:srgbClr val="ffffff"/>
                </a:solidFill>
                <a:latin typeface="Quantico"/>
                <a:ea typeface="Quantico"/>
              </a:rPr>
              <a:t>Algorithms that can be used: </a:t>
            </a:r>
            <a:endParaRPr b="0" lang="en-IN" sz="3300" spc="-1" strike="noStrike">
              <a:solidFill>
                <a:srgbClr val="000000"/>
              </a:solidFill>
              <a:latin typeface="Arial"/>
            </a:endParaRPr>
          </a:p>
        </p:txBody>
      </p:sp>
      <p:sp>
        <p:nvSpPr>
          <p:cNvPr id="344"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45" name="Google Shape;360;p21"/>
          <p:cNvSpPr/>
          <p:nvPr/>
        </p:nvSpPr>
        <p:spPr>
          <a:xfrm flipH="1">
            <a:off x="0" y="1115640"/>
            <a:ext cx="29829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Source Code Pro"/>
              </a:rPr>
              <a:t># Decision Tree Algorithm</a:t>
            </a:r>
            <a:endParaRPr b="0" lang="en-IN" sz="1600" spc="-1" strike="noStrike">
              <a:latin typeface="Arial"/>
            </a:endParaRPr>
          </a:p>
        </p:txBody>
      </p:sp>
      <p:pic>
        <p:nvPicPr>
          <p:cNvPr id="346" name="Picture 5" descr=""/>
          <p:cNvPicPr/>
          <p:nvPr/>
        </p:nvPicPr>
        <p:blipFill>
          <a:blip r:embed="rId1"/>
          <a:stretch/>
        </p:blipFill>
        <p:spPr>
          <a:xfrm>
            <a:off x="178920" y="1535400"/>
            <a:ext cx="3340800" cy="2380320"/>
          </a:xfrm>
          <a:prstGeom prst="rect">
            <a:avLst/>
          </a:prstGeom>
          <a:ln w="0">
            <a:noFill/>
          </a:ln>
        </p:spPr>
      </p:pic>
      <p:pic>
        <p:nvPicPr>
          <p:cNvPr id="347" name="Picture 7" descr=""/>
          <p:cNvPicPr/>
          <p:nvPr/>
        </p:nvPicPr>
        <p:blipFill>
          <a:blip r:embed="rId2"/>
          <a:stretch/>
        </p:blipFill>
        <p:spPr>
          <a:xfrm>
            <a:off x="5819760" y="3857760"/>
            <a:ext cx="3126240" cy="1203120"/>
          </a:xfrm>
          <a:prstGeom prst="rect">
            <a:avLst/>
          </a:prstGeom>
          <a:ln w="0">
            <a:noFill/>
          </a:ln>
        </p:spPr>
      </p:pic>
      <p:sp>
        <p:nvSpPr>
          <p:cNvPr id="348" name="TextBox 9"/>
          <p:cNvSpPr/>
          <p:nvPr/>
        </p:nvSpPr>
        <p:spPr>
          <a:xfrm>
            <a:off x="4005720" y="1901880"/>
            <a:ext cx="4571640" cy="15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400" spc="-1" strike="noStrike">
                <a:solidFill>
                  <a:srgbClr val="ffffff"/>
                </a:solidFill>
                <a:latin typeface="Source Code Pro"/>
                <a:ea typeface="Source Code Pro"/>
              </a:rPr>
              <a:t> </a:t>
            </a:r>
            <a:r>
              <a:rPr b="0" lang="en-IN" sz="1400" spc="-1" strike="noStrike">
                <a:solidFill>
                  <a:srgbClr val="ffffff"/>
                </a:solidFill>
                <a:latin typeface="Source Code Pro"/>
                <a:ea typeface="Source Code Pro"/>
              </a:rPr>
              <a:t>Decision trees are a non-parametric supervised learning algorithm that can be used for classification and regression tasks. Decision trees work by creating a tree-like structure of decisions that leads to the classification of a data point.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ffc000"/>
                </a:solidFill>
                <a:latin typeface="Quantico"/>
                <a:ea typeface="Quantico"/>
              </a:rPr>
              <a:t>&lt;/ </a:t>
            </a:r>
            <a:r>
              <a:rPr b="0" lang="en-US" sz="3300" spc="-1" strike="noStrike">
                <a:solidFill>
                  <a:srgbClr val="ffffff"/>
                </a:solidFill>
                <a:latin typeface="Quantico"/>
                <a:ea typeface="Quantico"/>
              </a:rPr>
              <a:t>Algorithms that can be used: </a:t>
            </a:r>
            <a:endParaRPr b="0" lang="en-IN" sz="3300" spc="-1" strike="noStrike">
              <a:solidFill>
                <a:srgbClr val="000000"/>
              </a:solidFill>
              <a:latin typeface="Arial"/>
            </a:endParaRPr>
          </a:p>
        </p:txBody>
      </p:sp>
      <p:sp>
        <p:nvSpPr>
          <p:cNvPr id="350"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51" name="Google Shape;360;p21"/>
          <p:cNvSpPr/>
          <p:nvPr/>
        </p:nvSpPr>
        <p:spPr>
          <a:xfrm flipH="1">
            <a:off x="0" y="1115640"/>
            <a:ext cx="298296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600" spc="-1" strike="noStrike">
                <a:solidFill>
                  <a:srgbClr val="ffffff"/>
                </a:solidFill>
                <a:latin typeface="Quantico"/>
                <a:ea typeface="Source Code Pro"/>
              </a:rPr>
              <a:t># Random Forest Algorithm</a:t>
            </a:r>
            <a:endParaRPr b="0" lang="en-IN" sz="1600" spc="-1" strike="noStrike">
              <a:latin typeface="Arial"/>
            </a:endParaRPr>
          </a:p>
        </p:txBody>
      </p:sp>
      <p:pic>
        <p:nvPicPr>
          <p:cNvPr id="352" name="Picture 5" descr=""/>
          <p:cNvPicPr/>
          <p:nvPr/>
        </p:nvPicPr>
        <p:blipFill>
          <a:blip r:embed="rId1"/>
          <a:stretch/>
        </p:blipFill>
        <p:spPr>
          <a:xfrm>
            <a:off x="5213520" y="1213560"/>
            <a:ext cx="3732480" cy="2564640"/>
          </a:xfrm>
          <a:prstGeom prst="rect">
            <a:avLst/>
          </a:prstGeom>
          <a:ln w="0">
            <a:noFill/>
          </a:ln>
        </p:spPr>
      </p:pic>
      <p:pic>
        <p:nvPicPr>
          <p:cNvPr id="353" name="Picture 7" descr=""/>
          <p:cNvPicPr/>
          <p:nvPr/>
        </p:nvPicPr>
        <p:blipFill>
          <a:blip r:embed="rId2"/>
          <a:stretch/>
        </p:blipFill>
        <p:spPr>
          <a:xfrm>
            <a:off x="138960" y="3760560"/>
            <a:ext cx="2844000" cy="1246680"/>
          </a:xfrm>
          <a:prstGeom prst="rect">
            <a:avLst/>
          </a:prstGeom>
          <a:ln w="0">
            <a:noFill/>
          </a:ln>
        </p:spPr>
      </p:pic>
      <p:sp>
        <p:nvSpPr>
          <p:cNvPr id="354" name="TextBox 9"/>
          <p:cNvSpPr/>
          <p:nvPr/>
        </p:nvSpPr>
        <p:spPr>
          <a:xfrm>
            <a:off x="436680" y="2068920"/>
            <a:ext cx="4571640" cy="942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400" spc="-1" strike="noStrike">
                <a:solidFill>
                  <a:srgbClr val="ffffff"/>
                </a:solidFill>
                <a:latin typeface="Source Code Pro"/>
                <a:ea typeface="Source Code Pro"/>
              </a:rPr>
              <a:t>Random forests are an ensemble learning algorithm that combines multiple decision trees to improve the accuracy of the model.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ffc000"/>
                </a:solidFill>
                <a:latin typeface="Quantico"/>
                <a:ea typeface="Quantico"/>
              </a:rPr>
              <a:t>&lt;/ </a:t>
            </a:r>
            <a:r>
              <a:rPr b="0" lang="en-US" sz="3300" spc="-1" strike="noStrike">
                <a:solidFill>
                  <a:srgbClr val="ffffff"/>
                </a:solidFill>
                <a:latin typeface="Quantico"/>
                <a:ea typeface="Quantico"/>
              </a:rPr>
              <a:t>Algorithms that can be used: </a:t>
            </a:r>
            <a:endParaRPr b="0" lang="en-IN" sz="3300" spc="-1" strike="noStrike">
              <a:solidFill>
                <a:srgbClr val="000000"/>
              </a:solidFill>
              <a:latin typeface="Arial"/>
            </a:endParaRPr>
          </a:p>
        </p:txBody>
      </p:sp>
      <p:sp>
        <p:nvSpPr>
          <p:cNvPr id="356"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Solutions Using Machine Learning</a:t>
            </a:r>
            <a:endParaRPr b="0" lang="en-IN" sz="1400" spc="-1" strike="noStrike">
              <a:latin typeface="Arial"/>
            </a:endParaRPr>
          </a:p>
        </p:txBody>
      </p:sp>
      <p:sp>
        <p:nvSpPr>
          <p:cNvPr id="357" name="Google Shape;360;p21"/>
          <p:cNvSpPr/>
          <p:nvPr/>
        </p:nvSpPr>
        <p:spPr>
          <a:xfrm flipH="1">
            <a:off x="497520" y="2073600"/>
            <a:ext cx="3643560" cy="6379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3600" spc="-1" strike="noStrike">
                <a:solidFill>
                  <a:srgbClr val="ffffff"/>
                </a:solidFill>
                <a:latin typeface="Quantico"/>
                <a:ea typeface="Source Code Pro"/>
              </a:rPr>
              <a:t># Hybrid Algorithms </a:t>
            </a:r>
            <a:endParaRPr b="0" lang="en-IN" sz="3600" spc="-1" strike="noStrike">
              <a:latin typeface="Arial"/>
            </a:endParaRPr>
          </a:p>
          <a:p>
            <a:pPr algn="ctr">
              <a:lnSpc>
                <a:spcPct val="100000"/>
              </a:lnSpc>
              <a:buNone/>
              <a:tabLst>
                <a:tab algn="l" pos="0"/>
              </a:tabLst>
            </a:pPr>
            <a:r>
              <a:rPr b="0" lang="en-US" sz="3600" spc="-1" strike="noStrike">
                <a:solidFill>
                  <a:srgbClr val="ffffff"/>
                </a:solidFill>
                <a:latin typeface="Quantico"/>
                <a:ea typeface="Source Code Pro"/>
              </a:rPr>
              <a:t>(LR + SVC + DT)</a:t>
            </a:r>
            <a:endParaRPr b="0" lang="en-IN" sz="3600" spc="-1" strike="noStrike">
              <a:latin typeface="Arial"/>
            </a:endParaRPr>
          </a:p>
        </p:txBody>
      </p:sp>
      <p:pic>
        <p:nvPicPr>
          <p:cNvPr id="358" name="Picture 5" descr=""/>
          <p:cNvPicPr/>
          <p:nvPr/>
        </p:nvPicPr>
        <p:blipFill>
          <a:blip r:embed="rId1"/>
          <a:stretch/>
        </p:blipFill>
        <p:spPr>
          <a:xfrm>
            <a:off x="5179320" y="1252800"/>
            <a:ext cx="3466080" cy="2637360"/>
          </a:xfrm>
          <a:prstGeom prst="rect">
            <a:avLst/>
          </a:prstGeom>
          <a:ln w="0">
            <a:noFill/>
          </a:ln>
        </p:spPr>
      </p:pic>
      <p:pic>
        <p:nvPicPr>
          <p:cNvPr id="359" name="Picture 7" descr=""/>
          <p:cNvPicPr/>
          <p:nvPr/>
        </p:nvPicPr>
        <p:blipFill>
          <a:blip r:embed="rId2"/>
          <a:stretch/>
        </p:blipFill>
        <p:spPr>
          <a:xfrm>
            <a:off x="5363280" y="4039200"/>
            <a:ext cx="3060360" cy="9003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 </a:t>
            </a:r>
            <a:r>
              <a:rPr b="0" lang="en" sz="3300" spc="-1" strike="noStrike">
                <a:solidFill>
                  <a:srgbClr val="ffdb5d"/>
                </a:solidFill>
                <a:latin typeface="Quantico"/>
                <a:ea typeface="Quantico"/>
              </a:rPr>
              <a:t>Agenda /&gt; </a:t>
            </a:r>
            <a:endParaRPr b="0" lang="en-IN" sz="3300" spc="-1" strike="noStrike">
              <a:solidFill>
                <a:srgbClr val="000000"/>
              </a:solidFill>
              <a:latin typeface="Arial"/>
            </a:endParaRPr>
          </a:p>
        </p:txBody>
      </p:sp>
      <p:grpSp>
        <p:nvGrpSpPr>
          <p:cNvPr id="187" name="Google Shape;109;p17"/>
          <p:cNvGrpSpPr/>
          <p:nvPr/>
        </p:nvGrpSpPr>
        <p:grpSpPr>
          <a:xfrm>
            <a:off x="1189800" y="2808360"/>
            <a:ext cx="2192760" cy="932040"/>
            <a:chOff x="1189800" y="2808360"/>
            <a:chExt cx="2192760" cy="932040"/>
          </a:xfrm>
        </p:grpSpPr>
        <p:sp>
          <p:nvSpPr>
            <p:cNvPr id="188" name="Google Shape;110;p17"/>
            <p:cNvSpPr/>
            <p:nvPr/>
          </p:nvSpPr>
          <p:spPr>
            <a:xfrm>
              <a:off x="1189800" y="2808360"/>
              <a:ext cx="2192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000" spc="-1" strike="noStrike">
                  <a:solidFill>
                    <a:srgbClr val="ffffff"/>
                  </a:solidFill>
                  <a:latin typeface="Quantico"/>
                  <a:ea typeface="Quantico"/>
                </a:rPr>
                <a:t>Research Paper Demonstration</a:t>
              </a:r>
              <a:endParaRPr b="0" lang="en-IN" sz="2000" spc="-1" strike="noStrike">
                <a:latin typeface="Arial"/>
              </a:endParaRPr>
            </a:p>
          </p:txBody>
        </p:sp>
        <p:sp>
          <p:nvSpPr>
            <p:cNvPr id="189" name="Google Shape;111;p17"/>
            <p:cNvSpPr/>
            <p:nvPr/>
          </p:nvSpPr>
          <p:spPr>
            <a:xfrm>
              <a:off x="1189800" y="3192120"/>
              <a:ext cx="2192760" cy="548280"/>
            </a:xfrm>
            <a:prstGeom prst="rect">
              <a:avLst/>
            </a:prstGeom>
            <a:noFill/>
            <a:ln w="0">
              <a:noFill/>
            </a:ln>
          </p:spPr>
          <p:style>
            <a:lnRef idx="0"/>
            <a:fillRef idx="0"/>
            <a:effectRef idx="0"/>
            <a:fontRef idx="minor"/>
          </p:style>
        </p:sp>
      </p:grpSp>
      <p:sp>
        <p:nvSpPr>
          <p:cNvPr id="190" name="Google Shape;112;p17"/>
          <p:cNvSpPr/>
          <p:nvPr/>
        </p:nvSpPr>
        <p:spPr>
          <a:xfrm>
            <a:off x="713160" y="2678040"/>
            <a:ext cx="360000" cy="358560"/>
          </a:xfrm>
          <a:custGeom>
            <a:avLst/>
            <a:gdLst/>
            <a:ahLst/>
            <a:rect l="l" t="t" r="r" b="b"/>
            <a:pathLst>
              <a:path w="11348" h="1130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w="0">
            <a:noFill/>
          </a:ln>
        </p:spPr>
        <p:style>
          <a:lnRef idx="0"/>
          <a:fillRef idx="0"/>
          <a:effectRef idx="0"/>
          <a:fontRef idx="minor"/>
        </p:style>
      </p:sp>
      <p:sp>
        <p:nvSpPr>
          <p:cNvPr id="191" name="Google Shape;114;p17"/>
          <p:cNvSpPr/>
          <p:nvPr/>
        </p:nvSpPr>
        <p:spPr>
          <a:xfrm>
            <a:off x="3984120" y="1469160"/>
            <a:ext cx="27950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600" spc="-1" strike="noStrike">
                <a:solidFill>
                  <a:srgbClr val="ffffff"/>
                </a:solidFill>
                <a:latin typeface="Quantico"/>
                <a:ea typeface="Quantico"/>
              </a:rPr>
              <a:t>Topic</a:t>
            </a:r>
            <a:r>
              <a:rPr b="0" lang="en" sz="2000" spc="-1" strike="noStrike">
                <a:solidFill>
                  <a:srgbClr val="ffffff"/>
                </a:solidFill>
                <a:latin typeface="Quantico"/>
                <a:ea typeface="Quantico"/>
              </a:rPr>
              <a:t> Introduction</a:t>
            </a:r>
            <a:endParaRPr b="0" lang="en-IN" sz="2000" spc="-1" strike="noStrike">
              <a:latin typeface="Arial"/>
            </a:endParaRPr>
          </a:p>
        </p:txBody>
      </p:sp>
      <p:sp>
        <p:nvSpPr>
          <p:cNvPr id="192" name="Google Shape;117;p17"/>
          <p:cNvSpPr/>
          <p:nvPr/>
        </p:nvSpPr>
        <p:spPr>
          <a:xfrm>
            <a:off x="3969000" y="2242080"/>
            <a:ext cx="298656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US" sz="1800" spc="-1" strike="noStrike">
                <a:solidFill>
                  <a:srgbClr val="ffffff"/>
                </a:solidFill>
                <a:latin typeface="Quantico"/>
                <a:ea typeface="Quantico"/>
              </a:rPr>
              <a:t>Prevention from Phishing</a:t>
            </a:r>
            <a:endParaRPr b="0" lang="en-IN" sz="1800" spc="-1" strike="noStrike">
              <a:latin typeface="Arial"/>
            </a:endParaRPr>
          </a:p>
        </p:txBody>
      </p:sp>
      <p:sp>
        <p:nvSpPr>
          <p:cNvPr id="193" name="Google Shape;125;p17"/>
          <p:cNvSpPr/>
          <p:nvPr/>
        </p:nvSpPr>
        <p:spPr>
          <a:xfrm flipV="1">
            <a:off x="3382920" y="1697040"/>
            <a:ext cx="601200" cy="1338840"/>
          </a:xfrm>
          <a:prstGeom prst="bentConnector3">
            <a:avLst>
              <a:gd name="adj1" fmla="val 50000"/>
            </a:avLst>
          </a:prstGeom>
          <a:noFill/>
          <a:ln w="9525">
            <a:solidFill>
              <a:srgbClr val="ffffff"/>
            </a:solidFill>
            <a:round/>
          </a:ln>
        </p:spPr>
        <p:style>
          <a:lnRef idx="0"/>
          <a:fillRef idx="0"/>
          <a:effectRef idx="0"/>
          <a:fontRef idx="minor"/>
        </p:style>
      </p:sp>
      <p:sp>
        <p:nvSpPr>
          <p:cNvPr id="194" name="Google Shape;126;p17"/>
          <p:cNvSpPr/>
          <p:nvPr/>
        </p:nvSpPr>
        <p:spPr>
          <a:xfrm>
            <a:off x="3317040" y="3023280"/>
            <a:ext cx="717480" cy="1159200"/>
          </a:xfrm>
          <a:prstGeom prst="bentConnector3">
            <a:avLst>
              <a:gd name="adj1" fmla="val 50000"/>
            </a:avLst>
          </a:prstGeom>
          <a:noFill/>
          <a:ln w="9525">
            <a:solidFill>
              <a:srgbClr val="ffffff"/>
            </a:solidFill>
            <a:round/>
          </a:ln>
        </p:spPr>
        <p:style>
          <a:lnRef idx="0"/>
          <a:fillRef idx="0"/>
          <a:effectRef idx="0"/>
          <a:fontRef idx="minor"/>
        </p:style>
      </p:sp>
      <p:sp>
        <p:nvSpPr>
          <p:cNvPr id="195" name="Google Shape;127;p17"/>
          <p:cNvSpPr/>
          <p:nvPr/>
        </p:nvSpPr>
        <p:spPr>
          <a:xfrm flipV="1">
            <a:off x="3382920" y="2469960"/>
            <a:ext cx="585720" cy="565560"/>
          </a:xfrm>
          <a:prstGeom prst="bentConnector3">
            <a:avLst>
              <a:gd name="adj1" fmla="val 50000"/>
            </a:avLst>
          </a:prstGeom>
          <a:noFill/>
          <a:ln w="9525">
            <a:solidFill>
              <a:srgbClr val="ffffff"/>
            </a:solidFill>
            <a:round/>
          </a:ln>
        </p:spPr>
        <p:style>
          <a:lnRef idx="0"/>
          <a:fillRef idx="0"/>
          <a:effectRef idx="0"/>
          <a:fontRef idx="minor"/>
        </p:style>
      </p:sp>
      <p:sp>
        <p:nvSpPr>
          <p:cNvPr id="196" name="Google Shape;128;p17"/>
          <p:cNvSpPr/>
          <p:nvPr/>
        </p:nvSpPr>
        <p:spPr>
          <a:xfrm>
            <a:off x="3401640" y="3043080"/>
            <a:ext cx="717480" cy="386280"/>
          </a:xfrm>
          <a:prstGeom prst="bentConnector3">
            <a:avLst>
              <a:gd name="adj1" fmla="val 38169"/>
            </a:avLst>
          </a:prstGeom>
          <a:noFill/>
          <a:ln w="9525">
            <a:solidFill>
              <a:srgbClr val="ffffff"/>
            </a:solidFill>
            <a:round/>
          </a:ln>
        </p:spPr>
        <p:style>
          <a:lnRef idx="0"/>
          <a:fillRef idx="0"/>
          <a:effectRef idx="0"/>
          <a:fontRef idx="minor"/>
        </p:style>
      </p:sp>
      <p:grpSp>
        <p:nvGrpSpPr>
          <p:cNvPr id="197" name="Google Shape;164;p17"/>
          <p:cNvGrpSpPr/>
          <p:nvPr/>
        </p:nvGrpSpPr>
        <p:grpSpPr>
          <a:xfrm>
            <a:off x="7765200" y="3813840"/>
            <a:ext cx="283320" cy="438480"/>
            <a:chOff x="7765200" y="3813840"/>
            <a:chExt cx="283320" cy="438480"/>
          </a:xfrm>
        </p:grpSpPr>
        <p:sp>
          <p:nvSpPr>
            <p:cNvPr id="198" name="Google Shape;165;p17"/>
            <p:cNvSpPr/>
            <p:nvPr/>
          </p:nvSpPr>
          <p:spPr>
            <a:xfrm>
              <a:off x="7765200" y="3813840"/>
              <a:ext cx="283320" cy="438480"/>
            </a:xfrm>
            <a:custGeom>
              <a:avLst/>
              <a:gdLst/>
              <a:ahLst/>
              <a:rect l="l" t="t" r="r" b="b"/>
              <a:pathLst>
                <a:path w="6788" h="11014">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dk1"/>
            </a:solidFill>
            <a:ln w="0">
              <a:noFill/>
            </a:ln>
          </p:spPr>
          <p:style>
            <a:lnRef idx="0"/>
            <a:fillRef idx="0"/>
            <a:effectRef idx="0"/>
            <a:fontRef idx="minor"/>
          </p:style>
        </p:sp>
        <p:sp>
          <p:nvSpPr>
            <p:cNvPr id="199" name="Google Shape;166;p17"/>
            <p:cNvSpPr/>
            <p:nvPr/>
          </p:nvSpPr>
          <p:spPr>
            <a:xfrm>
              <a:off x="7848000" y="3842640"/>
              <a:ext cx="166680" cy="159480"/>
            </a:xfrm>
            <a:custGeom>
              <a:avLst/>
              <a:gdLst/>
              <a:ahLst/>
              <a:rect l="l" t="t" r="r" b="b"/>
              <a:pathLst>
                <a:path w="4002" h="4014">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dk1"/>
            </a:solidFill>
            <a:ln w="0">
              <a:noFill/>
            </a:ln>
          </p:spPr>
          <p:style>
            <a:lnRef idx="0"/>
            <a:fillRef idx="0"/>
            <a:effectRef idx="0"/>
            <a:fontRef idx="minor"/>
          </p:style>
        </p:sp>
        <p:sp>
          <p:nvSpPr>
            <p:cNvPr id="200" name="Google Shape;167;p17"/>
            <p:cNvSpPr/>
            <p:nvPr/>
          </p:nvSpPr>
          <p:spPr>
            <a:xfrm>
              <a:off x="7883640" y="3872520"/>
              <a:ext cx="97560" cy="93240"/>
            </a:xfrm>
            <a:custGeom>
              <a:avLst/>
              <a:gdLst/>
              <a:ahLst/>
              <a:rect l="l" t="t" r="r" b="b"/>
              <a:pathLst>
                <a:path w="2346" h="2347">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dk1"/>
            </a:solidFill>
            <a:ln w="0">
              <a:noFill/>
            </a:ln>
          </p:spPr>
          <p:style>
            <a:lnRef idx="0"/>
            <a:fillRef idx="0"/>
            <a:effectRef idx="0"/>
            <a:fontRef idx="minor"/>
          </p:style>
        </p:sp>
      </p:grpSp>
      <p:grpSp>
        <p:nvGrpSpPr>
          <p:cNvPr id="201" name="Google Shape;168;p17"/>
          <p:cNvGrpSpPr/>
          <p:nvPr/>
        </p:nvGrpSpPr>
        <p:grpSpPr>
          <a:xfrm>
            <a:off x="7668000" y="1553400"/>
            <a:ext cx="479880" cy="277560"/>
            <a:chOff x="7668000" y="1553400"/>
            <a:chExt cx="479880" cy="277560"/>
          </a:xfrm>
        </p:grpSpPr>
        <p:sp>
          <p:nvSpPr>
            <p:cNvPr id="202" name="Google Shape;169;p17"/>
            <p:cNvSpPr/>
            <p:nvPr/>
          </p:nvSpPr>
          <p:spPr>
            <a:xfrm>
              <a:off x="7858800" y="1553400"/>
              <a:ext cx="289080" cy="277200"/>
            </a:xfrm>
            <a:custGeom>
              <a:avLst/>
              <a:gdLst/>
              <a:ahLst/>
              <a:rect l="l" t="t" r="r" b="b"/>
              <a:pathLst>
                <a:path w="6931" h="6968">
                  <a:moveTo>
                    <a:pt x="4114" y="1"/>
                  </a:moveTo>
                  <a:cubicBezTo>
                    <a:pt x="4035" y="1"/>
                    <a:pt x="3953" y="69"/>
                    <a:pt x="3942" y="157"/>
                  </a:cubicBezTo>
                  <a:cubicBezTo>
                    <a:pt x="3930" y="240"/>
                    <a:pt x="4001" y="336"/>
                    <a:pt x="4085" y="348"/>
                  </a:cubicBezTo>
                  <a:cubicBezTo>
                    <a:pt x="4906" y="455"/>
                    <a:pt x="5633" y="895"/>
                    <a:pt x="6085" y="1574"/>
                  </a:cubicBezTo>
                  <a:cubicBezTo>
                    <a:pt x="6764" y="2610"/>
                    <a:pt x="6728" y="3943"/>
                    <a:pt x="5954" y="4908"/>
                  </a:cubicBezTo>
                  <a:cubicBezTo>
                    <a:pt x="5918" y="4943"/>
                    <a:pt x="5906" y="4991"/>
                    <a:pt x="5918" y="5027"/>
                  </a:cubicBezTo>
                  <a:lnTo>
                    <a:pt x="5990" y="6539"/>
                  </a:lnTo>
                  <a:lnTo>
                    <a:pt x="5990" y="6539"/>
                  </a:lnTo>
                  <a:lnTo>
                    <a:pt x="4644" y="5896"/>
                  </a:lnTo>
                  <a:cubicBezTo>
                    <a:pt x="4609" y="5884"/>
                    <a:pt x="4561" y="5884"/>
                    <a:pt x="4525" y="5884"/>
                  </a:cubicBezTo>
                  <a:cubicBezTo>
                    <a:pt x="4272" y="5957"/>
                    <a:pt x="4014" y="5992"/>
                    <a:pt x="3758" y="5992"/>
                  </a:cubicBezTo>
                  <a:cubicBezTo>
                    <a:pt x="2969" y="5992"/>
                    <a:pt x="2201" y="5659"/>
                    <a:pt x="1644" y="5074"/>
                  </a:cubicBezTo>
                  <a:cubicBezTo>
                    <a:pt x="1584" y="5015"/>
                    <a:pt x="1549" y="4955"/>
                    <a:pt x="1501" y="4896"/>
                  </a:cubicBezTo>
                  <a:cubicBezTo>
                    <a:pt x="1453" y="4836"/>
                    <a:pt x="1430" y="4789"/>
                    <a:pt x="1382" y="4729"/>
                  </a:cubicBezTo>
                  <a:lnTo>
                    <a:pt x="1382" y="4717"/>
                  </a:lnTo>
                  <a:cubicBezTo>
                    <a:pt x="1620" y="4300"/>
                    <a:pt x="1751" y="3836"/>
                    <a:pt x="1787" y="3384"/>
                  </a:cubicBezTo>
                  <a:cubicBezTo>
                    <a:pt x="1787" y="3288"/>
                    <a:pt x="1727" y="3205"/>
                    <a:pt x="1632" y="3205"/>
                  </a:cubicBezTo>
                  <a:cubicBezTo>
                    <a:pt x="1549" y="3205"/>
                    <a:pt x="1453" y="3265"/>
                    <a:pt x="1453" y="3348"/>
                  </a:cubicBezTo>
                  <a:cubicBezTo>
                    <a:pt x="1430" y="3836"/>
                    <a:pt x="1263" y="4312"/>
                    <a:pt x="977" y="4729"/>
                  </a:cubicBezTo>
                  <a:cubicBezTo>
                    <a:pt x="739" y="5074"/>
                    <a:pt x="441" y="5360"/>
                    <a:pt x="96" y="5586"/>
                  </a:cubicBezTo>
                  <a:cubicBezTo>
                    <a:pt x="25" y="5622"/>
                    <a:pt x="1" y="5729"/>
                    <a:pt x="37" y="5801"/>
                  </a:cubicBezTo>
                  <a:cubicBezTo>
                    <a:pt x="72" y="5848"/>
                    <a:pt x="132" y="5884"/>
                    <a:pt x="191" y="5884"/>
                  </a:cubicBezTo>
                  <a:cubicBezTo>
                    <a:pt x="215" y="5884"/>
                    <a:pt x="251" y="5860"/>
                    <a:pt x="275" y="5848"/>
                  </a:cubicBezTo>
                  <a:cubicBezTo>
                    <a:pt x="632" y="5622"/>
                    <a:pt x="953" y="5348"/>
                    <a:pt x="1192" y="5015"/>
                  </a:cubicBezTo>
                  <a:cubicBezTo>
                    <a:pt x="1203" y="5051"/>
                    <a:pt x="1215" y="5062"/>
                    <a:pt x="1251" y="5086"/>
                  </a:cubicBezTo>
                  <a:cubicBezTo>
                    <a:pt x="1311" y="5170"/>
                    <a:pt x="1370" y="5229"/>
                    <a:pt x="1406" y="5301"/>
                  </a:cubicBezTo>
                  <a:cubicBezTo>
                    <a:pt x="1811" y="5729"/>
                    <a:pt x="2323" y="6039"/>
                    <a:pt x="2894" y="6205"/>
                  </a:cubicBezTo>
                  <a:cubicBezTo>
                    <a:pt x="3179" y="6284"/>
                    <a:pt x="3465" y="6323"/>
                    <a:pt x="3749" y="6323"/>
                  </a:cubicBezTo>
                  <a:cubicBezTo>
                    <a:pt x="4021" y="6323"/>
                    <a:pt x="4293" y="6287"/>
                    <a:pt x="4561" y="6217"/>
                  </a:cubicBezTo>
                  <a:lnTo>
                    <a:pt x="6109" y="6956"/>
                  </a:lnTo>
                  <a:cubicBezTo>
                    <a:pt x="6145" y="6967"/>
                    <a:pt x="6156" y="6967"/>
                    <a:pt x="6192" y="6967"/>
                  </a:cubicBezTo>
                  <a:cubicBezTo>
                    <a:pt x="6216" y="6967"/>
                    <a:pt x="6252" y="6956"/>
                    <a:pt x="6275" y="6932"/>
                  </a:cubicBezTo>
                  <a:cubicBezTo>
                    <a:pt x="6323" y="6908"/>
                    <a:pt x="6347" y="6848"/>
                    <a:pt x="6347" y="6789"/>
                  </a:cubicBezTo>
                  <a:lnTo>
                    <a:pt x="6275" y="5074"/>
                  </a:lnTo>
                  <a:cubicBezTo>
                    <a:pt x="6668" y="4574"/>
                    <a:pt x="6883" y="3955"/>
                    <a:pt x="6918" y="3300"/>
                  </a:cubicBezTo>
                  <a:cubicBezTo>
                    <a:pt x="6930" y="2622"/>
                    <a:pt x="6752" y="1967"/>
                    <a:pt x="6371" y="1383"/>
                  </a:cubicBezTo>
                  <a:cubicBezTo>
                    <a:pt x="5859" y="633"/>
                    <a:pt x="5037" y="121"/>
                    <a:pt x="4132" y="2"/>
                  </a:cubicBezTo>
                  <a:cubicBezTo>
                    <a:pt x="4126" y="1"/>
                    <a:pt x="4120" y="1"/>
                    <a:pt x="4114" y="1"/>
                  </a:cubicBezTo>
                  <a:close/>
                </a:path>
              </a:pathLst>
            </a:custGeom>
            <a:solidFill>
              <a:schemeClr val="dk1"/>
            </a:solidFill>
            <a:ln w="0">
              <a:noFill/>
            </a:ln>
          </p:spPr>
          <p:style>
            <a:lnRef idx="0"/>
            <a:fillRef idx="0"/>
            <a:effectRef idx="0"/>
            <a:fontRef idx="minor"/>
          </p:style>
        </p:sp>
        <p:sp>
          <p:nvSpPr>
            <p:cNvPr id="203" name="Google Shape;170;p17"/>
            <p:cNvSpPr/>
            <p:nvPr/>
          </p:nvSpPr>
          <p:spPr>
            <a:xfrm>
              <a:off x="7668000" y="1553400"/>
              <a:ext cx="342360" cy="277560"/>
            </a:xfrm>
            <a:custGeom>
              <a:avLst/>
              <a:gdLst/>
              <a:ahLst/>
              <a:rect l="l" t="t" r="r" b="b"/>
              <a:pathLst>
                <a:path w="8202" h="6974">
                  <a:moveTo>
                    <a:pt x="3198" y="1"/>
                  </a:moveTo>
                  <a:cubicBezTo>
                    <a:pt x="2177" y="1"/>
                    <a:pt x="1174" y="493"/>
                    <a:pt x="560" y="1413"/>
                  </a:cubicBezTo>
                  <a:cubicBezTo>
                    <a:pt x="179" y="1973"/>
                    <a:pt x="1" y="2640"/>
                    <a:pt x="25" y="3318"/>
                  </a:cubicBezTo>
                  <a:cubicBezTo>
                    <a:pt x="60" y="3949"/>
                    <a:pt x="287" y="4556"/>
                    <a:pt x="668" y="5080"/>
                  </a:cubicBezTo>
                  <a:lnTo>
                    <a:pt x="596" y="6795"/>
                  </a:lnTo>
                  <a:cubicBezTo>
                    <a:pt x="596" y="6854"/>
                    <a:pt x="620" y="6914"/>
                    <a:pt x="668" y="6938"/>
                  </a:cubicBezTo>
                  <a:cubicBezTo>
                    <a:pt x="703" y="6962"/>
                    <a:pt x="727" y="6973"/>
                    <a:pt x="763" y="6973"/>
                  </a:cubicBezTo>
                  <a:cubicBezTo>
                    <a:pt x="787" y="6973"/>
                    <a:pt x="799" y="6973"/>
                    <a:pt x="834" y="6962"/>
                  </a:cubicBezTo>
                  <a:lnTo>
                    <a:pt x="2382" y="6235"/>
                  </a:lnTo>
                  <a:cubicBezTo>
                    <a:pt x="2647" y="6300"/>
                    <a:pt x="2916" y="6333"/>
                    <a:pt x="3186" y="6333"/>
                  </a:cubicBezTo>
                  <a:cubicBezTo>
                    <a:pt x="3512" y="6333"/>
                    <a:pt x="3837" y="6285"/>
                    <a:pt x="4156" y="6188"/>
                  </a:cubicBezTo>
                  <a:cubicBezTo>
                    <a:pt x="4240" y="6152"/>
                    <a:pt x="4287" y="6069"/>
                    <a:pt x="4251" y="5973"/>
                  </a:cubicBezTo>
                  <a:cubicBezTo>
                    <a:pt x="4233" y="5909"/>
                    <a:pt x="4172" y="5866"/>
                    <a:pt x="4107" y="5866"/>
                  </a:cubicBezTo>
                  <a:cubicBezTo>
                    <a:pt x="4088" y="5866"/>
                    <a:pt x="4068" y="5870"/>
                    <a:pt x="4049" y="5878"/>
                  </a:cubicBezTo>
                  <a:cubicBezTo>
                    <a:pt x="3772" y="5971"/>
                    <a:pt x="3484" y="6015"/>
                    <a:pt x="3198" y="6015"/>
                  </a:cubicBezTo>
                  <a:cubicBezTo>
                    <a:pt x="2931" y="6015"/>
                    <a:pt x="2664" y="5976"/>
                    <a:pt x="2406" y="5902"/>
                  </a:cubicBezTo>
                  <a:cubicBezTo>
                    <a:pt x="2391" y="5897"/>
                    <a:pt x="2376" y="5894"/>
                    <a:pt x="2361" y="5894"/>
                  </a:cubicBezTo>
                  <a:cubicBezTo>
                    <a:pt x="2339" y="5894"/>
                    <a:pt x="2315" y="5900"/>
                    <a:pt x="2287" y="5914"/>
                  </a:cubicBezTo>
                  <a:lnTo>
                    <a:pt x="941" y="6533"/>
                  </a:lnTo>
                  <a:lnTo>
                    <a:pt x="941" y="6533"/>
                  </a:lnTo>
                  <a:lnTo>
                    <a:pt x="1013" y="5021"/>
                  </a:lnTo>
                  <a:cubicBezTo>
                    <a:pt x="1013" y="4985"/>
                    <a:pt x="1001" y="4949"/>
                    <a:pt x="977" y="4902"/>
                  </a:cubicBezTo>
                  <a:cubicBezTo>
                    <a:pt x="203" y="3937"/>
                    <a:pt x="168" y="2604"/>
                    <a:pt x="846" y="1568"/>
                  </a:cubicBezTo>
                  <a:cubicBezTo>
                    <a:pt x="1393" y="759"/>
                    <a:pt x="2293" y="318"/>
                    <a:pt x="3208" y="318"/>
                  </a:cubicBezTo>
                  <a:cubicBezTo>
                    <a:pt x="3748" y="318"/>
                    <a:pt x="4294" y="472"/>
                    <a:pt x="4775" y="794"/>
                  </a:cubicBezTo>
                  <a:cubicBezTo>
                    <a:pt x="5430" y="1247"/>
                    <a:pt x="5883" y="1949"/>
                    <a:pt x="6002" y="2735"/>
                  </a:cubicBezTo>
                  <a:cubicBezTo>
                    <a:pt x="6013" y="2811"/>
                    <a:pt x="6083" y="2867"/>
                    <a:pt x="6168" y="2867"/>
                  </a:cubicBezTo>
                  <a:cubicBezTo>
                    <a:pt x="6176" y="2867"/>
                    <a:pt x="6184" y="2867"/>
                    <a:pt x="6192" y="2866"/>
                  </a:cubicBezTo>
                  <a:cubicBezTo>
                    <a:pt x="6275" y="2854"/>
                    <a:pt x="6335" y="2759"/>
                    <a:pt x="6323" y="2675"/>
                  </a:cubicBezTo>
                  <a:cubicBezTo>
                    <a:pt x="6264" y="2282"/>
                    <a:pt x="6133" y="1913"/>
                    <a:pt x="5954" y="1592"/>
                  </a:cubicBezTo>
                  <a:cubicBezTo>
                    <a:pt x="5990" y="1532"/>
                    <a:pt x="6025" y="1473"/>
                    <a:pt x="6073" y="1413"/>
                  </a:cubicBezTo>
                  <a:cubicBezTo>
                    <a:pt x="6133" y="1330"/>
                    <a:pt x="6192" y="1270"/>
                    <a:pt x="6252" y="1199"/>
                  </a:cubicBezTo>
                  <a:cubicBezTo>
                    <a:pt x="6395" y="1056"/>
                    <a:pt x="6561" y="901"/>
                    <a:pt x="6740" y="782"/>
                  </a:cubicBezTo>
                  <a:cubicBezTo>
                    <a:pt x="7121" y="520"/>
                    <a:pt x="7585" y="365"/>
                    <a:pt x="8050" y="318"/>
                  </a:cubicBezTo>
                  <a:cubicBezTo>
                    <a:pt x="8057" y="320"/>
                    <a:pt x="8065" y="322"/>
                    <a:pt x="8073" y="322"/>
                  </a:cubicBezTo>
                  <a:cubicBezTo>
                    <a:pt x="8137" y="322"/>
                    <a:pt x="8202" y="238"/>
                    <a:pt x="8180" y="163"/>
                  </a:cubicBezTo>
                  <a:cubicBezTo>
                    <a:pt x="8169" y="75"/>
                    <a:pt x="8107" y="7"/>
                    <a:pt x="8022" y="7"/>
                  </a:cubicBezTo>
                  <a:cubicBezTo>
                    <a:pt x="8016" y="7"/>
                    <a:pt x="8009" y="7"/>
                    <a:pt x="8002" y="8"/>
                  </a:cubicBezTo>
                  <a:cubicBezTo>
                    <a:pt x="7490" y="56"/>
                    <a:pt x="6978" y="234"/>
                    <a:pt x="6549" y="532"/>
                  </a:cubicBezTo>
                  <a:cubicBezTo>
                    <a:pt x="6359" y="663"/>
                    <a:pt x="6156" y="818"/>
                    <a:pt x="6002" y="996"/>
                  </a:cubicBezTo>
                  <a:cubicBezTo>
                    <a:pt x="5918" y="1068"/>
                    <a:pt x="5859" y="1139"/>
                    <a:pt x="5799" y="1211"/>
                  </a:cubicBezTo>
                  <a:cubicBezTo>
                    <a:pt x="5787" y="1247"/>
                    <a:pt x="5764" y="1258"/>
                    <a:pt x="5740" y="1294"/>
                  </a:cubicBezTo>
                  <a:cubicBezTo>
                    <a:pt x="5525" y="996"/>
                    <a:pt x="5252" y="735"/>
                    <a:pt x="4954" y="532"/>
                  </a:cubicBezTo>
                  <a:cubicBezTo>
                    <a:pt x="4414" y="174"/>
                    <a:pt x="3803" y="1"/>
                    <a:pt x="3198" y="1"/>
                  </a:cubicBezTo>
                  <a:close/>
                </a:path>
              </a:pathLst>
            </a:custGeom>
            <a:solidFill>
              <a:schemeClr val="dk1"/>
            </a:solidFill>
            <a:ln w="0">
              <a:noFill/>
            </a:ln>
          </p:spPr>
          <p:style>
            <a:lnRef idx="0"/>
            <a:fillRef idx="0"/>
            <a:effectRef idx="0"/>
            <a:fontRef idx="minor"/>
          </p:style>
        </p:sp>
        <p:sp>
          <p:nvSpPr>
            <p:cNvPr id="204" name="Google Shape;171;p17"/>
            <p:cNvSpPr/>
            <p:nvPr/>
          </p:nvSpPr>
          <p:spPr>
            <a:xfrm>
              <a:off x="7738200" y="1621800"/>
              <a:ext cx="126360" cy="120240"/>
            </a:xfrm>
            <a:custGeom>
              <a:avLst/>
              <a:gdLst/>
              <a:ahLst/>
              <a:rect l="l" t="t" r="r" b="b"/>
              <a:pathLst>
                <a:path w="3037" h="3025">
                  <a:moveTo>
                    <a:pt x="1418" y="346"/>
                  </a:moveTo>
                  <a:cubicBezTo>
                    <a:pt x="2013" y="346"/>
                    <a:pt x="2501" y="834"/>
                    <a:pt x="2501" y="1430"/>
                  </a:cubicBezTo>
                  <a:cubicBezTo>
                    <a:pt x="2501" y="1668"/>
                    <a:pt x="2430" y="1894"/>
                    <a:pt x="2299" y="2072"/>
                  </a:cubicBezTo>
                  <a:lnTo>
                    <a:pt x="1537" y="1310"/>
                  </a:lnTo>
                  <a:cubicBezTo>
                    <a:pt x="1507" y="1281"/>
                    <a:pt x="1462" y="1266"/>
                    <a:pt x="1418" y="1266"/>
                  </a:cubicBezTo>
                  <a:cubicBezTo>
                    <a:pt x="1373" y="1266"/>
                    <a:pt x="1328" y="1281"/>
                    <a:pt x="1298" y="1310"/>
                  </a:cubicBezTo>
                  <a:cubicBezTo>
                    <a:pt x="1239" y="1370"/>
                    <a:pt x="1239" y="1489"/>
                    <a:pt x="1298" y="1549"/>
                  </a:cubicBezTo>
                  <a:lnTo>
                    <a:pt x="2060" y="2311"/>
                  </a:lnTo>
                  <a:cubicBezTo>
                    <a:pt x="1870" y="2442"/>
                    <a:pt x="1656" y="2513"/>
                    <a:pt x="1418" y="2513"/>
                  </a:cubicBezTo>
                  <a:cubicBezTo>
                    <a:pt x="822" y="2513"/>
                    <a:pt x="334" y="2025"/>
                    <a:pt x="334" y="1430"/>
                  </a:cubicBezTo>
                  <a:cubicBezTo>
                    <a:pt x="334" y="834"/>
                    <a:pt x="822" y="346"/>
                    <a:pt x="1418" y="346"/>
                  </a:cubicBezTo>
                  <a:close/>
                  <a:moveTo>
                    <a:pt x="1429" y="1"/>
                  </a:moveTo>
                  <a:cubicBezTo>
                    <a:pt x="644" y="1"/>
                    <a:pt x="1" y="644"/>
                    <a:pt x="1" y="1430"/>
                  </a:cubicBezTo>
                  <a:cubicBezTo>
                    <a:pt x="1" y="2215"/>
                    <a:pt x="644" y="2858"/>
                    <a:pt x="1429" y="2858"/>
                  </a:cubicBezTo>
                  <a:cubicBezTo>
                    <a:pt x="1763" y="2858"/>
                    <a:pt x="2072" y="2739"/>
                    <a:pt x="2310" y="2549"/>
                  </a:cubicBezTo>
                  <a:lnTo>
                    <a:pt x="2739" y="2977"/>
                  </a:lnTo>
                  <a:cubicBezTo>
                    <a:pt x="2775" y="3001"/>
                    <a:pt x="2811" y="3025"/>
                    <a:pt x="2858" y="3025"/>
                  </a:cubicBezTo>
                  <a:cubicBezTo>
                    <a:pt x="2906" y="3025"/>
                    <a:pt x="2953" y="3001"/>
                    <a:pt x="2977" y="2977"/>
                  </a:cubicBezTo>
                  <a:cubicBezTo>
                    <a:pt x="3037" y="2918"/>
                    <a:pt x="3037" y="2811"/>
                    <a:pt x="2977" y="2739"/>
                  </a:cubicBezTo>
                  <a:lnTo>
                    <a:pt x="2549" y="2311"/>
                  </a:lnTo>
                  <a:cubicBezTo>
                    <a:pt x="2739" y="2072"/>
                    <a:pt x="2858" y="1751"/>
                    <a:pt x="2858" y="1430"/>
                  </a:cubicBezTo>
                  <a:cubicBezTo>
                    <a:pt x="2858" y="644"/>
                    <a:pt x="2215" y="1"/>
                    <a:pt x="1429" y="1"/>
                  </a:cubicBezTo>
                  <a:close/>
                </a:path>
              </a:pathLst>
            </a:custGeom>
            <a:solidFill>
              <a:schemeClr val="dk1"/>
            </a:solidFill>
            <a:ln w="0">
              <a:noFill/>
            </a:ln>
          </p:spPr>
          <p:style>
            <a:lnRef idx="0"/>
            <a:fillRef idx="0"/>
            <a:effectRef idx="0"/>
            <a:fontRef idx="minor"/>
          </p:style>
        </p:sp>
        <p:sp>
          <p:nvSpPr>
            <p:cNvPr id="205" name="Google Shape;172;p17"/>
            <p:cNvSpPr/>
            <p:nvPr/>
          </p:nvSpPr>
          <p:spPr>
            <a:xfrm>
              <a:off x="7963920" y="1620000"/>
              <a:ext cx="101520" cy="113400"/>
            </a:xfrm>
            <a:custGeom>
              <a:avLst/>
              <a:gdLst/>
              <a:ahLst/>
              <a:rect l="l" t="t" r="r" b="b"/>
              <a:pathLst>
                <a:path w="2441" h="2858">
                  <a:moveTo>
                    <a:pt x="1203" y="607"/>
                  </a:moveTo>
                  <a:lnTo>
                    <a:pt x="1572" y="1524"/>
                  </a:lnTo>
                  <a:lnTo>
                    <a:pt x="834" y="1524"/>
                  </a:lnTo>
                  <a:lnTo>
                    <a:pt x="1203" y="607"/>
                  </a:lnTo>
                  <a:close/>
                  <a:moveTo>
                    <a:pt x="1215" y="0"/>
                  </a:moveTo>
                  <a:cubicBezTo>
                    <a:pt x="1155" y="0"/>
                    <a:pt x="1084" y="48"/>
                    <a:pt x="1072" y="107"/>
                  </a:cubicBezTo>
                  <a:lnTo>
                    <a:pt x="441" y="1619"/>
                  </a:lnTo>
                  <a:lnTo>
                    <a:pt x="24" y="2620"/>
                  </a:lnTo>
                  <a:cubicBezTo>
                    <a:pt x="0" y="2715"/>
                    <a:pt x="24" y="2798"/>
                    <a:pt x="119" y="2846"/>
                  </a:cubicBezTo>
                  <a:cubicBezTo>
                    <a:pt x="139" y="2851"/>
                    <a:pt x="159" y="2854"/>
                    <a:pt x="179" y="2854"/>
                  </a:cubicBezTo>
                  <a:cubicBezTo>
                    <a:pt x="245" y="2854"/>
                    <a:pt x="309" y="2823"/>
                    <a:pt x="345" y="2750"/>
                  </a:cubicBezTo>
                  <a:lnTo>
                    <a:pt x="714" y="1858"/>
                  </a:lnTo>
                  <a:lnTo>
                    <a:pt x="1750" y="1858"/>
                  </a:lnTo>
                  <a:lnTo>
                    <a:pt x="2131" y="2750"/>
                  </a:lnTo>
                  <a:cubicBezTo>
                    <a:pt x="2155" y="2810"/>
                    <a:pt x="2215" y="2858"/>
                    <a:pt x="2274" y="2858"/>
                  </a:cubicBezTo>
                  <a:cubicBezTo>
                    <a:pt x="2286" y="2858"/>
                    <a:pt x="2322" y="2858"/>
                    <a:pt x="2334" y="2846"/>
                  </a:cubicBezTo>
                  <a:cubicBezTo>
                    <a:pt x="2405" y="2798"/>
                    <a:pt x="2441" y="2715"/>
                    <a:pt x="2405" y="2620"/>
                  </a:cubicBezTo>
                  <a:lnTo>
                    <a:pt x="1988" y="1619"/>
                  </a:lnTo>
                  <a:lnTo>
                    <a:pt x="1369" y="107"/>
                  </a:lnTo>
                  <a:cubicBezTo>
                    <a:pt x="1334" y="48"/>
                    <a:pt x="1274" y="0"/>
                    <a:pt x="1215" y="0"/>
                  </a:cubicBezTo>
                  <a:close/>
                </a:path>
              </a:pathLst>
            </a:custGeom>
            <a:solidFill>
              <a:schemeClr val="dk1"/>
            </a:solidFill>
            <a:ln w="0">
              <a:noFill/>
            </a:ln>
          </p:spPr>
          <p:style>
            <a:lnRef idx="0"/>
            <a:fillRef idx="0"/>
            <a:effectRef idx="0"/>
            <a:fontRef idx="minor"/>
          </p:style>
        </p:sp>
      </p:grpSp>
      <p:sp>
        <p:nvSpPr>
          <p:cNvPr id="206" name="Google Shape;120;p17"/>
          <p:cNvSpPr/>
          <p:nvPr/>
        </p:nvSpPr>
        <p:spPr>
          <a:xfrm>
            <a:off x="4106160" y="3201120"/>
            <a:ext cx="34243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US" sz="1600" spc="-1" strike="noStrike">
                <a:solidFill>
                  <a:srgbClr val="ffffff"/>
                </a:solidFill>
                <a:latin typeface="Quantico"/>
                <a:ea typeface="Quantico"/>
              </a:rPr>
              <a:t>Solutions using Machine Learning</a:t>
            </a:r>
            <a:endParaRPr b="0" lang="en-IN" sz="1600" spc="-1" strike="noStrike">
              <a:latin typeface="Arial"/>
            </a:endParaRPr>
          </a:p>
        </p:txBody>
      </p:sp>
      <p:sp>
        <p:nvSpPr>
          <p:cNvPr id="207" name="Google Shape;123;p17"/>
          <p:cNvSpPr/>
          <p:nvPr/>
        </p:nvSpPr>
        <p:spPr>
          <a:xfrm>
            <a:off x="3969000" y="3949920"/>
            <a:ext cx="3698640" cy="50508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US" sz="1600" spc="-1" strike="noStrike">
                <a:solidFill>
                  <a:srgbClr val="ffffff"/>
                </a:solidFill>
                <a:latin typeface="Quantico"/>
                <a:ea typeface="Quantico"/>
              </a:rPr>
              <a:t>Comparative Analysis of Algorithms &amp; Conclusion</a:t>
            </a:r>
            <a:endParaRPr b="0" lang="en-IN" sz="1600" spc="-1" strike="noStrike">
              <a:latin typeface="Arial"/>
            </a:endParaRPr>
          </a:p>
        </p:txBody>
      </p:sp>
      <p:grpSp>
        <p:nvGrpSpPr>
          <p:cNvPr id="208" name="Google Shape;129;p17"/>
          <p:cNvGrpSpPr/>
          <p:nvPr/>
        </p:nvGrpSpPr>
        <p:grpSpPr>
          <a:xfrm>
            <a:off x="7736040" y="2189520"/>
            <a:ext cx="347760" cy="437040"/>
            <a:chOff x="7736040" y="2189520"/>
            <a:chExt cx="347760" cy="437040"/>
          </a:xfrm>
        </p:grpSpPr>
        <p:sp>
          <p:nvSpPr>
            <p:cNvPr id="209" name="Google Shape;130;p17"/>
            <p:cNvSpPr/>
            <p:nvPr/>
          </p:nvSpPr>
          <p:spPr>
            <a:xfrm>
              <a:off x="7842600" y="2189520"/>
              <a:ext cx="134640" cy="154440"/>
            </a:xfrm>
            <a:custGeom>
              <a:avLst/>
              <a:gdLst/>
              <a:ahLst/>
              <a:rect l="l" t="t" r="r" b="b"/>
              <a:pathLst>
                <a:path w="3228" h="3882">
                  <a:moveTo>
                    <a:pt x="1608" y="0"/>
                  </a:moveTo>
                  <a:cubicBezTo>
                    <a:pt x="715" y="0"/>
                    <a:pt x="1" y="727"/>
                    <a:pt x="1" y="1608"/>
                  </a:cubicBezTo>
                  <a:cubicBezTo>
                    <a:pt x="1" y="2286"/>
                    <a:pt x="418" y="2882"/>
                    <a:pt x="1060" y="3120"/>
                  </a:cubicBezTo>
                  <a:lnTo>
                    <a:pt x="1477" y="3810"/>
                  </a:lnTo>
                  <a:cubicBezTo>
                    <a:pt x="1501" y="3858"/>
                    <a:pt x="1549" y="3882"/>
                    <a:pt x="1608" y="3882"/>
                  </a:cubicBezTo>
                  <a:cubicBezTo>
                    <a:pt x="1668" y="3882"/>
                    <a:pt x="1715" y="3858"/>
                    <a:pt x="1739" y="3810"/>
                  </a:cubicBezTo>
                  <a:lnTo>
                    <a:pt x="2156" y="3120"/>
                  </a:lnTo>
                  <a:cubicBezTo>
                    <a:pt x="2561" y="2977"/>
                    <a:pt x="2906" y="2667"/>
                    <a:pt x="3085" y="2263"/>
                  </a:cubicBezTo>
                  <a:cubicBezTo>
                    <a:pt x="3108" y="2191"/>
                    <a:pt x="3085" y="2084"/>
                    <a:pt x="3001" y="2060"/>
                  </a:cubicBezTo>
                  <a:cubicBezTo>
                    <a:pt x="2982" y="2051"/>
                    <a:pt x="2961" y="2046"/>
                    <a:pt x="2940" y="2046"/>
                  </a:cubicBezTo>
                  <a:cubicBezTo>
                    <a:pt x="2883" y="2046"/>
                    <a:pt x="2825" y="2079"/>
                    <a:pt x="2799" y="2132"/>
                  </a:cubicBezTo>
                  <a:cubicBezTo>
                    <a:pt x="2644" y="2465"/>
                    <a:pt x="2370" y="2727"/>
                    <a:pt x="2013" y="2834"/>
                  </a:cubicBezTo>
                  <a:cubicBezTo>
                    <a:pt x="1977" y="2846"/>
                    <a:pt x="1930" y="2858"/>
                    <a:pt x="1918" y="2905"/>
                  </a:cubicBezTo>
                  <a:lnTo>
                    <a:pt x="1608" y="3406"/>
                  </a:lnTo>
                  <a:lnTo>
                    <a:pt x="1299" y="2905"/>
                  </a:lnTo>
                  <a:cubicBezTo>
                    <a:pt x="1275" y="2870"/>
                    <a:pt x="1251" y="2846"/>
                    <a:pt x="1203" y="2834"/>
                  </a:cubicBezTo>
                  <a:cubicBezTo>
                    <a:pt x="668" y="2655"/>
                    <a:pt x="310" y="2155"/>
                    <a:pt x="310" y="1596"/>
                  </a:cubicBezTo>
                  <a:cubicBezTo>
                    <a:pt x="310" y="905"/>
                    <a:pt x="894" y="322"/>
                    <a:pt x="1608" y="322"/>
                  </a:cubicBezTo>
                  <a:cubicBezTo>
                    <a:pt x="2311" y="322"/>
                    <a:pt x="2870" y="881"/>
                    <a:pt x="2906" y="1572"/>
                  </a:cubicBezTo>
                  <a:cubicBezTo>
                    <a:pt x="2906" y="1667"/>
                    <a:pt x="2977" y="1739"/>
                    <a:pt x="3061" y="1739"/>
                  </a:cubicBezTo>
                  <a:cubicBezTo>
                    <a:pt x="3156" y="1739"/>
                    <a:pt x="3227" y="1667"/>
                    <a:pt x="3227" y="1572"/>
                  </a:cubicBezTo>
                  <a:cubicBezTo>
                    <a:pt x="3215" y="1167"/>
                    <a:pt x="3049" y="762"/>
                    <a:pt x="2739" y="465"/>
                  </a:cubicBezTo>
                  <a:cubicBezTo>
                    <a:pt x="2442" y="167"/>
                    <a:pt x="2037" y="0"/>
                    <a:pt x="1608" y="0"/>
                  </a:cubicBezTo>
                  <a:close/>
                </a:path>
              </a:pathLst>
            </a:custGeom>
            <a:solidFill>
              <a:schemeClr val="dk1"/>
            </a:solidFill>
            <a:ln w="0">
              <a:noFill/>
            </a:ln>
          </p:spPr>
          <p:style>
            <a:lnRef idx="0"/>
            <a:fillRef idx="0"/>
            <a:effectRef idx="0"/>
            <a:fontRef idx="minor"/>
          </p:style>
        </p:sp>
        <p:sp>
          <p:nvSpPr>
            <p:cNvPr id="210" name="Google Shape;131;p17"/>
            <p:cNvSpPr/>
            <p:nvPr/>
          </p:nvSpPr>
          <p:spPr>
            <a:xfrm>
              <a:off x="7867440" y="2213640"/>
              <a:ext cx="85680" cy="80280"/>
            </a:xfrm>
            <a:custGeom>
              <a:avLst/>
              <a:gdLst/>
              <a:ahLst/>
              <a:rect l="l" t="t" r="r" b="b"/>
              <a:pathLst>
                <a:path w="2060" h="2025">
                  <a:moveTo>
                    <a:pt x="1012" y="584"/>
                  </a:moveTo>
                  <a:cubicBezTo>
                    <a:pt x="1250" y="584"/>
                    <a:pt x="1441" y="774"/>
                    <a:pt x="1441" y="1013"/>
                  </a:cubicBezTo>
                  <a:cubicBezTo>
                    <a:pt x="1441" y="1251"/>
                    <a:pt x="1250" y="1453"/>
                    <a:pt x="1012" y="1453"/>
                  </a:cubicBezTo>
                  <a:cubicBezTo>
                    <a:pt x="774" y="1453"/>
                    <a:pt x="584" y="1251"/>
                    <a:pt x="584" y="1013"/>
                  </a:cubicBezTo>
                  <a:cubicBezTo>
                    <a:pt x="584" y="774"/>
                    <a:pt x="774" y="584"/>
                    <a:pt x="1012" y="584"/>
                  </a:cubicBezTo>
                  <a:close/>
                  <a:moveTo>
                    <a:pt x="1012" y="1"/>
                  </a:moveTo>
                  <a:cubicBezTo>
                    <a:pt x="929" y="1"/>
                    <a:pt x="845" y="72"/>
                    <a:pt x="845" y="167"/>
                  </a:cubicBezTo>
                  <a:lnTo>
                    <a:pt x="845" y="274"/>
                  </a:lnTo>
                  <a:cubicBezTo>
                    <a:pt x="762" y="286"/>
                    <a:pt x="667" y="334"/>
                    <a:pt x="595" y="370"/>
                  </a:cubicBezTo>
                  <a:lnTo>
                    <a:pt x="524" y="298"/>
                  </a:lnTo>
                  <a:cubicBezTo>
                    <a:pt x="494" y="268"/>
                    <a:pt x="453" y="254"/>
                    <a:pt x="411" y="254"/>
                  </a:cubicBezTo>
                  <a:cubicBezTo>
                    <a:pt x="369" y="254"/>
                    <a:pt x="328" y="268"/>
                    <a:pt x="298" y="298"/>
                  </a:cubicBezTo>
                  <a:cubicBezTo>
                    <a:pt x="238" y="358"/>
                    <a:pt x="238" y="465"/>
                    <a:pt x="298" y="524"/>
                  </a:cubicBezTo>
                  <a:lnTo>
                    <a:pt x="369" y="596"/>
                  </a:lnTo>
                  <a:cubicBezTo>
                    <a:pt x="333" y="667"/>
                    <a:pt x="286" y="763"/>
                    <a:pt x="274" y="858"/>
                  </a:cubicBezTo>
                  <a:lnTo>
                    <a:pt x="167" y="858"/>
                  </a:lnTo>
                  <a:cubicBezTo>
                    <a:pt x="72" y="858"/>
                    <a:pt x="0" y="929"/>
                    <a:pt x="0" y="1013"/>
                  </a:cubicBezTo>
                  <a:cubicBezTo>
                    <a:pt x="0" y="1108"/>
                    <a:pt x="72" y="1179"/>
                    <a:pt x="167" y="1179"/>
                  </a:cubicBezTo>
                  <a:lnTo>
                    <a:pt x="274" y="1179"/>
                  </a:lnTo>
                  <a:cubicBezTo>
                    <a:pt x="286" y="1275"/>
                    <a:pt x="333" y="1358"/>
                    <a:pt x="369" y="1429"/>
                  </a:cubicBezTo>
                  <a:lnTo>
                    <a:pt x="298" y="1513"/>
                  </a:lnTo>
                  <a:cubicBezTo>
                    <a:pt x="238" y="1572"/>
                    <a:pt x="238" y="1667"/>
                    <a:pt x="298" y="1727"/>
                  </a:cubicBezTo>
                  <a:cubicBezTo>
                    <a:pt x="333" y="1763"/>
                    <a:pt x="369" y="1775"/>
                    <a:pt x="417" y="1775"/>
                  </a:cubicBezTo>
                  <a:cubicBezTo>
                    <a:pt x="464" y="1775"/>
                    <a:pt x="512" y="1763"/>
                    <a:pt x="536" y="1727"/>
                  </a:cubicBezTo>
                  <a:lnTo>
                    <a:pt x="607" y="1656"/>
                  </a:lnTo>
                  <a:cubicBezTo>
                    <a:pt x="691" y="1703"/>
                    <a:pt x="774" y="1751"/>
                    <a:pt x="869" y="1763"/>
                  </a:cubicBezTo>
                  <a:lnTo>
                    <a:pt x="869" y="1870"/>
                  </a:lnTo>
                  <a:cubicBezTo>
                    <a:pt x="869" y="1953"/>
                    <a:pt x="941" y="2025"/>
                    <a:pt x="1024" y="2025"/>
                  </a:cubicBezTo>
                  <a:cubicBezTo>
                    <a:pt x="1119" y="2025"/>
                    <a:pt x="1191" y="1953"/>
                    <a:pt x="1191" y="1870"/>
                  </a:cubicBezTo>
                  <a:lnTo>
                    <a:pt x="1191" y="1763"/>
                  </a:lnTo>
                  <a:cubicBezTo>
                    <a:pt x="1286" y="1751"/>
                    <a:pt x="1369" y="1703"/>
                    <a:pt x="1441" y="1656"/>
                  </a:cubicBezTo>
                  <a:lnTo>
                    <a:pt x="1524" y="1727"/>
                  </a:lnTo>
                  <a:cubicBezTo>
                    <a:pt x="1548" y="1763"/>
                    <a:pt x="1596" y="1775"/>
                    <a:pt x="1643" y="1775"/>
                  </a:cubicBezTo>
                  <a:cubicBezTo>
                    <a:pt x="1679" y="1775"/>
                    <a:pt x="1727" y="1763"/>
                    <a:pt x="1762" y="1727"/>
                  </a:cubicBezTo>
                  <a:cubicBezTo>
                    <a:pt x="1822" y="1667"/>
                    <a:pt x="1822" y="1572"/>
                    <a:pt x="1762" y="1513"/>
                  </a:cubicBezTo>
                  <a:lnTo>
                    <a:pt x="1679" y="1429"/>
                  </a:lnTo>
                  <a:cubicBezTo>
                    <a:pt x="1727" y="1358"/>
                    <a:pt x="1774" y="1275"/>
                    <a:pt x="1786" y="1179"/>
                  </a:cubicBezTo>
                  <a:lnTo>
                    <a:pt x="1893" y="1179"/>
                  </a:lnTo>
                  <a:cubicBezTo>
                    <a:pt x="1977" y="1179"/>
                    <a:pt x="2060" y="1108"/>
                    <a:pt x="2060" y="1013"/>
                  </a:cubicBezTo>
                  <a:cubicBezTo>
                    <a:pt x="2012" y="929"/>
                    <a:pt x="1953" y="858"/>
                    <a:pt x="1857" y="858"/>
                  </a:cubicBezTo>
                  <a:lnTo>
                    <a:pt x="1762" y="858"/>
                  </a:lnTo>
                  <a:cubicBezTo>
                    <a:pt x="1738" y="763"/>
                    <a:pt x="1703" y="667"/>
                    <a:pt x="1655" y="596"/>
                  </a:cubicBezTo>
                  <a:lnTo>
                    <a:pt x="1727" y="524"/>
                  </a:lnTo>
                  <a:cubicBezTo>
                    <a:pt x="1786" y="465"/>
                    <a:pt x="1786" y="358"/>
                    <a:pt x="1727" y="298"/>
                  </a:cubicBezTo>
                  <a:cubicBezTo>
                    <a:pt x="1697" y="268"/>
                    <a:pt x="1655" y="254"/>
                    <a:pt x="1613" y="254"/>
                  </a:cubicBezTo>
                  <a:cubicBezTo>
                    <a:pt x="1572" y="254"/>
                    <a:pt x="1530" y="268"/>
                    <a:pt x="1500" y="298"/>
                  </a:cubicBezTo>
                  <a:lnTo>
                    <a:pt x="1429" y="370"/>
                  </a:lnTo>
                  <a:cubicBezTo>
                    <a:pt x="1357" y="334"/>
                    <a:pt x="1262" y="286"/>
                    <a:pt x="1179" y="274"/>
                  </a:cubicBezTo>
                  <a:lnTo>
                    <a:pt x="1179" y="167"/>
                  </a:lnTo>
                  <a:cubicBezTo>
                    <a:pt x="1179" y="72"/>
                    <a:pt x="1107" y="1"/>
                    <a:pt x="1012" y="1"/>
                  </a:cubicBezTo>
                  <a:close/>
                </a:path>
              </a:pathLst>
            </a:custGeom>
            <a:solidFill>
              <a:schemeClr val="dk1"/>
            </a:solidFill>
            <a:ln w="0">
              <a:noFill/>
            </a:ln>
          </p:spPr>
          <p:style>
            <a:lnRef idx="0"/>
            <a:fillRef idx="0"/>
            <a:effectRef idx="0"/>
            <a:fontRef idx="minor"/>
          </p:style>
        </p:sp>
        <p:sp>
          <p:nvSpPr>
            <p:cNvPr id="211" name="Google Shape;132;p17"/>
            <p:cNvSpPr/>
            <p:nvPr/>
          </p:nvSpPr>
          <p:spPr>
            <a:xfrm>
              <a:off x="7736040" y="2319480"/>
              <a:ext cx="347760" cy="307080"/>
            </a:xfrm>
            <a:custGeom>
              <a:avLst/>
              <a:gdLst/>
              <a:ahLst/>
              <a:rect l="l" t="t" r="r" b="b"/>
              <a:pathLst>
                <a:path w="8336" h="7716">
                  <a:moveTo>
                    <a:pt x="2513" y="1"/>
                  </a:moveTo>
                  <a:cubicBezTo>
                    <a:pt x="2477" y="1"/>
                    <a:pt x="2418" y="13"/>
                    <a:pt x="2370" y="24"/>
                  </a:cubicBezTo>
                  <a:cubicBezTo>
                    <a:pt x="1834" y="167"/>
                    <a:pt x="1442" y="667"/>
                    <a:pt x="1442" y="1263"/>
                  </a:cubicBezTo>
                  <a:lnTo>
                    <a:pt x="1442" y="1358"/>
                  </a:lnTo>
                  <a:cubicBezTo>
                    <a:pt x="953" y="1513"/>
                    <a:pt x="632" y="2013"/>
                    <a:pt x="632" y="2560"/>
                  </a:cubicBezTo>
                  <a:cubicBezTo>
                    <a:pt x="632" y="2751"/>
                    <a:pt x="680" y="2941"/>
                    <a:pt x="751" y="3120"/>
                  </a:cubicBezTo>
                  <a:cubicBezTo>
                    <a:pt x="287" y="3453"/>
                    <a:pt x="1" y="4001"/>
                    <a:pt x="1" y="4596"/>
                  </a:cubicBezTo>
                  <a:cubicBezTo>
                    <a:pt x="1" y="4966"/>
                    <a:pt x="108" y="5323"/>
                    <a:pt x="322" y="5620"/>
                  </a:cubicBezTo>
                  <a:cubicBezTo>
                    <a:pt x="346" y="5675"/>
                    <a:pt x="395" y="5699"/>
                    <a:pt x="446" y="5699"/>
                  </a:cubicBezTo>
                  <a:cubicBezTo>
                    <a:pt x="473" y="5699"/>
                    <a:pt x="500" y="5692"/>
                    <a:pt x="525" y="5680"/>
                  </a:cubicBezTo>
                  <a:cubicBezTo>
                    <a:pt x="620" y="5644"/>
                    <a:pt x="644" y="5537"/>
                    <a:pt x="584" y="5442"/>
                  </a:cubicBezTo>
                  <a:cubicBezTo>
                    <a:pt x="406" y="5192"/>
                    <a:pt x="322" y="4894"/>
                    <a:pt x="322" y="4596"/>
                  </a:cubicBezTo>
                  <a:cubicBezTo>
                    <a:pt x="322" y="4061"/>
                    <a:pt x="596" y="3573"/>
                    <a:pt x="1037" y="3311"/>
                  </a:cubicBezTo>
                  <a:cubicBezTo>
                    <a:pt x="1037" y="3311"/>
                    <a:pt x="1049" y="3311"/>
                    <a:pt x="1049" y="3299"/>
                  </a:cubicBezTo>
                  <a:cubicBezTo>
                    <a:pt x="1049" y="3299"/>
                    <a:pt x="1327" y="3093"/>
                    <a:pt x="1883" y="3093"/>
                  </a:cubicBezTo>
                  <a:cubicBezTo>
                    <a:pt x="1925" y="3093"/>
                    <a:pt x="1968" y="3094"/>
                    <a:pt x="2013" y="3096"/>
                  </a:cubicBezTo>
                  <a:cubicBezTo>
                    <a:pt x="2108" y="3096"/>
                    <a:pt x="2180" y="3037"/>
                    <a:pt x="2180" y="2941"/>
                  </a:cubicBezTo>
                  <a:cubicBezTo>
                    <a:pt x="2180" y="2858"/>
                    <a:pt x="2120" y="2775"/>
                    <a:pt x="2025" y="2775"/>
                  </a:cubicBezTo>
                  <a:cubicBezTo>
                    <a:pt x="2000" y="2774"/>
                    <a:pt x="1975" y="2774"/>
                    <a:pt x="1950" y="2774"/>
                  </a:cubicBezTo>
                  <a:cubicBezTo>
                    <a:pt x="1502" y="2774"/>
                    <a:pt x="1182" y="2874"/>
                    <a:pt x="1013" y="2953"/>
                  </a:cubicBezTo>
                  <a:cubicBezTo>
                    <a:pt x="953" y="2834"/>
                    <a:pt x="941" y="2703"/>
                    <a:pt x="941" y="2560"/>
                  </a:cubicBezTo>
                  <a:cubicBezTo>
                    <a:pt x="941" y="2108"/>
                    <a:pt x="1239" y="1727"/>
                    <a:pt x="1644" y="1632"/>
                  </a:cubicBezTo>
                  <a:cubicBezTo>
                    <a:pt x="1680" y="1632"/>
                    <a:pt x="1882" y="1632"/>
                    <a:pt x="2013" y="1763"/>
                  </a:cubicBezTo>
                  <a:cubicBezTo>
                    <a:pt x="2120" y="1870"/>
                    <a:pt x="2180" y="2025"/>
                    <a:pt x="2180" y="2239"/>
                  </a:cubicBezTo>
                  <a:cubicBezTo>
                    <a:pt x="2180" y="2334"/>
                    <a:pt x="2251" y="2406"/>
                    <a:pt x="2323" y="2406"/>
                  </a:cubicBezTo>
                  <a:cubicBezTo>
                    <a:pt x="2418" y="2406"/>
                    <a:pt x="2489" y="2334"/>
                    <a:pt x="2489" y="2239"/>
                  </a:cubicBezTo>
                  <a:cubicBezTo>
                    <a:pt x="2489" y="1929"/>
                    <a:pt x="2394" y="1691"/>
                    <a:pt x="2215" y="1525"/>
                  </a:cubicBezTo>
                  <a:cubicBezTo>
                    <a:pt x="2073" y="1394"/>
                    <a:pt x="1882" y="1334"/>
                    <a:pt x="1763" y="1322"/>
                  </a:cubicBezTo>
                  <a:lnTo>
                    <a:pt x="1763" y="1275"/>
                  </a:lnTo>
                  <a:cubicBezTo>
                    <a:pt x="1763" y="846"/>
                    <a:pt x="2037" y="453"/>
                    <a:pt x="2430" y="358"/>
                  </a:cubicBezTo>
                  <a:cubicBezTo>
                    <a:pt x="2477" y="334"/>
                    <a:pt x="2513" y="334"/>
                    <a:pt x="2561" y="322"/>
                  </a:cubicBezTo>
                  <a:lnTo>
                    <a:pt x="2846" y="322"/>
                  </a:lnTo>
                  <a:cubicBezTo>
                    <a:pt x="3370" y="322"/>
                    <a:pt x="3799" y="751"/>
                    <a:pt x="3799" y="1275"/>
                  </a:cubicBezTo>
                  <a:lnTo>
                    <a:pt x="3799" y="4608"/>
                  </a:lnTo>
                  <a:cubicBezTo>
                    <a:pt x="3311" y="4644"/>
                    <a:pt x="2858" y="4835"/>
                    <a:pt x="2513" y="5180"/>
                  </a:cubicBezTo>
                  <a:cubicBezTo>
                    <a:pt x="2477" y="5216"/>
                    <a:pt x="2454" y="5311"/>
                    <a:pt x="2489" y="5370"/>
                  </a:cubicBezTo>
                  <a:cubicBezTo>
                    <a:pt x="2513" y="5430"/>
                    <a:pt x="2573" y="5442"/>
                    <a:pt x="2620" y="5442"/>
                  </a:cubicBezTo>
                  <a:cubicBezTo>
                    <a:pt x="2668" y="5442"/>
                    <a:pt x="2715" y="5430"/>
                    <a:pt x="2739" y="5394"/>
                  </a:cubicBezTo>
                  <a:cubicBezTo>
                    <a:pt x="3037" y="5097"/>
                    <a:pt x="3454" y="4918"/>
                    <a:pt x="3894" y="4918"/>
                  </a:cubicBezTo>
                  <a:cubicBezTo>
                    <a:pt x="4168" y="5192"/>
                    <a:pt x="4335" y="5573"/>
                    <a:pt x="4335" y="5978"/>
                  </a:cubicBezTo>
                  <a:cubicBezTo>
                    <a:pt x="4335" y="6382"/>
                    <a:pt x="4168" y="6763"/>
                    <a:pt x="3894" y="7037"/>
                  </a:cubicBezTo>
                  <a:cubicBezTo>
                    <a:pt x="3656" y="7263"/>
                    <a:pt x="3335" y="7394"/>
                    <a:pt x="3013" y="7394"/>
                  </a:cubicBezTo>
                  <a:cubicBezTo>
                    <a:pt x="2358" y="7394"/>
                    <a:pt x="1811" y="6882"/>
                    <a:pt x="1703" y="6204"/>
                  </a:cubicBezTo>
                  <a:cubicBezTo>
                    <a:pt x="1763" y="6097"/>
                    <a:pt x="1942" y="5787"/>
                    <a:pt x="2215" y="5680"/>
                  </a:cubicBezTo>
                  <a:cubicBezTo>
                    <a:pt x="2299" y="5656"/>
                    <a:pt x="2358" y="5561"/>
                    <a:pt x="2323" y="5489"/>
                  </a:cubicBezTo>
                  <a:cubicBezTo>
                    <a:pt x="2304" y="5413"/>
                    <a:pt x="2239" y="5375"/>
                    <a:pt x="2171" y="5375"/>
                  </a:cubicBezTo>
                  <a:cubicBezTo>
                    <a:pt x="2154" y="5375"/>
                    <a:pt x="2137" y="5377"/>
                    <a:pt x="2120" y="5382"/>
                  </a:cubicBezTo>
                  <a:cubicBezTo>
                    <a:pt x="1775" y="5513"/>
                    <a:pt x="1549" y="5847"/>
                    <a:pt x="1442" y="6013"/>
                  </a:cubicBezTo>
                  <a:cubicBezTo>
                    <a:pt x="1287" y="5978"/>
                    <a:pt x="1132" y="5918"/>
                    <a:pt x="989" y="5835"/>
                  </a:cubicBezTo>
                  <a:cubicBezTo>
                    <a:pt x="956" y="5816"/>
                    <a:pt x="920" y="5806"/>
                    <a:pt x="887" y="5806"/>
                  </a:cubicBezTo>
                  <a:cubicBezTo>
                    <a:pt x="837" y="5806"/>
                    <a:pt x="791" y="5828"/>
                    <a:pt x="763" y="5870"/>
                  </a:cubicBezTo>
                  <a:cubicBezTo>
                    <a:pt x="715" y="5954"/>
                    <a:pt x="727" y="6049"/>
                    <a:pt x="810" y="6097"/>
                  </a:cubicBezTo>
                  <a:cubicBezTo>
                    <a:pt x="989" y="6216"/>
                    <a:pt x="1191" y="6287"/>
                    <a:pt x="1406" y="6323"/>
                  </a:cubicBezTo>
                  <a:cubicBezTo>
                    <a:pt x="1549" y="7121"/>
                    <a:pt x="2239" y="7716"/>
                    <a:pt x="3025" y="7716"/>
                  </a:cubicBezTo>
                  <a:cubicBezTo>
                    <a:pt x="3430" y="7716"/>
                    <a:pt x="3823" y="7561"/>
                    <a:pt x="4120" y="7275"/>
                  </a:cubicBezTo>
                  <a:lnTo>
                    <a:pt x="4168" y="7228"/>
                  </a:lnTo>
                  <a:lnTo>
                    <a:pt x="4216" y="7275"/>
                  </a:lnTo>
                  <a:cubicBezTo>
                    <a:pt x="4251" y="7299"/>
                    <a:pt x="4287" y="7335"/>
                    <a:pt x="4323" y="7359"/>
                  </a:cubicBezTo>
                  <a:cubicBezTo>
                    <a:pt x="4609" y="7597"/>
                    <a:pt x="4966" y="7716"/>
                    <a:pt x="5311" y="7716"/>
                  </a:cubicBezTo>
                  <a:cubicBezTo>
                    <a:pt x="6109" y="7716"/>
                    <a:pt x="6787" y="7121"/>
                    <a:pt x="6942" y="6323"/>
                  </a:cubicBezTo>
                  <a:cubicBezTo>
                    <a:pt x="7168" y="6287"/>
                    <a:pt x="7371" y="6204"/>
                    <a:pt x="7561" y="6085"/>
                  </a:cubicBezTo>
                  <a:cubicBezTo>
                    <a:pt x="7633" y="6037"/>
                    <a:pt x="7657" y="5954"/>
                    <a:pt x="7621" y="5870"/>
                  </a:cubicBezTo>
                  <a:cubicBezTo>
                    <a:pt x="7589" y="5816"/>
                    <a:pt x="7538" y="5781"/>
                    <a:pt x="7478" y="5781"/>
                  </a:cubicBezTo>
                  <a:cubicBezTo>
                    <a:pt x="7448" y="5781"/>
                    <a:pt x="7415" y="5791"/>
                    <a:pt x="7383" y="5811"/>
                  </a:cubicBezTo>
                  <a:cubicBezTo>
                    <a:pt x="7240" y="5918"/>
                    <a:pt x="7061" y="5978"/>
                    <a:pt x="6883" y="6013"/>
                  </a:cubicBezTo>
                  <a:cubicBezTo>
                    <a:pt x="6787" y="5835"/>
                    <a:pt x="6573" y="5513"/>
                    <a:pt x="6204" y="5382"/>
                  </a:cubicBezTo>
                  <a:cubicBezTo>
                    <a:pt x="6187" y="5377"/>
                    <a:pt x="6171" y="5375"/>
                    <a:pt x="6154" y="5375"/>
                  </a:cubicBezTo>
                  <a:cubicBezTo>
                    <a:pt x="6089" y="5375"/>
                    <a:pt x="6030" y="5413"/>
                    <a:pt x="6002" y="5489"/>
                  </a:cubicBezTo>
                  <a:cubicBezTo>
                    <a:pt x="5978" y="5573"/>
                    <a:pt x="6025" y="5656"/>
                    <a:pt x="6109" y="5680"/>
                  </a:cubicBezTo>
                  <a:cubicBezTo>
                    <a:pt x="6383" y="5787"/>
                    <a:pt x="6561" y="6097"/>
                    <a:pt x="6621" y="6204"/>
                  </a:cubicBezTo>
                  <a:cubicBezTo>
                    <a:pt x="6525" y="6882"/>
                    <a:pt x="5966" y="7394"/>
                    <a:pt x="5311" y="7394"/>
                  </a:cubicBezTo>
                  <a:cubicBezTo>
                    <a:pt x="5037" y="7394"/>
                    <a:pt x="4751" y="7287"/>
                    <a:pt x="4513" y="7109"/>
                  </a:cubicBezTo>
                  <a:cubicBezTo>
                    <a:pt x="4478" y="7085"/>
                    <a:pt x="4454" y="7061"/>
                    <a:pt x="4418" y="7037"/>
                  </a:cubicBezTo>
                  <a:cubicBezTo>
                    <a:pt x="4394" y="7025"/>
                    <a:pt x="4382" y="6990"/>
                    <a:pt x="4347" y="6966"/>
                  </a:cubicBezTo>
                  <a:cubicBezTo>
                    <a:pt x="4537" y="6680"/>
                    <a:pt x="4644" y="6323"/>
                    <a:pt x="4644" y="5966"/>
                  </a:cubicBezTo>
                  <a:cubicBezTo>
                    <a:pt x="4644" y="5859"/>
                    <a:pt x="4632" y="5775"/>
                    <a:pt x="4620" y="5680"/>
                  </a:cubicBezTo>
                  <a:lnTo>
                    <a:pt x="4620" y="5680"/>
                  </a:lnTo>
                  <a:cubicBezTo>
                    <a:pt x="5430" y="5859"/>
                    <a:pt x="5728" y="6251"/>
                    <a:pt x="5823" y="6430"/>
                  </a:cubicBezTo>
                  <a:cubicBezTo>
                    <a:pt x="5844" y="6482"/>
                    <a:pt x="5910" y="6516"/>
                    <a:pt x="5973" y="6516"/>
                  </a:cubicBezTo>
                  <a:cubicBezTo>
                    <a:pt x="5983" y="6516"/>
                    <a:pt x="5992" y="6515"/>
                    <a:pt x="6002" y="6513"/>
                  </a:cubicBezTo>
                  <a:cubicBezTo>
                    <a:pt x="6109" y="6501"/>
                    <a:pt x="6168" y="6382"/>
                    <a:pt x="6121" y="6275"/>
                  </a:cubicBezTo>
                  <a:cubicBezTo>
                    <a:pt x="5990" y="6025"/>
                    <a:pt x="5633" y="5561"/>
                    <a:pt x="4656" y="5370"/>
                  </a:cubicBezTo>
                  <a:cubicBezTo>
                    <a:pt x="4646" y="5367"/>
                    <a:pt x="4634" y="5365"/>
                    <a:pt x="4622" y="5365"/>
                  </a:cubicBezTo>
                  <a:cubicBezTo>
                    <a:pt x="4594" y="5365"/>
                    <a:pt x="4562" y="5374"/>
                    <a:pt x="4537" y="5382"/>
                  </a:cubicBezTo>
                  <a:cubicBezTo>
                    <a:pt x="4501" y="5239"/>
                    <a:pt x="4418" y="5097"/>
                    <a:pt x="4347" y="4977"/>
                  </a:cubicBezTo>
                  <a:cubicBezTo>
                    <a:pt x="4359" y="4954"/>
                    <a:pt x="4394" y="4942"/>
                    <a:pt x="4418" y="4906"/>
                  </a:cubicBezTo>
                  <a:cubicBezTo>
                    <a:pt x="4859" y="4906"/>
                    <a:pt x="5252" y="5073"/>
                    <a:pt x="5573" y="5382"/>
                  </a:cubicBezTo>
                  <a:cubicBezTo>
                    <a:pt x="5597" y="5418"/>
                    <a:pt x="5644" y="5430"/>
                    <a:pt x="5692" y="5430"/>
                  </a:cubicBezTo>
                  <a:cubicBezTo>
                    <a:pt x="5752" y="5430"/>
                    <a:pt x="5787" y="5394"/>
                    <a:pt x="5823" y="5358"/>
                  </a:cubicBezTo>
                  <a:cubicBezTo>
                    <a:pt x="5847" y="5299"/>
                    <a:pt x="5847" y="5204"/>
                    <a:pt x="5787" y="5156"/>
                  </a:cubicBezTo>
                  <a:cubicBezTo>
                    <a:pt x="5454" y="4823"/>
                    <a:pt x="4990" y="4608"/>
                    <a:pt x="4513" y="4596"/>
                  </a:cubicBezTo>
                  <a:lnTo>
                    <a:pt x="4513" y="1251"/>
                  </a:lnTo>
                  <a:cubicBezTo>
                    <a:pt x="4513" y="727"/>
                    <a:pt x="4942" y="298"/>
                    <a:pt x="5466" y="298"/>
                  </a:cubicBezTo>
                  <a:lnTo>
                    <a:pt x="5752" y="298"/>
                  </a:lnTo>
                  <a:cubicBezTo>
                    <a:pt x="5787" y="298"/>
                    <a:pt x="5835" y="310"/>
                    <a:pt x="5883" y="310"/>
                  </a:cubicBezTo>
                  <a:cubicBezTo>
                    <a:pt x="6287" y="417"/>
                    <a:pt x="6549" y="786"/>
                    <a:pt x="6549" y="1227"/>
                  </a:cubicBezTo>
                  <a:lnTo>
                    <a:pt x="6549" y="1275"/>
                  </a:lnTo>
                  <a:cubicBezTo>
                    <a:pt x="6418" y="1287"/>
                    <a:pt x="6240" y="1334"/>
                    <a:pt x="6085" y="1489"/>
                  </a:cubicBezTo>
                  <a:cubicBezTo>
                    <a:pt x="5906" y="1644"/>
                    <a:pt x="5823" y="1882"/>
                    <a:pt x="5823" y="2203"/>
                  </a:cubicBezTo>
                  <a:cubicBezTo>
                    <a:pt x="5823" y="2287"/>
                    <a:pt x="5883" y="2346"/>
                    <a:pt x="5954" y="2358"/>
                  </a:cubicBezTo>
                  <a:cubicBezTo>
                    <a:pt x="5967" y="2361"/>
                    <a:pt x="5979" y="2362"/>
                    <a:pt x="5990" y="2362"/>
                  </a:cubicBezTo>
                  <a:cubicBezTo>
                    <a:pt x="6077" y="2362"/>
                    <a:pt x="6133" y="2287"/>
                    <a:pt x="6133" y="2203"/>
                  </a:cubicBezTo>
                  <a:cubicBezTo>
                    <a:pt x="6133" y="1977"/>
                    <a:pt x="6192" y="1822"/>
                    <a:pt x="6299" y="1727"/>
                  </a:cubicBezTo>
                  <a:cubicBezTo>
                    <a:pt x="6430" y="1584"/>
                    <a:pt x="6621" y="1584"/>
                    <a:pt x="6668" y="1584"/>
                  </a:cubicBezTo>
                  <a:cubicBezTo>
                    <a:pt x="7073" y="1679"/>
                    <a:pt x="7371" y="2060"/>
                    <a:pt x="7371" y="2513"/>
                  </a:cubicBezTo>
                  <a:cubicBezTo>
                    <a:pt x="7371" y="2644"/>
                    <a:pt x="7335" y="2775"/>
                    <a:pt x="7299" y="2918"/>
                  </a:cubicBezTo>
                  <a:cubicBezTo>
                    <a:pt x="7138" y="2832"/>
                    <a:pt x="6840" y="2736"/>
                    <a:pt x="6424" y="2736"/>
                  </a:cubicBezTo>
                  <a:cubicBezTo>
                    <a:pt x="6380" y="2736"/>
                    <a:pt x="6334" y="2737"/>
                    <a:pt x="6287" y="2739"/>
                  </a:cubicBezTo>
                  <a:cubicBezTo>
                    <a:pt x="6192" y="2739"/>
                    <a:pt x="6133" y="2799"/>
                    <a:pt x="6121" y="2882"/>
                  </a:cubicBezTo>
                  <a:cubicBezTo>
                    <a:pt x="6109" y="2989"/>
                    <a:pt x="6192" y="3061"/>
                    <a:pt x="6287" y="3061"/>
                  </a:cubicBezTo>
                  <a:cubicBezTo>
                    <a:pt x="6317" y="3059"/>
                    <a:pt x="6346" y="3059"/>
                    <a:pt x="6374" y="3059"/>
                  </a:cubicBezTo>
                  <a:cubicBezTo>
                    <a:pt x="6937" y="3059"/>
                    <a:pt x="7240" y="3275"/>
                    <a:pt x="7252" y="3275"/>
                  </a:cubicBezTo>
                  <a:lnTo>
                    <a:pt x="7264" y="3287"/>
                  </a:lnTo>
                  <a:cubicBezTo>
                    <a:pt x="7716" y="3537"/>
                    <a:pt x="7978" y="4025"/>
                    <a:pt x="7978" y="4561"/>
                  </a:cubicBezTo>
                  <a:cubicBezTo>
                    <a:pt x="7978" y="4858"/>
                    <a:pt x="7895" y="5144"/>
                    <a:pt x="7740" y="5382"/>
                  </a:cubicBezTo>
                  <a:cubicBezTo>
                    <a:pt x="7692" y="5454"/>
                    <a:pt x="7716" y="5549"/>
                    <a:pt x="7776" y="5608"/>
                  </a:cubicBezTo>
                  <a:cubicBezTo>
                    <a:pt x="7799" y="5632"/>
                    <a:pt x="7835" y="5632"/>
                    <a:pt x="7871" y="5632"/>
                  </a:cubicBezTo>
                  <a:cubicBezTo>
                    <a:pt x="7930" y="5632"/>
                    <a:pt x="7978" y="5608"/>
                    <a:pt x="8014" y="5561"/>
                  </a:cubicBezTo>
                  <a:cubicBezTo>
                    <a:pt x="8204" y="5263"/>
                    <a:pt x="8311" y="4918"/>
                    <a:pt x="8311" y="4561"/>
                  </a:cubicBezTo>
                  <a:cubicBezTo>
                    <a:pt x="8335" y="4001"/>
                    <a:pt x="8061" y="3453"/>
                    <a:pt x="7597" y="3120"/>
                  </a:cubicBezTo>
                  <a:cubicBezTo>
                    <a:pt x="7680" y="2941"/>
                    <a:pt x="7716" y="2751"/>
                    <a:pt x="7716" y="2560"/>
                  </a:cubicBezTo>
                  <a:cubicBezTo>
                    <a:pt x="7716" y="2013"/>
                    <a:pt x="7371" y="1537"/>
                    <a:pt x="6895" y="1358"/>
                  </a:cubicBezTo>
                  <a:lnTo>
                    <a:pt x="6895" y="1263"/>
                  </a:lnTo>
                  <a:cubicBezTo>
                    <a:pt x="6895" y="679"/>
                    <a:pt x="6525" y="179"/>
                    <a:pt x="5978" y="24"/>
                  </a:cubicBezTo>
                  <a:cubicBezTo>
                    <a:pt x="5930" y="13"/>
                    <a:pt x="5871" y="13"/>
                    <a:pt x="5823" y="1"/>
                  </a:cubicBezTo>
                  <a:lnTo>
                    <a:pt x="5478" y="1"/>
                  </a:lnTo>
                  <a:cubicBezTo>
                    <a:pt x="4787" y="1"/>
                    <a:pt x="4216" y="560"/>
                    <a:pt x="4216" y="1263"/>
                  </a:cubicBezTo>
                  <a:lnTo>
                    <a:pt x="4216" y="4692"/>
                  </a:lnTo>
                  <a:lnTo>
                    <a:pt x="4168" y="4727"/>
                  </a:lnTo>
                  <a:lnTo>
                    <a:pt x="4120" y="4692"/>
                  </a:lnTo>
                  <a:lnTo>
                    <a:pt x="4120" y="1263"/>
                  </a:lnTo>
                  <a:cubicBezTo>
                    <a:pt x="4120" y="560"/>
                    <a:pt x="3561" y="1"/>
                    <a:pt x="2858" y="1"/>
                  </a:cubicBezTo>
                  <a:close/>
                </a:path>
              </a:pathLst>
            </a:custGeom>
            <a:solidFill>
              <a:schemeClr val="dk1"/>
            </a:solidFill>
            <a:ln w="0">
              <a:noFill/>
            </a:ln>
          </p:spPr>
          <p:style>
            <a:lnRef idx="0"/>
            <a:fillRef idx="0"/>
            <a:effectRef idx="0"/>
            <a:fontRef idx="minor"/>
          </p:style>
        </p:sp>
        <p:sp>
          <p:nvSpPr>
            <p:cNvPr id="212" name="Google Shape;133;p17"/>
            <p:cNvSpPr/>
            <p:nvPr/>
          </p:nvSpPr>
          <p:spPr>
            <a:xfrm>
              <a:off x="7944840" y="2343240"/>
              <a:ext cx="57960" cy="27720"/>
            </a:xfrm>
            <a:custGeom>
              <a:avLst/>
              <a:gdLst/>
              <a:ahLst/>
              <a:rect l="l" t="t" r="r" b="b"/>
              <a:pathLst>
                <a:path w="1394" h="703">
                  <a:moveTo>
                    <a:pt x="454" y="0"/>
                  </a:moveTo>
                  <a:cubicBezTo>
                    <a:pt x="402" y="0"/>
                    <a:pt x="350" y="4"/>
                    <a:pt x="298" y="12"/>
                  </a:cubicBezTo>
                  <a:lnTo>
                    <a:pt x="155" y="24"/>
                  </a:lnTo>
                  <a:cubicBezTo>
                    <a:pt x="60" y="48"/>
                    <a:pt x="0" y="119"/>
                    <a:pt x="12" y="202"/>
                  </a:cubicBezTo>
                  <a:cubicBezTo>
                    <a:pt x="34" y="290"/>
                    <a:pt x="96" y="347"/>
                    <a:pt x="170" y="347"/>
                  </a:cubicBezTo>
                  <a:cubicBezTo>
                    <a:pt x="177" y="347"/>
                    <a:pt x="184" y="346"/>
                    <a:pt x="191" y="345"/>
                  </a:cubicBezTo>
                  <a:lnTo>
                    <a:pt x="346" y="321"/>
                  </a:lnTo>
                  <a:cubicBezTo>
                    <a:pt x="370" y="319"/>
                    <a:pt x="394" y="318"/>
                    <a:pt x="417" y="318"/>
                  </a:cubicBezTo>
                  <a:cubicBezTo>
                    <a:pt x="675" y="318"/>
                    <a:pt x="908" y="436"/>
                    <a:pt x="1072" y="643"/>
                  </a:cubicBezTo>
                  <a:cubicBezTo>
                    <a:pt x="1108" y="679"/>
                    <a:pt x="1143" y="702"/>
                    <a:pt x="1203" y="702"/>
                  </a:cubicBezTo>
                  <a:cubicBezTo>
                    <a:pt x="1239" y="702"/>
                    <a:pt x="1286" y="679"/>
                    <a:pt x="1298" y="667"/>
                  </a:cubicBezTo>
                  <a:cubicBezTo>
                    <a:pt x="1370" y="607"/>
                    <a:pt x="1394" y="524"/>
                    <a:pt x="1334" y="440"/>
                  </a:cubicBezTo>
                  <a:cubicBezTo>
                    <a:pt x="1126" y="171"/>
                    <a:pt x="802" y="0"/>
                    <a:pt x="454" y="0"/>
                  </a:cubicBezTo>
                  <a:close/>
                </a:path>
              </a:pathLst>
            </a:custGeom>
            <a:solidFill>
              <a:schemeClr val="dk1"/>
            </a:solidFill>
            <a:ln w="0">
              <a:noFill/>
            </a:ln>
          </p:spPr>
          <p:style>
            <a:lnRef idx="0"/>
            <a:fillRef idx="0"/>
            <a:effectRef idx="0"/>
            <a:fontRef idx="minor"/>
          </p:style>
        </p:sp>
        <p:sp>
          <p:nvSpPr>
            <p:cNvPr id="213" name="Google Shape;134;p17"/>
            <p:cNvSpPr/>
            <p:nvPr/>
          </p:nvSpPr>
          <p:spPr>
            <a:xfrm>
              <a:off x="8029080" y="2460960"/>
              <a:ext cx="37080" cy="46080"/>
            </a:xfrm>
            <a:custGeom>
              <a:avLst/>
              <a:gdLst/>
              <a:ahLst/>
              <a:rect l="l" t="t" r="r" b="b"/>
              <a:pathLst>
                <a:path w="894" h="1168">
                  <a:moveTo>
                    <a:pt x="181" y="1"/>
                  </a:moveTo>
                  <a:cubicBezTo>
                    <a:pt x="115" y="1"/>
                    <a:pt x="55" y="44"/>
                    <a:pt x="36" y="108"/>
                  </a:cubicBezTo>
                  <a:cubicBezTo>
                    <a:pt x="1" y="203"/>
                    <a:pt x="48" y="286"/>
                    <a:pt x="132" y="322"/>
                  </a:cubicBezTo>
                  <a:cubicBezTo>
                    <a:pt x="525" y="441"/>
                    <a:pt x="572" y="1025"/>
                    <a:pt x="572" y="1025"/>
                  </a:cubicBezTo>
                  <a:cubicBezTo>
                    <a:pt x="572" y="1108"/>
                    <a:pt x="644" y="1168"/>
                    <a:pt x="727" y="1168"/>
                  </a:cubicBezTo>
                  <a:lnTo>
                    <a:pt x="751" y="1168"/>
                  </a:lnTo>
                  <a:cubicBezTo>
                    <a:pt x="822" y="1168"/>
                    <a:pt x="894" y="1096"/>
                    <a:pt x="894" y="1001"/>
                  </a:cubicBezTo>
                  <a:cubicBezTo>
                    <a:pt x="894" y="977"/>
                    <a:pt x="846" y="203"/>
                    <a:pt x="239" y="13"/>
                  </a:cubicBezTo>
                  <a:cubicBezTo>
                    <a:pt x="220" y="4"/>
                    <a:pt x="200" y="1"/>
                    <a:pt x="181" y="1"/>
                  </a:cubicBezTo>
                  <a:close/>
                </a:path>
              </a:pathLst>
            </a:custGeom>
            <a:solidFill>
              <a:schemeClr val="dk1"/>
            </a:solidFill>
            <a:ln w="0">
              <a:noFill/>
            </a:ln>
          </p:spPr>
          <p:style>
            <a:lnRef idx="0"/>
            <a:fillRef idx="0"/>
            <a:effectRef idx="0"/>
            <a:fontRef idx="minor"/>
          </p:style>
        </p:sp>
        <p:sp>
          <p:nvSpPr>
            <p:cNvPr id="214" name="Google Shape;135;p17"/>
            <p:cNvSpPr/>
            <p:nvPr/>
          </p:nvSpPr>
          <p:spPr>
            <a:xfrm>
              <a:off x="7946280" y="2432880"/>
              <a:ext cx="33840" cy="61560"/>
            </a:xfrm>
            <a:custGeom>
              <a:avLst/>
              <a:gdLst/>
              <a:ahLst/>
              <a:rect l="l" t="t" r="r" b="b"/>
              <a:pathLst>
                <a:path w="822" h="1552">
                  <a:moveTo>
                    <a:pt x="646" y="0"/>
                  </a:moveTo>
                  <a:cubicBezTo>
                    <a:pt x="617" y="0"/>
                    <a:pt x="588" y="9"/>
                    <a:pt x="560" y="26"/>
                  </a:cubicBezTo>
                  <a:cubicBezTo>
                    <a:pt x="345" y="181"/>
                    <a:pt x="0" y="538"/>
                    <a:pt x="0" y="1383"/>
                  </a:cubicBezTo>
                  <a:cubicBezTo>
                    <a:pt x="0" y="1462"/>
                    <a:pt x="74" y="1551"/>
                    <a:pt x="163" y="1551"/>
                  </a:cubicBezTo>
                  <a:cubicBezTo>
                    <a:pt x="168" y="1551"/>
                    <a:pt x="173" y="1551"/>
                    <a:pt x="179" y="1550"/>
                  </a:cubicBezTo>
                  <a:cubicBezTo>
                    <a:pt x="250" y="1526"/>
                    <a:pt x="310" y="1455"/>
                    <a:pt x="310" y="1383"/>
                  </a:cubicBezTo>
                  <a:cubicBezTo>
                    <a:pt x="310" y="681"/>
                    <a:pt x="584" y="395"/>
                    <a:pt x="726" y="312"/>
                  </a:cubicBezTo>
                  <a:cubicBezTo>
                    <a:pt x="786" y="264"/>
                    <a:pt x="822" y="205"/>
                    <a:pt x="798" y="133"/>
                  </a:cubicBezTo>
                  <a:cubicBezTo>
                    <a:pt x="781" y="49"/>
                    <a:pt x="716" y="0"/>
                    <a:pt x="646" y="0"/>
                  </a:cubicBezTo>
                  <a:close/>
                </a:path>
              </a:pathLst>
            </a:custGeom>
            <a:solidFill>
              <a:schemeClr val="dk1"/>
            </a:solidFill>
            <a:ln w="0">
              <a:noFill/>
            </a:ln>
          </p:spPr>
          <p:style>
            <a:lnRef idx="0"/>
            <a:fillRef idx="0"/>
            <a:effectRef idx="0"/>
            <a:fontRef idx="minor"/>
          </p:style>
        </p:sp>
        <p:sp>
          <p:nvSpPr>
            <p:cNvPr id="215" name="Google Shape;136;p17"/>
            <p:cNvSpPr/>
            <p:nvPr/>
          </p:nvSpPr>
          <p:spPr>
            <a:xfrm>
              <a:off x="7815600" y="2343240"/>
              <a:ext cx="57960" cy="27360"/>
            </a:xfrm>
            <a:custGeom>
              <a:avLst/>
              <a:gdLst/>
              <a:ahLst/>
              <a:rect l="l" t="t" r="r" b="b"/>
              <a:pathLst>
                <a:path w="1394" h="700">
                  <a:moveTo>
                    <a:pt x="963" y="1"/>
                  </a:moveTo>
                  <a:cubicBezTo>
                    <a:pt x="614" y="1"/>
                    <a:pt x="272" y="163"/>
                    <a:pt x="60" y="437"/>
                  </a:cubicBezTo>
                  <a:cubicBezTo>
                    <a:pt x="1" y="521"/>
                    <a:pt x="25" y="616"/>
                    <a:pt x="96" y="664"/>
                  </a:cubicBezTo>
                  <a:cubicBezTo>
                    <a:pt x="120" y="676"/>
                    <a:pt x="156" y="699"/>
                    <a:pt x="179" y="699"/>
                  </a:cubicBezTo>
                  <a:cubicBezTo>
                    <a:pt x="227" y="699"/>
                    <a:pt x="287" y="664"/>
                    <a:pt x="322" y="640"/>
                  </a:cubicBezTo>
                  <a:cubicBezTo>
                    <a:pt x="464" y="433"/>
                    <a:pt x="716" y="315"/>
                    <a:pt x="976" y="315"/>
                  </a:cubicBezTo>
                  <a:cubicBezTo>
                    <a:pt x="1000" y="315"/>
                    <a:pt x="1025" y="316"/>
                    <a:pt x="1049" y="318"/>
                  </a:cubicBezTo>
                  <a:lnTo>
                    <a:pt x="1191" y="342"/>
                  </a:lnTo>
                  <a:cubicBezTo>
                    <a:pt x="1200" y="343"/>
                    <a:pt x="1208" y="344"/>
                    <a:pt x="1215" y="344"/>
                  </a:cubicBezTo>
                  <a:cubicBezTo>
                    <a:pt x="1298" y="344"/>
                    <a:pt x="1359" y="287"/>
                    <a:pt x="1370" y="199"/>
                  </a:cubicBezTo>
                  <a:cubicBezTo>
                    <a:pt x="1394" y="116"/>
                    <a:pt x="1334" y="21"/>
                    <a:pt x="1239" y="21"/>
                  </a:cubicBezTo>
                  <a:lnTo>
                    <a:pt x="1096" y="9"/>
                  </a:lnTo>
                  <a:cubicBezTo>
                    <a:pt x="1052" y="3"/>
                    <a:pt x="1007" y="1"/>
                    <a:pt x="963" y="1"/>
                  </a:cubicBezTo>
                  <a:close/>
                </a:path>
              </a:pathLst>
            </a:custGeom>
            <a:solidFill>
              <a:schemeClr val="dk1"/>
            </a:solidFill>
            <a:ln w="0">
              <a:noFill/>
            </a:ln>
          </p:spPr>
          <p:style>
            <a:lnRef idx="0"/>
            <a:fillRef idx="0"/>
            <a:effectRef idx="0"/>
            <a:fontRef idx="minor"/>
          </p:style>
        </p:sp>
        <p:sp>
          <p:nvSpPr>
            <p:cNvPr id="216" name="Google Shape;137;p17"/>
            <p:cNvSpPr/>
            <p:nvPr/>
          </p:nvSpPr>
          <p:spPr>
            <a:xfrm>
              <a:off x="7822440" y="2534400"/>
              <a:ext cx="73800" cy="52200"/>
            </a:xfrm>
            <a:custGeom>
              <a:avLst/>
              <a:gdLst/>
              <a:ahLst/>
              <a:rect l="l" t="t" r="r" b="b"/>
              <a:pathLst>
                <a:path w="1775" h="1321">
                  <a:moveTo>
                    <a:pt x="1604" y="1"/>
                  </a:moveTo>
                  <a:cubicBezTo>
                    <a:pt x="1586" y="1"/>
                    <a:pt x="1567" y="4"/>
                    <a:pt x="1548" y="11"/>
                  </a:cubicBezTo>
                  <a:cubicBezTo>
                    <a:pt x="179" y="309"/>
                    <a:pt x="36" y="1095"/>
                    <a:pt x="12" y="1118"/>
                  </a:cubicBezTo>
                  <a:cubicBezTo>
                    <a:pt x="1" y="1214"/>
                    <a:pt x="60" y="1297"/>
                    <a:pt x="155" y="1321"/>
                  </a:cubicBezTo>
                  <a:lnTo>
                    <a:pt x="179" y="1321"/>
                  </a:lnTo>
                  <a:cubicBezTo>
                    <a:pt x="251" y="1321"/>
                    <a:pt x="334" y="1261"/>
                    <a:pt x="346" y="1178"/>
                  </a:cubicBezTo>
                  <a:cubicBezTo>
                    <a:pt x="346" y="1178"/>
                    <a:pt x="477" y="571"/>
                    <a:pt x="1620" y="333"/>
                  </a:cubicBezTo>
                  <a:cubicBezTo>
                    <a:pt x="1715" y="309"/>
                    <a:pt x="1775" y="213"/>
                    <a:pt x="1739" y="130"/>
                  </a:cubicBezTo>
                  <a:cubicBezTo>
                    <a:pt x="1729" y="54"/>
                    <a:pt x="1674" y="1"/>
                    <a:pt x="1604" y="1"/>
                  </a:cubicBezTo>
                  <a:close/>
                </a:path>
              </a:pathLst>
            </a:custGeom>
            <a:solidFill>
              <a:schemeClr val="dk1"/>
            </a:solidFill>
            <a:ln w="0">
              <a:noFill/>
            </a:ln>
          </p:spPr>
          <p:style>
            <a:lnRef idx="0"/>
            <a:fillRef idx="0"/>
            <a:effectRef idx="0"/>
            <a:fontRef idx="minor"/>
          </p:style>
        </p:sp>
        <p:sp>
          <p:nvSpPr>
            <p:cNvPr id="217" name="Google Shape;138;p17"/>
            <p:cNvSpPr/>
            <p:nvPr/>
          </p:nvSpPr>
          <p:spPr>
            <a:xfrm>
              <a:off x="7752240" y="2460960"/>
              <a:ext cx="37080" cy="46080"/>
            </a:xfrm>
            <a:custGeom>
              <a:avLst/>
              <a:gdLst/>
              <a:ahLst/>
              <a:rect l="l" t="t" r="r" b="b"/>
              <a:pathLst>
                <a:path w="894" h="1168">
                  <a:moveTo>
                    <a:pt x="714" y="1"/>
                  </a:moveTo>
                  <a:cubicBezTo>
                    <a:pt x="694" y="1"/>
                    <a:pt x="675" y="4"/>
                    <a:pt x="656" y="13"/>
                  </a:cubicBezTo>
                  <a:cubicBezTo>
                    <a:pt x="60" y="203"/>
                    <a:pt x="1" y="965"/>
                    <a:pt x="1" y="1001"/>
                  </a:cubicBezTo>
                  <a:cubicBezTo>
                    <a:pt x="1" y="1096"/>
                    <a:pt x="60" y="1168"/>
                    <a:pt x="144" y="1168"/>
                  </a:cubicBezTo>
                  <a:lnTo>
                    <a:pt x="156" y="1168"/>
                  </a:lnTo>
                  <a:cubicBezTo>
                    <a:pt x="251" y="1168"/>
                    <a:pt x="322" y="1108"/>
                    <a:pt x="322" y="1025"/>
                  </a:cubicBezTo>
                  <a:cubicBezTo>
                    <a:pt x="322" y="1025"/>
                    <a:pt x="358" y="441"/>
                    <a:pt x="751" y="322"/>
                  </a:cubicBezTo>
                  <a:cubicBezTo>
                    <a:pt x="846" y="286"/>
                    <a:pt x="894" y="203"/>
                    <a:pt x="858" y="108"/>
                  </a:cubicBezTo>
                  <a:cubicBezTo>
                    <a:pt x="840" y="44"/>
                    <a:pt x="779" y="1"/>
                    <a:pt x="714" y="1"/>
                  </a:cubicBezTo>
                  <a:close/>
                </a:path>
              </a:pathLst>
            </a:custGeom>
            <a:solidFill>
              <a:schemeClr val="dk1"/>
            </a:solidFill>
            <a:ln w="0">
              <a:noFill/>
            </a:ln>
          </p:spPr>
          <p:style>
            <a:lnRef idx="0"/>
            <a:fillRef idx="0"/>
            <a:effectRef idx="0"/>
            <a:fontRef idx="minor"/>
          </p:style>
        </p:sp>
        <p:sp>
          <p:nvSpPr>
            <p:cNvPr id="218" name="Google Shape;139;p17"/>
            <p:cNvSpPr/>
            <p:nvPr/>
          </p:nvSpPr>
          <p:spPr>
            <a:xfrm>
              <a:off x="7837920" y="2432880"/>
              <a:ext cx="34560" cy="61920"/>
            </a:xfrm>
            <a:custGeom>
              <a:avLst/>
              <a:gdLst/>
              <a:ahLst/>
              <a:rect l="l" t="t" r="r" b="b"/>
              <a:pathLst>
                <a:path w="835" h="1562">
                  <a:moveTo>
                    <a:pt x="185" y="0"/>
                  </a:moveTo>
                  <a:cubicBezTo>
                    <a:pt x="112" y="0"/>
                    <a:pt x="41" y="49"/>
                    <a:pt x="24" y="133"/>
                  </a:cubicBezTo>
                  <a:cubicBezTo>
                    <a:pt x="1" y="193"/>
                    <a:pt x="36" y="264"/>
                    <a:pt x="96" y="312"/>
                  </a:cubicBezTo>
                  <a:cubicBezTo>
                    <a:pt x="239" y="419"/>
                    <a:pt x="513" y="681"/>
                    <a:pt x="513" y="1395"/>
                  </a:cubicBezTo>
                  <a:cubicBezTo>
                    <a:pt x="513" y="1491"/>
                    <a:pt x="584" y="1562"/>
                    <a:pt x="679" y="1562"/>
                  </a:cubicBezTo>
                  <a:cubicBezTo>
                    <a:pt x="763" y="1562"/>
                    <a:pt x="834" y="1491"/>
                    <a:pt x="834" y="1395"/>
                  </a:cubicBezTo>
                  <a:cubicBezTo>
                    <a:pt x="834" y="538"/>
                    <a:pt x="513" y="181"/>
                    <a:pt x="274" y="26"/>
                  </a:cubicBezTo>
                  <a:cubicBezTo>
                    <a:pt x="247" y="9"/>
                    <a:pt x="216" y="0"/>
                    <a:pt x="185" y="0"/>
                  </a:cubicBezTo>
                  <a:close/>
                </a:path>
              </a:pathLst>
            </a:custGeom>
            <a:solidFill>
              <a:schemeClr val="dk1"/>
            </a:solidFill>
            <a:ln w="0">
              <a:noFill/>
            </a:ln>
          </p:spPr>
          <p:style>
            <a:lnRef idx="0"/>
            <a:fillRef idx="0"/>
            <a:effectRef idx="0"/>
            <a:fontRef idx="minor"/>
          </p:style>
        </p:sp>
      </p:grpSp>
      <p:grpSp>
        <p:nvGrpSpPr>
          <p:cNvPr id="219" name="Google Shape;140;p17"/>
          <p:cNvGrpSpPr/>
          <p:nvPr/>
        </p:nvGrpSpPr>
        <p:grpSpPr>
          <a:xfrm>
            <a:off x="7707600" y="3082320"/>
            <a:ext cx="457920" cy="434160"/>
            <a:chOff x="7707600" y="3082320"/>
            <a:chExt cx="457920" cy="434160"/>
          </a:xfrm>
        </p:grpSpPr>
        <p:sp>
          <p:nvSpPr>
            <p:cNvPr id="220" name="Google Shape;141;p17"/>
            <p:cNvSpPr/>
            <p:nvPr/>
          </p:nvSpPr>
          <p:spPr>
            <a:xfrm>
              <a:off x="7707600" y="3082320"/>
              <a:ext cx="457920" cy="434160"/>
            </a:xfrm>
            <a:custGeom>
              <a:avLst/>
              <a:gdLst/>
              <a:ahLst/>
              <a:rect l="l" t="t" r="r" b="b"/>
              <a:pathLst>
                <a:path w="10967" h="1090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dk1"/>
            </a:solidFill>
            <a:ln w="0">
              <a:noFill/>
            </a:ln>
          </p:spPr>
          <p:style>
            <a:lnRef idx="0"/>
            <a:fillRef idx="0"/>
            <a:effectRef idx="0"/>
            <a:fontRef idx="minor"/>
          </p:style>
        </p:sp>
        <p:sp>
          <p:nvSpPr>
            <p:cNvPr id="221" name="Google Shape;142;p17"/>
            <p:cNvSpPr/>
            <p:nvPr/>
          </p:nvSpPr>
          <p:spPr>
            <a:xfrm>
              <a:off x="7801920" y="3171960"/>
              <a:ext cx="269280" cy="257400"/>
            </a:xfrm>
            <a:custGeom>
              <a:avLst/>
              <a:gdLst/>
              <a:ahLst/>
              <a:rect l="l" t="t" r="r" b="b"/>
              <a:pathLst>
                <a:path w="6455" h="6466">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dk1"/>
            </a:solidFill>
            <a:ln w="0">
              <a:noFill/>
            </a:ln>
          </p:spPr>
          <p:style>
            <a:lnRef idx="0"/>
            <a:fillRef idx="0"/>
            <a:effectRef idx="0"/>
            <a:fontRef idx="minor"/>
          </p:style>
        </p:sp>
        <p:sp>
          <p:nvSpPr>
            <p:cNvPr id="222" name="Google Shape;143;p17"/>
            <p:cNvSpPr/>
            <p:nvPr/>
          </p:nvSpPr>
          <p:spPr>
            <a:xfrm>
              <a:off x="7884000" y="3250080"/>
              <a:ext cx="105120" cy="100800"/>
            </a:xfrm>
            <a:custGeom>
              <a:avLst/>
              <a:gdLst/>
              <a:ahLst/>
              <a:rect l="l" t="t" r="r" b="b"/>
              <a:pathLst>
                <a:path w="2525" h="2537">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dk1"/>
            </a:solidFill>
            <a:ln w="0">
              <a:noFill/>
            </a:ln>
          </p:spPr>
          <p:style>
            <a:lnRef idx="0"/>
            <a:fillRef idx="0"/>
            <a:effectRef idx="0"/>
            <a:fontRef idx="minor"/>
          </p:style>
        </p:sp>
        <p:sp>
          <p:nvSpPr>
            <p:cNvPr id="223" name="Google Shape;144;p17"/>
            <p:cNvSpPr/>
            <p:nvPr/>
          </p:nvSpPr>
          <p:spPr>
            <a:xfrm>
              <a:off x="7835760" y="3204720"/>
              <a:ext cx="24120" cy="23040"/>
            </a:xfrm>
            <a:custGeom>
              <a:avLst/>
              <a:gdLst/>
              <a:ahLst/>
              <a:rect l="l" t="t" r="r" b="b"/>
              <a:pathLst>
                <a:path w="584" h="585">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w="0">
              <a:noFill/>
            </a:ln>
          </p:spPr>
          <p:style>
            <a:lnRef idx="0"/>
            <a:fillRef idx="0"/>
            <a:effectRef idx="0"/>
            <a:fontRef idx="minor"/>
          </p:style>
        </p:sp>
        <p:sp>
          <p:nvSpPr>
            <p:cNvPr id="224" name="Google Shape;145;p17"/>
            <p:cNvSpPr/>
            <p:nvPr/>
          </p:nvSpPr>
          <p:spPr>
            <a:xfrm>
              <a:off x="7870680" y="3204720"/>
              <a:ext cx="24480" cy="23040"/>
            </a:xfrm>
            <a:custGeom>
              <a:avLst/>
              <a:gdLst/>
              <a:ahLst/>
              <a:rect l="l" t="t" r="r" b="b"/>
              <a:pathLst>
                <a:path w="596" h="585">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dk1"/>
            </a:solidFill>
            <a:ln w="0">
              <a:noFill/>
            </a:ln>
          </p:spPr>
          <p:style>
            <a:lnRef idx="0"/>
            <a:fillRef idx="0"/>
            <a:effectRef idx="0"/>
            <a:fontRef idx="minor"/>
          </p:style>
        </p:sp>
        <p:sp>
          <p:nvSpPr>
            <p:cNvPr id="225" name="Google Shape;146;p17"/>
            <p:cNvSpPr/>
            <p:nvPr/>
          </p:nvSpPr>
          <p:spPr>
            <a:xfrm>
              <a:off x="7907040" y="3204720"/>
              <a:ext cx="24120" cy="23040"/>
            </a:xfrm>
            <a:custGeom>
              <a:avLst/>
              <a:gdLst/>
              <a:ahLst/>
              <a:rect l="l" t="t" r="r" b="b"/>
              <a:pathLst>
                <a:path w="584" h="585">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dk1"/>
            </a:solidFill>
            <a:ln w="0">
              <a:noFill/>
            </a:ln>
          </p:spPr>
          <p:style>
            <a:lnRef idx="0"/>
            <a:fillRef idx="0"/>
            <a:effectRef idx="0"/>
            <a:fontRef idx="minor"/>
          </p:style>
        </p:sp>
        <p:sp>
          <p:nvSpPr>
            <p:cNvPr id="226" name="Google Shape;147;p17"/>
            <p:cNvSpPr/>
            <p:nvPr/>
          </p:nvSpPr>
          <p:spPr>
            <a:xfrm>
              <a:off x="7942320" y="3204720"/>
              <a:ext cx="24120" cy="23040"/>
            </a:xfrm>
            <a:custGeom>
              <a:avLst/>
              <a:gdLst/>
              <a:ahLst/>
              <a:rect l="l" t="t" r="r" b="b"/>
              <a:pathLst>
                <a:path w="584" h="585">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w="0">
              <a:noFill/>
            </a:ln>
          </p:spPr>
          <p:style>
            <a:lnRef idx="0"/>
            <a:fillRef idx="0"/>
            <a:effectRef idx="0"/>
            <a:fontRef idx="minor"/>
          </p:style>
        </p:sp>
        <p:sp>
          <p:nvSpPr>
            <p:cNvPr id="227" name="Google Shape;148;p17"/>
            <p:cNvSpPr/>
            <p:nvPr/>
          </p:nvSpPr>
          <p:spPr>
            <a:xfrm>
              <a:off x="7977600" y="3204720"/>
              <a:ext cx="24120" cy="23040"/>
            </a:xfrm>
            <a:custGeom>
              <a:avLst/>
              <a:gdLst/>
              <a:ahLst/>
              <a:rect l="l" t="t" r="r" b="b"/>
              <a:pathLst>
                <a:path w="585" h="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dk1"/>
            </a:solidFill>
            <a:ln w="0">
              <a:noFill/>
            </a:ln>
          </p:spPr>
          <p:style>
            <a:lnRef idx="0"/>
            <a:fillRef idx="0"/>
            <a:effectRef idx="0"/>
            <a:fontRef idx="minor"/>
          </p:style>
        </p:sp>
        <p:sp>
          <p:nvSpPr>
            <p:cNvPr id="228" name="Google Shape;149;p17"/>
            <p:cNvSpPr/>
            <p:nvPr/>
          </p:nvSpPr>
          <p:spPr>
            <a:xfrm>
              <a:off x="8013600" y="3204720"/>
              <a:ext cx="23400" cy="23040"/>
            </a:xfrm>
            <a:custGeom>
              <a:avLst/>
              <a:gdLst/>
              <a:ahLst/>
              <a:rect l="l" t="t" r="r" b="b"/>
              <a:pathLst>
                <a:path w="572" h="585">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dk1"/>
            </a:solidFill>
            <a:ln w="0">
              <a:noFill/>
            </a:ln>
          </p:spPr>
          <p:style>
            <a:lnRef idx="0"/>
            <a:fillRef idx="0"/>
            <a:effectRef idx="0"/>
            <a:fontRef idx="minor"/>
          </p:style>
        </p:sp>
        <p:sp>
          <p:nvSpPr>
            <p:cNvPr id="229" name="Google Shape;150;p17"/>
            <p:cNvSpPr/>
            <p:nvPr/>
          </p:nvSpPr>
          <p:spPr>
            <a:xfrm>
              <a:off x="7835760" y="3373560"/>
              <a:ext cx="24120" cy="23040"/>
            </a:xfrm>
            <a:custGeom>
              <a:avLst/>
              <a:gdLst/>
              <a:ahLst/>
              <a:rect l="l" t="t" r="r" b="b"/>
              <a:pathLst>
                <a:path w="584" h="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w="0">
              <a:noFill/>
            </a:ln>
          </p:spPr>
          <p:style>
            <a:lnRef idx="0"/>
            <a:fillRef idx="0"/>
            <a:effectRef idx="0"/>
            <a:fontRef idx="minor"/>
          </p:style>
        </p:sp>
        <p:sp>
          <p:nvSpPr>
            <p:cNvPr id="230" name="Google Shape;151;p17"/>
            <p:cNvSpPr/>
            <p:nvPr/>
          </p:nvSpPr>
          <p:spPr>
            <a:xfrm>
              <a:off x="7870680" y="3373560"/>
              <a:ext cx="24480" cy="23040"/>
            </a:xfrm>
            <a:custGeom>
              <a:avLst/>
              <a:gdLst/>
              <a:ahLst/>
              <a:rect l="l" t="t" r="r" b="b"/>
              <a:pathLst>
                <a:path w="596" h="584">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dk1"/>
            </a:solidFill>
            <a:ln w="0">
              <a:noFill/>
            </a:ln>
          </p:spPr>
          <p:style>
            <a:lnRef idx="0"/>
            <a:fillRef idx="0"/>
            <a:effectRef idx="0"/>
            <a:fontRef idx="minor"/>
          </p:style>
        </p:sp>
        <p:sp>
          <p:nvSpPr>
            <p:cNvPr id="231" name="Google Shape;152;p17"/>
            <p:cNvSpPr/>
            <p:nvPr/>
          </p:nvSpPr>
          <p:spPr>
            <a:xfrm>
              <a:off x="7907040" y="3373560"/>
              <a:ext cx="24120" cy="23040"/>
            </a:xfrm>
            <a:custGeom>
              <a:avLst/>
              <a:gdLst/>
              <a:ahLst/>
              <a:rect l="l" t="t" r="r" b="b"/>
              <a:pathLst>
                <a:path w="584" h="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dk1"/>
            </a:solidFill>
            <a:ln w="0">
              <a:noFill/>
            </a:ln>
          </p:spPr>
          <p:style>
            <a:lnRef idx="0"/>
            <a:fillRef idx="0"/>
            <a:effectRef idx="0"/>
            <a:fontRef idx="minor"/>
          </p:style>
        </p:sp>
        <p:sp>
          <p:nvSpPr>
            <p:cNvPr id="232" name="Google Shape;153;p17"/>
            <p:cNvSpPr/>
            <p:nvPr/>
          </p:nvSpPr>
          <p:spPr>
            <a:xfrm>
              <a:off x="7942320" y="3373560"/>
              <a:ext cx="24120" cy="23040"/>
            </a:xfrm>
            <a:custGeom>
              <a:avLst/>
              <a:gdLst/>
              <a:ahLst/>
              <a:rect l="l" t="t" r="r" b="b"/>
              <a:pathLst>
                <a:path w="584" h="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w="0">
              <a:noFill/>
            </a:ln>
          </p:spPr>
          <p:style>
            <a:lnRef idx="0"/>
            <a:fillRef idx="0"/>
            <a:effectRef idx="0"/>
            <a:fontRef idx="minor"/>
          </p:style>
        </p:sp>
        <p:sp>
          <p:nvSpPr>
            <p:cNvPr id="233" name="Google Shape;154;p17"/>
            <p:cNvSpPr/>
            <p:nvPr/>
          </p:nvSpPr>
          <p:spPr>
            <a:xfrm>
              <a:off x="7977600" y="3373560"/>
              <a:ext cx="24120" cy="23040"/>
            </a:xfrm>
            <a:custGeom>
              <a:avLst/>
              <a:gdLst/>
              <a:ahLst/>
              <a:rect l="l" t="t" r="r" b="b"/>
              <a:pathLst>
                <a:path w="585" h="584">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dk1"/>
            </a:solidFill>
            <a:ln w="0">
              <a:noFill/>
            </a:ln>
          </p:spPr>
          <p:style>
            <a:lnRef idx="0"/>
            <a:fillRef idx="0"/>
            <a:effectRef idx="0"/>
            <a:fontRef idx="minor"/>
          </p:style>
        </p:sp>
        <p:sp>
          <p:nvSpPr>
            <p:cNvPr id="234" name="Google Shape;155;p17"/>
            <p:cNvSpPr/>
            <p:nvPr/>
          </p:nvSpPr>
          <p:spPr>
            <a:xfrm>
              <a:off x="8013600" y="3373560"/>
              <a:ext cx="23400" cy="23040"/>
            </a:xfrm>
            <a:custGeom>
              <a:avLst/>
              <a:gdLst/>
              <a:ahLst/>
              <a:rect l="l" t="t" r="r" b="b"/>
              <a:pathLst>
                <a:path w="572" h="584">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dk1"/>
            </a:solidFill>
            <a:ln w="0">
              <a:noFill/>
            </a:ln>
          </p:spPr>
          <p:style>
            <a:lnRef idx="0"/>
            <a:fillRef idx="0"/>
            <a:effectRef idx="0"/>
            <a:fontRef idx="minor"/>
          </p:style>
        </p:sp>
        <p:sp>
          <p:nvSpPr>
            <p:cNvPr id="235" name="Google Shape;156;p17"/>
            <p:cNvSpPr/>
            <p:nvPr/>
          </p:nvSpPr>
          <p:spPr>
            <a:xfrm>
              <a:off x="7835760" y="3238560"/>
              <a:ext cx="24120" cy="23040"/>
            </a:xfrm>
            <a:custGeom>
              <a:avLst/>
              <a:gdLst/>
              <a:ahLst/>
              <a:rect l="l" t="t" r="r" b="b"/>
              <a:pathLst>
                <a:path w="584" h="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dk1"/>
            </a:solidFill>
            <a:ln w="0">
              <a:noFill/>
            </a:ln>
          </p:spPr>
          <p:style>
            <a:lnRef idx="0"/>
            <a:fillRef idx="0"/>
            <a:effectRef idx="0"/>
            <a:fontRef idx="minor"/>
          </p:style>
        </p:sp>
        <p:sp>
          <p:nvSpPr>
            <p:cNvPr id="236" name="Google Shape;157;p17"/>
            <p:cNvSpPr/>
            <p:nvPr/>
          </p:nvSpPr>
          <p:spPr>
            <a:xfrm>
              <a:off x="7835760" y="3272400"/>
              <a:ext cx="24120" cy="22320"/>
            </a:xfrm>
            <a:custGeom>
              <a:avLst/>
              <a:gdLst/>
              <a:ahLst/>
              <a:rect l="l" t="t" r="r" b="b"/>
              <a:pathLst>
                <a:path w="584" h="573">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dk1"/>
            </a:solidFill>
            <a:ln w="0">
              <a:noFill/>
            </a:ln>
          </p:spPr>
          <p:style>
            <a:lnRef idx="0"/>
            <a:fillRef idx="0"/>
            <a:effectRef idx="0"/>
            <a:fontRef idx="minor"/>
          </p:style>
        </p:sp>
        <p:sp>
          <p:nvSpPr>
            <p:cNvPr id="237" name="Google Shape;158;p17"/>
            <p:cNvSpPr/>
            <p:nvPr/>
          </p:nvSpPr>
          <p:spPr>
            <a:xfrm>
              <a:off x="7835760" y="3306240"/>
              <a:ext cx="24120" cy="23040"/>
            </a:xfrm>
            <a:custGeom>
              <a:avLst/>
              <a:gdLst/>
              <a:ahLst/>
              <a:rect l="l" t="t" r="r" b="b"/>
              <a:pathLst>
                <a:path w="584" h="585">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dk1"/>
            </a:solidFill>
            <a:ln w="0">
              <a:noFill/>
            </a:ln>
          </p:spPr>
          <p:style>
            <a:lnRef idx="0"/>
            <a:fillRef idx="0"/>
            <a:effectRef idx="0"/>
            <a:fontRef idx="minor"/>
          </p:style>
        </p:sp>
        <p:sp>
          <p:nvSpPr>
            <p:cNvPr id="238" name="Google Shape;159;p17"/>
            <p:cNvSpPr/>
            <p:nvPr/>
          </p:nvSpPr>
          <p:spPr>
            <a:xfrm>
              <a:off x="7835760" y="3340080"/>
              <a:ext cx="24120" cy="23040"/>
            </a:xfrm>
            <a:custGeom>
              <a:avLst/>
              <a:gdLst/>
              <a:ahLst/>
              <a:rect l="l" t="t" r="r" b="b"/>
              <a:pathLst>
                <a:path w="584" h="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dk1"/>
            </a:solidFill>
            <a:ln w="0">
              <a:noFill/>
            </a:ln>
          </p:spPr>
          <p:style>
            <a:lnRef idx="0"/>
            <a:fillRef idx="0"/>
            <a:effectRef idx="0"/>
            <a:fontRef idx="minor"/>
          </p:style>
        </p:sp>
        <p:sp>
          <p:nvSpPr>
            <p:cNvPr id="239" name="Google Shape;160;p17"/>
            <p:cNvSpPr/>
            <p:nvPr/>
          </p:nvSpPr>
          <p:spPr>
            <a:xfrm>
              <a:off x="8013600" y="3238560"/>
              <a:ext cx="23400" cy="23040"/>
            </a:xfrm>
            <a:custGeom>
              <a:avLst/>
              <a:gdLst/>
              <a:ahLst/>
              <a:rect l="l" t="t" r="r" b="b"/>
              <a:pathLst>
                <a:path w="572" h="584">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dk1"/>
            </a:solidFill>
            <a:ln w="0">
              <a:noFill/>
            </a:ln>
          </p:spPr>
          <p:style>
            <a:lnRef idx="0"/>
            <a:fillRef idx="0"/>
            <a:effectRef idx="0"/>
            <a:fontRef idx="minor"/>
          </p:style>
        </p:sp>
        <p:sp>
          <p:nvSpPr>
            <p:cNvPr id="240" name="Google Shape;161;p17"/>
            <p:cNvSpPr/>
            <p:nvPr/>
          </p:nvSpPr>
          <p:spPr>
            <a:xfrm>
              <a:off x="8013600" y="3272400"/>
              <a:ext cx="23400" cy="22320"/>
            </a:xfrm>
            <a:custGeom>
              <a:avLst/>
              <a:gdLst/>
              <a:ahLst/>
              <a:rect l="l" t="t" r="r" b="b"/>
              <a:pathLst>
                <a:path w="572" h="573">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dk1"/>
            </a:solidFill>
            <a:ln w="0">
              <a:noFill/>
            </a:ln>
          </p:spPr>
          <p:style>
            <a:lnRef idx="0"/>
            <a:fillRef idx="0"/>
            <a:effectRef idx="0"/>
            <a:fontRef idx="minor"/>
          </p:style>
        </p:sp>
        <p:sp>
          <p:nvSpPr>
            <p:cNvPr id="241" name="Google Shape;162;p17"/>
            <p:cNvSpPr/>
            <p:nvPr/>
          </p:nvSpPr>
          <p:spPr>
            <a:xfrm>
              <a:off x="8013600" y="3306240"/>
              <a:ext cx="23400" cy="23040"/>
            </a:xfrm>
            <a:custGeom>
              <a:avLst/>
              <a:gdLst/>
              <a:ahLst/>
              <a:rect l="l" t="t" r="r" b="b"/>
              <a:pathLst>
                <a:path w="572" h="585">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dk1"/>
            </a:solidFill>
            <a:ln w="0">
              <a:noFill/>
            </a:ln>
          </p:spPr>
          <p:style>
            <a:lnRef idx="0"/>
            <a:fillRef idx="0"/>
            <a:effectRef idx="0"/>
            <a:fontRef idx="minor"/>
          </p:style>
        </p:sp>
        <p:sp>
          <p:nvSpPr>
            <p:cNvPr id="242" name="Google Shape;163;p17"/>
            <p:cNvSpPr/>
            <p:nvPr/>
          </p:nvSpPr>
          <p:spPr>
            <a:xfrm>
              <a:off x="8013600" y="3340080"/>
              <a:ext cx="23400" cy="23040"/>
            </a:xfrm>
            <a:custGeom>
              <a:avLst/>
              <a:gdLst/>
              <a:ahLst/>
              <a:rect l="l" t="t" r="r" b="b"/>
              <a:pathLst>
                <a:path w="572" h="584">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720000" y="62136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e81981"/>
                </a:solidFill>
                <a:latin typeface="Quantico"/>
                <a:ea typeface="Quantico"/>
              </a:rPr>
              <a:t>&lt;/ </a:t>
            </a:r>
            <a:r>
              <a:rPr b="0" lang="en" sz="3300" spc="-1" strike="noStrike">
                <a:solidFill>
                  <a:srgbClr val="ffffff"/>
                </a:solidFill>
                <a:latin typeface="Quantico"/>
                <a:ea typeface="Quantico"/>
              </a:rPr>
              <a:t>Comparative Analysis &amp; Conclusion</a:t>
            </a:r>
            <a:endParaRPr b="0" lang="en-IN" sz="3300" spc="-1" strike="noStrike">
              <a:solidFill>
                <a:srgbClr val="000000"/>
              </a:solidFill>
              <a:latin typeface="Arial"/>
            </a:endParaRPr>
          </a:p>
        </p:txBody>
      </p:sp>
      <p:sp>
        <p:nvSpPr>
          <p:cNvPr id="361"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ffffff"/>
                </a:solidFill>
                <a:latin typeface="Arial"/>
                <a:ea typeface="Arial"/>
              </a:rPr>
              <a:t>Comparative Analysis &amp; Conclusion</a:t>
            </a:r>
            <a:endParaRPr b="0" lang="en-IN" sz="1200" spc="-1" strike="noStrike">
              <a:latin typeface="Arial"/>
            </a:endParaRPr>
          </a:p>
        </p:txBody>
      </p:sp>
      <p:sp>
        <p:nvSpPr>
          <p:cNvPr id="362" name="TextBox 4"/>
          <p:cNvSpPr/>
          <p:nvPr/>
        </p:nvSpPr>
        <p:spPr>
          <a:xfrm>
            <a:off x="1173600" y="1197360"/>
            <a:ext cx="6639120" cy="319248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ffffff"/>
              </a:buClr>
              <a:buFont typeface="Arial"/>
              <a:buChar char="•"/>
            </a:pPr>
            <a:r>
              <a:rPr b="0" lang="en-US" sz="1200" spc="-1" strike="noStrike">
                <a:solidFill>
                  <a:srgbClr val="ffffff"/>
                </a:solidFill>
                <a:latin typeface="Source Code Pro"/>
                <a:ea typeface="Source Code Pro"/>
              </a:rPr>
              <a:t>The highest results were achieved with proposed approach of the</a:t>
            </a:r>
            <a:endParaRPr b="0" lang="en-IN" sz="1200" spc="-1" strike="noStrike">
              <a:latin typeface="Arial"/>
            </a:endParaRPr>
          </a:p>
          <a:p>
            <a:pPr>
              <a:lnSpc>
                <a:spcPct val="100000"/>
              </a:lnSpc>
              <a:buNone/>
            </a:pPr>
            <a:r>
              <a:rPr b="0" lang="en-US" sz="1200" spc="-1" strike="noStrike">
                <a:solidFill>
                  <a:srgbClr val="ffffff"/>
                </a:solidFill>
                <a:latin typeface="Source Code Pro"/>
                <a:ea typeface="Source Code Pro"/>
              </a:rPr>
              <a:t>HYBRID MACHINE LEARNING ALGORITHMS, with an accuracy of 98.12%, precision of 97.31%, recall of 96.33%, specificity of 96.55%, and F1-score of 95.89%, which outperformed the other utilized machine learning models.</a:t>
            </a:r>
            <a:endParaRPr b="0" lang="en-IN" sz="1200" spc="-1" strike="noStrike">
              <a:latin typeface="Arial"/>
            </a:endParaRPr>
          </a:p>
          <a:p>
            <a:pPr>
              <a:lnSpc>
                <a:spcPct val="100000"/>
              </a:lnSpc>
              <a:buNone/>
            </a:pPr>
            <a:endParaRPr b="0" lang="en-IN" sz="1200" spc="-1" strike="noStrike">
              <a:latin typeface="Arial"/>
            </a:endParaRPr>
          </a:p>
          <a:p>
            <a:pPr marL="171360" indent="-171360">
              <a:lnSpc>
                <a:spcPct val="100000"/>
              </a:lnSpc>
              <a:buClr>
                <a:srgbClr val="ffffff"/>
              </a:buClr>
              <a:buFont typeface="Arial"/>
              <a:buChar char="•"/>
            </a:pPr>
            <a:r>
              <a:rPr b="0" lang="en-US" sz="1200" spc="-1" strike="noStrike">
                <a:solidFill>
                  <a:srgbClr val="ffffff"/>
                </a:solidFill>
                <a:latin typeface="Source Code Pro"/>
                <a:ea typeface="Source Code Pro"/>
              </a:rPr>
              <a:t>machine learning model that consists of linear approaches or</a:t>
            </a:r>
            <a:endParaRPr b="0" lang="en-IN" sz="1200" spc="-1" strike="noStrike">
              <a:latin typeface="Arial"/>
            </a:endParaRPr>
          </a:p>
          <a:p>
            <a:pPr>
              <a:lnSpc>
                <a:spcPct val="100000"/>
              </a:lnSpc>
              <a:buNone/>
            </a:pPr>
            <a:r>
              <a:rPr b="0" lang="en-US" sz="1200" spc="-1" strike="noStrike">
                <a:solidFill>
                  <a:srgbClr val="ffffff"/>
                </a:solidFill>
                <a:latin typeface="Source Code Pro"/>
                <a:ea typeface="Source Code Pro"/>
              </a:rPr>
              <a:t>probabilistic approaches, such as linear regression and support vector machines, do not perform very well and show very low results. </a:t>
            </a:r>
            <a:endParaRPr b="0" lang="en-IN" sz="1200" spc="-1" strike="noStrike">
              <a:latin typeface="Arial"/>
            </a:endParaRPr>
          </a:p>
          <a:p>
            <a:pPr>
              <a:lnSpc>
                <a:spcPct val="100000"/>
              </a:lnSpc>
              <a:buNone/>
            </a:pPr>
            <a:endParaRPr b="0" lang="en-IN" sz="1200" spc="-1" strike="noStrike">
              <a:latin typeface="Arial"/>
            </a:endParaRPr>
          </a:p>
          <a:p>
            <a:pPr marL="171360" indent="-171360">
              <a:lnSpc>
                <a:spcPct val="100000"/>
              </a:lnSpc>
              <a:buClr>
                <a:srgbClr val="ffffff"/>
              </a:buClr>
              <a:buFont typeface="Arial"/>
              <a:buChar char="•"/>
            </a:pPr>
            <a:r>
              <a:rPr b="0" lang="en-US" sz="1200" spc="-1" strike="noStrike">
                <a:solidFill>
                  <a:srgbClr val="ffffff"/>
                </a:solidFill>
                <a:latin typeface="Source Code Pro"/>
                <a:ea typeface="Source Code Pro"/>
              </a:rPr>
              <a:t>The ensemble and tree-based models presented highly effective and</a:t>
            </a:r>
            <a:endParaRPr b="0" lang="en-IN" sz="1200" spc="-1" strike="noStrike">
              <a:latin typeface="Arial"/>
            </a:endParaRPr>
          </a:p>
          <a:p>
            <a:pPr>
              <a:lnSpc>
                <a:spcPct val="100000"/>
              </a:lnSpc>
              <a:buNone/>
            </a:pPr>
            <a:r>
              <a:rPr b="0" lang="en-US" sz="1200" spc="-1" strike="noStrike">
                <a:solidFill>
                  <a:srgbClr val="ffffff"/>
                </a:solidFill>
                <a:latin typeface="Source Code Pro"/>
                <a:ea typeface="Source Code Pro"/>
              </a:rPr>
              <a:t>significant results in the classification of phishing URLs. </a:t>
            </a:r>
            <a:endParaRPr b="0" lang="en-IN" sz="1200" spc="-1" strike="noStrike">
              <a:latin typeface="Arial"/>
            </a:endParaRPr>
          </a:p>
          <a:p>
            <a:pPr>
              <a:lnSpc>
                <a:spcPct val="100000"/>
              </a:lnSpc>
              <a:buNone/>
            </a:pPr>
            <a:r>
              <a:rPr b="0" lang="en-US" sz="1200" spc="-1" strike="noStrike">
                <a:solidFill>
                  <a:srgbClr val="ffffff"/>
                </a:solidFill>
                <a:latin typeface="Source Code Pro"/>
                <a:ea typeface="Source Code Pro"/>
              </a:rPr>
              <a:t>Tree architecture-based models presented better results than linear and probabilistic models </a:t>
            </a:r>
            <a:endParaRPr b="0" lang="en-IN" sz="1200" spc="-1" strike="noStrike">
              <a:latin typeface="Arial"/>
            </a:endParaRPr>
          </a:p>
          <a:p>
            <a:pPr>
              <a:lnSpc>
                <a:spcPct val="100000"/>
              </a:lnSpc>
              <a:buNone/>
            </a:pPr>
            <a:endParaRPr b="0" lang="en-IN" sz="1200" spc="-1" strike="noStrike">
              <a:latin typeface="Arial"/>
            </a:endParaRPr>
          </a:p>
          <a:p>
            <a:pPr marL="171360" indent="-171360">
              <a:lnSpc>
                <a:spcPct val="100000"/>
              </a:lnSpc>
              <a:buClr>
                <a:srgbClr val="ffffff"/>
              </a:buClr>
              <a:buFont typeface="Arial"/>
              <a:buChar char="•"/>
            </a:pPr>
            <a:r>
              <a:rPr b="0" lang="en-US" sz="1200" spc="-1" strike="noStrike">
                <a:solidFill>
                  <a:srgbClr val="ffffff"/>
                </a:solidFill>
                <a:latin typeface="Source Code Pro"/>
                <a:ea typeface="Source Code Pro"/>
              </a:rPr>
              <a:t>The hybrid model performed better and yielded higher accuracy</a:t>
            </a:r>
            <a:endParaRPr b="0" lang="en-IN" sz="1200" spc="-1" strike="noStrike">
              <a:latin typeface="Arial"/>
            </a:endParaRPr>
          </a:p>
          <a:p>
            <a:pPr>
              <a:lnSpc>
                <a:spcPct val="100000"/>
              </a:lnSpc>
              <a:buNone/>
            </a:pPr>
            <a:r>
              <a:rPr b="0" lang="en-US" sz="1200" spc="-1" strike="noStrike">
                <a:solidFill>
                  <a:srgbClr val="ffffff"/>
                </a:solidFill>
                <a:latin typeface="Source Code Pro"/>
                <a:ea typeface="Source Code Pro"/>
              </a:rPr>
              <a:t>results than the other machine learning models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515160" y="546480"/>
            <a:ext cx="7703640" cy="575640"/>
          </a:xfrm>
          <a:prstGeom prst="rect">
            <a:avLst/>
          </a:prstGeom>
          <a:noFill/>
          <a:ln w="0">
            <a:noFill/>
          </a:ln>
        </p:spPr>
        <p:txBody>
          <a:bodyPr tIns="91440" bIns="91440" anchor="t">
            <a:noAutofit/>
          </a:bodyPr>
          <a:p>
            <a:pPr>
              <a:lnSpc>
                <a:spcPct val="100000"/>
              </a:lnSpc>
              <a:buNone/>
            </a:pPr>
            <a:r>
              <a:rPr b="0" lang="en" sz="3300" spc="-1" strike="noStrike">
                <a:solidFill>
                  <a:srgbClr val="e81981"/>
                </a:solidFill>
                <a:latin typeface="Quantico"/>
                <a:ea typeface="Quantico"/>
              </a:rPr>
              <a:t>&lt;/ </a:t>
            </a:r>
            <a:r>
              <a:rPr b="0" lang="en" sz="3300" spc="-1" strike="noStrike">
                <a:solidFill>
                  <a:srgbClr val="ffffff"/>
                </a:solidFill>
                <a:latin typeface="Quantico"/>
                <a:ea typeface="Quantico"/>
              </a:rPr>
              <a:t>Comparative Analysis &amp; Conclusion</a:t>
            </a:r>
            <a:endParaRPr b="0" lang="en-IN" sz="3300" spc="-1" strike="noStrike">
              <a:solidFill>
                <a:srgbClr val="000000"/>
              </a:solidFill>
              <a:latin typeface="Arial"/>
            </a:endParaRPr>
          </a:p>
        </p:txBody>
      </p:sp>
      <p:sp>
        <p:nvSpPr>
          <p:cNvPr id="364" name="Rectangle: Rounded Corners 2"/>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ffffff"/>
                </a:solidFill>
                <a:latin typeface="Arial"/>
                <a:ea typeface="Arial"/>
              </a:rPr>
              <a:t>Comparative Analysis &amp; Conclusion</a:t>
            </a:r>
            <a:endParaRPr b="0" lang="en-IN" sz="1200" spc="-1" strike="noStrike">
              <a:latin typeface="Arial"/>
            </a:endParaRPr>
          </a:p>
        </p:txBody>
      </p:sp>
      <p:sp>
        <p:nvSpPr>
          <p:cNvPr id="365" name="TextBox 3"/>
          <p:cNvSpPr/>
          <p:nvPr/>
        </p:nvSpPr>
        <p:spPr>
          <a:xfrm>
            <a:off x="20520" y="1224720"/>
            <a:ext cx="5717880" cy="252324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ffffff"/>
              </a:buClr>
              <a:buFont typeface="Arial"/>
              <a:buChar char="•"/>
            </a:pPr>
            <a:r>
              <a:rPr b="0" lang="en-US" sz="1600" spc="-1" strike="noStrike">
                <a:solidFill>
                  <a:srgbClr val="ffffff"/>
                </a:solidFill>
                <a:latin typeface="Source Code Pro"/>
                <a:ea typeface="Source Code Pro"/>
              </a:rPr>
              <a:t>Some other Solutions:</a:t>
            </a:r>
            <a:endParaRPr b="0" lang="en-IN" sz="1600" spc="-1" strike="noStrike">
              <a:latin typeface="Arial"/>
            </a:endParaRPr>
          </a:p>
          <a:p>
            <a:pPr marL="228600" indent="-228600">
              <a:lnSpc>
                <a:spcPct val="100000"/>
              </a:lnSpc>
              <a:buClr>
                <a:srgbClr val="ffffff"/>
              </a:buClr>
              <a:buFont typeface="Arial"/>
              <a:buAutoNum type="arabicPeriod"/>
            </a:pPr>
            <a:r>
              <a:rPr b="0" lang="en-US" sz="1600" spc="-1" strike="noStrike">
                <a:solidFill>
                  <a:srgbClr val="ffffff"/>
                </a:solidFill>
                <a:latin typeface="Source Code Pro"/>
                <a:ea typeface="Source Code Pro"/>
              </a:rPr>
              <a:t>User education</a:t>
            </a:r>
            <a:endParaRPr b="0" lang="en-IN" sz="1600" spc="-1" strike="noStrike">
              <a:latin typeface="Arial"/>
            </a:endParaRPr>
          </a:p>
          <a:p>
            <a:pPr>
              <a:lnSpc>
                <a:spcPct val="100000"/>
              </a:lnSpc>
              <a:buNone/>
            </a:pPr>
            <a:endParaRPr b="0" lang="en-IN" sz="1600" spc="-1" strike="noStrike">
              <a:latin typeface="Arial"/>
            </a:endParaRPr>
          </a:p>
          <a:p>
            <a:pPr marL="228600" indent="-228600">
              <a:lnSpc>
                <a:spcPct val="100000"/>
              </a:lnSpc>
              <a:buClr>
                <a:srgbClr val="ffffff"/>
              </a:buClr>
              <a:buFont typeface="Arial"/>
              <a:buAutoNum type="arabicPeriod"/>
            </a:pPr>
            <a:r>
              <a:rPr b="0" lang="en-US" sz="1600" spc="-1" strike="noStrike">
                <a:solidFill>
                  <a:srgbClr val="ffffff"/>
                </a:solidFill>
                <a:latin typeface="Source Code Pro"/>
                <a:ea typeface="Source Code Pro"/>
              </a:rPr>
              <a:t>DMARK – Domain Based Message Authentication</a:t>
            </a:r>
            <a:endParaRPr b="0" lang="en-IN" sz="1600" spc="-1" strike="noStrike">
              <a:latin typeface="Arial"/>
            </a:endParaRPr>
          </a:p>
          <a:p>
            <a:pPr>
              <a:lnSpc>
                <a:spcPct val="100000"/>
              </a:lnSpc>
              <a:buNone/>
            </a:pPr>
            <a:endParaRPr b="0" lang="en-IN" sz="1600" spc="-1" strike="noStrike">
              <a:latin typeface="Arial"/>
            </a:endParaRPr>
          </a:p>
          <a:p>
            <a:pPr marL="228600" indent="-228600">
              <a:lnSpc>
                <a:spcPct val="100000"/>
              </a:lnSpc>
              <a:buClr>
                <a:srgbClr val="ffffff"/>
              </a:buClr>
              <a:buFont typeface="Arial"/>
              <a:buAutoNum type="arabicPeriod"/>
            </a:pPr>
            <a:r>
              <a:rPr b="0" lang="en-US" sz="1600" spc="-1" strike="noStrike">
                <a:solidFill>
                  <a:srgbClr val="ffffff"/>
                </a:solidFill>
                <a:latin typeface="Source Code Pro"/>
                <a:ea typeface="Source Code Pro"/>
              </a:rPr>
              <a:t>WAF – Web Application Firewalls</a:t>
            </a:r>
            <a:endParaRPr b="0" lang="en-IN" sz="1600" spc="-1" strike="noStrike">
              <a:latin typeface="Arial"/>
            </a:endParaRPr>
          </a:p>
          <a:p>
            <a:pPr>
              <a:lnSpc>
                <a:spcPct val="100000"/>
              </a:lnSpc>
              <a:buNone/>
            </a:pPr>
            <a:endParaRPr b="0" lang="en-IN" sz="1600" spc="-1" strike="noStrike">
              <a:latin typeface="Arial"/>
            </a:endParaRPr>
          </a:p>
          <a:p>
            <a:pPr marL="228600" indent="-228600">
              <a:lnSpc>
                <a:spcPct val="100000"/>
              </a:lnSpc>
              <a:buClr>
                <a:srgbClr val="ffffff"/>
              </a:buClr>
              <a:buFont typeface="Arial"/>
              <a:buAutoNum type="arabicPeriod"/>
            </a:pPr>
            <a:r>
              <a:rPr b="0" lang="en-US" sz="1600" spc="-1" strike="noStrike">
                <a:solidFill>
                  <a:srgbClr val="ffffff"/>
                </a:solidFill>
                <a:latin typeface="Source Code Pro"/>
                <a:ea typeface="Source Code Pro"/>
              </a:rPr>
              <a:t>MFA – Multi Factor Verification</a:t>
            </a:r>
            <a:endParaRPr b="0" lang="en-IN" sz="1600" spc="-1" strike="noStrike">
              <a:latin typeface="Arial"/>
            </a:endParaRPr>
          </a:p>
          <a:p>
            <a:pPr>
              <a:lnSpc>
                <a:spcPct val="100000"/>
              </a:lnSpc>
              <a:buNone/>
            </a:pPr>
            <a:endParaRPr b="0" lang="en-IN" sz="1600" spc="-1" strike="noStrike">
              <a:latin typeface="Arial"/>
            </a:endParaRPr>
          </a:p>
          <a:p>
            <a:pPr marL="228600" indent="-228600">
              <a:lnSpc>
                <a:spcPct val="100000"/>
              </a:lnSpc>
              <a:buClr>
                <a:srgbClr val="ffffff"/>
              </a:buClr>
              <a:buFont typeface="Arial"/>
              <a:buAutoNum type="arabicPeriod"/>
            </a:pPr>
            <a:r>
              <a:rPr b="0" lang="en-US" sz="1600" spc="-1" strike="noStrike">
                <a:solidFill>
                  <a:srgbClr val="ffffff"/>
                </a:solidFill>
                <a:latin typeface="Source Code Pro"/>
                <a:ea typeface="Source Code Pro"/>
              </a:rPr>
              <a:t>SEG – Secure Email Gateways. </a:t>
            </a:r>
            <a:endParaRPr b="0" lang="en-IN" sz="1600" spc="-1" strike="noStrike">
              <a:latin typeface="Arial"/>
            </a:endParaRPr>
          </a:p>
        </p:txBody>
      </p:sp>
      <p:sp>
        <p:nvSpPr>
          <p:cNvPr id="366" name="TextBox 5"/>
          <p:cNvSpPr/>
          <p:nvPr/>
        </p:nvSpPr>
        <p:spPr>
          <a:xfrm>
            <a:off x="146880" y="4133520"/>
            <a:ext cx="885024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e81981"/>
                </a:solidFill>
                <a:latin typeface="Source Code Pro"/>
                <a:ea typeface="Source Code Pro"/>
              </a:rPr>
              <a:t>And Many More are on the brink of coming into the real-world application from the brilliant minds of wonderful engineers, the responsibility is lying with us...</a:t>
            </a:r>
            <a:endParaRPr b="0" lang="en-IN" sz="1600" spc="-1" strike="noStrike">
              <a:latin typeface="Arial"/>
            </a:endParaRPr>
          </a:p>
        </p:txBody>
      </p:sp>
      <p:grpSp>
        <p:nvGrpSpPr>
          <p:cNvPr id="367" name="Group 10"/>
          <p:cNvGrpSpPr/>
          <p:nvPr/>
        </p:nvGrpSpPr>
        <p:grpSpPr>
          <a:xfrm>
            <a:off x="5687640" y="1257120"/>
            <a:ext cx="3258000" cy="2395800"/>
            <a:chOff x="5687640" y="1257120"/>
            <a:chExt cx="3258000" cy="2395800"/>
          </a:xfrm>
        </p:grpSpPr>
        <p:pic>
          <p:nvPicPr>
            <p:cNvPr id="368" name="Picture 7" descr="A toy character next to a person&#10;&#10;Description automatically generated"/>
            <p:cNvPicPr/>
            <p:nvPr/>
          </p:nvPicPr>
          <p:blipFill>
            <a:blip r:embed="rId1"/>
            <a:srcRect l="5312" t="-254" r="4079" b="10041"/>
            <a:stretch/>
          </p:blipFill>
          <p:spPr>
            <a:xfrm>
              <a:off x="5687640" y="1257120"/>
              <a:ext cx="3258000" cy="2117160"/>
            </a:xfrm>
            <a:prstGeom prst="rect">
              <a:avLst/>
            </a:prstGeom>
            <a:ln w="0">
              <a:noFill/>
            </a:ln>
          </p:spPr>
        </p:pic>
        <p:sp>
          <p:nvSpPr>
            <p:cNvPr id="369" name="Rectangle: Rounded Corners 8"/>
            <p:cNvSpPr/>
            <p:nvPr/>
          </p:nvSpPr>
          <p:spPr>
            <a:xfrm>
              <a:off x="5806440" y="3096720"/>
              <a:ext cx="3072240" cy="556200"/>
            </a:xfrm>
            <a:prstGeom prst="roundRect">
              <a:avLst>
                <a:gd name="adj" fmla="val 16667"/>
              </a:avLst>
            </a:prstGeom>
            <a:solidFill>
              <a:schemeClr val="bg2">
                <a:lumMod val="50000"/>
                <a:lumOff val="50000"/>
              </a:schemeClr>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100" spc="-1" strike="noStrike">
                  <a:solidFill>
                    <a:srgbClr val="242830"/>
                  </a:solidFill>
                  <a:latin typeface="Arial"/>
                  <a:ea typeface="Arial"/>
                </a:rPr>
                <a:t>Don’t Worry woody, SGGSIE&amp;Tians are here to take care of the Phishing problem…!!!! </a:t>
              </a:r>
              <a:endParaRPr b="0" lang="en-IN" sz="1100" spc="-1" strike="noStrike">
                <a:latin typeface="Arial"/>
              </a:endParaRPr>
            </a:p>
          </p:txBody>
        </p:sp>
      </p:gr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371" name="Picture 2" descr="137,716 Navy Blue Stock Photos, Pictures &amp; Royalty-Free Images - iStock"/>
          <p:cNvPicPr/>
          <p:nvPr/>
        </p:nvPicPr>
        <p:blipFill>
          <a:blip r:embed="rId1"/>
          <a:stretch/>
        </p:blipFill>
        <p:spPr>
          <a:xfrm>
            <a:off x="0" y="0"/>
            <a:ext cx="9158040" cy="6857640"/>
          </a:xfrm>
          <a:prstGeom prst="rect">
            <a:avLst/>
          </a:prstGeom>
          <a:ln w="0">
            <a:noFill/>
          </a:ln>
        </p:spPr>
      </p:pic>
      <p:pic>
        <p:nvPicPr>
          <p:cNvPr id="372" name="Picture 3" descr=""/>
          <p:cNvPicPr/>
          <p:nvPr/>
        </p:nvPicPr>
        <p:blipFill>
          <a:blip r:embed="rId2"/>
          <a:stretch/>
        </p:blipFill>
        <p:spPr>
          <a:xfrm>
            <a:off x="1522800" y="710640"/>
            <a:ext cx="6900840" cy="4159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374" name="Google Shape;205;p19"/>
          <p:cNvGrpSpPr/>
          <p:nvPr/>
        </p:nvGrpSpPr>
        <p:grpSpPr>
          <a:xfrm>
            <a:off x="713520" y="3396240"/>
            <a:ext cx="1825200" cy="933480"/>
            <a:chOff x="713520" y="3396240"/>
            <a:chExt cx="1825200" cy="933480"/>
          </a:xfrm>
        </p:grpSpPr>
        <p:sp>
          <p:nvSpPr>
            <p:cNvPr id="375" name="Google Shape;206;p19"/>
            <p:cNvSpPr/>
            <p:nvPr/>
          </p:nvSpPr>
          <p:spPr>
            <a:xfrm>
              <a:off x="713520" y="339624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376" name="Google Shape;207;p19"/>
            <p:cNvSpPr/>
            <p:nvPr/>
          </p:nvSpPr>
          <p:spPr>
            <a:xfrm>
              <a:off x="713520" y="378144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grpSp>
        <p:nvGrpSpPr>
          <p:cNvPr id="377" name="Google Shape;208;p19"/>
          <p:cNvGrpSpPr/>
          <p:nvPr/>
        </p:nvGrpSpPr>
        <p:grpSpPr>
          <a:xfrm>
            <a:off x="6598440" y="3396240"/>
            <a:ext cx="1825200" cy="933480"/>
            <a:chOff x="6598440" y="3396240"/>
            <a:chExt cx="1825200" cy="933480"/>
          </a:xfrm>
        </p:grpSpPr>
        <p:sp>
          <p:nvSpPr>
            <p:cNvPr id="378" name="Google Shape;209;p19"/>
            <p:cNvSpPr/>
            <p:nvPr/>
          </p:nvSpPr>
          <p:spPr>
            <a:xfrm>
              <a:off x="6598440" y="339624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Saturn</a:t>
              </a:r>
              <a:endParaRPr b="0" lang="en-IN" sz="2200" spc="-1" strike="noStrike">
                <a:latin typeface="Arial"/>
              </a:endParaRPr>
            </a:p>
          </p:txBody>
        </p:sp>
        <p:sp>
          <p:nvSpPr>
            <p:cNvPr id="379" name="Google Shape;210;p19"/>
            <p:cNvSpPr/>
            <p:nvPr/>
          </p:nvSpPr>
          <p:spPr>
            <a:xfrm>
              <a:off x="6598440" y="378144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It was named after a Roman god</a:t>
              </a:r>
              <a:endParaRPr b="0" lang="en-IN" sz="1200" spc="-1" strike="noStrike">
                <a:latin typeface="Arial"/>
              </a:endParaRPr>
            </a:p>
          </p:txBody>
        </p:sp>
      </p:grpSp>
      <p:grpSp>
        <p:nvGrpSpPr>
          <p:cNvPr id="380" name="Google Shape;211;p19"/>
          <p:cNvGrpSpPr/>
          <p:nvPr/>
        </p:nvGrpSpPr>
        <p:grpSpPr>
          <a:xfrm>
            <a:off x="3656160" y="3396240"/>
            <a:ext cx="1825200" cy="933480"/>
            <a:chOff x="3656160" y="3396240"/>
            <a:chExt cx="1825200" cy="933480"/>
          </a:xfrm>
        </p:grpSpPr>
        <p:sp>
          <p:nvSpPr>
            <p:cNvPr id="381" name="Google Shape;212;p19"/>
            <p:cNvSpPr/>
            <p:nvPr/>
          </p:nvSpPr>
          <p:spPr>
            <a:xfrm>
              <a:off x="3656160" y="339624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382" name="Google Shape;213;p19"/>
            <p:cNvSpPr/>
            <p:nvPr/>
          </p:nvSpPr>
          <p:spPr>
            <a:xfrm>
              <a:off x="3656160" y="378144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It doesn’t have a solid surface</a:t>
              </a:r>
              <a:endParaRPr b="0" lang="en-IN" sz="1200" spc="-1" strike="noStrike">
                <a:latin typeface="Arial"/>
              </a:endParaRPr>
            </a:p>
          </p:txBody>
        </p:sp>
      </p:grpSp>
      <p:grpSp>
        <p:nvGrpSpPr>
          <p:cNvPr id="383" name="Google Shape;214;p19"/>
          <p:cNvGrpSpPr/>
          <p:nvPr/>
        </p:nvGrpSpPr>
        <p:grpSpPr>
          <a:xfrm>
            <a:off x="2184840" y="1573560"/>
            <a:ext cx="1825200" cy="936360"/>
            <a:chOff x="2184840" y="1573560"/>
            <a:chExt cx="1825200" cy="936360"/>
          </a:xfrm>
        </p:grpSpPr>
        <p:sp>
          <p:nvSpPr>
            <p:cNvPr id="384" name="Google Shape;215;p19"/>
            <p:cNvSpPr/>
            <p:nvPr/>
          </p:nvSpPr>
          <p:spPr>
            <a:xfrm>
              <a:off x="2184840" y="2053080"/>
              <a:ext cx="182520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385" name="Google Shape;216;p19"/>
            <p:cNvSpPr/>
            <p:nvPr/>
          </p:nvSpPr>
          <p:spPr>
            <a:xfrm>
              <a:off x="2184840" y="1573560"/>
              <a:ext cx="1825200" cy="54828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Mars is actually a cold planet</a:t>
              </a:r>
              <a:endParaRPr b="0" lang="en-IN" sz="1200" spc="-1" strike="noStrike">
                <a:latin typeface="Arial"/>
              </a:endParaRPr>
            </a:p>
          </p:txBody>
        </p:sp>
      </p:grpSp>
      <p:grpSp>
        <p:nvGrpSpPr>
          <p:cNvPr id="386" name="Google Shape;217;p19"/>
          <p:cNvGrpSpPr/>
          <p:nvPr/>
        </p:nvGrpSpPr>
        <p:grpSpPr>
          <a:xfrm>
            <a:off x="5127120" y="1573560"/>
            <a:ext cx="1825200" cy="936360"/>
            <a:chOff x="5127120" y="1573560"/>
            <a:chExt cx="1825200" cy="936360"/>
          </a:xfrm>
        </p:grpSpPr>
        <p:sp>
          <p:nvSpPr>
            <p:cNvPr id="387" name="Google Shape;218;p19"/>
            <p:cNvSpPr/>
            <p:nvPr/>
          </p:nvSpPr>
          <p:spPr>
            <a:xfrm>
              <a:off x="5127120" y="2053080"/>
              <a:ext cx="182520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388" name="Google Shape;219;p19"/>
            <p:cNvSpPr/>
            <p:nvPr/>
          </p:nvSpPr>
          <p:spPr>
            <a:xfrm>
              <a:off x="5127120" y="1573560"/>
              <a:ext cx="1825200" cy="54828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Venus is a very hot planet</a:t>
              </a:r>
              <a:endParaRPr b="0" lang="en-IN" sz="1200" spc="-1" strike="noStrike">
                <a:latin typeface="Arial"/>
              </a:endParaRPr>
            </a:p>
          </p:txBody>
        </p:sp>
      </p:grpSp>
      <p:sp>
        <p:nvSpPr>
          <p:cNvPr id="389" name="Google Shape;220;p19"/>
          <p:cNvSpPr/>
          <p:nvPr/>
        </p:nvSpPr>
        <p:spPr>
          <a:xfrm>
            <a:off x="1377000" y="2705040"/>
            <a:ext cx="498240" cy="498240"/>
          </a:xfrm>
          <a:prstGeom prst="rect">
            <a:avLst/>
          </a:prstGeom>
          <a:noFill/>
          <a:ln w="9525">
            <a:solidFill>
              <a:srgbClr val="ffffff"/>
            </a:solidFill>
            <a:round/>
          </a:ln>
        </p:spPr>
        <p:style>
          <a:lnRef idx="0"/>
          <a:fillRef idx="0"/>
          <a:effectRef idx="0"/>
          <a:fontRef idx="minor"/>
        </p:style>
      </p:sp>
      <p:sp>
        <p:nvSpPr>
          <p:cNvPr id="390" name="Google Shape;221;p19"/>
          <p:cNvSpPr/>
          <p:nvPr/>
        </p:nvSpPr>
        <p:spPr>
          <a:xfrm>
            <a:off x="2848320" y="2705040"/>
            <a:ext cx="498240" cy="498240"/>
          </a:xfrm>
          <a:prstGeom prst="rect">
            <a:avLst/>
          </a:prstGeom>
          <a:noFill/>
          <a:ln w="9525">
            <a:solidFill>
              <a:srgbClr val="ffffff"/>
            </a:solidFill>
            <a:round/>
          </a:ln>
        </p:spPr>
        <p:style>
          <a:lnRef idx="0"/>
          <a:fillRef idx="0"/>
          <a:effectRef idx="0"/>
          <a:fontRef idx="minor"/>
        </p:style>
      </p:sp>
      <p:sp>
        <p:nvSpPr>
          <p:cNvPr id="391" name="Google Shape;222;p19"/>
          <p:cNvSpPr/>
          <p:nvPr/>
        </p:nvSpPr>
        <p:spPr>
          <a:xfrm>
            <a:off x="4319640" y="2705040"/>
            <a:ext cx="498240" cy="498240"/>
          </a:xfrm>
          <a:prstGeom prst="rect">
            <a:avLst/>
          </a:prstGeom>
          <a:noFill/>
          <a:ln w="9525">
            <a:solidFill>
              <a:srgbClr val="ffffff"/>
            </a:solidFill>
            <a:round/>
          </a:ln>
        </p:spPr>
        <p:style>
          <a:lnRef idx="0"/>
          <a:fillRef idx="0"/>
          <a:effectRef idx="0"/>
          <a:fontRef idx="minor"/>
        </p:style>
      </p:sp>
      <p:sp>
        <p:nvSpPr>
          <p:cNvPr id="392" name="Google Shape;223;p19"/>
          <p:cNvSpPr/>
          <p:nvPr/>
        </p:nvSpPr>
        <p:spPr>
          <a:xfrm>
            <a:off x="5790600" y="2705040"/>
            <a:ext cx="498240" cy="498240"/>
          </a:xfrm>
          <a:prstGeom prst="rect">
            <a:avLst/>
          </a:prstGeom>
          <a:noFill/>
          <a:ln w="9525">
            <a:solidFill>
              <a:srgbClr val="ffffff"/>
            </a:solidFill>
            <a:round/>
          </a:ln>
        </p:spPr>
        <p:style>
          <a:lnRef idx="0"/>
          <a:fillRef idx="0"/>
          <a:effectRef idx="0"/>
          <a:fontRef idx="minor"/>
        </p:style>
      </p:sp>
      <p:sp>
        <p:nvSpPr>
          <p:cNvPr id="393" name="Google Shape;224;p19"/>
          <p:cNvSpPr/>
          <p:nvPr/>
        </p:nvSpPr>
        <p:spPr>
          <a:xfrm>
            <a:off x="7261920" y="2705040"/>
            <a:ext cx="498240" cy="498240"/>
          </a:xfrm>
          <a:prstGeom prst="rect">
            <a:avLst/>
          </a:prstGeom>
          <a:noFill/>
          <a:ln w="9525">
            <a:solidFill>
              <a:srgbClr val="ffffff"/>
            </a:solidFill>
            <a:round/>
          </a:ln>
        </p:spPr>
        <p:style>
          <a:lnRef idx="0"/>
          <a:fillRef idx="0"/>
          <a:effectRef idx="0"/>
          <a:fontRef idx="minor"/>
        </p:style>
      </p:sp>
      <p:sp>
        <p:nvSpPr>
          <p:cNvPr id="394" name="Google Shape;225;p19"/>
          <p:cNvSpPr/>
          <p:nvPr/>
        </p:nvSpPr>
        <p:spPr>
          <a:xfrm flipH="1" rot="16200000">
            <a:off x="2112120" y="2218680"/>
            <a:ext cx="249120" cy="1221480"/>
          </a:xfrm>
          <a:prstGeom prst="bentConnector4">
            <a:avLst>
              <a:gd name="adj1" fmla="val -95517"/>
              <a:gd name="adj2" fmla="val 60202"/>
            </a:avLst>
          </a:prstGeom>
          <a:noFill/>
          <a:ln w="9525">
            <a:solidFill>
              <a:srgbClr val="ffffff"/>
            </a:solidFill>
            <a:round/>
          </a:ln>
        </p:spPr>
        <p:style>
          <a:lnRef idx="0"/>
          <a:fillRef idx="0"/>
          <a:effectRef idx="0"/>
          <a:fontRef idx="minor"/>
        </p:style>
      </p:sp>
      <p:sp>
        <p:nvSpPr>
          <p:cNvPr id="395" name="Google Shape;226;p19"/>
          <p:cNvSpPr/>
          <p:nvPr/>
        </p:nvSpPr>
        <p:spPr>
          <a:xfrm rot="16200000">
            <a:off x="3583440" y="2468160"/>
            <a:ext cx="249120" cy="1221480"/>
          </a:xfrm>
          <a:prstGeom prst="bentConnector4">
            <a:avLst>
              <a:gd name="adj1" fmla="val -95517"/>
              <a:gd name="adj2" fmla="val 60202"/>
            </a:avLst>
          </a:prstGeom>
          <a:noFill/>
          <a:ln w="9525">
            <a:solidFill>
              <a:srgbClr val="ffffff"/>
            </a:solidFill>
            <a:round/>
          </a:ln>
        </p:spPr>
        <p:style>
          <a:lnRef idx="0"/>
          <a:fillRef idx="0"/>
          <a:effectRef idx="0"/>
          <a:fontRef idx="minor"/>
        </p:style>
      </p:sp>
      <p:sp>
        <p:nvSpPr>
          <p:cNvPr id="396" name="Google Shape;227;p19"/>
          <p:cNvSpPr/>
          <p:nvPr/>
        </p:nvSpPr>
        <p:spPr>
          <a:xfrm flipH="1" rot="16200000">
            <a:off x="5054400" y="2218680"/>
            <a:ext cx="249120" cy="1221480"/>
          </a:xfrm>
          <a:prstGeom prst="bentConnector4">
            <a:avLst>
              <a:gd name="adj1" fmla="val -95517"/>
              <a:gd name="adj2" fmla="val 60202"/>
            </a:avLst>
          </a:prstGeom>
          <a:noFill/>
          <a:ln w="9525">
            <a:solidFill>
              <a:srgbClr val="ffffff"/>
            </a:solidFill>
            <a:round/>
          </a:ln>
        </p:spPr>
        <p:style>
          <a:lnRef idx="0"/>
          <a:fillRef idx="0"/>
          <a:effectRef idx="0"/>
          <a:fontRef idx="minor"/>
        </p:style>
      </p:sp>
      <p:sp>
        <p:nvSpPr>
          <p:cNvPr id="397" name="Google Shape;228;p19"/>
          <p:cNvSpPr/>
          <p:nvPr/>
        </p:nvSpPr>
        <p:spPr>
          <a:xfrm rot="16200000">
            <a:off x="6526080" y="2468160"/>
            <a:ext cx="249120" cy="1221480"/>
          </a:xfrm>
          <a:prstGeom prst="bentConnector4">
            <a:avLst>
              <a:gd name="adj1" fmla="val -95517"/>
              <a:gd name="adj2" fmla="val 60202"/>
            </a:avLst>
          </a:prstGeom>
          <a:noFill/>
          <a:ln w="9525">
            <a:solidFill>
              <a:srgbClr val="ffffff"/>
            </a:solidFill>
            <a:round/>
          </a:ln>
        </p:spPr>
        <p:style>
          <a:lnRef idx="0"/>
          <a:fillRef idx="0"/>
          <a:effectRef idx="0"/>
          <a:fontRef idx="minor"/>
        </p:style>
      </p:sp>
      <p:sp>
        <p:nvSpPr>
          <p:cNvPr id="398" name="Google Shape;229;p19"/>
          <p:cNvSpPr/>
          <p:nvPr/>
        </p:nvSpPr>
        <p:spPr>
          <a:xfrm rot="10800000">
            <a:off x="3097080" y="2510640"/>
            <a:ext cx="360" cy="1944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399" name="Google Shape;230;p19"/>
          <p:cNvSpPr/>
          <p:nvPr/>
        </p:nvSpPr>
        <p:spPr>
          <a:xfrm>
            <a:off x="1626480" y="3203640"/>
            <a:ext cx="360" cy="1926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400" name="Google Shape;231;p19"/>
          <p:cNvSpPr/>
          <p:nvPr/>
        </p:nvSpPr>
        <p:spPr>
          <a:xfrm>
            <a:off x="4568760" y="3203640"/>
            <a:ext cx="360" cy="1926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401" name="Google Shape;232;p19"/>
          <p:cNvSpPr/>
          <p:nvPr/>
        </p:nvSpPr>
        <p:spPr>
          <a:xfrm rot="10800000">
            <a:off x="6039720" y="2510640"/>
            <a:ext cx="360" cy="1944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402" name="Google Shape;233;p19"/>
          <p:cNvSpPr/>
          <p:nvPr/>
        </p:nvSpPr>
        <p:spPr>
          <a:xfrm>
            <a:off x="7511400" y="3203640"/>
            <a:ext cx="360" cy="1926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grpSp>
        <p:nvGrpSpPr>
          <p:cNvPr id="403" name="Google Shape;234;p19"/>
          <p:cNvGrpSpPr/>
          <p:nvPr/>
        </p:nvGrpSpPr>
        <p:grpSpPr>
          <a:xfrm>
            <a:off x="1454400" y="2769840"/>
            <a:ext cx="343800" cy="368280"/>
            <a:chOff x="1454400" y="2769840"/>
            <a:chExt cx="343800" cy="368280"/>
          </a:xfrm>
        </p:grpSpPr>
        <p:sp>
          <p:nvSpPr>
            <p:cNvPr id="404" name="Google Shape;235;p19"/>
            <p:cNvSpPr/>
            <p:nvPr/>
          </p:nvSpPr>
          <p:spPr>
            <a:xfrm>
              <a:off x="1510920" y="2831400"/>
              <a:ext cx="225360" cy="306720"/>
            </a:xfrm>
            <a:custGeom>
              <a:avLst/>
              <a:gdLst/>
              <a:ahLst/>
              <a:rect l="l" t="t" r="r" b="b"/>
              <a:pathLst>
                <a:path w="7109" h="967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w="0">
              <a:noFill/>
            </a:ln>
          </p:spPr>
          <p:style>
            <a:lnRef idx="0"/>
            <a:fillRef idx="0"/>
            <a:effectRef idx="0"/>
            <a:fontRef idx="minor"/>
          </p:style>
        </p:sp>
        <p:sp>
          <p:nvSpPr>
            <p:cNvPr id="405" name="Google Shape;236;p19"/>
            <p:cNvSpPr/>
            <p:nvPr/>
          </p:nvSpPr>
          <p:spPr>
            <a:xfrm>
              <a:off x="1749960" y="2936160"/>
              <a:ext cx="48240" cy="11160"/>
            </a:xfrm>
            <a:custGeom>
              <a:avLst/>
              <a:gdLst/>
              <a:ahLst/>
              <a:rect l="l" t="t" r="r" b="b"/>
              <a:pathLst>
                <a:path w="1525" h="359">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w="0">
              <a:noFill/>
            </a:ln>
          </p:spPr>
          <p:style>
            <a:lnRef idx="0"/>
            <a:fillRef idx="0"/>
            <a:effectRef idx="0"/>
            <a:fontRef idx="minor"/>
          </p:style>
        </p:sp>
        <p:sp>
          <p:nvSpPr>
            <p:cNvPr id="406" name="Google Shape;237;p19"/>
            <p:cNvSpPr/>
            <p:nvPr/>
          </p:nvSpPr>
          <p:spPr>
            <a:xfrm>
              <a:off x="1454400" y="2936160"/>
              <a:ext cx="48240" cy="11160"/>
            </a:xfrm>
            <a:custGeom>
              <a:avLst/>
              <a:gdLst/>
              <a:ahLst/>
              <a:rect l="l" t="t" r="r" b="b"/>
              <a:pathLst>
                <a:path w="1525" h="359">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w="0">
              <a:noFill/>
            </a:ln>
          </p:spPr>
          <p:style>
            <a:lnRef idx="0"/>
            <a:fillRef idx="0"/>
            <a:effectRef idx="0"/>
            <a:fontRef idx="minor"/>
          </p:style>
        </p:sp>
        <p:sp>
          <p:nvSpPr>
            <p:cNvPr id="407" name="Google Shape;238;p19"/>
            <p:cNvSpPr/>
            <p:nvPr/>
          </p:nvSpPr>
          <p:spPr>
            <a:xfrm>
              <a:off x="1620720" y="2769840"/>
              <a:ext cx="11160" cy="47520"/>
            </a:xfrm>
            <a:custGeom>
              <a:avLst/>
              <a:gdLst/>
              <a:ahLst/>
              <a:rect l="l" t="t" r="r" b="b"/>
              <a:pathLst>
                <a:path w="359" h="1513">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w="0">
              <a:noFill/>
            </a:ln>
          </p:spPr>
          <p:style>
            <a:lnRef idx="0"/>
            <a:fillRef idx="0"/>
            <a:effectRef idx="0"/>
            <a:fontRef idx="minor"/>
          </p:style>
        </p:sp>
        <p:sp>
          <p:nvSpPr>
            <p:cNvPr id="408" name="Google Shape;239;p19"/>
            <p:cNvSpPr/>
            <p:nvPr/>
          </p:nvSpPr>
          <p:spPr>
            <a:xfrm>
              <a:off x="1683720" y="2808360"/>
              <a:ext cx="22320" cy="27360"/>
            </a:xfrm>
            <a:custGeom>
              <a:avLst/>
              <a:gdLst/>
              <a:ahLst/>
              <a:rect l="l" t="t" r="r" b="b"/>
              <a:pathLst>
                <a:path w="715" h="874">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w="0">
              <a:noFill/>
            </a:ln>
          </p:spPr>
          <p:style>
            <a:lnRef idx="0"/>
            <a:fillRef idx="0"/>
            <a:effectRef idx="0"/>
            <a:fontRef idx="minor"/>
          </p:style>
        </p:sp>
        <p:sp>
          <p:nvSpPr>
            <p:cNvPr id="409" name="Google Shape;240;p19"/>
            <p:cNvSpPr/>
            <p:nvPr/>
          </p:nvSpPr>
          <p:spPr>
            <a:xfrm>
              <a:off x="1545480" y="3047760"/>
              <a:ext cx="22320" cy="27360"/>
            </a:xfrm>
            <a:custGeom>
              <a:avLst/>
              <a:gdLst/>
              <a:ahLst/>
              <a:rect l="l" t="t" r="r" b="b"/>
              <a:pathLst>
                <a:path w="715" h="868">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w="0">
              <a:noFill/>
            </a:ln>
          </p:spPr>
          <p:style>
            <a:lnRef idx="0"/>
            <a:fillRef idx="0"/>
            <a:effectRef idx="0"/>
            <a:fontRef idx="minor"/>
          </p:style>
        </p:sp>
        <p:sp>
          <p:nvSpPr>
            <p:cNvPr id="410" name="Google Shape;241;p19"/>
            <p:cNvSpPr/>
            <p:nvPr/>
          </p:nvSpPr>
          <p:spPr>
            <a:xfrm>
              <a:off x="1545480" y="2808000"/>
              <a:ext cx="22320" cy="27720"/>
            </a:xfrm>
            <a:custGeom>
              <a:avLst/>
              <a:gdLst/>
              <a:ahLst/>
              <a:rect l="l" t="t" r="r" b="b"/>
              <a:pathLst>
                <a:path w="715" h="888">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w="0">
              <a:noFill/>
            </a:ln>
          </p:spPr>
          <p:style>
            <a:lnRef idx="0"/>
            <a:fillRef idx="0"/>
            <a:effectRef idx="0"/>
            <a:fontRef idx="minor"/>
          </p:style>
        </p:sp>
        <p:sp>
          <p:nvSpPr>
            <p:cNvPr id="411" name="Google Shape;242;p19"/>
            <p:cNvSpPr/>
            <p:nvPr/>
          </p:nvSpPr>
          <p:spPr>
            <a:xfrm>
              <a:off x="1683720" y="3047760"/>
              <a:ext cx="22320" cy="27720"/>
            </a:xfrm>
            <a:custGeom>
              <a:avLst/>
              <a:gdLst/>
              <a:ahLst/>
              <a:rect l="l" t="t" r="r" b="b"/>
              <a:pathLst>
                <a:path w="715" h="888">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w="0">
              <a:noFill/>
            </a:ln>
          </p:spPr>
          <p:style>
            <a:lnRef idx="0"/>
            <a:fillRef idx="0"/>
            <a:effectRef idx="0"/>
            <a:fontRef idx="minor"/>
          </p:style>
        </p:sp>
        <p:sp>
          <p:nvSpPr>
            <p:cNvPr id="412" name="Google Shape;243;p19"/>
            <p:cNvSpPr/>
            <p:nvPr/>
          </p:nvSpPr>
          <p:spPr>
            <a:xfrm>
              <a:off x="1731600" y="3000600"/>
              <a:ext cx="29160" cy="20880"/>
            </a:xfrm>
            <a:custGeom>
              <a:avLst/>
              <a:gdLst/>
              <a:ahLst/>
              <a:rect l="l" t="t" r="r" b="b"/>
              <a:pathLst>
                <a:path w="930" h="665">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w="0">
              <a:noFill/>
            </a:ln>
          </p:spPr>
          <p:style>
            <a:lnRef idx="0"/>
            <a:fillRef idx="0"/>
            <a:effectRef idx="0"/>
            <a:fontRef idx="minor"/>
          </p:style>
        </p:sp>
        <p:sp>
          <p:nvSpPr>
            <p:cNvPr id="413" name="Google Shape;244;p19"/>
            <p:cNvSpPr/>
            <p:nvPr/>
          </p:nvSpPr>
          <p:spPr>
            <a:xfrm>
              <a:off x="1491480" y="2862000"/>
              <a:ext cx="29160" cy="20880"/>
            </a:xfrm>
            <a:custGeom>
              <a:avLst/>
              <a:gdLst/>
              <a:ahLst/>
              <a:rect l="l" t="t" r="r" b="b"/>
              <a:pathLst>
                <a:path w="929" h="665">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w="0">
              <a:noFill/>
            </a:ln>
          </p:spPr>
          <p:style>
            <a:lnRef idx="0"/>
            <a:fillRef idx="0"/>
            <a:effectRef idx="0"/>
            <a:fontRef idx="minor"/>
          </p:style>
        </p:sp>
        <p:sp>
          <p:nvSpPr>
            <p:cNvPr id="414" name="Google Shape;245;p19"/>
            <p:cNvSpPr/>
            <p:nvPr/>
          </p:nvSpPr>
          <p:spPr>
            <a:xfrm>
              <a:off x="1730880" y="2862360"/>
              <a:ext cx="29520" cy="20880"/>
            </a:xfrm>
            <a:custGeom>
              <a:avLst/>
              <a:gdLst/>
              <a:ahLst/>
              <a:rect l="l" t="t" r="r" b="b"/>
              <a:pathLst>
                <a:path w="942" h="673">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w="0">
              <a:noFill/>
            </a:ln>
          </p:spPr>
          <p:style>
            <a:lnRef idx="0"/>
            <a:fillRef idx="0"/>
            <a:effectRef idx="0"/>
            <a:fontRef idx="minor"/>
          </p:style>
        </p:sp>
        <p:sp>
          <p:nvSpPr>
            <p:cNvPr id="415" name="Google Shape;246;p19"/>
            <p:cNvSpPr/>
            <p:nvPr/>
          </p:nvSpPr>
          <p:spPr>
            <a:xfrm>
              <a:off x="1491480" y="3000600"/>
              <a:ext cx="29160" cy="20880"/>
            </a:xfrm>
            <a:custGeom>
              <a:avLst/>
              <a:gdLst/>
              <a:ahLst/>
              <a:rect l="l" t="t" r="r" b="b"/>
              <a:pathLst>
                <a:path w="929" h="673">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w="0">
              <a:noFill/>
            </a:ln>
          </p:spPr>
          <p:style>
            <a:lnRef idx="0"/>
            <a:fillRef idx="0"/>
            <a:effectRef idx="0"/>
            <a:fontRef idx="minor"/>
          </p:style>
        </p:sp>
      </p:grpSp>
      <p:grpSp>
        <p:nvGrpSpPr>
          <p:cNvPr id="416" name="Google Shape;247;p19"/>
          <p:cNvGrpSpPr/>
          <p:nvPr/>
        </p:nvGrpSpPr>
        <p:grpSpPr>
          <a:xfrm>
            <a:off x="2912040" y="2768760"/>
            <a:ext cx="370440" cy="370080"/>
            <a:chOff x="2912040" y="2768760"/>
            <a:chExt cx="370440" cy="370080"/>
          </a:xfrm>
        </p:grpSpPr>
        <p:sp>
          <p:nvSpPr>
            <p:cNvPr id="417" name="Google Shape;248;p19"/>
            <p:cNvSpPr/>
            <p:nvPr/>
          </p:nvSpPr>
          <p:spPr>
            <a:xfrm>
              <a:off x="2912040" y="2768760"/>
              <a:ext cx="284040" cy="284400"/>
            </a:xfrm>
            <a:custGeom>
              <a:avLst/>
              <a:gdLst/>
              <a:ahLst/>
              <a:rect l="l" t="t" r="r" b="b"/>
              <a:pathLst>
                <a:path w="8955" h="8967">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w="0">
              <a:noFill/>
            </a:ln>
          </p:spPr>
          <p:style>
            <a:lnRef idx="0"/>
            <a:fillRef idx="0"/>
            <a:effectRef idx="0"/>
            <a:fontRef idx="minor"/>
          </p:style>
        </p:sp>
        <p:sp>
          <p:nvSpPr>
            <p:cNvPr id="418" name="Google Shape;249;p19"/>
            <p:cNvSpPr/>
            <p:nvPr/>
          </p:nvSpPr>
          <p:spPr>
            <a:xfrm>
              <a:off x="3007080" y="2846520"/>
              <a:ext cx="113040" cy="97920"/>
            </a:xfrm>
            <a:custGeom>
              <a:avLst/>
              <a:gdLst/>
              <a:ahLst/>
              <a:rect l="l" t="t" r="r" b="b"/>
              <a:pathLst>
                <a:path w="3573" h="3097">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w="0">
              <a:noFill/>
            </a:ln>
          </p:spPr>
          <p:style>
            <a:lnRef idx="0"/>
            <a:fillRef idx="0"/>
            <a:effectRef idx="0"/>
            <a:fontRef idx="minor"/>
          </p:style>
        </p:sp>
        <p:sp>
          <p:nvSpPr>
            <p:cNvPr id="419" name="Google Shape;250;p19"/>
            <p:cNvSpPr/>
            <p:nvPr/>
          </p:nvSpPr>
          <p:spPr>
            <a:xfrm>
              <a:off x="2989080" y="2886840"/>
              <a:ext cx="106200" cy="90360"/>
            </a:xfrm>
            <a:custGeom>
              <a:avLst/>
              <a:gdLst/>
              <a:ahLst/>
              <a:rect l="l" t="t" r="r" b="b"/>
              <a:pathLst>
                <a:path w="3359" h="2858">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w="0">
              <a:noFill/>
            </a:ln>
          </p:spPr>
          <p:style>
            <a:lnRef idx="0"/>
            <a:fillRef idx="0"/>
            <a:effectRef idx="0"/>
            <a:fontRef idx="minor"/>
          </p:style>
        </p:sp>
        <p:sp>
          <p:nvSpPr>
            <p:cNvPr id="420" name="Google Shape;251;p19"/>
            <p:cNvSpPr/>
            <p:nvPr/>
          </p:nvSpPr>
          <p:spPr>
            <a:xfrm>
              <a:off x="3091680" y="2948040"/>
              <a:ext cx="190800" cy="190800"/>
            </a:xfrm>
            <a:custGeom>
              <a:avLst/>
              <a:gdLst/>
              <a:ahLst/>
              <a:rect l="l" t="t" r="r" b="b"/>
              <a:pathLst>
                <a:path w="6025" h="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w="0">
              <a:noFill/>
            </a:ln>
          </p:spPr>
          <p:style>
            <a:lnRef idx="0"/>
            <a:fillRef idx="0"/>
            <a:effectRef idx="0"/>
            <a:fontRef idx="minor"/>
          </p:style>
        </p:sp>
        <p:sp>
          <p:nvSpPr>
            <p:cNvPr id="421" name="Google Shape;252;p19"/>
            <p:cNvSpPr/>
            <p:nvPr/>
          </p:nvSpPr>
          <p:spPr>
            <a:xfrm>
              <a:off x="3153600" y="3011760"/>
              <a:ext cx="64800" cy="64800"/>
            </a:xfrm>
            <a:custGeom>
              <a:avLst/>
              <a:gdLst/>
              <a:ahLst/>
              <a:rect l="l" t="t" r="r" b="b"/>
              <a:pathLst>
                <a:path w="2049" h="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w="0">
              <a:noFill/>
            </a:ln>
          </p:spPr>
          <p:style>
            <a:lnRef idx="0"/>
            <a:fillRef idx="0"/>
            <a:effectRef idx="0"/>
            <a:fontRef idx="minor"/>
          </p:style>
        </p:sp>
        <p:sp>
          <p:nvSpPr>
            <p:cNvPr id="422" name="Google Shape;253;p19"/>
            <p:cNvSpPr/>
            <p:nvPr/>
          </p:nvSpPr>
          <p:spPr>
            <a:xfrm>
              <a:off x="3019680" y="2876760"/>
              <a:ext cx="70200" cy="70920"/>
            </a:xfrm>
            <a:custGeom>
              <a:avLst/>
              <a:gdLst/>
              <a:ahLst/>
              <a:rect l="l" t="t" r="r" b="b"/>
              <a:pathLst>
                <a:path w="2227" h="224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w="0">
              <a:noFill/>
            </a:ln>
          </p:spPr>
          <p:style>
            <a:lnRef idx="0"/>
            <a:fillRef idx="0"/>
            <a:effectRef idx="0"/>
            <a:fontRef idx="minor"/>
          </p:style>
        </p:sp>
      </p:grpSp>
      <p:grpSp>
        <p:nvGrpSpPr>
          <p:cNvPr id="423" name="Google Shape;254;p19"/>
          <p:cNvGrpSpPr/>
          <p:nvPr/>
        </p:nvGrpSpPr>
        <p:grpSpPr>
          <a:xfrm>
            <a:off x="4399200" y="2786040"/>
            <a:ext cx="339120" cy="336240"/>
            <a:chOff x="4399200" y="2786040"/>
            <a:chExt cx="339120" cy="336240"/>
          </a:xfrm>
        </p:grpSpPr>
        <p:sp>
          <p:nvSpPr>
            <p:cNvPr id="424" name="Google Shape;255;p19"/>
            <p:cNvSpPr/>
            <p:nvPr/>
          </p:nvSpPr>
          <p:spPr>
            <a:xfrm>
              <a:off x="4686120" y="2916720"/>
              <a:ext cx="360" cy="360"/>
            </a:xfrm>
            <a:custGeom>
              <a:avLst/>
              <a:gdLst/>
              <a:ahLst/>
              <a:rect l="l" t="t" r="r" b="b"/>
              <a:pathLst>
                <a:path w="1" h="1">
                  <a:moveTo>
                    <a:pt x="0" y="1"/>
                  </a:moveTo>
                  <a:lnTo>
                    <a:pt x="0" y="1"/>
                  </a:lnTo>
                  <a:close/>
                </a:path>
              </a:pathLst>
            </a:custGeom>
            <a:solidFill>
              <a:schemeClr val="dk1"/>
            </a:solidFill>
            <a:ln w="0">
              <a:noFill/>
            </a:ln>
          </p:spPr>
          <p:style>
            <a:lnRef idx="0"/>
            <a:fillRef idx="0"/>
            <a:effectRef idx="0"/>
            <a:fontRef idx="minor"/>
          </p:style>
        </p:sp>
        <p:sp>
          <p:nvSpPr>
            <p:cNvPr id="425" name="Google Shape;256;p19"/>
            <p:cNvSpPr/>
            <p:nvPr/>
          </p:nvSpPr>
          <p:spPr>
            <a:xfrm>
              <a:off x="4686120" y="2916720"/>
              <a:ext cx="360" cy="360"/>
            </a:xfrm>
            <a:custGeom>
              <a:avLst/>
              <a:gdLst/>
              <a:ahLst/>
              <a:rect l="l" t="t" r="r" b="b"/>
              <a:pathLst>
                <a:path w="1" h="1">
                  <a:moveTo>
                    <a:pt x="0" y="1"/>
                  </a:moveTo>
                </a:path>
              </a:pathLst>
            </a:custGeom>
            <a:solidFill>
              <a:schemeClr val="dk1"/>
            </a:solidFill>
            <a:ln w="0">
              <a:noFill/>
            </a:ln>
          </p:spPr>
          <p:style>
            <a:lnRef idx="0"/>
            <a:fillRef idx="0"/>
            <a:effectRef idx="0"/>
            <a:fontRef idx="minor"/>
          </p:style>
        </p:sp>
        <p:sp>
          <p:nvSpPr>
            <p:cNvPr id="426" name="Google Shape;257;p19"/>
            <p:cNvSpPr/>
            <p:nvPr/>
          </p:nvSpPr>
          <p:spPr>
            <a:xfrm>
              <a:off x="4399200" y="2786040"/>
              <a:ext cx="339120" cy="281880"/>
            </a:xfrm>
            <a:custGeom>
              <a:avLst/>
              <a:gdLst/>
              <a:ahLst/>
              <a:rect l="l" t="t" r="r" b="b"/>
              <a:pathLst>
                <a:path w="10669" h="8871">
                  <a:moveTo>
                    <a:pt x="6299" y="262"/>
                  </a:moveTo>
                  <a:cubicBezTo>
                    <a:pt x="6465" y="262"/>
                    <a:pt x="6596" y="393"/>
                    <a:pt x="6596" y="560"/>
                  </a:cubicBezTo>
                  <a:lnTo>
                    <a:pt x="6596" y="2084"/>
                  </a:lnTo>
                  <a:cubicBezTo>
                    <a:pt x="6382" y="2119"/>
                    <a:pt x="6322" y="2155"/>
                    <a:pt x="6322" y="2155"/>
                  </a:cubicBezTo>
                  <a:cubicBezTo>
                    <a:pt x="6203" y="2179"/>
                    <a:pt x="6108" y="2227"/>
                    <a:pt x="6049" y="2238"/>
                  </a:cubicBezTo>
                  <a:cubicBezTo>
                    <a:pt x="5941" y="2119"/>
                    <a:pt x="6001" y="1988"/>
                    <a:pt x="5989" y="1846"/>
                  </a:cubicBezTo>
                  <a:lnTo>
                    <a:pt x="5989" y="560"/>
                  </a:lnTo>
                  <a:cubicBezTo>
                    <a:pt x="5989" y="393"/>
                    <a:pt x="6120" y="262"/>
                    <a:pt x="6287" y="262"/>
                  </a:cubicBezTo>
                  <a:close/>
                  <a:moveTo>
                    <a:pt x="3489" y="262"/>
                  </a:moveTo>
                  <a:cubicBezTo>
                    <a:pt x="3655" y="262"/>
                    <a:pt x="3786" y="393"/>
                    <a:pt x="3786" y="560"/>
                  </a:cubicBezTo>
                  <a:lnTo>
                    <a:pt x="3786" y="1846"/>
                  </a:lnTo>
                  <a:cubicBezTo>
                    <a:pt x="3786" y="2084"/>
                    <a:pt x="3786" y="2096"/>
                    <a:pt x="3775" y="2155"/>
                  </a:cubicBezTo>
                  <a:cubicBezTo>
                    <a:pt x="3727" y="2274"/>
                    <a:pt x="3620" y="2357"/>
                    <a:pt x="3477" y="2357"/>
                  </a:cubicBezTo>
                  <a:cubicBezTo>
                    <a:pt x="3477" y="2357"/>
                    <a:pt x="3470" y="2358"/>
                    <a:pt x="3457" y="2358"/>
                  </a:cubicBezTo>
                  <a:cubicBezTo>
                    <a:pt x="3399" y="2358"/>
                    <a:pt x="3228" y="2342"/>
                    <a:pt x="3179" y="2155"/>
                  </a:cubicBezTo>
                  <a:cubicBezTo>
                    <a:pt x="3167" y="2084"/>
                    <a:pt x="3191" y="2024"/>
                    <a:pt x="3179" y="1846"/>
                  </a:cubicBezTo>
                  <a:lnTo>
                    <a:pt x="3179" y="560"/>
                  </a:lnTo>
                  <a:cubicBezTo>
                    <a:pt x="3179" y="393"/>
                    <a:pt x="3310" y="262"/>
                    <a:pt x="3477" y="262"/>
                  </a:cubicBezTo>
                  <a:close/>
                  <a:moveTo>
                    <a:pt x="5370" y="262"/>
                  </a:moveTo>
                  <a:cubicBezTo>
                    <a:pt x="5525" y="262"/>
                    <a:pt x="5668" y="393"/>
                    <a:pt x="5668" y="560"/>
                  </a:cubicBezTo>
                  <a:lnTo>
                    <a:pt x="5668" y="1846"/>
                  </a:lnTo>
                  <a:cubicBezTo>
                    <a:pt x="5668" y="2060"/>
                    <a:pt x="5668" y="2096"/>
                    <a:pt x="5644" y="2155"/>
                  </a:cubicBezTo>
                  <a:cubicBezTo>
                    <a:pt x="5608" y="2274"/>
                    <a:pt x="5501" y="2357"/>
                    <a:pt x="5346" y="2357"/>
                  </a:cubicBezTo>
                  <a:cubicBezTo>
                    <a:pt x="5346" y="2357"/>
                    <a:pt x="5339" y="2358"/>
                    <a:pt x="5327" y="2358"/>
                  </a:cubicBezTo>
                  <a:cubicBezTo>
                    <a:pt x="5269" y="2358"/>
                    <a:pt x="5098" y="2342"/>
                    <a:pt x="5049" y="2155"/>
                  </a:cubicBezTo>
                  <a:lnTo>
                    <a:pt x="5049" y="1846"/>
                  </a:lnTo>
                  <a:lnTo>
                    <a:pt x="5049" y="560"/>
                  </a:lnTo>
                  <a:cubicBezTo>
                    <a:pt x="5049" y="393"/>
                    <a:pt x="5191" y="262"/>
                    <a:pt x="5346" y="262"/>
                  </a:cubicBezTo>
                  <a:close/>
                  <a:moveTo>
                    <a:pt x="4429" y="262"/>
                  </a:moveTo>
                  <a:cubicBezTo>
                    <a:pt x="4596" y="262"/>
                    <a:pt x="4727" y="393"/>
                    <a:pt x="4727" y="560"/>
                  </a:cubicBezTo>
                  <a:lnTo>
                    <a:pt x="4727" y="2060"/>
                  </a:lnTo>
                  <a:cubicBezTo>
                    <a:pt x="4727" y="2264"/>
                    <a:pt x="4567" y="2368"/>
                    <a:pt x="4408" y="2368"/>
                  </a:cubicBezTo>
                  <a:cubicBezTo>
                    <a:pt x="4251" y="2368"/>
                    <a:pt x="4096" y="2267"/>
                    <a:pt x="4096" y="2060"/>
                  </a:cubicBezTo>
                  <a:cubicBezTo>
                    <a:pt x="4120" y="1726"/>
                    <a:pt x="4120" y="869"/>
                    <a:pt x="4120" y="560"/>
                  </a:cubicBezTo>
                  <a:cubicBezTo>
                    <a:pt x="4120" y="393"/>
                    <a:pt x="4251" y="262"/>
                    <a:pt x="4417" y="262"/>
                  </a:cubicBezTo>
                  <a:close/>
                  <a:moveTo>
                    <a:pt x="2882" y="2155"/>
                  </a:moveTo>
                  <a:cubicBezTo>
                    <a:pt x="2927" y="2488"/>
                    <a:pt x="3212" y="2686"/>
                    <a:pt x="3503" y="2686"/>
                  </a:cubicBezTo>
                  <a:cubicBezTo>
                    <a:pt x="3670" y="2686"/>
                    <a:pt x="3839" y="2620"/>
                    <a:pt x="3965" y="2477"/>
                  </a:cubicBezTo>
                  <a:cubicBezTo>
                    <a:pt x="4090" y="2619"/>
                    <a:pt x="4260" y="2691"/>
                    <a:pt x="4431" y="2691"/>
                  </a:cubicBezTo>
                  <a:cubicBezTo>
                    <a:pt x="4602" y="2691"/>
                    <a:pt x="4775" y="2619"/>
                    <a:pt x="4906" y="2477"/>
                  </a:cubicBezTo>
                  <a:cubicBezTo>
                    <a:pt x="5001" y="2596"/>
                    <a:pt x="5168" y="2691"/>
                    <a:pt x="5346" y="2691"/>
                  </a:cubicBezTo>
                  <a:cubicBezTo>
                    <a:pt x="5275" y="2750"/>
                    <a:pt x="5203" y="2822"/>
                    <a:pt x="5120" y="2893"/>
                  </a:cubicBezTo>
                  <a:lnTo>
                    <a:pt x="2227" y="2893"/>
                  </a:lnTo>
                  <a:lnTo>
                    <a:pt x="2227" y="2155"/>
                  </a:lnTo>
                  <a:close/>
                  <a:moveTo>
                    <a:pt x="8370" y="2155"/>
                  </a:moveTo>
                  <a:lnTo>
                    <a:pt x="8370" y="2893"/>
                  </a:lnTo>
                  <a:lnTo>
                    <a:pt x="7870" y="2893"/>
                  </a:lnTo>
                  <a:lnTo>
                    <a:pt x="7870" y="2155"/>
                  </a:lnTo>
                  <a:close/>
                  <a:moveTo>
                    <a:pt x="9906" y="2798"/>
                  </a:moveTo>
                  <a:lnTo>
                    <a:pt x="10228" y="2977"/>
                  </a:lnTo>
                  <a:cubicBezTo>
                    <a:pt x="10287" y="2989"/>
                    <a:pt x="10287" y="3072"/>
                    <a:pt x="10228" y="3108"/>
                  </a:cubicBezTo>
                  <a:lnTo>
                    <a:pt x="9906" y="3286"/>
                  </a:lnTo>
                  <a:cubicBezTo>
                    <a:pt x="9835" y="3131"/>
                    <a:pt x="9835" y="2941"/>
                    <a:pt x="9906" y="2798"/>
                  </a:cubicBezTo>
                  <a:close/>
                  <a:moveTo>
                    <a:pt x="1917" y="2167"/>
                  </a:moveTo>
                  <a:lnTo>
                    <a:pt x="1917" y="3905"/>
                  </a:lnTo>
                  <a:lnTo>
                    <a:pt x="1298" y="3905"/>
                  </a:lnTo>
                  <a:lnTo>
                    <a:pt x="1298" y="2167"/>
                  </a:lnTo>
                  <a:close/>
                  <a:moveTo>
                    <a:pt x="4870" y="3227"/>
                  </a:moveTo>
                  <a:cubicBezTo>
                    <a:pt x="4834" y="3274"/>
                    <a:pt x="4751" y="3393"/>
                    <a:pt x="4715" y="3512"/>
                  </a:cubicBezTo>
                  <a:cubicBezTo>
                    <a:pt x="4656" y="3631"/>
                    <a:pt x="4596" y="3774"/>
                    <a:pt x="4596" y="3774"/>
                  </a:cubicBezTo>
                  <a:lnTo>
                    <a:pt x="4548" y="3905"/>
                  </a:lnTo>
                  <a:lnTo>
                    <a:pt x="2227" y="3905"/>
                  </a:lnTo>
                  <a:lnTo>
                    <a:pt x="2227" y="3227"/>
                  </a:lnTo>
                  <a:close/>
                  <a:moveTo>
                    <a:pt x="8370" y="3227"/>
                  </a:moveTo>
                  <a:lnTo>
                    <a:pt x="8370" y="3905"/>
                  </a:lnTo>
                  <a:lnTo>
                    <a:pt x="7775" y="3905"/>
                  </a:lnTo>
                  <a:cubicBezTo>
                    <a:pt x="7882" y="3548"/>
                    <a:pt x="7870" y="3286"/>
                    <a:pt x="7870" y="3227"/>
                  </a:cubicBezTo>
                  <a:close/>
                  <a:moveTo>
                    <a:pt x="7109" y="843"/>
                  </a:moveTo>
                  <a:cubicBezTo>
                    <a:pt x="7144" y="843"/>
                    <a:pt x="7181" y="849"/>
                    <a:pt x="7215" y="857"/>
                  </a:cubicBezTo>
                  <a:cubicBezTo>
                    <a:pt x="7358" y="905"/>
                    <a:pt x="7477" y="1024"/>
                    <a:pt x="7525" y="1167"/>
                  </a:cubicBezTo>
                  <a:cubicBezTo>
                    <a:pt x="7549" y="1286"/>
                    <a:pt x="7537" y="1393"/>
                    <a:pt x="7537" y="1524"/>
                  </a:cubicBezTo>
                  <a:cubicBezTo>
                    <a:pt x="7537" y="3370"/>
                    <a:pt x="7585" y="3489"/>
                    <a:pt x="7454" y="3870"/>
                  </a:cubicBezTo>
                  <a:cubicBezTo>
                    <a:pt x="7394" y="4024"/>
                    <a:pt x="7311" y="4179"/>
                    <a:pt x="7215" y="4322"/>
                  </a:cubicBezTo>
                  <a:lnTo>
                    <a:pt x="4751" y="4322"/>
                  </a:lnTo>
                  <a:cubicBezTo>
                    <a:pt x="4846" y="3786"/>
                    <a:pt x="5156" y="3250"/>
                    <a:pt x="5537" y="2941"/>
                  </a:cubicBezTo>
                  <a:cubicBezTo>
                    <a:pt x="5763" y="2750"/>
                    <a:pt x="6108" y="2560"/>
                    <a:pt x="6465" y="2453"/>
                  </a:cubicBezTo>
                  <a:cubicBezTo>
                    <a:pt x="6763" y="2381"/>
                    <a:pt x="6799" y="2405"/>
                    <a:pt x="6870" y="2346"/>
                  </a:cubicBezTo>
                  <a:cubicBezTo>
                    <a:pt x="6894" y="2322"/>
                    <a:pt x="6894" y="2298"/>
                    <a:pt x="6918" y="2286"/>
                  </a:cubicBezTo>
                  <a:cubicBezTo>
                    <a:pt x="6930" y="2238"/>
                    <a:pt x="6930" y="2203"/>
                    <a:pt x="6930" y="2167"/>
                  </a:cubicBezTo>
                  <a:lnTo>
                    <a:pt x="6930" y="988"/>
                  </a:lnTo>
                  <a:cubicBezTo>
                    <a:pt x="6930" y="964"/>
                    <a:pt x="6942" y="929"/>
                    <a:pt x="6954" y="905"/>
                  </a:cubicBezTo>
                  <a:cubicBezTo>
                    <a:pt x="6991" y="860"/>
                    <a:pt x="7048" y="843"/>
                    <a:pt x="7109" y="843"/>
                  </a:cubicBezTo>
                  <a:close/>
                  <a:moveTo>
                    <a:pt x="4453" y="4227"/>
                  </a:moveTo>
                  <a:cubicBezTo>
                    <a:pt x="4453" y="4251"/>
                    <a:pt x="4441" y="4286"/>
                    <a:pt x="4441" y="4322"/>
                  </a:cubicBezTo>
                  <a:lnTo>
                    <a:pt x="3548" y="4322"/>
                  </a:lnTo>
                  <a:cubicBezTo>
                    <a:pt x="3489" y="4322"/>
                    <a:pt x="3441" y="4322"/>
                    <a:pt x="3405" y="4346"/>
                  </a:cubicBezTo>
                  <a:cubicBezTo>
                    <a:pt x="3370" y="4298"/>
                    <a:pt x="3358" y="4262"/>
                    <a:pt x="3322" y="4227"/>
                  </a:cubicBezTo>
                  <a:close/>
                  <a:moveTo>
                    <a:pt x="3489" y="0"/>
                  </a:moveTo>
                  <a:cubicBezTo>
                    <a:pt x="3144" y="0"/>
                    <a:pt x="2858" y="274"/>
                    <a:pt x="2858" y="619"/>
                  </a:cubicBezTo>
                  <a:lnTo>
                    <a:pt x="2858" y="1905"/>
                  </a:lnTo>
                  <a:lnTo>
                    <a:pt x="1167" y="1905"/>
                  </a:lnTo>
                  <a:cubicBezTo>
                    <a:pt x="750" y="1905"/>
                    <a:pt x="357" y="2107"/>
                    <a:pt x="155" y="2465"/>
                  </a:cubicBezTo>
                  <a:cubicBezTo>
                    <a:pt x="107" y="2536"/>
                    <a:pt x="143" y="2643"/>
                    <a:pt x="215" y="2691"/>
                  </a:cubicBezTo>
                  <a:cubicBezTo>
                    <a:pt x="237" y="2706"/>
                    <a:pt x="263" y="2713"/>
                    <a:pt x="289" y="2713"/>
                  </a:cubicBezTo>
                  <a:cubicBezTo>
                    <a:pt x="347" y="2713"/>
                    <a:pt x="408" y="2680"/>
                    <a:pt x="441" y="2631"/>
                  </a:cubicBezTo>
                  <a:cubicBezTo>
                    <a:pt x="572" y="2417"/>
                    <a:pt x="762" y="2274"/>
                    <a:pt x="1000" y="2227"/>
                  </a:cubicBezTo>
                  <a:lnTo>
                    <a:pt x="1000" y="3941"/>
                  </a:lnTo>
                  <a:cubicBezTo>
                    <a:pt x="631" y="3846"/>
                    <a:pt x="334" y="3536"/>
                    <a:pt x="322" y="3155"/>
                  </a:cubicBezTo>
                  <a:cubicBezTo>
                    <a:pt x="322" y="3060"/>
                    <a:pt x="238" y="3000"/>
                    <a:pt x="155" y="3000"/>
                  </a:cubicBezTo>
                  <a:cubicBezTo>
                    <a:pt x="60" y="3000"/>
                    <a:pt x="0" y="3072"/>
                    <a:pt x="0" y="3167"/>
                  </a:cubicBezTo>
                  <a:cubicBezTo>
                    <a:pt x="48" y="3762"/>
                    <a:pt x="536" y="4239"/>
                    <a:pt x="1131" y="4286"/>
                  </a:cubicBezTo>
                  <a:lnTo>
                    <a:pt x="3001" y="4286"/>
                  </a:lnTo>
                  <a:cubicBezTo>
                    <a:pt x="3024" y="4370"/>
                    <a:pt x="3072" y="4465"/>
                    <a:pt x="3120" y="4536"/>
                  </a:cubicBezTo>
                  <a:cubicBezTo>
                    <a:pt x="2941" y="4667"/>
                    <a:pt x="2834" y="4882"/>
                    <a:pt x="2834" y="5120"/>
                  </a:cubicBezTo>
                  <a:lnTo>
                    <a:pt x="2834" y="5632"/>
                  </a:lnTo>
                  <a:cubicBezTo>
                    <a:pt x="2834" y="6025"/>
                    <a:pt x="3144" y="6346"/>
                    <a:pt x="3536" y="6370"/>
                  </a:cubicBezTo>
                  <a:lnTo>
                    <a:pt x="3536" y="8704"/>
                  </a:lnTo>
                  <a:cubicBezTo>
                    <a:pt x="3536" y="8787"/>
                    <a:pt x="3608" y="8870"/>
                    <a:pt x="3691" y="8870"/>
                  </a:cubicBezTo>
                  <a:cubicBezTo>
                    <a:pt x="3786" y="8870"/>
                    <a:pt x="3858" y="8787"/>
                    <a:pt x="3858" y="8704"/>
                  </a:cubicBezTo>
                  <a:lnTo>
                    <a:pt x="3858" y="6310"/>
                  </a:lnTo>
                  <a:lnTo>
                    <a:pt x="5001" y="6310"/>
                  </a:lnTo>
                  <a:cubicBezTo>
                    <a:pt x="5096" y="6310"/>
                    <a:pt x="5168" y="6227"/>
                    <a:pt x="5168" y="6144"/>
                  </a:cubicBezTo>
                  <a:cubicBezTo>
                    <a:pt x="5168" y="6048"/>
                    <a:pt x="5096" y="5977"/>
                    <a:pt x="5001" y="5977"/>
                  </a:cubicBezTo>
                  <a:lnTo>
                    <a:pt x="3548" y="5977"/>
                  </a:lnTo>
                  <a:cubicBezTo>
                    <a:pt x="3334" y="5965"/>
                    <a:pt x="3155" y="5786"/>
                    <a:pt x="3155" y="5572"/>
                  </a:cubicBezTo>
                  <a:lnTo>
                    <a:pt x="3155" y="5048"/>
                  </a:lnTo>
                  <a:cubicBezTo>
                    <a:pt x="3155" y="4917"/>
                    <a:pt x="3215" y="4798"/>
                    <a:pt x="3322" y="4727"/>
                  </a:cubicBezTo>
                  <a:cubicBezTo>
                    <a:pt x="3394" y="4667"/>
                    <a:pt x="3489" y="4632"/>
                    <a:pt x="3572" y="4632"/>
                  </a:cubicBezTo>
                  <a:lnTo>
                    <a:pt x="7215" y="4632"/>
                  </a:lnTo>
                  <a:cubicBezTo>
                    <a:pt x="7275" y="4632"/>
                    <a:pt x="7311" y="4655"/>
                    <a:pt x="7358" y="4667"/>
                  </a:cubicBezTo>
                  <a:lnTo>
                    <a:pt x="7370" y="4667"/>
                  </a:lnTo>
                  <a:cubicBezTo>
                    <a:pt x="7525" y="4727"/>
                    <a:pt x="7608" y="4870"/>
                    <a:pt x="7608" y="5036"/>
                  </a:cubicBezTo>
                  <a:lnTo>
                    <a:pt x="7608" y="5560"/>
                  </a:lnTo>
                  <a:cubicBezTo>
                    <a:pt x="7608" y="5786"/>
                    <a:pt x="7430" y="5977"/>
                    <a:pt x="7192" y="5977"/>
                  </a:cubicBezTo>
                  <a:lnTo>
                    <a:pt x="5620" y="5977"/>
                  </a:lnTo>
                  <a:cubicBezTo>
                    <a:pt x="5525" y="5977"/>
                    <a:pt x="5453" y="6048"/>
                    <a:pt x="5453" y="6144"/>
                  </a:cubicBezTo>
                  <a:cubicBezTo>
                    <a:pt x="5453" y="6227"/>
                    <a:pt x="5525" y="6298"/>
                    <a:pt x="5620" y="6298"/>
                  </a:cubicBezTo>
                  <a:lnTo>
                    <a:pt x="6751" y="6298"/>
                  </a:lnTo>
                  <a:lnTo>
                    <a:pt x="6751" y="6751"/>
                  </a:lnTo>
                  <a:cubicBezTo>
                    <a:pt x="6751" y="6834"/>
                    <a:pt x="6823" y="6918"/>
                    <a:pt x="6918" y="6918"/>
                  </a:cubicBezTo>
                  <a:cubicBezTo>
                    <a:pt x="7001" y="6918"/>
                    <a:pt x="7073" y="6834"/>
                    <a:pt x="7073" y="6751"/>
                  </a:cubicBezTo>
                  <a:lnTo>
                    <a:pt x="7073" y="6298"/>
                  </a:lnTo>
                  <a:lnTo>
                    <a:pt x="7215" y="6298"/>
                  </a:lnTo>
                  <a:cubicBezTo>
                    <a:pt x="7608" y="6298"/>
                    <a:pt x="7942" y="5977"/>
                    <a:pt x="7942" y="5572"/>
                  </a:cubicBezTo>
                  <a:lnTo>
                    <a:pt x="7942" y="5048"/>
                  </a:lnTo>
                  <a:cubicBezTo>
                    <a:pt x="7942" y="4786"/>
                    <a:pt x="7787" y="4560"/>
                    <a:pt x="7585" y="4429"/>
                  </a:cubicBezTo>
                  <a:lnTo>
                    <a:pt x="7585" y="4393"/>
                  </a:lnTo>
                  <a:cubicBezTo>
                    <a:pt x="7608" y="4334"/>
                    <a:pt x="7644" y="4298"/>
                    <a:pt x="7668" y="4239"/>
                  </a:cubicBezTo>
                  <a:lnTo>
                    <a:pt x="8561" y="4239"/>
                  </a:lnTo>
                  <a:cubicBezTo>
                    <a:pt x="8728" y="4239"/>
                    <a:pt x="8894" y="4191"/>
                    <a:pt x="9037" y="4120"/>
                  </a:cubicBezTo>
                  <a:cubicBezTo>
                    <a:pt x="9073" y="4096"/>
                    <a:pt x="9263" y="4001"/>
                    <a:pt x="10394" y="3405"/>
                  </a:cubicBezTo>
                  <a:cubicBezTo>
                    <a:pt x="10621" y="3250"/>
                    <a:pt x="10668" y="2929"/>
                    <a:pt x="10466" y="2750"/>
                  </a:cubicBezTo>
                  <a:cubicBezTo>
                    <a:pt x="10394" y="2691"/>
                    <a:pt x="10383" y="2691"/>
                    <a:pt x="9918" y="2453"/>
                  </a:cubicBezTo>
                  <a:lnTo>
                    <a:pt x="9632" y="2298"/>
                  </a:lnTo>
                  <a:cubicBezTo>
                    <a:pt x="9610" y="2287"/>
                    <a:pt x="9585" y="2282"/>
                    <a:pt x="9559" y="2282"/>
                  </a:cubicBezTo>
                  <a:cubicBezTo>
                    <a:pt x="9503" y="2282"/>
                    <a:pt x="9446" y="2308"/>
                    <a:pt x="9430" y="2357"/>
                  </a:cubicBezTo>
                  <a:cubicBezTo>
                    <a:pt x="9382" y="2441"/>
                    <a:pt x="9418" y="2536"/>
                    <a:pt x="9490" y="2572"/>
                  </a:cubicBezTo>
                  <a:lnTo>
                    <a:pt x="9621" y="2643"/>
                  </a:lnTo>
                  <a:cubicBezTo>
                    <a:pt x="9490" y="2881"/>
                    <a:pt x="9490" y="3179"/>
                    <a:pt x="9621" y="3429"/>
                  </a:cubicBezTo>
                  <a:lnTo>
                    <a:pt x="8882" y="3834"/>
                  </a:lnTo>
                  <a:cubicBezTo>
                    <a:pt x="8823" y="3870"/>
                    <a:pt x="8763" y="3893"/>
                    <a:pt x="8680" y="3905"/>
                  </a:cubicBezTo>
                  <a:lnTo>
                    <a:pt x="8680" y="2203"/>
                  </a:lnTo>
                  <a:cubicBezTo>
                    <a:pt x="8823" y="2227"/>
                    <a:pt x="8894" y="2274"/>
                    <a:pt x="8942" y="2298"/>
                  </a:cubicBezTo>
                  <a:cubicBezTo>
                    <a:pt x="8966" y="2314"/>
                    <a:pt x="8995" y="2322"/>
                    <a:pt x="9023" y="2322"/>
                  </a:cubicBezTo>
                  <a:cubicBezTo>
                    <a:pt x="9077" y="2322"/>
                    <a:pt x="9129" y="2293"/>
                    <a:pt x="9144" y="2238"/>
                  </a:cubicBezTo>
                  <a:cubicBezTo>
                    <a:pt x="9192" y="2167"/>
                    <a:pt x="9156" y="2060"/>
                    <a:pt x="9085" y="2036"/>
                  </a:cubicBezTo>
                  <a:lnTo>
                    <a:pt x="9025" y="2000"/>
                  </a:lnTo>
                  <a:cubicBezTo>
                    <a:pt x="8882" y="1929"/>
                    <a:pt x="8716" y="1881"/>
                    <a:pt x="8549" y="1881"/>
                  </a:cubicBezTo>
                  <a:lnTo>
                    <a:pt x="7882" y="1881"/>
                  </a:lnTo>
                  <a:lnTo>
                    <a:pt x="7882" y="1345"/>
                  </a:lnTo>
                  <a:cubicBezTo>
                    <a:pt x="7882" y="1048"/>
                    <a:pt x="7704" y="750"/>
                    <a:pt x="7370" y="619"/>
                  </a:cubicBezTo>
                  <a:cubicBezTo>
                    <a:pt x="7297" y="590"/>
                    <a:pt x="7200" y="569"/>
                    <a:pt x="7107" y="569"/>
                  </a:cubicBezTo>
                  <a:cubicBezTo>
                    <a:pt x="7049" y="569"/>
                    <a:pt x="6992" y="577"/>
                    <a:pt x="6942" y="595"/>
                  </a:cubicBezTo>
                  <a:cubicBezTo>
                    <a:pt x="6930" y="262"/>
                    <a:pt x="6656" y="0"/>
                    <a:pt x="6322" y="0"/>
                  </a:cubicBezTo>
                  <a:lnTo>
                    <a:pt x="6299" y="0"/>
                  </a:lnTo>
                  <a:cubicBezTo>
                    <a:pt x="6120" y="0"/>
                    <a:pt x="5965" y="71"/>
                    <a:pt x="5846" y="202"/>
                  </a:cubicBezTo>
                  <a:cubicBezTo>
                    <a:pt x="5727" y="71"/>
                    <a:pt x="5560" y="0"/>
                    <a:pt x="5382" y="0"/>
                  </a:cubicBezTo>
                  <a:lnTo>
                    <a:pt x="5370" y="0"/>
                  </a:lnTo>
                  <a:cubicBezTo>
                    <a:pt x="5191" y="0"/>
                    <a:pt x="5025" y="71"/>
                    <a:pt x="4906" y="202"/>
                  </a:cubicBezTo>
                  <a:cubicBezTo>
                    <a:pt x="4787" y="71"/>
                    <a:pt x="4620" y="0"/>
                    <a:pt x="4441" y="0"/>
                  </a:cubicBezTo>
                  <a:lnTo>
                    <a:pt x="4429" y="0"/>
                  </a:lnTo>
                  <a:cubicBezTo>
                    <a:pt x="4251" y="0"/>
                    <a:pt x="4084" y="71"/>
                    <a:pt x="3965" y="202"/>
                  </a:cubicBezTo>
                  <a:cubicBezTo>
                    <a:pt x="3846" y="71"/>
                    <a:pt x="3679" y="0"/>
                    <a:pt x="3501" y="0"/>
                  </a:cubicBezTo>
                  <a:close/>
                </a:path>
              </a:pathLst>
            </a:custGeom>
            <a:solidFill>
              <a:schemeClr val="dk1"/>
            </a:solidFill>
            <a:ln w="0">
              <a:noFill/>
            </a:ln>
          </p:spPr>
          <p:style>
            <a:lnRef idx="0"/>
            <a:fillRef idx="0"/>
            <a:effectRef idx="0"/>
            <a:fontRef idx="minor"/>
          </p:style>
        </p:sp>
        <p:sp>
          <p:nvSpPr>
            <p:cNvPr id="427" name="Google Shape;258;p19"/>
            <p:cNvSpPr/>
            <p:nvPr/>
          </p:nvSpPr>
          <p:spPr>
            <a:xfrm>
              <a:off x="4686120" y="2916720"/>
              <a:ext cx="360" cy="360"/>
            </a:xfrm>
            <a:custGeom>
              <a:avLst/>
              <a:gdLst/>
              <a:ahLst/>
              <a:rect l="l" t="t" r="r" b="b"/>
              <a:pathLst>
                <a:path w="1" h="1">
                  <a:moveTo>
                    <a:pt x="0" y="1"/>
                  </a:moveTo>
                  <a:lnTo>
                    <a:pt x="0" y="1"/>
                  </a:lnTo>
                  <a:close/>
                </a:path>
              </a:pathLst>
            </a:custGeom>
            <a:solidFill>
              <a:schemeClr val="dk1"/>
            </a:solidFill>
            <a:ln w="0">
              <a:noFill/>
            </a:ln>
          </p:spPr>
          <p:style>
            <a:lnRef idx="0"/>
            <a:fillRef idx="0"/>
            <a:effectRef idx="0"/>
            <a:fontRef idx="minor"/>
          </p:style>
        </p:sp>
        <p:sp>
          <p:nvSpPr>
            <p:cNvPr id="428" name="Google Shape;259;p19"/>
            <p:cNvSpPr/>
            <p:nvPr/>
          </p:nvSpPr>
          <p:spPr>
            <a:xfrm>
              <a:off x="4510800" y="3016080"/>
              <a:ext cx="111960" cy="106200"/>
            </a:xfrm>
            <a:custGeom>
              <a:avLst/>
              <a:gdLst/>
              <a:ahLst/>
              <a:rect l="l" t="t" r="r" b="b"/>
              <a:pathLst>
                <a:path w="3537" h="3346">
                  <a:moveTo>
                    <a:pt x="3382" y="0"/>
                  </a:moveTo>
                  <a:cubicBezTo>
                    <a:pt x="3299" y="0"/>
                    <a:pt x="3227" y="72"/>
                    <a:pt x="3227" y="167"/>
                  </a:cubicBezTo>
                  <a:lnTo>
                    <a:pt x="3227" y="2798"/>
                  </a:lnTo>
                  <a:cubicBezTo>
                    <a:pt x="3227" y="2929"/>
                    <a:pt x="3120" y="3036"/>
                    <a:pt x="2989" y="3036"/>
                  </a:cubicBezTo>
                  <a:lnTo>
                    <a:pt x="572" y="3036"/>
                  </a:lnTo>
                  <a:cubicBezTo>
                    <a:pt x="441" y="3036"/>
                    <a:pt x="334" y="2929"/>
                    <a:pt x="334" y="2798"/>
                  </a:cubicBezTo>
                  <a:lnTo>
                    <a:pt x="334" y="2060"/>
                  </a:lnTo>
                  <a:cubicBezTo>
                    <a:pt x="334" y="1965"/>
                    <a:pt x="263" y="1893"/>
                    <a:pt x="167" y="1893"/>
                  </a:cubicBezTo>
                  <a:cubicBezTo>
                    <a:pt x="84" y="1893"/>
                    <a:pt x="1" y="1965"/>
                    <a:pt x="1" y="2060"/>
                  </a:cubicBezTo>
                  <a:lnTo>
                    <a:pt x="1" y="2798"/>
                  </a:lnTo>
                  <a:cubicBezTo>
                    <a:pt x="1" y="3108"/>
                    <a:pt x="263" y="3346"/>
                    <a:pt x="560" y="3346"/>
                  </a:cubicBezTo>
                  <a:lnTo>
                    <a:pt x="2989" y="3346"/>
                  </a:lnTo>
                  <a:cubicBezTo>
                    <a:pt x="3299" y="3346"/>
                    <a:pt x="3537" y="3096"/>
                    <a:pt x="3537" y="2798"/>
                  </a:cubicBezTo>
                  <a:lnTo>
                    <a:pt x="3537" y="167"/>
                  </a:lnTo>
                  <a:cubicBezTo>
                    <a:pt x="3537" y="60"/>
                    <a:pt x="3465" y="0"/>
                    <a:pt x="3382" y="0"/>
                  </a:cubicBezTo>
                  <a:close/>
                </a:path>
              </a:pathLst>
            </a:custGeom>
            <a:solidFill>
              <a:schemeClr val="dk1"/>
            </a:solidFill>
            <a:ln w="0">
              <a:noFill/>
            </a:ln>
          </p:spPr>
          <p:style>
            <a:lnRef idx="0"/>
            <a:fillRef idx="0"/>
            <a:effectRef idx="0"/>
            <a:fontRef idx="minor"/>
          </p:style>
        </p:sp>
      </p:grpSp>
      <p:grpSp>
        <p:nvGrpSpPr>
          <p:cNvPr id="429" name="Google Shape;260;p19"/>
          <p:cNvGrpSpPr/>
          <p:nvPr/>
        </p:nvGrpSpPr>
        <p:grpSpPr>
          <a:xfrm>
            <a:off x="5854680" y="2809440"/>
            <a:ext cx="370440" cy="288720"/>
            <a:chOff x="5854680" y="2809440"/>
            <a:chExt cx="370440" cy="288720"/>
          </a:xfrm>
        </p:grpSpPr>
        <p:sp>
          <p:nvSpPr>
            <p:cNvPr id="430" name="Google Shape;261;p19"/>
            <p:cNvSpPr/>
            <p:nvPr/>
          </p:nvSpPr>
          <p:spPr>
            <a:xfrm>
              <a:off x="5854680" y="2809440"/>
              <a:ext cx="370440" cy="288720"/>
            </a:xfrm>
            <a:custGeom>
              <a:avLst/>
              <a:gdLst/>
              <a:ahLst/>
              <a:rect l="l" t="t" r="r" b="b"/>
              <a:pathLst>
                <a:path w="13395" h="10443">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w="0">
              <a:noFill/>
            </a:ln>
          </p:spPr>
          <p:style>
            <a:lnRef idx="0"/>
            <a:fillRef idx="0"/>
            <a:effectRef idx="0"/>
            <a:fontRef idx="minor"/>
          </p:style>
        </p:sp>
        <p:sp>
          <p:nvSpPr>
            <p:cNvPr id="431" name="Google Shape;262;p19"/>
            <p:cNvSpPr/>
            <p:nvPr/>
          </p:nvSpPr>
          <p:spPr>
            <a:xfrm>
              <a:off x="6021720" y="2926800"/>
              <a:ext cx="34560" cy="74160"/>
            </a:xfrm>
            <a:custGeom>
              <a:avLst/>
              <a:gdLst/>
              <a:ahLst/>
              <a:rect l="l" t="t" r="r" b="b"/>
              <a:pathLst>
                <a:path w="1263" h="2691">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w="0">
              <a:noFill/>
            </a:ln>
          </p:spPr>
          <p:style>
            <a:lnRef idx="0"/>
            <a:fillRef idx="0"/>
            <a:effectRef idx="0"/>
            <a:fontRef idx="minor"/>
          </p:style>
        </p:sp>
        <p:sp>
          <p:nvSpPr>
            <p:cNvPr id="432" name="Google Shape;263;p19"/>
            <p:cNvSpPr/>
            <p:nvPr/>
          </p:nvSpPr>
          <p:spPr>
            <a:xfrm>
              <a:off x="6063480" y="2898000"/>
              <a:ext cx="34920" cy="102960"/>
            </a:xfrm>
            <a:custGeom>
              <a:avLst/>
              <a:gdLst/>
              <a:ahLst/>
              <a:rect l="l" t="t" r="r" b="b"/>
              <a:pathLst>
                <a:path w="1275" h="3727">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w="0">
              <a:noFill/>
            </a:ln>
          </p:spPr>
          <p:style>
            <a:lnRef idx="0"/>
            <a:fillRef idx="0"/>
            <a:effectRef idx="0"/>
            <a:fontRef idx="minor"/>
          </p:style>
        </p:sp>
        <p:sp>
          <p:nvSpPr>
            <p:cNvPr id="433" name="Google Shape;264;p19"/>
            <p:cNvSpPr/>
            <p:nvPr/>
          </p:nvSpPr>
          <p:spPr>
            <a:xfrm>
              <a:off x="6105960" y="2912760"/>
              <a:ext cx="34560" cy="87840"/>
            </a:xfrm>
            <a:custGeom>
              <a:avLst/>
              <a:gdLst/>
              <a:ahLst/>
              <a:rect l="l" t="t" r="r" b="b"/>
              <a:pathLst>
                <a:path w="1263" h="3191">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w="0">
              <a:noFill/>
            </a:ln>
          </p:spPr>
          <p:style>
            <a:lnRef idx="0"/>
            <a:fillRef idx="0"/>
            <a:effectRef idx="0"/>
            <a:fontRef idx="minor"/>
          </p:style>
        </p:sp>
        <p:sp>
          <p:nvSpPr>
            <p:cNvPr id="434" name="Google Shape;265;p19"/>
            <p:cNvSpPr/>
            <p:nvPr/>
          </p:nvSpPr>
          <p:spPr>
            <a:xfrm>
              <a:off x="6147720" y="2864160"/>
              <a:ext cx="34920" cy="136080"/>
            </a:xfrm>
            <a:custGeom>
              <a:avLst/>
              <a:gdLst/>
              <a:ahLst/>
              <a:rect l="l" t="t" r="r" b="b"/>
              <a:pathLst>
                <a:path w="1275" h="4931">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w="0">
              <a:noFill/>
            </a:ln>
          </p:spPr>
          <p:style>
            <a:lnRef idx="0"/>
            <a:fillRef idx="0"/>
            <a:effectRef idx="0"/>
            <a:fontRef idx="minor"/>
          </p:style>
        </p:sp>
        <p:sp>
          <p:nvSpPr>
            <p:cNvPr id="435" name="Google Shape;266;p19"/>
            <p:cNvSpPr/>
            <p:nvPr/>
          </p:nvSpPr>
          <p:spPr>
            <a:xfrm>
              <a:off x="5946120" y="2879280"/>
              <a:ext cx="42480" cy="11160"/>
            </a:xfrm>
            <a:custGeom>
              <a:avLst/>
              <a:gdLst/>
              <a:ahLst/>
              <a:rect l="l" t="t" r="r" b="b"/>
              <a:pathLst>
                <a:path w="1548" h="41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w="0">
              <a:noFill/>
            </a:ln>
          </p:spPr>
          <p:style>
            <a:lnRef idx="0"/>
            <a:fillRef idx="0"/>
            <a:effectRef idx="0"/>
            <a:fontRef idx="minor"/>
          </p:style>
        </p:sp>
        <p:sp>
          <p:nvSpPr>
            <p:cNvPr id="436" name="Google Shape;267;p19"/>
            <p:cNvSpPr/>
            <p:nvPr/>
          </p:nvSpPr>
          <p:spPr>
            <a:xfrm>
              <a:off x="5946480" y="2897640"/>
              <a:ext cx="59760" cy="11160"/>
            </a:xfrm>
            <a:custGeom>
              <a:avLst/>
              <a:gdLst/>
              <a:ahLst/>
              <a:rect l="l" t="t" r="r" b="b"/>
              <a:pathLst>
                <a:path w="2168" h="41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w="0">
              <a:noFill/>
            </a:ln>
          </p:spPr>
          <p:style>
            <a:lnRef idx="0"/>
            <a:fillRef idx="0"/>
            <a:effectRef idx="0"/>
            <a:fontRef idx="minor"/>
          </p:style>
        </p:sp>
        <p:sp>
          <p:nvSpPr>
            <p:cNvPr id="437" name="Google Shape;268;p19"/>
            <p:cNvSpPr/>
            <p:nvPr/>
          </p:nvSpPr>
          <p:spPr>
            <a:xfrm>
              <a:off x="5946480" y="2916000"/>
              <a:ext cx="59760" cy="11160"/>
            </a:xfrm>
            <a:custGeom>
              <a:avLst/>
              <a:gdLst/>
              <a:ahLst/>
              <a:rect l="l" t="t" r="r" b="b"/>
              <a:pathLst>
                <a:path w="2168" h="417">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w="0">
              <a:noFill/>
            </a:ln>
          </p:spPr>
          <p:style>
            <a:lnRef idx="0"/>
            <a:fillRef idx="0"/>
            <a:effectRef idx="0"/>
            <a:fontRef idx="minor"/>
          </p:style>
        </p:sp>
        <p:sp>
          <p:nvSpPr>
            <p:cNvPr id="438" name="Google Shape;269;p19"/>
            <p:cNvSpPr/>
            <p:nvPr/>
          </p:nvSpPr>
          <p:spPr>
            <a:xfrm>
              <a:off x="5946480" y="2934720"/>
              <a:ext cx="59760" cy="11160"/>
            </a:xfrm>
            <a:custGeom>
              <a:avLst/>
              <a:gdLst/>
              <a:ahLst/>
              <a:rect l="l" t="t" r="r" b="b"/>
              <a:pathLst>
                <a:path w="2168" h="41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w="0">
              <a:noFill/>
            </a:ln>
          </p:spPr>
          <p:style>
            <a:lnRef idx="0"/>
            <a:fillRef idx="0"/>
            <a:effectRef idx="0"/>
            <a:fontRef idx="minor"/>
          </p:style>
        </p:sp>
        <p:sp>
          <p:nvSpPr>
            <p:cNvPr id="439" name="Google Shape;270;p19"/>
            <p:cNvSpPr/>
            <p:nvPr/>
          </p:nvSpPr>
          <p:spPr>
            <a:xfrm>
              <a:off x="5893200" y="2987640"/>
              <a:ext cx="72720" cy="71640"/>
            </a:xfrm>
            <a:custGeom>
              <a:avLst/>
              <a:gdLst/>
              <a:ahLst/>
              <a:rect l="l" t="t" r="r" b="b"/>
              <a:pathLst>
                <a:path w="2644" h="2597">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w="0">
              <a:noFill/>
            </a:ln>
          </p:spPr>
          <p:style>
            <a:lnRef idx="0"/>
            <a:fillRef idx="0"/>
            <a:effectRef idx="0"/>
            <a:fontRef idx="minor"/>
          </p:style>
        </p:sp>
      </p:grpSp>
      <p:grpSp>
        <p:nvGrpSpPr>
          <p:cNvPr id="440" name="Google Shape;271;p19"/>
          <p:cNvGrpSpPr/>
          <p:nvPr/>
        </p:nvGrpSpPr>
        <p:grpSpPr>
          <a:xfrm>
            <a:off x="7331760" y="2790360"/>
            <a:ext cx="358920" cy="327600"/>
            <a:chOff x="7331760" y="2790360"/>
            <a:chExt cx="358920" cy="327600"/>
          </a:xfrm>
        </p:grpSpPr>
        <p:sp>
          <p:nvSpPr>
            <p:cNvPr id="441" name="Google Shape;272;p19"/>
            <p:cNvSpPr/>
            <p:nvPr/>
          </p:nvSpPr>
          <p:spPr>
            <a:xfrm>
              <a:off x="7331760" y="2790360"/>
              <a:ext cx="358920" cy="327600"/>
            </a:xfrm>
            <a:custGeom>
              <a:avLst/>
              <a:gdLst/>
              <a:ahLst/>
              <a:rect l="l" t="t" r="r" b="b"/>
              <a:pathLst>
                <a:path w="11312" h="10323">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w="0">
              <a:noFill/>
            </a:ln>
          </p:spPr>
          <p:style>
            <a:lnRef idx="0"/>
            <a:fillRef idx="0"/>
            <a:effectRef idx="0"/>
            <a:fontRef idx="minor"/>
          </p:style>
        </p:sp>
        <p:sp>
          <p:nvSpPr>
            <p:cNvPr id="442" name="Google Shape;273;p19"/>
            <p:cNvSpPr/>
            <p:nvPr/>
          </p:nvSpPr>
          <p:spPr>
            <a:xfrm>
              <a:off x="7359840" y="2819160"/>
              <a:ext cx="301680" cy="184680"/>
            </a:xfrm>
            <a:custGeom>
              <a:avLst/>
              <a:gdLst/>
              <a:ahLst/>
              <a:rect l="l" t="t" r="r" b="b"/>
              <a:pathLst>
                <a:path w="9514" h="5823">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w="0">
              <a:noFill/>
            </a:ln>
          </p:spPr>
          <p:style>
            <a:lnRef idx="0"/>
            <a:fillRef idx="0"/>
            <a:effectRef idx="0"/>
            <a:fontRef idx="minor"/>
          </p:style>
        </p:sp>
        <p:sp>
          <p:nvSpPr>
            <p:cNvPr id="443" name="Google Shape;274;p19"/>
            <p:cNvSpPr/>
            <p:nvPr/>
          </p:nvSpPr>
          <p:spPr>
            <a:xfrm>
              <a:off x="7504560" y="3014280"/>
              <a:ext cx="11520" cy="10440"/>
            </a:xfrm>
            <a:custGeom>
              <a:avLst/>
              <a:gdLst/>
              <a:ahLst/>
              <a:rect l="l" t="t" r="r" b="b"/>
              <a:pathLst>
                <a:path w="375" h="33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445" name="Google Shape;280;p20"/>
          <p:cNvGrpSpPr/>
          <p:nvPr/>
        </p:nvGrpSpPr>
        <p:grpSpPr>
          <a:xfrm>
            <a:off x="2714040" y="2116080"/>
            <a:ext cx="3715560" cy="1979640"/>
            <a:chOff x="2714040" y="2116080"/>
            <a:chExt cx="3715560" cy="1979640"/>
          </a:xfrm>
        </p:grpSpPr>
        <p:sp>
          <p:nvSpPr>
            <p:cNvPr id="446" name="Google Shape;281;p20"/>
            <p:cNvSpPr/>
            <p:nvPr/>
          </p:nvSpPr>
          <p:spPr>
            <a:xfrm>
              <a:off x="4898160" y="3084480"/>
              <a:ext cx="769680" cy="171360"/>
            </a:xfrm>
            <a:custGeom>
              <a:avLst/>
              <a:gdLst/>
              <a:ahLst/>
              <a:rect l="l" t="t" r="r" b="b"/>
              <a:pathLst>
                <a:path w="59156" h="13204">
                  <a:moveTo>
                    <a:pt x="1" y="0"/>
                  </a:moveTo>
                  <a:lnTo>
                    <a:pt x="1" y="0"/>
                  </a:lnTo>
                  <a:close/>
                  <a:moveTo>
                    <a:pt x="59155" y="13203"/>
                  </a:moveTo>
                </a:path>
              </a:pathLst>
            </a:custGeom>
            <a:noFill/>
            <a:ln w="9525">
              <a:solidFill>
                <a:srgbClr val="ffffff"/>
              </a:solidFill>
              <a:round/>
            </a:ln>
          </p:spPr>
          <p:style>
            <a:lnRef idx="0"/>
            <a:fillRef idx="0"/>
            <a:effectRef idx="0"/>
            <a:fontRef idx="minor"/>
          </p:style>
        </p:sp>
        <p:sp>
          <p:nvSpPr>
            <p:cNvPr id="447" name="Google Shape;282;p20"/>
            <p:cNvSpPr/>
            <p:nvPr/>
          </p:nvSpPr>
          <p:spPr>
            <a:xfrm>
              <a:off x="4107240" y="2182320"/>
              <a:ext cx="2143800" cy="1618560"/>
            </a:xfrm>
            <a:custGeom>
              <a:avLst/>
              <a:gdLst/>
              <a:ahLst/>
              <a:rect l="l" t="t" r="r" b="b"/>
              <a:pathLst>
                <a:path w="164746" h="124369">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a:solidFill>
                <a:srgbClr val="ffffff"/>
              </a:solidFill>
              <a:round/>
            </a:ln>
          </p:spPr>
          <p:style>
            <a:lnRef idx="0"/>
            <a:fillRef idx="0"/>
            <a:effectRef idx="0"/>
            <a:fontRef idx="minor"/>
          </p:style>
        </p:sp>
        <p:sp>
          <p:nvSpPr>
            <p:cNvPr id="448" name="Google Shape;283;p20"/>
            <p:cNvSpPr/>
            <p:nvPr/>
          </p:nvSpPr>
          <p:spPr>
            <a:xfrm>
              <a:off x="5671440" y="3456360"/>
              <a:ext cx="577080" cy="423360"/>
            </a:xfrm>
            <a:custGeom>
              <a:avLst/>
              <a:gdLst/>
              <a:ahLst/>
              <a:rect l="l" t="t" r="r" b="b"/>
              <a:pathLst>
                <a:path w="44363" h="32555">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a:solidFill>
                <a:srgbClr val="ffffff"/>
              </a:solidFill>
              <a:round/>
            </a:ln>
          </p:spPr>
          <p:style>
            <a:lnRef idx="0"/>
            <a:fillRef idx="0"/>
            <a:effectRef idx="0"/>
            <a:fontRef idx="minor"/>
          </p:style>
        </p:sp>
        <p:sp>
          <p:nvSpPr>
            <p:cNvPr id="449" name="Google Shape;284;p20"/>
            <p:cNvSpPr/>
            <p:nvPr/>
          </p:nvSpPr>
          <p:spPr>
            <a:xfrm>
              <a:off x="5946480" y="3308400"/>
              <a:ext cx="297360" cy="162000"/>
            </a:xfrm>
            <a:custGeom>
              <a:avLst/>
              <a:gdLst/>
              <a:ahLst/>
              <a:rect l="l" t="t" r="r" b="b"/>
              <a:pathLst>
                <a:path w="22865" h="12472">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a:solidFill>
                <a:srgbClr val="ffffff"/>
              </a:solidFill>
              <a:round/>
            </a:ln>
          </p:spPr>
          <p:style>
            <a:lnRef idx="0"/>
            <a:fillRef idx="0"/>
            <a:effectRef idx="0"/>
            <a:fontRef idx="minor"/>
          </p:style>
        </p:sp>
        <p:sp>
          <p:nvSpPr>
            <p:cNvPr id="450" name="Google Shape;285;p20"/>
            <p:cNvSpPr/>
            <p:nvPr/>
          </p:nvSpPr>
          <p:spPr>
            <a:xfrm>
              <a:off x="5663520" y="3199320"/>
              <a:ext cx="146520" cy="165600"/>
            </a:xfrm>
            <a:custGeom>
              <a:avLst/>
              <a:gdLst/>
              <a:ahLst/>
              <a:rect l="l" t="t" r="r" b="b"/>
              <a:pathLst>
                <a:path w="11286" h="12738">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a:solidFill>
                <a:srgbClr val="ffffff"/>
              </a:solidFill>
              <a:round/>
            </a:ln>
          </p:spPr>
          <p:style>
            <a:lnRef idx="0"/>
            <a:fillRef idx="0"/>
            <a:effectRef idx="0"/>
            <a:fontRef idx="minor"/>
          </p:style>
        </p:sp>
        <p:sp>
          <p:nvSpPr>
            <p:cNvPr id="451" name="Google Shape;286;p20"/>
            <p:cNvSpPr/>
            <p:nvPr/>
          </p:nvSpPr>
          <p:spPr>
            <a:xfrm>
              <a:off x="5479200" y="3218040"/>
              <a:ext cx="281880" cy="223920"/>
            </a:xfrm>
            <a:custGeom>
              <a:avLst/>
              <a:gdLst/>
              <a:ahLst/>
              <a:rect l="l" t="t" r="r" b="b"/>
              <a:pathLst>
                <a:path w="21672" h="17228">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a:solidFill>
                <a:srgbClr val="ffffff"/>
              </a:solidFill>
              <a:round/>
            </a:ln>
          </p:spPr>
          <p:style>
            <a:lnRef idx="0"/>
            <a:fillRef idx="0"/>
            <a:effectRef idx="0"/>
            <a:fontRef idx="minor"/>
          </p:style>
        </p:sp>
        <p:sp>
          <p:nvSpPr>
            <p:cNvPr id="452" name="Google Shape;287;p20"/>
            <p:cNvSpPr/>
            <p:nvPr/>
          </p:nvSpPr>
          <p:spPr>
            <a:xfrm>
              <a:off x="4877280" y="3460320"/>
              <a:ext cx="118080" cy="205560"/>
            </a:xfrm>
            <a:custGeom>
              <a:avLst/>
              <a:gdLst/>
              <a:ahLst/>
              <a:rect l="l" t="t" r="r" b="b"/>
              <a:pathLst>
                <a:path w="9091" h="15817">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a:solidFill>
                <a:srgbClr val="ffffff"/>
              </a:solidFill>
              <a:round/>
            </a:ln>
          </p:spPr>
          <p:style>
            <a:lnRef idx="0"/>
            <a:fillRef idx="0"/>
            <a:effectRef idx="0"/>
            <a:fontRef idx="minor"/>
          </p:style>
        </p:sp>
        <p:sp>
          <p:nvSpPr>
            <p:cNvPr id="453" name="Google Shape;288;p20"/>
            <p:cNvSpPr/>
            <p:nvPr/>
          </p:nvSpPr>
          <p:spPr>
            <a:xfrm>
              <a:off x="5944320" y="2607840"/>
              <a:ext cx="138960" cy="217440"/>
            </a:xfrm>
            <a:custGeom>
              <a:avLst/>
              <a:gdLst/>
              <a:ahLst/>
              <a:rect l="l" t="t" r="r" b="b"/>
              <a:pathLst>
                <a:path w="10698" h="16731">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a:solidFill>
                <a:srgbClr val="ffffff"/>
              </a:solidFill>
              <a:round/>
            </a:ln>
          </p:spPr>
          <p:style>
            <a:lnRef idx="0"/>
            <a:fillRef idx="0"/>
            <a:effectRef idx="0"/>
            <a:fontRef idx="minor"/>
          </p:style>
        </p:sp>
        <p:sp>
          <p:nvSpPr>
            <p:cNvPr id="454" name="Google Shape;289;p20"/>
            <p:cNvSpPr/>
            <p:nvPr/>
          </p:nvSpPr>
          <p:spPr>
            <a:xfrm>
              <a:off x="6185880" y="3819600"/>
              <a:ext cx="243720" cy="184320"/>
            </a:xfrm>
            <a:custGeom>
              <a:avLst/>
              <a:gdLst/>
              <a:ahLst/>
              <a:rect l="l" t="t" r="r" b="b"/>
              <a:pathLst>
                <a:path w="18751" h="14182">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a:solidFill>
                <a:srgbClr val="ffffff"/>
              </a:solidFill>
              <a:round/>
            </a:ln>
          </p:spPr>
          <p:style>
            <a:lnRef idx="0"/>
            <a:fillRef idx="0"/>
            <a:effectRef idx="0"/>
            <a:fontRef idx="minor"/>
          </p:style>
        </p:sp>
        <p:sp>
          <p:nvSpPr>
            <p:cNvPr id="455" name="Google Shape;290;p20"/>
            <p:cNvSpPr/>
            <p:nvPr/>
          </p:nvSpPr>
          <p:spPr>
            <a:xfrm>
              <a:off x="5875560" y="3004200"/>
              <a:ext cx="120960" cy="200160"/>
            </a:xfrm>
            <a:custGeom>
              <a:avLst/>
              <a:gdLst/>
              <a:ahLst/>
              <a:rect l="l" t="t" r="r" b="b"/>
              <a:pathLst>
                <a:path w="9315" h="15417">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a:solidFill>
                <a:srgbClr val="ffffff"/>
              </a:solidFill>
              <a:round/>
            </a:ln>
          </p:spPr>
          <p:style>
            <a:lnRef idx="0"/>
            <a:fillRef idx="0"/>
            <a:effectRef idx="0"/>
            <a:fontRef idx="minor"/>
          </p:style>
        </p:sp>
        <p:sp>
          <p:nvSpPr>
            <p:cNvPr id="456" name="Google Shape;291;p20"/>
            <p:cNvSpPr/>
            <p:nvPr/>
          </p:nvSpPr>
          <p:spPr>
            <a:xfrm>
              <a:off x="5789160" y="3277080"/>
              <a:ext cx="96120" cy="118080"/>
            </a:xfrm>
            <a:custGeom>
              <a:avLst/>
              <a:gdLst/>
              <a:ahLst/>
              <a:rect l="l" t="t" r="r" b="b"/>
              <a:pathLst>
                <a:path w="7415" h="9097">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a:solidFill>
                <a:srgbClr val="ffffff"/>
              </a:solidFill>
              <a:round/>
            </a:ln>
          </p:spPr>
          <p:style>
            <a:lnRef idx="0"/>
            <a:fillRef idx="0"/>
            <a:effectRef idx="0"/>
            <a:fontRef idx="minor"/>
          </p:style>
        </p:sp>
        <p:sp>
          <p:nvSpPr>
            <p:cNvPr id="457" name="Google Shape;292;p20"/>
            <p:cNvSpPr/>
            <p:nvPr/>
          </p:nvSpPr>
          <p:spPr>
            <a:xfrm>
              <a:off x="4841640" y="2183760"/>
              <a:ext cx="135000" cy="84600"/>
            </a:xfrm>
            <a:custGeom>
              <a:avLst/>
              <a:gdLst/>
              <a:ahLst/>
              <a:rect l="l" t="t" r="r" b="b"/>
              <a:pathLst>
                <a:path w="10405" h="652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a:solidFill>
                <a:srgbClr val="ffffff"/>
              </a:solidFill>
              <a:round/>
            </a:ln>
          </p:spPr>
          <p:style>
            <a:lnRef idx="0"/>
            <a:fillRef idx="0"/>
            <a:effectRef idx="0"/>
            <a:fontRef idx="minor"/>
          </p:style>
        </p:sp>
        <p:sp>
          <p:nvSpPr>
            <p:cNvPr id="458" name="Google Shape;293;p20"/>
            <p:cNvSpPr/>
            <p:nvPr/>
          </p:nvSpPr>
          <p:spPr>
            <a:xfrm>
              <a:off x="4469760" y="2151360"/>
              <a:ext cx="127800" cy="45720"/>
            </a:xfrm>
            <a:custGeom>
              <a:avLst/>
              <a:gdLst/>
              <a:ahLst/>
              <a:rect l="l" t="t" r="r" b="b"/>
              <a:pathLst>
                <a:path w="9851" h="35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a:solidFill>
                <a:srgbClr val="ffffff"/>
              </a:solidFill>
              <a:round/>
            </a:ln>
          </p:spPr>
          <p:style>
            <a:lnRef idx="0"/>
            <a:fillRef idx="0"/>
            <a:effectRef idx="0"/>
            <a:fontRef idx="minor"/>
          </p:style>
        </p:sp>
        <p:sp>
          <p:nvSpPr>
            <p:cNvPr id="459" name="Google Shape;294;p20"/>
            <p:cNvSpPr/>
            <p:nvPr/>
          </p:nvSpPr>
          <p:spPr>
            <a:xfrm>
              <a:off x="4238280" y="2461680"/>
              <a:ext cx="59760" cy="60120"/>
            </a:xfrm>
            <a:custGeom>
              <a:avLst/>
              <a:gdLst/>
              <a:ahLst/>
              <a:rect l="l" t="t" r="r" b="b"/>
              <a:pathLst>
                <a:path w="4633" h="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a:solidFill>
                <a:srgbClr val="ffffff"/>
              </a:solidFill>
              <a:round/>
            </a:ln>
          </p:spPr>
          <p:style>
            <a:lnRef idx="0"/>
            <a:fillRef idx="0"/>
            <a:effectRef idx="0"/>
            <a:fontRef idx="minor"/>
          </p:style>
        </p:sp>
        <p:sp>
          <p:nvSpPr>
            <p:cNvPr id="460" name="Google Shape;295;p20"/>
            <p:cNvSpPr/>
            <p:nvPr/>
          </p:nvSpPr>
          <p:spPr>
            <a:xfrm>
              <a:off x="5759280" y="3422520"/>
              <a:ext cx="111600" cy="42480"/>
            </a:xfrm>
            <a:custGeom>
              <a:avLst/>
              <a:gdLst/>
              <a:ahLst/>
              <a:rect l="l" t="t" r="r" b="b"/>
              <a:pathLst>
                <a:path w="8614" h="3295">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a:solidFill>
                <a:srgbClr val="ffffff"/>
              </a:solidFill>
              <a:round/>
            </a:ln>
          </p:spPr>
          <p:style>
            <a:lnRef idx="0"/>
            <a:fillRef idx="0"/>
            <a:effectRef idx="0"/>
            <a:fontRef idx="minor"/>
          </p:style>
        </p:sp>
        <p:sp>
          <p:nvSpPr>
            <p:cNvPr id="461" name="Google Shape;296;p20"/>
            <p:cNvSpPr/>
            <p:nvPr/>
          </p:nvSpPr>
          <p:spPr>
            <a:xfrm>
              <a:off x="5574240" y="2196720"/>
              <a:ext cx="136080" cy="28080"/>
            </a:xfrm>
            <a:custGeom>
              <a:avLst/>
              <a:gdLst/>
              <a:ahLst/>
              <a:rect l="l" t="t" r="r" b="b"/>
              <a:pathLst>
                <a:path w="10487" h="2193">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a:solidFill>
                <a:srgbClr val="ffffff"/>
              </a:solidFill>
              <a:round/>
            </a:ln>
          </p:spPr>
          <p:style>
            <a:lnRef idx="0"/>
            <a:fillRef idx="0"/>
            <a:effectRef idx="0"/>
            <a:fontRef idx="minor"/>
          </p:style>
        </p:sp>
        <p:sp>
          <p:nvSpPr>
            <p:cNvPr id="462" name="Google Shape;297;p20"/>
            <p:cNvSpPr/>
            <p:nvPr/>
          </p:nvSpPr>
          <p:spPr>
            <a:xfrm>
              <a:off x="5975640" y="3908520"/>
              <a:ext cx="65160" cy="50400"/>
            </a:xfrm>
            <a:custGeom>
              <a:avLst/>
              <a:gdLst/>
              <a:ahLst/>
              <a:rect l="l" t="t" r="r" b="b"/>
              <a:pathLst>
                <a:path w="5029" h="3895">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a:solidFill>
                <a:srgbClr val="ffffff"/>
              </a:solidFill>
              <a:round/>
            </a:ln>
          </p:spPr>
          <p:style>
            <a:lnRef idx="0"/>
            <a:fillRef idx="0"/>
            <a:effectRef idx="0"/>
            <a:fontRef idx="minor"/>
          </p:style>
        </p:sp>
        <p:sp>
          <p:nvSpPr>
            <p:cNvPr id="463" name="Google Shape;298;p20"/>
            <p:cNvSpPr/>
            <p:nvPr/>
          </p:nvSpPr>
          <p:spPr>
            <a:xfrm>
              <a:off x="5370120" y="3135240"/>
              <a:ext cx="42480" cy="66240"/>
            </a:xfrm>
            <a:custGeom>
              <a:avLst/>
              <a:gdLst/>
              <a:ahLst/>
              <a:rect l="l" t="t" r="r" b="b"/>
              <a:pathLst>
                <a:path w="3284" h="5122">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a:solidFill>
                <a:srgbClr val="ffffff"/>
              </a:solidFill>
              <a:round/>
            </a:ln>
          </p:spPr>
          <p:style>
            <a:lnRef idx="0"/>
            <a:fillRef idx="0"/>
            <a:effectRef idx="0"/>
            <a:fontRef idx="minor"/>
          </p:style>
        </p:sp>
        <p:sp>
          <p:nvSpPr>
            <p:cNvPr id="464" name="Google Shape;299;p20"/>
            <p:cNvSpPr/>
            <p:nvPr/>
          </p:nvSpPr>
          <p:spPr>
            <a:xfrm>
              <a:off x="5127480" y="2141280"/>
              <a:ext cx="83160" cy="34200"/>
            </a:xfrm>
            <a:custGeom>
              <a:avLst/>
              <a:gdLst/>
              <a:ahLst/>
              <a:rect l="l" t="t" r="r" b="b"/>
              <a:pathLst>
                <a:path w="6430" h="2646">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a:solidFill>
                <a:srgbClr val="ffffff"/>
              </a:solidFill>
              <a:round/>
            </a:ln>
          </p:spPr>
          <p:style>
            <a:lnRef idx="0"/>
            <a:fillRef idx="0"/>
            <a:effectRef idx="0"/>
            <a:fontRef idx="minor"/>
          </p:style>
        </p:sp>
        <p:sp>
          <p:nvSpPr>
            <p:cNvPr id="465" name="Google Shape;300;p20"/>
            <p:cNvSpPr/>
            <p:nvPr/>
          </p:nvSpPr>
          <p:spPr>
            <a:xfrm>
              <a:off x="4551840" y="2141640"/>
              <a:ext cx="61200" cy="28800"/>
            </a:xfrm>
            <a:custGeom>
              <a:avLst/>
              <a:gdLst/>
              <a:ahLst/>
              <a:rect l="l" t="t" r="r" b="b"/>
              <a:pathLst>
                <a:path w="4719" h="222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a:solidFill>
                <a:srgbClr val="ffffff"/>
              </a:solidFill>
              <a:round/>
            </a:ln>
          </p:spPr>
          <p:style>
            <a:lnRef idx="0"/>
            <a:fillRef idx="0"/>
            <a:effectRef idx="0"/>
            <a:fontRef idx="minor"/>
          </p:style>
        </p:sp>
        <p:sp>
          <p:nvSpPr>
            <p:cNvPr id="466" name="Google Shape;301;p20"/>
            <p:cNvSpPr/>
            <p:nvPr/>
          </p:nvSpPr>
          <p:spPr>
            <a:xfrm>
              <a:off x="5843520" y="3425040"/>
              <a:ext cx="66240" cy="39600"/>
            </a:xfrm>
            <a:custGeom>
              <a:avLst/>
              <a:gdLst/>
              <a:ahLst/>
              <a:rect l="l" t="t" r="r" b="b"/>
              <a:pathLst>
                <a:path w="5116" h="306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a:solidFill>
                <a:srgbClr val="ffffff"/>
              </a:solidFill>
              <a:round/>
            </a:ln>
          </p:spPr>
          <p:style>
            <a:lnRef idx="0"/>
            <a:fillRef idx="0"/>
            <a:effectRef idx="0"/>
            <a:fontRef idx="minor"/>
          </p:style>
        </p:sp>
        <p:sp>
          <p:nvSpPr>
            <p:cNvPr id="467" name="Google Shape;302;p20"/>
            <p:cNvSpPr/>
            <p:nvPr/>
          </p:nvSpPr>
          <p:spPr>
            <a:xfrm>
              <a:off x="5865480" y="2905200"/>
              <a:ext cx="34920" cy="48600"/>
            </a:xfrm>
            <a:custGeom>
              <a:avLst/>
              <a:gdLst/>
              <a:ahLst/>
              <a:rect l="l" t="t" r="r" b="b"/>
              <a:pathLst>
                <a:path w="2711" h="3754">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a:solidFill>
                <a:srgbClr val="ffffff"/>
              </a:solidFill>
              <a:round/>
            </a:ln>
          </p:spPr>
          <p:style>
            <a:lnRef idx="0"/>
            <a:fillRef idx="0"/>
            <a:effectRef idx="0"/>
            <a:fontRef idx="minor"/>
          </p:style>
        </p:sp>
        <p:sp>
          <p:nvSpPr>
            <p:cNvPr id="468" name="Google Shape;303;p20"/>
            <p:cNvSpPr/>
            <p:nvPr/>
          </p:nvSpPr>
          <p:spPr>
            <a:xfrm>
              <a:off x="5861520" y="3111840"/>
              <a:ext cx="38880" cy="50400"/>
            </a:xfrm>
            <a:custGeom>
              <a:avLst/>
              <a:gdLst/>
              <a:ahLst/>
              <a:rect l="l" t="t" r="r" b="b"/>
              <a:pathLst>
                <a:path w="3025" h="3891">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a:solidFill>
                <a:srgbClr val="ffffff"/>
              </a:solidFill>
              <a:round/>
            </a:ln>
          </p:spPr>
          <p:style>
            <a:lnRef idx="0"/>
            <a:fillRef idx="0"/>
            <a:effectRef idx="0"/>
            <a:fontRef idx="minor"/>
          </p:style>
        </p:sp>
        <p:sp>
          <p:nvSpPr>
            <p:cNvPr id="469" name="Google Shape;304;p20"/>
            <p:cNvSpPr/>
            <p:nvPr/>
          </p:nvSpPr>
          <p:spPr>
            <a:xfrm>
              <a:off x="4750560" y="2139840"/>
              <a:ext cx="57600" cy="24120"/>
            </a:xfrm>
            <a:custGeom>
              <a:avLst/>
              <a:gdLst/>
              <a:ahLst/>
              <a:rect l="l" t="t" r="r" b="b"/>
              <a:pathLst>
                <a:path w="4460" h="1893">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a:solidFill>
                <a:srgbClr val="ffffff"/>
              </a:solidFill>
              <a:round/>
            </a:ln>
          </p:spPr>
          <p:style>
            <a:lnRef idx="0"/>
            <a:fillRef idx="0"/>
            <a:effectRef idx="0"/>
            <a:fontRef idx="minor"/>
          </p:style>
        </p:sp>
        <p:sp>
          <p:nvSpPr>
            <p:cNvPr id="470" name="Google Shape;305;p20"/>
            <p:cNvSpPr/>
            <p:nvPr/>
          </p:nvSpPr>
          <p:spPr>
            <a:xfrm>
              <a:off x="6348240" y="3602160"/>
              <a:ext cx="38160" cy="41400"/>
            </a:xfrm>
            <a:custGeom>
              <a:avLst/>
              <a:gdLst/>
              <a:ahLst/>
              <a:rect l="l" t="t" r="r" b="b"/>
              <a:pathLst>
                <a:path w="2963" h="3202">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a:solidFill>
                <a:srgbClr val="ffffff"/>
              </a:solidFill>
              <a:round/>
            </a:ln>
          </p:spPr>
          <p:style>
            <a:lnRef idx="0"/>
            <a:fillRef idx="0"/>
            <a:effectRef idx="0"/>
            <a:fontRef idx="minor"/>
          </p:style>
        </p:sp>
        <p:sp>
          <p:nvSpPr>
            <p:cNvPr id="471" name="Google Shape;306;p20"/>
            <p:cNvSpPr/>
            <p:nvPr/>
          </p:nvSpPr>
          <p:spPr>
            <a:xfrm>
              <a:off x="5998320" y="3245760"/>
              <a:ext cx="34200" cy="41040"/>
            </a:xfrm>
            <a:custGeom>
              <a:avLst/>
              <a:gdLst/>
              <a:ahLst/>
              <a:rect l="l" t="t" r="r" b="b"/>
              <a:pathLst>
                <a:path w="2643" h="3192">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a:solidFill>
                <a:srgbClr val="ffffff"/>
              </a:solidFill>
              <a:round/>
            </a:ln>
          </p:spPr>
          <p:style>
            <a:lnRef idx="0"/>
            <a:fillRef idx="0"/>
            <a:effectRef idx="0"/>
            <a:fontRef idx="minor"/>
          </p:style>
        </p:sp>
        <p:sp>
          <p:nvSpPr>
            <p:cNvPr id="472" name="Google Shape;307;p20"/>
            <p:cNvSpPr/>
            <p:nvPr/>
          </p:nvSpPr>
          <p:spPr>
            <a:xfrm>
              <a:off x="4819680" y="2135880"/>
              <a:ext cx="45000" cy="25920"/>
            </a:xfrm>
            <a:custGeom>
              <a:avLst/>
              <a:gdLst/>
              <a:ahLst/>
              <a:rect l="l" t="t" r="r" b="b"/>
              <a:pathLst>
                <a:path w="3489" h="2006">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a:solidFill>
                <a:srgbClr val="ffffff"/>
              </a:solidFill>
              <a:round/>
            </a:ln>
          </p:spPr>
          <p:style>
            <a:lnRef idx="0"/>
            <a:fillRef idx="0"/>
            <a:effectRef idx="0"/>
            <a:fontRef idx="minor"/>
          </p:style>
        </p:sp>
        <p:sp>
          <p:nvSpPr>
            <p:cNvPr id="473" name="Google Shape;308;p20"/>
            <p:cNvSpPr/>
            <p:nvPr/>
          </p:nvSpPr>
          <p:spPr>
            <a:xfrm>
              <a:off x="6026400" y="2248920"/>
              <a:ext cx="41760" cy="21240"/>
            </a:xfrm>
            <a:custGeom>
              <a:avLst/>
              <a:gdLst/>
              <a:ahLst/>
              <a:rect l="l" t="t" r="r" b="b"/>
              <a:pathLst>
                <a:path w="3243" h="1672">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a:solidFill>
                <a:srgbClr val="ffffff"/>
              </a:solidFill>
              <a:round/>
            </a:ln>
          </p:spPr>
          <p:style>
            <a:lnRef idx="0"/>
            <a:fillRef idx="0"/>
            <a:effectRef idx="0"/>
            <a:fontRef idx="minor"/>
          </p:style>
        </p:sp>
        <p:sp>
          <p:nvSpPr>
            <p:cNvPr id="474" name="Google Shape;309;p20"/>
            <p:cNvSpPr/>
            <p:nvPr/>
          </p:nvSpPr>
          <p:spPr>
            <a:xfrm>
              <a:off x="5216760" y="2160720"/>
              <a:ext cx="42120" cy="24120"/>
            </a:xfrm>
            <a:custGeom>
              <a:avLst/>
              <a:gdLst/>
              <a:ahLst/>
              <a:rect l="l" t="t" r="r" b="b"/>
              <a:pathLst>
                <a:path w="3262" h="1879">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a:solidFill>
                <a:srgbClr val="ffffff"/>
              </a:solidFill>
              <a:round/>
            </a:ln>
          </p:spPr>
          <p:style>
            <a:lnRef idx="0"/>
            <a:fillRef idx="0"/>
            <a:effectRef idx="0"/>
            <a:fontRef idx="minor"/>
          </p:style>
        </p:sp>
        <p:sp>
          <p:nvSpPr>
            <p:cNvPr id="475" name="Google Shape;310;p20"/>
            <p:cNvSpPr/>
            <p:nvPr/>
          </p:nvSpPr>
          <p:spPr>
            <a:xfrm>
              <a:off x="5914440" y="3341520"/>
              <a:ext cx="40320" cy="20520"/>
            </a:xfrm>
            <a:custGeom>
              <a:avLst/>
              <a:gdLst/>
              <a:ahLst/>
              <a:rect l="l" t="t" r="r" b="b"/>
              <a:pathLst>
                <a:path w="3112" h="1609">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a:solidFill>
                <a:srgbClr val="ffffff"/>
              </a:solidFill>
              <a:round/>
            </a:ln>
          </p:spPr>
          <p:style>
            <a:lnRef idx="0"/>
            <a:fillRef idx="0"/>
            <a:effectRef idx="0"/>
            <a:fontRef idx="minor"/>
          </p:style>
        </p:sp>
        <p:sp>
          <p:nvSpPr>
            <p:cNvPr id="476" name="Google Shape;311;p20"/>
            <p:cNvSpPr/>
            <p:nvPr/>
          </p:nvSpPr>
          <p:spPr>
            <a:xfrm>
              <a:off x="4875480" y="2140920"/>
              <a:ext cx="32040" cy="20520"/>
            </a:xfrm>
            <a:custGeom>
              <a:avLst/>
              <a:gdLst/>
              <a:ahLst/>
              <a:rect l="l" t="t" r="r" b="b"/>
              <a:pathLst>
                <a:path w="2481" h="159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a:solidFill>
                <a:srgbClr val="ffffff"/>
              </a:solidFill>
              <a:round/>
            </a:ln>
          </p:spPr>
          <p:style>
            <a:lnRef idx="0"/>
            <a:fillRef idx="0"/>
            <a:effectRef idx="0"/>
            <a:fontRef idx="minor"/>
          </p:style>
        </p:sp>
        <p:sp>
          <p:nvSpPr>
            <p:cNvPr id="477" name="Google Shape;312;p20"/>
            <p:cNvSpPr/>
            <p:nvPr/>
          </p:nvSpPr>
          <p:spPr>
            <a:xfrm>
              <a:off x="3686400" y="2144880"/>
              <a:ext cx="270360" cy="48960"/>
            </a:xfrm>
            <a:custGeom>
              <a:avLst/>
              <a:gdLst/>
              <a:ahLst/>
              <a:rect l="l" t="t" r="r" b="b"/>
              <a:pathLst>
                <a:path w="20808" h="3802">
                  <a:moveTo>
                    <a:pt x="20756" y="0"/>
                  </a:moveTo>
                  <a:lnTo>
                    <a:pt x="20738" y="17"/>
                  </a:lnTo>
                  <a:lnTo>
                    <a:pt x="20773" y="17"/>
                  </a:lnTo>
                  <a:lnTo>
                    <a:pt x="20808" y="0"/>
                  </a:lnTo>
                  <a:close/>
                  <a:moveTo>
                    <a:pt x="1" y="3785"/>
                  </a:moveTo>
                  <a:lnTo>
                    <a:pt x="1" y="3802"/>
                  </a:lnTo>
                  <a:lnTo>
                    <a:pt x="18" y="3802"/>
                  </a:lnTo>
                  <a:lnTo>
                    <a:pt x="18" y="3785"/>
                  </a:lnTo>
                  <a:close/>
                </a:path>
              </a:pathLst>
            </a:custGeom>
            <a:noFill/>
            <a:ln w="9525">
              <a:solidFill>
                <a:srgbClr val="ffffff"/>
              </a:solidFill>
              <a:round/>
            </a:ln>
          </p:spPr>
          <p:style>
            <a:lnRef idx="0"/>
            <a:fillRef idx="0"/>
            <a:effectRef idx="0"/>
            <a:fontRef idx="minor"/>
          </p:style>
        </p:sp>
        <p:sp>
          <p:nvSpPr>
            <p:cNvPr id="478" name="Google Shape;313;p20"/>
            <p:cNvSpPr/>
            <p:nvPr/>
          </p:nvSpPr>
          <p:spPr>
            <a:xfrm>
              <a:off x="2714040" y="2116080"/>
              <a:ext cx="1682640" cy="1979640"/>
            </a:xfrm>
            <a:custGeom>
              <a:avLst/>
              <a:gdLst/>
              <a:ahLst/>
              <a:rect l="l" t="t" r="r" b="b"/>
              <a:pathLst>
                <a:path w="129302" h="15209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a:solidFill>
                <a:srgbClr val="ffffff"/>
              </a:solidFill>
              <a:round/>
            </a:ln>
          </p:spPr>
          <p:style>
            <a:lnRef idx="0"/>
            <a:fillRef idx="0"/>
            <a:effectRef idx="0"/>
            <a:fontRef idx="minor"/>
          </p:style>
        </p:sp>
        <p:sp>
          <p:nvSpPr>
            <p:cNvPr id="479" name="Google Shape;314;p20"/>
            <p:cNvSpPr/>
            <p:nvPr/>
          </p:nvSpPr>
          <p:spPr>
            <a:xfrm>
              <a:off x="3416040" y="2169360"/>
              <a:ext cx="146880" cy="47520"/>
            </a:xfrm>
            <a:custGeom>
              <a:avLst/>
              <a:gdLst/>
              <a:ahLst/>
              <a:rect l="l" t="t" r="r" b="b"/>
              <a:pathLst>
                <a:path w="11320" h="3667">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a:solidFill>
                <a:srgbClr val="ffffff"/>
              </a:solidFill>
              <a:round/>
            </a:ln>
          </p:spPr>
          <p:style>
            <a:lnRef idx="0"/>
            <a:fillRef idx="0"/>
            <a:effectRef idx="0"/>
            <a:fontRef idx="minor"/>
          </p:style>
        </p:sp>
        <p:sp>
          <p:nvSpPr>
            <p:cNvPr id="480" name="Google Shape;315;p20"/>
            <p:cNvSpPr/>
            <p:nvPr/>
          </p:nvSpPr>
          <p:spPr>
            <a:xfrm>
              <a:off x="4229640" y="2309040"/>
              <a:ext cx="110880" cy="49320"/>
            </a:xfrm>
            <a:custGeom>
              <a:avLst/>
              <a:gdLst/>
              <a:ahLst/>
              <a:rect l="l" t="t" r="r" b="b"/>
              <a:pathLst>
                <a:path w="8538" h="3823">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a:solidFill>
                <a:srgbClr val="ffffff"/>
              </a:solidFill>
              <a:round/>
            </a:ln>
          </p:spPr>
          <p:style>
            <a:lnRef idx="0"/>
            <a:fillRef idx="0"/>
            <a:effectRef idx="0"/>
            <a:fontRef idx="minor"/>
          </p:style>
        </p:sp>
        <p:sp>
          <p:nvSpPr>
            <p:cNvPr id="481" name="Google Shape;316;p20"/>
            <p:cNvSpPr/>
            <p:nvPr/>
          </p:nvSpPr>
          <p:spPr>
            <a:xfrm>
              <a:off x="3349080" y="2928240"/>
              <a:ext cx="136800" cy="58680"/>
            </a:xfrm>
            <a:custGeom>
              <a:avLst/>
              <a:gdLst/>
              <a:ahLst/>
              <a:rect l="l" t="t" r="r" b="b"/>
              <a:pathLst>
                <a:path w="10543" h="4524">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a:solidFill>
                <a:srgbClr val="ffffff"/>
              </a:solidFill>
              <a:round/>
            </a:ln>
          </p:spPr>
          <p:style>
            <a:lnRef idx="0"/>
            <a:fillRef idx="0"/>
            <a:effectRef idx="0"/>
            <a:fontRef idx="minor"/>
          </p:style>
        </p:sp>
        <p:sp>
          <p:nvSpPr>
            <p:cNvPr id="482" name="Google Shape;317;p20"/>
            <p:cNvSpPr/>
            <p:nvPr/>
          </p:nvSpPr>
          <p:spPr>
            <a:xfrm>
              <a:off x="3571920" y="2153160"/>
              <a:ext cx="83880" cy="57960"/>
            </a:xfrm>
            <a:custGeom>
              <a:avLst/>
              <a:gdLst/>
              <a:ahLst/>
              <a:rect l="l" t="t" r="r" b="b"/>
              <a:pathLst>
                <a:path w="6481" h="4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a:solidFill>
                <a:srgbClr val="ffffff"/>
              </a:solidFill>
              <a:round/>
            </a:ln>
          </p:spPr>
          <p:style>
            <a:lnRef idx="0"/>
            <a:fillRef idx="0"/>
            <a:effectRef idx="0"/>
            <a:fontRef idx="minor"/>
          </p:style>
        </p:sp>
        <p:sp>
          <p:nvSpPr>
            <p:cNvPr id="483" name="Google Shape;318;p20"/>
            <p:cNvSpPr/>
            <p:nvPr/>
          </p:nvSpPr>
          <p:spPr>
            <a:xfrm>
              <a:off x="3471840" y="2977560"/>
              <a:ext cx="85680" cy="38160"/>
            </a:xfrm>
            <a:custGeom>
              <a:avLst/>
              <a:gdLst/>
              <a:ahLst/>
              <a:rect l="l" t="t" r="r" b="b"/>
              <a:pathLst>
                <a:path w="6602" h="2958">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a:solidFill>
                <a:srgbClr val="ffffff"/>
              </a:solidFill>
              <a:round/>
            </a:ln>
          </p:spPr>
          <p:style>
            <a:lnRef idx="0"/>
            <a:fillRef idx="0"/>
            <a:effectRef idx="0"/>
            <a:fontRef idx="minor"/>
          </p:style>
        </p:sp>
        <p:sp>
          <p:nvSpPr>
            <p:cNvPr id="484" name="Google Shape;319;p20"/>
            <p:cNvSpPr/>
            <p:nvPr/>
          </p:nvSpPr>
          <p:spPr>
            <a:xfrm>
              <a:off x="3593520" y="2322000"/>
              <a:ext cx="66960" cy="33120"/>
            </a:xfrm>
            <a:custGeom>
              <a:avLst/>
              <a:gdLst/>
              <a:ahLst/>
              <a:rect l="l" t="t" r="r" b="b"/>
              <a:pathLst>
                <a:path w="5185" h="2581">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a:solidFill>
                <a:srgbClr val="ffffff"/>
              </a:solidFill>
              <a:round/>
            </a:ln>
          </p:spPr>
          <p:style>
            <a:lnRef idx="0"/>
            <a:fillRef idx="0"/>
            <a:effectRef idx="0"/>
            <a:fontRef idx="minor"/>
          </p:style>
        </p:sp>
        <p:sp>
          <p:nvSpPr>
            <p:cNvPr id="485" name="Google Shape;320;p20"/>
            <p:cNvSpPr/>
            <p:nvPr/>
          </p:nvSpPr>
          <p:spPr>
            <a:xfrm>
              <a:off x="3523320" y="2158560"/>
              <a:ext cx="48600" cy="23040"/>
            </a:xfrm>
            <a:custGeom>
              <a:avLst/>
              <a:gdLst/>
              <a:ahLst/>
              <a:rect l="l" t="t" r="r" b="b"/>
              <a:pathLst>
                <a:path w="3770" h="1793">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a:solidFill>
                <a:srgbClr val="ffffff"/>
              </a:solidFill>
              <a:round/>
            </a:ln>
          </p:spPr>
          <p:style>
            <a:lnRef idx="0"/>
            <a:fillRef idx="0"/>
            <a:effectRef idx="0"/>
            <a:fontRef idx="minor"/>
          </p:style>
        </p:sp>
        <p:sp>
          <p:nvSpPr>
            <p:cNvPr id="486" name="Google Shape;321;p20"/>
            <p:cNvSpPr/>
            <p:nvPr/>
          </p:nvSpPr>
          <p:spPr>
            <a:xfrm>
              <a:off x="3566520" y="2996280"/>
              <a:ext cx="30600" cy="22680"/>
            </a:xfrm>
            <a:custGeom>
              <a:avLst/>
              <a:gdLst/>
              <a:ahLst/>
              <a:rect l="l" t="t" r="r" b="b"/>
              <a:pathLst>
                <a:path w="2369" h="1773">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a:solidFill>
                <a:srgbClr val="ffffff"/>
              </a:solidFill>
              <a:round/>
            </a:ln>
          </p:spPr>
          <p:style>
            <a:lnRef idx="0"/>
            <a:fillRef idx="0"/>
            <a:effectRef idx="0"/>
            <a:fontRef idx="minor"/>
          </p:style>
        </p:sp>
        <p:sp>
          <p:nvSpPr>
            <p:cNvPr id="487" name="Google Shape;322;p20"/>
            <p:cNvSpPr/>
            <p:nvPr/>
          </p:nvSpPr>
          <p:spPr>
            <a:xfrm>
              <a:off x="3771720" y="4032720"/>
              <a:ext cx="32400" cy="20160"/>
            </a:xfrm>
            <a:custGeom>
              <a:avLst/>
              <a:gdLst/>
              <a:ahLst/>
              <a:rect l="l" t="t" r="r" b="b"/>
              <a:pathLst>
                <a:path w="2507" h="1569">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a:solidFill>
                <a:srgbClr val="ffffff"/>
              </a:solidFill>
              <a:round/>
            </a:ln>
          </p:spPr>
          <p:style>
            <a:lnRef idx="0"/>
            <a:fillRef idx="0"/>
            <a:effectRef idx="0"/>
            <a:fontRef idx="minor"/>
          </p:style>
        </p:sp>
        <p:sp>
          <p:nvSpPr>
            <p:cNvPr id="488" name="Google Shape;323;p20"/>
            <p:cNvSpPr/>
            <p:nvPr/>
          </p:nvSpPr>
          <p:spPr>
            <a:xfrm>
              <a:off x="3427920" y="2999160"/>
              <a:ext cx="28800" cy="19440"/>
            </a:xfrm>
            <a:custGeom>
              <a:avLst/>
              <a:gdLst/>
              <a:ahLst/>
              <a:rect l="l" t="t" r="r" b="b"/>
              <a:pathLst>
                <a:path w="2247" h="1531">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a:solidFill>
                <a:srgbClr val="ffffff"/>
              </a:solidFill>
              <a:round/>
            </a:ln>
          </p:spPr>
          <p:style>
            <a:lnRef idx="0"/>
            <a:fillRef idx="0"/>
            <a:effectRef idx="0"/>
            <a:fontRef idx="minor"/>
          </p:style>
        </p:sp>
        <p:sp>
          <p:nvSpPr>
            <p:cNvPr id="489" name="Google Shape;324;p20"/>
            <p:cNvSpPr/>
            <p:nvPr/>
          </p:nvSpPr>
          <p:spPr>
            <a:xfrm>
              <a:off x="6260400" y="3384000"/>
              <a:ext cx="24480" cy="27360"/>
            </a:xfrm>
            <a:custGeom>
              <a:avLst/>
              <a:gdLst/>
              <a:ahLst/>
              <a:rect l="l" t="t" r="r" b="b"/>
              <a:pathLst>
                <a:path w="1895" h="2142">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a:solidFill>
                <a:srgbClr val="ffffff"/>
              </a:solidFill>
              <a:round/>
            </a:ln>
          </p:spPr>
          <p:style>
            <a:lnRef idx="0"/>
            <a:fillRef idx="0"/>
            <a:effectRef idx="0"/>
            <a:fontRef idx="minor"/>
          </p:style>
        </p:sp>
        <p:sp>
          <p:nvSpPr>
            <p:cNvPr id="490" name="Google Shape;325;p20"/>
            <p:cNvSpPr/>
            <p:nvPr/>
          </p:nvSpPr>
          <p:spPr>
            <a:xfrm>
              <a:off x="4826880" y="2273040"/>
              <a:ext cx="28080" cy="19440"/>
            </a:xfrm>
            <a:custGeom>
              <a:avLst/>
              <a:gdLst/>
              <a:ahLst/>
              <a:rect l="l" t="t" r="r" b="b"/>
              <a:pathLst>
                <a:path w="2196" h="151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a:solidFill>
                <a:srgbClr val="ffffff"/>
              </a:solidFill>
              <a:round/>
            </a:ln>
          </p:spPr>
          <p:style>
            <a:lnRef idx="0"/>
            <a:fillRef idx="0"/>
            <a:effectRef idx="0"/>
            <a:fontRef idx="minor"/>
          </p:style>
        </p:sp>
        <p:sp>
          <p:nvSpPr>
            <p:cNvPr id="491" name="Google Shape;326;p20"/>
            <p:cNvSpPr/>
            <p:nvPr/>
          </p:nvSpPr>
          <p:spPr>
            <a:xfrm>
              <a:off x="5884560" y="3348000"/>
              <a:ext cx="25560" cy="19080"/>
            </a:xfrm>
            <a:custGeom>
              <a:avLst/>
              <a:gdLst/>
              <a:ahLst/>
              <a:rect l="l" t="t" r="r" b="b"/>
              <a:pathLst>
                <a:path w="2005" h="1493">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a:solidFill>
                <a:srgbClr val="ffffff"/>
              </a:solidFill>
              <a:round/>
            </a:ln>
          </p:spPr>
          <p:style>
            <a:lnRef idx="0"/>
            <a:fillRef idx="0"/>
            <a:effectRef idx="0"/>
            <a:fontRef idx="minor"/>
          </p:style>
        </p:sp>
        <p:sp>
          <p:nvSpPr>
            <p:cNvPr id="492" name="Google Shape;327;p20"/>
            <p:cNvSpPr/>
            <p:nvPr/>
          </p:nvSpPr>
          <p:spPr>
            <a:xfrm>
              <a:off x="6070320" y="2606400"/>
              <a:ext cx="23760" cy="21600"/>
            </a:xfrm>
            <a:custGeom>
              <a:avLst/>
              <a:gdLst/>
              <a:ahLst/>
              <a:rect l="l" t="t" r="r" b="b"/>
              <a:pathLst>
                <a:path w="1843" h="1688">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a:solidFill>
                <a:srgbClr val="ffffff"/>
              </a:solidFill>
              <a:round/>
            </a:ln>
          </p:spPr>
          <p:style>
            <a:lnRef idx="0"/>
            <a:fillRef idx="0"/>
            <a:effectRef idx="0"/>
            <a:fontRef idx="minor"/>
          </p:style>
        </p:sp>
        <p:sp>
          <p:nvSpPr>
            <p:cNvPr id="493" name="Google Shape;328;p20"/>
            <p:cNvSpPr/>
            <p:nvPr/>
          </p:nvSpPr>
          <p:spPr>
            <a:xfrm>
              <a:off x="4441320" y="2639880"/>
              <a:ext cx="27720" cy="65160"/>
            </a:xfrm>
            <a:custGeom>
              <a:avLst/>
              <a:gdLst/>
              <a:ahLst/>
              <a:rect l="l" t="t" r="r" b="b"/>
              <a:pathLst>
                <a:path w="2144" h="5047">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a:solidFill>
                <a:srgbClr val="ffffff"/>
              </a:solidFill>
              <a:round/>
            </a:ln>
          </p:spPr>
          <p:style>
            <a:lnRef idx="0"/>
            <a:fillRef idx="0"/>
            <a:effectRef idx="0"/>
            <a:fontRef idx="minor"/>
          </p:style>
        </p:sp>
        <p:sp>
          <p:nvSpPr>
            <p:cNvPr id="494" name="Google Shape;329;p20"/>
            <p:cNvSpPr/>
            <p:nvPr/>
          </p:nvSpPr>
          <p:spPr>
            <a:xfrm>
              <a:off x="4628160" y="2747520"/>
              <a:ext cx="48600" cy="23400"/>
            </a:xfrm>
            <a:custGeom>
              <a:avLst/>
              <a:gdLst/>
              <a:ahLst/>
              <a:rect l="l" t="t" r="r" b="b"/>
              <a:pathLst>
                <a:path w="3751" h="1816">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a:solidFill>
                <a:srgbClr val="ffffff"/>
              </a:solidFill>
              <a:round/>
            </a:ln>
          </p:spPr>
          <p:style>
            <a:lnRef idx="0"/>
            <a:fillRef idx="0"/>
            <a:effectRef idx="0"/>
            <a:fontRef idx="minor"/>
          </p:style>
        </p:sp>
        <p:sp>
          <p:nvSpPr>
            <p:cNvPr id="495" name="Google Shape;330;p20"/>
            <p:cNvSpPr/>
            <p:nvPr/>
          </p:nvSpPr>
          <p:spPr>
            <a:xfrm>
              <a:off x="4740480" y="2753640"/>
              <a:ext cx="25920" cy="19080"/>
            </a:xfrm>
            <a:custGeom>
              <a:avLst/>
              <a:gdLst/>
              <a:ahLst/>
              <a:rect l="l" t="t" r="r" b="b"/>
              <a:pathLst>
                <a:path w="2023" h="1504">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a:solidFill>
                <a:srgbClr val="ffffff"/>
              </a:solidFill>
              <a:round/>
            </a:ln>
          </p:spPr>
          <p:style>
            <a:lnRef idx="0"/>
            <a:fillRef idx="0"/>
            <a:effectRef idx="0"/>
            <a:fontRef idx="minor"/>
          </p:style>
        </p:sp>
        <p:sp>
          <p:nvSpPr>
            <p:cNvPr id="496" name="Google Shape;331;p20"/>
            <p:cNvSpPr/>
            <p:nvPr/>
          </p:nvSpPr>
          <p:spPr>
            <a:xfrm>
              <a:off x="4370760" y="2683080"/>
              <a:ext cx="23040" cy="19440"/>
            </a:xfrm>
            <a:custGeom>
              <a:avLst/>
              <a:gdLst/>
              <a:ahLst/>
              <a:rect l="l" t="t" r="r" b="b"/>
              <a:pathLst>
                <a:path w="1797" h="152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a:solidFill>
                <a:srgbClr val="ffffff"/>
              </a:solidFill>
              <a:round/>
            </a:ln>
          </p:spPr>
          <p:style>
            <a:lnRef idx="0"/>
            <a:fillRef idx="0"/>
            <a:effectRef idx="0"/>
            <a:fontRef idx="minor"/>
          </p:style>
        </p:sp>
      </p:grpSp>
      <p:grpSp>
        <p:nvGrpSpPr>
          <p:cNvPr id="497" name="Google Shape;332;p20"/>
          <p:cNvGrpSpPr/>
          <p:nvPr/>
        </p:nvGrpSpPr>
        <p:grpSpPr>
          <a:xfrm>
            <a:off x="713520" y="1797840"/>
            <a:ext cx="1757160" cy="933480"/>
            <a:chOff x="713520" y="1797840"/>
            <a:chExt cx="1757160" cy="933480"/>
          </a:xfrm>
        </p:grpSpPr>
        <p:sp>
          <p:nvSpPr>
            <p:cNvPr id="498" name="Google Shape;333;p20"/>
            <p:cNvSpPr/>
            <p:nvPr/>
          </p:nvSpPr>
          <p:spPr>
            <a:xfrm>
              <a:off x="713520" y="1797840"/>
              <a:ext cx="17571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Jenna Doe</a:t>
              </a:r>
              <a:endParaRPr b="0" lang="en-IN" sz="2200" spc="-1" strike="noStrike">
                <a:latin typeface="Arial"/>
              </a:endParaRPr>
            </a:p>
          </p:txBody>
        </p:sp>
        <p:sp>
          <p:nvSpPr>
            <p:cNvPr id="499" name="Google Shape;334;p20"/>
            <p:cNvSpPr/>
            <p:nvPr/>
          </p:nvSpPr>
          <p:spPr>
            <a:xfrm>
              <a:off x="713520" y="2183040"/>
              <a:ext cx="175716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Venus is a very hot planet</a:t>
              </a:r>
              <a:endParaRPr b="0" lang="en-IN" sz="1200" spc="-1" strike="noStrike">
                <a:latin typeface="Arial"/>
              </a:endParaRPr>
            </a:p>
          </p:txBody>
        </p:sp>
      </p:grpSp>
      <p:grpSp>
        <p:nvGrpSpPr>
          <p:cNvPr id="500" name="Google Shape;335;p20"/>
          <p:cNvGrpSpPr/>
          <p:nvPr/>
        </p:nvGrpSpPr>
        <p:grpSpPr>
          <a:xfrm>
            <a:off x="713520" y="3504600"/>
            <a:ext cx="1757160" cy="933120"/>
            <a:chOff x="713520" y="3504600"/>
            <a:chExt cx="1757160" cy="933120"/>
          </a:xfrm>
        </p:grpSpPr>
        <p:sp>
          <p:nvSpPr>
            <p:cNvPr id="501" name="Google Shape;336;p20"/>
            <p:cNvSpPr/>
            <p:nvPr/>
          </p:nvSpPr>
          <p:spPr>
            <a:xfrm>
              <a:off x="713520" y="3504600"/>
              <a:ext cx="17571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Juan Jones</a:t>
              </a:r>
              <a:endParaRPr b="0" lang="en-IN" sz="2200" spc="-1" strike="noStrike">
                <a:latin typeface="Arial"/>
              </a:endParaRPr>
            </a:p>
          </p:txBody>
        </p:sp>
        <p:sp>
          <p:nvSpPr>
            <p:cNvPr id="502" name="Google Shape;337;p20"/>
            <p:cNvSpPr/>
            <p:nvPr/>
          </p:nvSpPr>
          <p:spPr>
            <a:xfrm>
              <a:off x="713520" y="3889440"/>
              <a:ext cx="175716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Mars is full of iron oxide dust</a:t>
              </a:r>
              <a:endParaRPr b="0" lang="en-IN" sz="1200" spc="-1" strike="noStrike">
                <a:latin typeface="Arial"/>
              </a:endParaRPr>
            </a:p>
          </p:txBody>
        </p:sp>
      </p:grpSp>
      <p:grpSp>
        <p:nvGrpSpPr>
          <p:cNvPr id="503" name="Google Shape;338;p20"/>
          <p:cNvGrpSpPr/>
          <p:nvPr/>
        </p:nvGrpSpPr>
        <p:grpSpPr>
          <a:xfrm>
            <a:off x="6674040" y="1797840"/>
            <a:ext cx="1757160" cy="933480"/>
            <a:chOff x="6674040" y="1797840"/>
            <a:chExt cx="1757160" cy="933480"/>
          </a:xfrm>
        </p:grpSpPr>
        <p:sp>
          <p:nvSpPr>
            <p:cNvPr id="504" name="Google Shape;339;p20"/>
            <p:cNvSpPr/>
            <p:nvPr/>
          </p:nvSpPr>
          <p:spPr>
            <a:xfrm>
              <a:off x="6674040" y="1797840"/>
              <a:ext cx="17571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Kelly Smith</a:t>
              </a:r>
              <a:endParaRPr b="0" lang="en-IN" sz="2200" spc="-1" strike="noStrike">
                <a:latin typeface="Arial"/>
              </a:endParaRPr>
            </a:p>
          </p:txBody>
        </p:sp>
        <p:sp>
          <p:nvSpPr>
            <p:cNvPr id="505" name="Google Shape;340;p20"/>
            <p:cNvSpPr/>
            <p:nvPr/>
          </p:nvSpPr>
          <p:spPr>
            <a:xfrm>
              <a:off x="6674040" y="2183040"/>
              <a:ext cx="175716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grpSp>
        <p:nvGrpSpPr>
          <p:cNvPr id="506" name="Google Shape;341;p20"/>
          <p:cNvGrpSpPr/>
          <p:nvPr/>
        </p:nvGrpSpPr>
        <p:grpSpPr>
          <a:xfrm>
            <a:off x="6674040" y="3504600"/>
            <a:ext cx="1757160" cy="933120"/>
            <a:chOff x="6674040" y="3504600"/>
            <a:chExt cx="1757160" cy="933120"/>
          </a:xfrm>
        </p:grpSpPr>
        <p:sp>
          <p:nvSpPr>
            <p:cNvPr id="507" name="Google Shape;342;p20"/>
            <p:cNvSpPr/>
            <p:nvPr/>
          </p:nvSpPr>
          <p:spPr>
            <a:xfrm>
              <a:off x="6674040" y="3504600"/>
              <a:ext cx="17571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John Martin</a:t>
              </a:r>
              <a:endParaRPr b="0" lang="en-IN" sz="2200" spc="-1" strike="noStrike">
                <a:latin typeface="Arial"/>
              </a:endParaRPr>
            </a:p>
          </p:txBody>
        </p:sp>
        <p:sp>
          <p:nvSpPr>
            <p:cNvPr id="508" name="Google Shape;343;p20"/>
            <p:cNvSpPr/>
            <p:nvPr/>
          </p:nvSpPr>
          <p:spPr>
            <a:xfrm>
              <a:off x="6674040" y="3889440"/>
              <a:ext cx="175716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Mercury is a small planet</a:t>
              </a:r>
              <a:endParaRPr b="0" lang="en-IN" sz="1200" spc="-1" strike="noStrike">
                <a:latin typeface="Arial"/>
              </a:endParaRPr>
            </a:p>
          </p:txBody>
        </p:sp>
      </p:grpSp>
      <p:sp>
        <p:nvSpPr>
          <p:cNvPr id="509" name="Google Shape;344;p20"/>
          <p:cNvSpPr/>
          <p:nvPr/>
        </p:nvSpPr>
        <p:spPr>
          <a:xfrm>
            <a:off x="3189600" y="2625840"/>
            <a:ext cx="162000" cy="162000"/>
          </a:xfrm>
          <a:prstGeom prst="rect">
            <a:avLst/>
          </a:prstGeom>
          <a:solidFill>
            <a:schemeClr val="lt2"/>
          </a:solidFill>
          <a:ln w="0">
            <a:noFill/>
          </a:ln>
        </p:spPr>
        <p:style>
          <a:lnRef idx="0"/>
          <a:fillRef idx="0"/>
          <a:effectRef idx="0"/>
          <a:fontRef idx="minor"/>
        </p:style>
      </p:sp>
      <p:sp>
        <p:nvSpPr>
          <p:cNvPr id="510" name="Google Shape;345;p20"/>
          <p:cNvSpPr/>
          <p:nvPr/>
        </p:nvSpPr>
        <p:spPr>
          <a:xfrm>
            <a:off x="3560400" y="3504600"/>
            <a:ext cx="162000" cy="162000"/>
          </a:xfrm>
          <a:prstGeom prst="rect">
            <a:avLst/>
          </a:prstGeom>
          <a:solidFill>
            <a:schemeClr val="accent1"/>
          </a:solidFill>
          <a:ln w="0">
            <a:noFill/>
          </a:ln>
        </p:spPr>
        <p:style>
          <a:lnRef idx="0"/>
          <a:fillRef idx="0"/>
          <a:effectRef idx="0"/>
          <a:fontRef idx="minor"/>
        </p:style>
      </p:sp>
      <p:sp>
        <p:nvSpPr>
          <p:cNvPr id="511" name="Google Shape;346;p20"/>
          <p:cNvSpPr/>
          <p:nvPr/>
        </p:nvSpPr>
        <p:spPr>
          <a:xfrm>
            <a:off x="4201200" y="2309040"/>
            <a:ext cx="162000" cy="162000"/>
          </a:xfrm>
          <a:prstGeom prst="rect">
            <a:avLst/>
          </a:prstGeom>
          <a:solidFill>
            <a:schemeClr val="accent2"/>
          </a:solidFill>
          <a:ln w="0">
            <a:noFill/>
          </a:ln>
        </p:spPr>
        <p:style>
          <a:lnRef idx="0"/>
          <a:fillRef idx="0"/>
          <a:effectRef idx="0"/>
          <a:fontRef idx="minor"/>
        </p:style>
      </p:sp>
      <p:sp>
        <p:nvSpPr>
          <p:cNvPr id="512" name="Google Shape;347;p20"/>
          <p:cNvSpPr/>
          <p:nvPr/>
        </p:nvSpPr>
        <p:spPr>
          <a:xfrm>
            <a:off x="5838480" y="3598920"/>
            <a:ext cx="162000" cy="162000"/>
          </a:xfrm>
          <a:prstGeom prst="rect">
            <a:avLst/>
          </a:prstGeom>
          <a:solidFill>
            <a:schemeClr val="accent3"/>
          </a:solidFill>
          <a:ln w="0">
            <a:noFill/>
          </a:ln>
        </p:spPr>
        <p:style>
          <a:lnRef idx="0"/>
          <a:fillRef idx="0"/>
          <a:effectRef idx="0"/>
          <a:fontRef idx="minor"/>
        </p:style>
      </p:sp>
      <p:sp>
        <p:nvSpPr>
          <p:cNvPr id="513" name="Google Shape;348;p20"/>
          <p:cNvSpPr/>
          <p:nvPr/>
        </p:nvSpPr>
        <p:spPr>
          <a:xfrm>
            <a:off x="2471040" y="2026440"/>
            <a:ext cx="718200" cy="680040"/>
          </a:xfrm>
          <a:prstGeom prst="bentConnector3">
            <a:avLst>
              <a:gd name="adj1" fmla="val 50000"/>
            </a:avLst>
          </a:prstGeom>
          <a:noFill/>
          <a:ln w="9525">
            <a:solidFill>
              <a:srgbClr val="ffffff"/>
            </a:solidFill>
            <a:round/>
          </a:ln>
        </p:spPr>
        <p:style>
          <a:lnRef idx="0"/>
          <a:fillRef idx="0"/>
          <a:effectRef idx="0"/>
          <a:fontRef idx="minor"/>
        </p:style>
      </p:sp>
      <p:sp>
        <p:nvSpPr>
          <p:cNvPr id="514" name="Google Shape;349;p20"/>
          <p:cNvSpPr/>
          <p:nvPr/>
        </p:nvSpPr>
        <p:spPr>
          <a:xfrm flipH="1" rot="10800000">
            <a:off x="2470680" y="3585960"/>
            <a:ext cx="1089000" cy="147240"/>
          </a:xfrm>
          <a:prstGeom prst="bentConnector3">
            <a:avLst>
              <a:gd name="adj1" fmla="val 49998"/>
            </a:avLst>
          </a:prstGeom>
          <a:noFill/>
          <a:ln w="9525">
            <a:solidFill>
              <a:srgbClr val="ffffff"/>
            </a:solidFill>
            <a:round/>
          </a:ln>
        </p:spPr>
        <p:style>
          <a:lnRef idx="0"/>
          <a:fillRef idx="0"/>
          <a:effectRef idx="0"/>
          <a:fontRef idx="minor"/>
        </p:style>
      </p:sp>
      <p:sp>
        <p:nvSpPr>
          <p:cNvPr id="515" name="Google Shape;350;p20"/>
          <p:cNvSpPr/>
          <p:nvPr/>
        </p:nvSpPr>
        <p:spPr>
          <a:xfrm flipH="1" rot="10800000">
            <a:off x="4363560" y="2026800"/>
            <a:ext cx="2310120" cy="363600"/>
          </a:xfrm>
          <a:prstGeom prst="bentConnector3">
            <a:avLst>
              <a:gd name="adj1" fmla="val 49997"/>
            </a:avLst>
          </a:prstGeom>
          <a:noFill/>
          <a:ln w="9525">
            <a:solidFill>
              <a:srgbClr val="ffffff"/>
            </a:solidFill>
            <a:round/>
          </a:ln>
        </p:spPr>
        <p:style>
          <a:lnRef idx="0"/>
          <a:fillRef idx="0"/>
          <a:effectRef idx="0"/>
          <a:fontRef idx="minor"/>
        </p:style>
      </p:sp>
      <p:sp>
        <p:nvSpPr>
          <p:cNvPr id="516" name="Google Shape;351;p20"/>
          <p:cNvSpPr/>
          <p:nvPr/>
        </p:nvSpPr>
        <p:spPr>
          <a:xfrm>
            <a:off x="6000840" y="3679920"/>
            <a:ext cx="672840" cy="52920"/>
          </a:xfrm>
          <a:prstGeom prst="bentConnector3">
            <a:avLst>
              <a:gd name="adj1" fmla="val 49999"/>
            </a:avLst>
          </a:prstGeom>
          <a:noFill/>
          <a:ln w="9525">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518" name="Google Shape;432;p22"/>
          <p:cNvGrpSpPr/>
          <p:nvPr/>
        </p:nvGrpSpPr>
        <p:grpSpPr>
          <a:xfrm>
            <a:off x="6306120" y="1579680"/>
            <a:ext cx="446760" cy="332640"/>
            <a:chOff x="6306120" y="1579680"/>
            <a:chExt cx="446760" cy="332640"/>
          </a:xfrm>
        </p:grpSpPr>
        <p:sp>
          <p:nvSpPr>
            <p:cNvPr id="519" name="Google Shape;433;p22"/>
            <p:cNvSpPr/>
            <p:nvPr/>
          </p:nvSpPr>
          <p:spPr>
            <a:xfrm>
              <a:off x="6306120" y="1690920"/>
              <a:ext cx="371880" cy="221400"/>
            </a:xfrm>
            <a:custGeom>
              <a:avLst/>
              <a:gdLst/>
              <a:ahLst/>
              <a:rect l="l" t="t" r="r" b="b"/>
              <a:pathLst>
                <a:path w="9336" h="5567">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1"/>
            </a:solidFill>
            <a:ln w="0">
              <a:noFill/>
            </a:ln>
          </p:spPr>
          <p:style>
            <a:lnRef idx="0"/>
            <a:fillRef idx="0"/>
            <a:effectRef idx="0"/>
            <a:fontRef idx="minor"/>
          </p:style>
        </p:sp>
        <p:sp>
          <p:nvSpPr>
            <p:cNvPr id="520" name="Google Shape;434;p22"/>
            <p:cNvSpPr/>
            <p:nvPr/>
          </p:nvSpPr>
          <p:spPr>
            <a:xfrm>
              <a:off x="6417360" y="1579680"/>
              <a:ext cx="335520" cy="213840"/>
            </a:xfrm>
            <a:custGeom>
              <a:avLst/>
              <a:gdLst/>
              <a:ahLst/>
              <a:rect l="l" t="t" r="r" b="b"/>
              <a:pathLst>
                <a:path w="8431" h="5376">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1"/>
            </a:solidFill>
            <a:ln w="0">
              <a:noFill/>
            </a:ln>
          </p:spPr>
          <p:style>
            <a:lnRef idx="0"/>
            <a:fillRef idx="0"/>
            <a:effectRef idx="0"/>
            <a:fontRef idx="minor"/>
          </p:style>
        </p:sp>
      </p:grpSp>
      <p:grpSp>
        <p:nvGrpSpPr>
          <p:cNvPr id="521" name="Google Shape;435;p22"/>
          <p:cNvGrpSpPr/>
          <p:nvPr/>
        </p:nvGrpSpPr>
        <p:grpSpPr>
          <a:xfrm>
            <a:off x="2414880" y="1546200"/>
            <a:ext cx="398160" cy="399600"/>
            <a:chOff x="2414880" y="1546200"/>
            <a:chExt cx="398160" cy="399600"/>
          </a:xfrm>
        </p:grpSpPr>
        <p:sp>
          <p:nvSpPr>
            <p:cNvPr id="522" name="Google Shape;436;p22"/>
            <p:cNvSpPr/>
            <p:nvPr/>
          </p:nvSpPr>
          <p:spPr>
            <a:xfrm>
              <a:off x="2557080" y="1547640"/>
              <a:ext cx="255960" cy="398160"/>
            </a:xfrm>
            <a:custGeom>
              <a:avLst/>
              <a:gdLst/>
              <a:ahLst/>
              <a:rect l="l" t="t" r="r" b="b"/>
              <a:pathLst>
                <a:path w="6431" h="10002">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dk1"/>
            </a:solidFill>
            <a:ln w="0">
              <a:noFill/>
            </a:ln>
          </p:spPr>
          <p:style>
            <a:lnRef idx="0"/>
            <a:fillRef idx="0"/>
            <a:effectRef idx="0"/>
            <a:fontRef idx="minor"/>
          </p:style>
        </p:sp>
        <p:sp>
          <p:nvSpPr>
            <p:cNvPr id="523" name="Google Shape;437;p22"/>
            <p:cNvSpPr/>
            <p:nvPr/>
          </p:nvSpPr>
          <p:spPr>
            <a:xfrm>
              <a:off x="2414880" y="1546200"/>
              <a:ext cx="244440" cy="397440"/>
            </a:xfrm>
            <a:custGeom>
              <a:avLst/>
              <a:gdLst/>
              <a:ahLst/>
              <a:rect l="l" t="t" r="r" b="b"/>
              <a:pathLst>
                <a:path w="6145" h="9979">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dk1"/>
            </a:solidFill>
            <a:ln w="0">
              <a:noFill/>
            </a:ln>
          </p:spPr>
          <p:style>
            <a:lnRef idx="0"/>
            <a:fillRef idx="0"/>
            <a:effectRef idx="0"/>
            <a:fontRef idx="minor"/>
          </p:style>
        </p:sp>
      </p:grpSp>
      <p:grpSp>
        <p:nvGrpSpPr>
          <p:cNvPr id="524" name="Google Shape;438;p22"/>
          <p:cNvGrpSpPr/>
          <p:nvPr/>
        </p:nvGrpSpPr>
        <p:grpSpPr>
          <a:xfrm>
            <a:off x="1701360" y="2780280"/>
            <a:ext cx="1825200" cy="1827360"/>
            <a:chOff x="1701360" y="2780280"/>
            <a:chExt cx="1825200" cy="1827360"/>
          </a:xfrm>
        </p:grpSpPr>
        <p:grpSp>
          <p:nvGrpSpPr>
            <p:cNvPr id="525" name="Google Shape;439;p22"/>
            <p:cNvGrpSpPr/>
            <p:nvPr/>
          </p:nvGrpSpPr>
          <p:grpSpPr>
            <a:xfrm>
              <a:off x="1701360" y="3674520"/>
              <a:ext cx="1825200" cy="933120"/>
              <a:chOff x="1701360" y="3674520"/>
              <a:chExt cx="1825200" cy="933120"/>
            </a:xfrm>
          </p:grpSpPr>
          <p:sp>
            <p:nvSpPr>
              <p:cNvPr id="526" name="Google Shape;440;p22"/>
              <p:cNvSpPr/>
              <p:nvPr/>
            </p:nvSpPr>
            <p:spPr>
              <a:xfrm>
                <a:off x="1701360" y="367452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Analysis</a:t>
                </a:r>
                <a:endParaRPr b="0" lang="en-IN" sz="2200" spc="-1" strike="noStrike">
                  <a:latin typeface="Arial"/>
                </a:endParaRPr>
              </a:p>
            </p:txBody>
          </p:sp>
          <p:sp>
            <p:nvSpPr>
              <p:cNvPr id="527" name="Google Shape;441;p22"/>
              <p:cNvSpPr/>
              <p:nvPr/>
            </p:nvSpPr>
            <p:spPr>
              <a:xfrm>
                <a:off x="1701360" y="405936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sp>
          <p:nvSpPr>
            <p:cNvPr id="528" name="Google Shape;442;p22"/>
            <p:cNvSpPr/>
            <p:nvPr/>
          </p:nvSpPr>
          <p:spPr>
            <a:xfrm>
              <a:off x="1946160" y="278028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{01</a:t>
              </a:r>
              <a:r>
                <a:rPr b="0" lang="en" sz="3000" spc="-1" strike="noStrike">
                  <a:solidFill>
                    <a:srgbClr val="ffdb5d"/>
                  </a:solidFill>
                  <a:latin typeface="Quantico"/>
                  <a:ea typeface="Quantico"/>
                </a:rPr>
                <a:t>}</a:t>
              </a:r>
              <a:endParaRPr b="0" lang="en-IN" sz="3000" spc="-1" strike="noStrike">
                <a:latin typeface="Arial"/>
              </a:endParaRPr>
            </a:p>
          </p:txBody>
        </p:sp>
      </p:grpSp>
      <p:grpSp>
        <p:nvGrpSpPr>
          <p:cNvPr id="529" name="Google Shape;443;p22"/>
          <p:cNvGrpSpPr/>
          <p:nvPr/>
        </p:nvGrpSpPr>
        <p:grpSpPr>
          <a:xfrm>
            <a:off x="3659400" y="2780280"/>
            <a:ext cx="1825200" cy="1827360"/>
            <a:chOff x="3659400" y="2780280"/>
            <a:chExt cx="1825200" cy="1827360"/>
          </a:xfrm>
        </p:grpSpPr>
        <p:grpSp>
          <p:nvGrpSpPr>
            <p:cNvPr id="530" name="Google Shape;444;p22"/>
            <p:cNvGrpSpPr/>
            <p:nvPr/>
          </p:nvGrpSpPr>
          <p:grpSpPr>
            <a:xfrm>
              <a:off x="3659400" y="3674520"/>
              <a:ext cx="1825200" cy="933120"/>
              <a:chOff x="3659400" y="3674520"/>
              <a:chExt cx="1825200" cy="933120"/>
            </a:xfrm>
          </p:grpSpPr>
          <p:sp>
            <p:nvSpPr>
              <p:cNvPr id="531" name="Google Shape;445;p22"/>
              <p:cNvSpPr/>
              <p:nvPr/>
            </p:nvSpPr>
            <p:spPr>
              <a:xfrm>
                <a:off x="3659400" y="367452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Evaluation</a:t>
                </a:r>
                <a:endParaRPr b="0" lang="en-IN" sz="2200" spc="-1" strike="noStrike">
                  <a:latin typeface="Arial"/>
                </a:endParaRPr>
              </a:p>
            </p:txBody>
          </p:sp>
          <p:sp>
            <p:nvSpPr>
              <p:cNvPr id="532" name="Google Shape;446;p22"/>
              <p:cNvSpPr/>
              <p:nvPr/>
            </p:nvSpPr>
            <p:spPr>
              <a:xfrm>
                <a:off x="3659400" y="405936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Mars is full of iron oxide dust</a:t>
                </a:r>
                <a:endParaRPr b="0" lang="en-IN" sz="1200" spc="-1" strike="noStrike">
                  <a:latin typeface="Arial"/>
                </a:endParaRPr>
              </a:p>
            </p:txBody>
          </p:sp>
        </p:grpSp>
        <p:sp>
          <p:nvSpPr>
            <p:cNvPr id="533" name="Google Shape;447;p22"/>
            <p:cNvSpPr/>
            <p:nvPr/>
          </p:nvSpPr>
          <p:spPr>
            <a:xfrm>
              <a:off x="3903840" y="278028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{02</a:t>
              </a:r>
              <a:r>
                <a:rPr b="0" lang="en" sz="3000" spc="-1" strike="noStrike">
                  <a:solidFill>
                    <a:srgbClr val="94ee6b"/>
                  </a:solidFill>
                  <a:latin typeface="Quantico"/>
                  <a:ea typeface="Quantico"/>
                </a:rPr>
                <a:t>}</a:t>
              </a:r>
              <a:endParaRPr b="0" lang="en-IN" sz="3000" spc="-1" strike="noStrike">
                <a:latin typeface="Arial"/>
              </a:endParaRPr>
            </a:p>
          </p:txBody>
        </p:sp>
      </p:grpSp>
      <p:grpSp>
        <p:nvGrpSpPr>
          <p:cNvPr id="534" name="Google Shape;448;p22"/>
          <p:cNvGrpSpPr/>
          <p:nvPr/>
        </p:nvGrpSpPr>
        <p:grpSpPr>
          <a:xfrm>
            <a:off x="5617080" y="2780280"/>
            <a:ext cx="1825200" cy="1827360"/>
            <a:chOff x="5617080" y="2780280"/>
            <a:chExt cx="1825200" cy="1827360"/>
          </a:xfrm>
        </p:grpSpPr>
        <p:grpSp>
          <p:nvGrpSpPr>
            <p:cNvPr id="535" name="Google Shape;449;p22"/>
            <p:cNvGrpSpPr/>
            <p:nvPr/>
          </p:nvGrpSpPr>
          <p:grpSpPr>
            <a:xfrm>
              <a:off x="5617080" y="3674520"/>
              <a:ext cx="1825200" cy="933120"/>
              <a:chOff x="5617080" y="3674520"/>
              <a:chExt cx="1825200" cy="933120"/>
            </a:xfrm>
          </p:grpSpPr>
          <p:sp>
            <p:nvSpPr>
              <p:cNvPr id="536" name="Google Shape;450;p22"/>
              <p:cNvSpPr/>
              <p:nvPr/>
            </p:nvSpPr>
            <p:spPr>
              <a:xfrm>
                <a:off x="5617080" y="367452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Synthesis</a:t>
                </a:r>
                <a:endParaRPr b="0" lang="en-IN" sz="2200" spc="-1" strike="noStrike">
                  <a:latin typeface="Arial"/>
                </a:endParaRPr>
              </a:p>
            </p:txBody>
          </p:sp>
          <p:sp>
            <p:nvSpPr>
              <p:cNvPr id="537" name="Google Shape;451;p22"/>
              <p:cNvSpPr/>
              <p:nvPr/>
            </p:nvSpPr>
            <p:spPr>
              <a:xfrm>
                <a:off x="5617080" y="405936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Jupiter is a huge gas giant</a:t>
                </a:r>
                <a:endParaRPr b="0" lang="en-IN" sz="1200" spc="-1" strike="noStrike">
                  <a:latin typeface="Arial"/>
                </a:endParaRPr>
              </a:p>
            </p:txBody>
          </p:sp>
        </p:grpSp>
        <p:sp>
          <p:nvSpPr>
            <p:cNvPr id="538" name="Google Shape;452;p22"/>
            <p:cNvSpPr/>
            <p:nvPr/>
          </p:nvSpPr>
          <p:spPr>
            <a:xfrm>
              <a:off x="5861520" y="278028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{03</a:t>
              </a:r>
              <a:r>
                <a:rPr b="0" lang="en" sz="3000" spc="-1" strike="noStrike">
                  <a:solidFill>
                    <a:srgbClr val="e81981"/>
                  </a:solidFill>
                  <a:latin typeface="Quantico"/>
                  <a:ea typeface="Quantico"/>
                </a:rPr>
                <a:t>}</a:t>
              </a:r>
              <a:endParaRPr b="0" lang="en-IN" sz="3000" spc="-1" strike="noStrike">
                <a:latin typeface="Arial"/>
              </a:endParaRPr>
            </a:p>
          </p:txBody>
        </p:sp>
      </p:grpSp>
      <p:sp>
        <p:nvSpPr>
          <p:cNvPr id="539" name="Google Shape;453;p22"/>
          <p:cNvSpPr/>
          <p:nvPr/>
        </p:nvSpPr>
        <p:spPr>
          <a:xfrm>
            <a:off x="2614320" y="2455200"/>
            <a:ext cx="360" cy="324720"/>
          </a:xfrm>
          <a:custGeom>
            <a:avLst/>
            <a:gdLst/>
            <a:ahLst/>
            <a:rect l="l" t="t" r="r" b="b"/>
            <a:pathLst>
              <a:path w="21600" h="21600">
                <a:moveTo>
                  <a:pt x="0" y="0"/>
                </a:moveTo>
                <a:lnTo>
                  <a:pt x="21600" y="21600"/>
                </a:lnTo>
              </a:path>
            </a:pathLst>
          </a:custGeom>
          <a:noFill/>
          <a:ln w="9525">
            <a:solidFill>
              <a:srgbClr val="ffffff"/>
            </a:solidFill>
            <a:round/>
            <a:tailEnd len="med" type="triangle" w="med"/>
          </a:ln>
        </p:spPr>
        <p:style>
          <a:lnRef idx="0"/>
          <a:fillRef idx="0"/>
          <a:effectRef idx="0"/>
          <a:fontRef idx="minor"/>
        </p:style>
      </p:sp>
      <p:sp>
        <p:nvSpPr>
          <p:cNvPr id="540" name="Google Shape;455;p22"/>
          <p:cNvSpPr/>
          <p:nvPr/>
        </p:nvSpPr>
        <p:spPr>
          <a:xfrm>
            <a:off x="3282480" y="3096360"/>
            <a:ext cx="62136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541" name="Google Shape;456;p22"/>
          <p:cNvSpPr/>
          <p:nvPr/>
        </p:nvSpPr>
        <p:spPr>
          <a:xfrm>
            <a:off x="5240160" y="3096360"/>
            <a:ext cx="62136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542" name="Google Shape;457;p22"/>
          <p:cNvSpPr/>
          <p:nvPr/>
        </p:nvSpPr>
        <p:spPr>
          <a:xfrm>
            <a:off x="6529680" y="2455200"/>
            <a:ext cx="360" cy="324720"/>
          </a:xfrm>
          <a:custGeom>
            <a:avLst/>
            <a:gdLst/>
            <a:ahLst/>
            <a:rect l="l" t="t" r="r" b="b"/>
            <a:pathLst>
              <a:path w="21600" h="21600">
                <a:moveTo>
                  <a:pt x="0" y="0"/>
                </a:moveTo>
                <a:lnTo>
                  <a:pt x="21600" y="21600"/>
                </a:lnTo>
              </a:path>
            </a:pathLst>
          </a:custGeom>
          <a:noFill/>
          <a:ln w="9525">
            <a:solidFill>
              <a:srgbClr val="ffffff"/>
            </a:solidFill>
            <a:round/>
            <a:headEnd len="med" type="triangle" w="med"/>
          </a:ln>
        </p:spPr>
        <p:style>
          <a:lnRef idx="0"/>
          <a:fillRef idx="0"/>
          <a:effectRef idx="0"/>
          <a:fontRef idx="minor"/>
        </p:style>
      </p:sp>
      <p:sp>
        <p:nvSpPr>
          <p:cNvPr id="543" name="Google Shape;459;p22"/>
          <p:cNvSpPr/>
          <p:nvPr/>
        </p:nvSpPr>
        <p:spPr>
          <a:xfrm>
            <a:off x="2614320" y="3412800"/>
            <a:ext cx="360" cy="261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544" name="Google Shape;460;p22"/>
          <p:cNvSpPr/>
          <p:nvPr/>
        </p:nvSpPr>
        <p:spPr>
          <a:xfrm>
            <a:off x="4572000" y="3412800"/>
            <a:ext cx="360" cy="261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545" name="Google Shape;461;p22"/>
          <p:cNvSpPr/>
          <p:nvPr/>
        </p:nvSpPr>
        <p:spPr>
          <a:xfrm>
            <a:off x="6529680" y="3412800"/>
            <a:ext cx="360" cy="261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grpSp>
        <p:nvGrpSpPr>
          <p:cNvPr id="546" name="Google Shape;462;p22"/>
          <p:cNvGrpSpPr/>
          <p:nvPr/>
        </p:nvGrpSpPr>
        <p:grpSpPr>
          <a:xfrm>
            <a:off x="1699920" y="1998000"/>
            <a:ext cx="5743800" cy="456840"/>
            <a:chOff x="1699920" y="1998000"/>
            <a:chExt cx="5743800" cy="456840"/>
          </a:xfrm>
        </p:grpSpPr>
        <p:sp>
          <p:nvSpPr>
            <p:cNvPr id="547" name="Google Shape;454;p22"/>
            <p:cNvSpPr/>
            <p:nvPr/>
          </p:nvSpPr>
          <p:spPr>
            <a:xfrm>
              <a:off x="1699920" y="1998000"/>
              <a:ext cx="18284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Problem</a:t>
              </a:r>
              <a:endParaRPr b="0" lang="en-IN" sz="2200" spc="-1" strike="noStrike">
                <a:latin typeface="Arial"/>
              </a:endParaRPr>
            </a:p>
          </p:txBody>
        </p:sp>
        <p:sp>
          <p:nvSpPr>
            <p:cNvPr id="548" name="Google Shape;458;p22"/>
            <p:cNvSpPr/>
            <p:nvPr/>
          </p:nvSpPr>
          <p:spPr>
            <a:xfrm>
              <a:off x="5615280" y="1998000"/>
              <a:ext cx="18284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Solution</a:t>
              </a:r>
              <a:endParaRPr b="0" lang="en-IN" sz="2200" spc="-1" strike="noStrike">
                <a:latin typeface="Arial"/>
              </a:endParaRPr>
            </a:p>
          </p:txBody>
        </p:sp>
        <p:sp>
          <p:nvSpPr>
            <p:cNvPr id="549" name="Google Shape;463;p22"/>
            <p:cNvSpPr/>
            <p:nvPr/>
          </p:nvSpPr>
          <p:spPr>
            <a:xfrm>
              <a:off x="3935160" y="1998000"/>
              <a:ext cx="12733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Process</a:t>
              </a:r>
              <a:endParaRPr b="0" lang="en-IN" sz="2200" spc="-1" strike="noStrike">
                <a:latin typeface="Arial"/>
              </a:endParaRPr>
            </a:p>
          </p:txBody>
        </p:sp>
      </p:grpSp>
      <p:sp>
        <p:nvSpPr>
          <p:cNvPr id="550" name="Google Shape;464;p22"/>
          <p:cNvSpPr/>
          <p:nvPr/>
        </p:nvSpPr>
        <p:spPr>
          <a:xfrm>
            <a:off x="3528720" y="2226600"/>
            <a:ext cx="40608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551" name="Google Shape;465;p22"/>
          <p:cNvSpPr/>
          <p:nvPr/>
        </p:nvSpPr>
        <p:spPr>
          <a:xfrm>
            <a:off x="5208480" y="2226600"/>
            <a:ext cx="4064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pic>
        <p:nvPicPr>
          <p:cNvPr id="553" name="Google Shape;471;p23" descr="">
            <a:hlinkClick r:id="rId1"/>
          </p:cNvPr>
          <p:cNvPicPr/>
          <p:nvPr/>
        </p:nvPicPr>
        <p:blipFill>
          <a:blip r:embed="rId2"/>
          <a:stretch/>
        </p:blipFill>
        <p:spPr>
          <a:xfrm>
            <a:off x="713160" y="1437840"/>
            <a:ext cx="4507200" cy="2786760"/>
          </a:xfrm>
          <a:prstGeom prst="rect">
            <a:avLst/>
          </a:prstGeom>
          <a:ln w="0">
            <a:noFill/>
          </a:ln>
        </p:spPr>
      </p:pic>
      <p:sp>
        <p:nvSpPr>
          <p:cNvPr id="554" name="Google Shape;472;p23"/>
          <p:cNvSpPr/>
          <p:nvPr/>
        </p:nvSpPr>
        <p:spPr>
          <a:xfrm>
            <a:off x="720000" y="4340520"/>
            <a:ext cx="7703640" cy="26748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0" lang="en" sz="900" spc="-1" strike="noStrike">
                <a:solidFill>
                  <a:srgbClr val="ffffff"/>
                </a:solidFill>
                <a:latin typeface="Source Code Pro"/>
                <a:ea typeface="Source Code Pro"/>
              </a:rPr>
              <a:t>Follow the link in the graph to modify its data and then paste the new one here. </a:t>
            </a:r>
            <a:r>
              <a:rPr b="1" lang="en" sz="900" spc="-1" strike="noStrike" u="sng">
                <a:solidFill>
                  <a:srgbClr val="ffffff"/>
                </a:solidFill>
                <a:uFillTx/>
                <a:latin typeface="Source Code Pro"/>
                <a:ea typeface="Source Code Pro"/>
                <a:hlinkClick r:id="rId3"/>
              </a:rPr>
              <a:t>For more info, click here</a:t>
            </a:r>
            <a:endParaRPr b="0" lang="en-IN" sz="900" spc="-1" strike="noStrike">
              <a:latin typeface="Arial"/>
            </a:endParaRPr>
          </a:p>
        </p:txBody>
      </p:sp>
      <p:grpSp>
        <p:nvGrpSpPr>
          <p:cNvPr id="555" name="Google Shape;473;p23"/>
          <p:cNvGrpSpPr/>
          <p:nvPr/>
        </p:nvGrpSpPr>
        <p:grpSpPr>
          <a:xfrm>
            <a:off x="6068520" y="1724400"/>
            <a:ext cx="2361960" cy="933480"/>
            <a:chOff x="6068520" y="1724400"/>
            <a:chExt cx="2361960" cy="933480"/>
          </a:xfrm>
        </p:grpSpPr>
        <p:sp>
          <p:nvSpPr>
            <p:cNvPr id="556" name="Google Shape;474;p23"/>
            <p:cNvSpPr/>
            <p:nvPr/>
          </p:nvSpPr>
          <p:spPr>
            <a:xfrm>
              <a:off x="6068520" y="1724400"/>
              <a:ext cx="23619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20XX</a:t>
              </a:r>
              <a:endParaRPr b="0" lang="en-IN" sz="2200" spc="-1" strike="noStrike">
                <a:latin typeface="Arial"/>
              </a:endParaRPr>
            </a:p>
          </p:txBody>
        </p:sp>
        <p:sp>
          <p:nvSpPr>
            <p:cNvPr id="557" name="Google Shape;475;p23"/>
            <p:cNvSpPr/>
            <p:nvPr/>
          </p:nvSpPr>
          <p:spPr>
            <a:xfrm>
              <a:off x="6068520" y="2109600"/>
              <a:ext cx="236196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Earth is the third planet from the Sun</a:t>
              </a:r>
              <a:endParaRPr b="0" lang="en-IN" sz="1200" spc="-1" strike="noStrike">
                <a:latin typeface="Arial"/>
              </a:endParaRPr>
            </a:p>
          </p:txBody>
        </p:sp>
      </p:grpSp>
      <p:grpSp>
        <p:nvGrpSpPr>
          <p:cNvPr id="558" name="Google Shape;476;p23"/>
          <p:cNvGrpSpPr/>
          <p:nvPr/>
        </p:nvGrpSpPr>
        <p:grpSpPr>
          <a:xfrm>
            <a:off x="6068520" y="3114360"/>
            <a:ext cx="2361960" cy="933480"/>
            <a:chOff x="6068520" y="3114360"/>
            <a:chExt cx="2361960" cy="933480"/>
          </a:xfrm>
        </p:grpSpPr>
        <p:sp>
          <p:nvSpPr>
            <p:cNvPr id="559" name="Google Shape;477;p23"/>
            <p:cNvSpPr/>
            <p:nvPr/>
          </p:nvSpPr>
          <p:spPr>
            <a:xfrm>
              <a:off x="6068520" y="3114360"/>
              <a:ext cx="23619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20XX</a:t>
              </a:r>
              <a:endParaRPr b="0" lang="en-IN" sz="2200" spc="-1" strike="noStrike">
                <a:latin typeface="Arial"/>
              </a:endParaRPr>
            </a:p>
          </p:txBody>
        </p:sp>
        <p:sp>
          <p:nvSpPr>
            <p:cNvPr id="560" name="Google Shape;478;p23"/>
            <p:cNvSpPr/>
            <p:nvPr/>
          </p:nvSpPr>
          <p:spPr>
            <a:xfrm>
              <a:off x="6068520" y="3499560"/>
              <a:ext cx="236196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sp>
        <p:nvSpPr>
          <p:cNvPr id="561" name="Google Shape;479;p23"/>
          <p:cNvSpPr/>
          <p:nvPr/>
        </p:nvSpPr>
        <p:spPr>
          <a:xfrm>
            <a:off x="5836320" y="1837080"/>
            <a:ext cx="231480" cy="231480"/>
          </a:xfrm>
          <a:prstGeom prst="rect">
            <a:avLst/>
          </a:prstGeom>
          <a:solidFill>
            <a:schemeClr val="lt2"/>
          </a:solidFill>
          <a:ln w="0">
            <a:noFill/>
          </a:ln>
        </p:spPr>
        <p:style>
          <a:lnRef idx="0"/>
          <a:fillRef idx="0"/>
          <a:effectRef idx="0"/>
          <a:fontRef idx="minor"/>
        </p:style>
      </p:sp>
      <p:sp>
        <p:nvSpPr>
          <p:cNvPr id="562" name="Google Shape;480;p23"/>
          <p:cNvSpPr/>
          <p:nvPr/>
        </p:nvSpPr>
        <p:spPr>
          <a:xfrm>
            <a:off x="5836320" y="3227040"/>
            <a:ext cx="231480" cy="231480"/>
          </a:xfrm>
          <a:prstGeom prst="rect">
            <a:avLst/>
          </a:prstGeom>
          <a:solidFill>
            <a:schemeClr val="accent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564" name="Google Shape;486;p24"/>
          <p:cNvGrpSpPr/>
          <p:nvPr/>
        </p:nvGrpSpPr>
        <p:grpSpPr>
          <a:xfrm>
            <a:off x="720000" y="1419120"/>
            <a:ext cx="3295080" cy="666720"/>
            <a:chOff x="720000" y="1419120"/>
            <a:chExt cx="3295080" cy="666720"/>
          </a:xfrm>
        </p:grpSpPr>
        <p:sp>
          <p:nvSpPr>
            <p:cNvPr id="565" name="Google Shape;487;p24"/>
            <p:cNvSpPr/>
            <p:nvPr/>
          </p:nvSpPr>
          <p:spPr>
            <a:xfrm>
              <a:off x="2679120" y="143640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{01</a:t>
              </a:r>
              <a:r>
                <a:rPr b="0" lang="en" sz="3000" spc="-1" strike="noStrike">
                  <a:solidFill>
                    <a:srgbClr val="ffdb5d"/>
                  </a:solidFill>
                  <a:latin typeface="Quantico"/>
                  <a:ea typeface="Quantico"/>
                </a:rPr>
                <a:t>}</a:t>
              </a:r>
              <a:endParaRPr b="0" lang="en-IN" sz="3000" spc="-1" strike="noStrike">
                <a:latin typeface="Arial"/>
              </a:endParaRPr>
            </a:p>
          </p:txBody>
        </p:sp>
        <p:grpSp>
          <p:nvGrpSpPr>
            <p:cNvPr id="566" name="Google Shape;488;p24"/>
            <p:cNvGrpSpPr/>
            <p:nvPr/>
          </p:nvGrpSpPr>
          <p:grpSpPr>
            <a:xfrm>
              <a:off x="720000" y="1419120"/>
              <a:ext cx="1958760" cy="666720"/>
              <a:chOff x="720000" y="1419120"/>
              <a:chExt cx="1958760" cy="666720"/>
            </a:xfrm>
          </p:grpSpPr>
          <p:sp>
            <p:nvSpPr>
              <p:cNvPr id="567" name="Google Shape;489;p24"/>
              <p:cNvSpPr/>
              <p:nvPr/>
            </p:nvSpPr>
            <p:spPr>
              <a:xfrm>
                <a:off x="720000" y="141912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568" name="Google Shape;490;p24"/>
              <p:cNvSpPr/>
              <p:nvPr/>
            </p:nvSpPr>
            <p:spPr>
              <a:xfrm>
                <a:off x="720000" y="1720440"/>
                <a:ext cx="1958760" cy="36540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It’s a hot planet</a:t>
                </a:r>
                <a:endParaRPr b="0" lang="en-IN" sz="1200" spc="-1" strike="noStrike">
                  <a:latin typeface="Arial"/>
                </a:endParaRPr>
              </a:p>
            </p:txBody>
          </p:sp>
        </p:grpSp>
      </p:grpSp>
      <p:grpSp>
        <p:nvGrpSpPr>
          <p:cNvPr id="569" name="Google Shape;491;p24"/>
          <p:cNvGrpSpPr/>
          <p:nvPr/>
        </p:nvGrpSpPr>
        <p:grpSpPr>
          <a:xfrm>
            <a:off x="720000" y="2261160"/>
            <a:ext cx="3295080" cy="666360"/>
            <a:chOff x="720000" y="2261160"/>
            <a:chExt cx="3295080" cy="666360"/>
          </a:xfrm>
        </p:grpSpPr>
        <p:sp>
          <p:nvSpPr>
            <p:cNvPr id="570" name="Google Shape;492;p24"/>
            <p:cNvSpPr/>
            <p:nvPr/>
          </p:nvSpPr>
          <p:spPr>
            <a:xfrm>
              <a:off x="2679120" y="227844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{03</a:t>
              </a:r>
              <a:r>
                <a:rPr b="0" lang="en" sz="3000" spc="-1" strike="noStrike">
                  <a:solidFill>
                    <a:srgbClr val="e81981"/>
                  </a:solidFill>
                  <a:latin typeface="Quantico"/>
                  <a:ea typeface="Quantico"/>
                </a:rPr>
                <a:t>}</a:t>
              </a:r>
              <a:endParaRPr b="0" lang="en-IN" sz="3000" spc="-1" strike="noStrike">
                <a:latin typeface="Arial"/>
              </a:endParaRPr>
            </a:p>
          </p:txBody>
        </p:sp>
        <p:grpSp>
          <p:nvGrpSpPr>
            <p:cNvPr id="571" name="Google Shape;493;p24"/>
            <p:cNvGrpSpPr/>
            <p:nvPr/>
          </p:nvGrpSpPr>
          <p:grpSpPr>
            <a:xfrm>
              <a:off x="720000" y="2261160"/>
              <a:ext cx="1958760" cy="666360"/>
              <a:chOff x="720000" y="2261160"/>
              <a:chExt cx="1958760" cy="666360"/>
            </a:xfrm>
          </p:grpSpPr>
          <p:sp>
            <p:nvSpPr>
              <p:cNvPr id="572" name="Google Shape;494;p24"/>
              <p:cNvSpPr/>
              <p:nvPr/>
            </p:nvSpPr>
            <p:spPr>
              <a:xfrm>
                <a:off x="720000" y="226116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573" name="Google Shape;495;p24"/>
              <p:cNvSpPr/>
              <p:nvPr/>
            </p:nvSpPr>
            <p:spPr>
              <a:xfrm>
                <a:off x="720000" y="2562120"/>
                <a:ext cx="1958760" cy="36540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Mars is very cold</a:t>
                </a:r>
                <a:endParaRPr b="0" lang="en-IN" sz="1200" spc="-1" strike="noStrike">
                  <a:latin typeface="Arial"/>
                </a:endParaRPr>
              </a:p>
            </p:txBody>
          </p:sp>
        </p:grpSp>
      </p:grpSp>
      <p:grpSp>
        <p:nvGrpSpPr>
          <p:cNvPr id="574" name="Google Shape;496;p24"/>
          <p:cNvGrpSpPr/>
          <p:nvPr/>
        </p:nvGrpSpPr>
        <p:grpSpPr>
          <a:xfrm>
            <a:off x="720000" y="3944520"/>
            <a:ext cx="3295080" cy="666720"/>
            <a:chOff x="720000" y="3944520"/>
            <a:chExt cx="3295080" cy="666720"/>
          </a:xfrm>
        </p:grpSpPr>
        <p:sp>
          <p:nvSpPr>
            <p:cNvPr id="575" name="Google Shape;497;p24"/>
            <p:cNvSpPr/>
            <p:nvPr/>
          </p:nvSpPr>
          <p:spPr>
            <a:xfrm>
              <a:off x="2679120" y="396180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{07</a:t>
              </a:r>
              <a:r>
                <a:rPr b="0" lang="en" sz="3000" spc="-1" strike="noStrike">
                  <a:solidFill>
                    <a:srgbClr val="ffdb5d"/>
                  </a:solidFill>
                  <a:latin typeface="Quantico"/>
                  <a:ea typeface="Quantico"/>
                </a:rPr>
                <a:t>}</a:t>
              </a:r>
              <a:endParaRPr b="0" lang="en-IN" sz="3000" spc="-1" strike="noStrike">
                <a:latin typeface="Arial"/>
              </a:endParaRPr>
            </a:p>
          </p:txBody>
        </p:sp>
        <p:grpSp>
          <p:nvGrpSpPr>
            <p:cNvPr id="576" name="Google Shape;498;p24"/>
            <p:cNvGrpSpPr/>
            <p:nvPr/>
          </p:nvGrpSpPr>
          <p:grpSpPr>
            <a:xfrm>
              <a:off x="720000" y="3944520"/>
              <a:ext cx="1958760" cy="666720"/>
              <a:chOff x="720000" y="3944520"/>
              <a:chExt cx="1958760" cy="666720"/>
            </a:xfrm>
          </p:grpSpPr>
          <p:sp>
            <p:nvSpPr>
              <p:cNvPr id="577" name="Google Shape;499;p24"/>
              <p:cNvSpPr/>
              <p:nvPr/>
            </p:nvSpPr>
            <p:spPr>
              <a:xfrm>
                <a:off x="720000" y="394452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578" name="Google Shape;500;p24"/>
              <p:cNvSpPr/>
              <p:nvPr/>
            </p:nvSpPr>
            <p:spPr>
              <a:xfrm>
                <a:off x="720000" y="4245840"/>
                <a:ext cx="1958760" cy="36540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Jupiter is big</a:t>
                </a:r>
                <a:endParaRPr b="0" lang="en-IN" sz="1200" spc="-1" strike="noStrike">
                  <a:latin typeface="Arial"/>
                </a:endParaRPr>
              </a:p>
            </p:txBody>
          </p:sp>
        </p:grpSp>
      </p:grpSp>
      <p:grpSp>
        <p:nvGrpSpPr>
          <p:cNvPr id="579" name="Google Shape;501;p24"/>
          <p:cNvGrpSpPr/>
          <p:nvPr/>
        </p:nvGrpSpPr>
        <p:grpSpPr>
          <a:xfrm>
            <a:off x="720000" y="3102840"/>
            <a:ext cx="3295080" cy="666720"/>
            <a:chOff x="720000" y="3102840"/>
            <a:chExt cx="3295080" cy="666720"/>
          </a:xfrm>
        </p:grpSpPr>
        <p:sp>
          <p:nvSpPr>
            <p:cNvPr id="580" name="Google Shape;502;p24"/>
            <p:cNvSpPr/>
            <p:nvPr/>
          </p:nvSpPr>
          <p:spPr>
            <a:xfrm>
              <a:off x="2679120" y="312012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{05</a:t>
              </a:r>
              <a:r>
                <a:rPr b="0" lang="en" sz="3000" spc="-1" strike="noStrike">
                  <a:solidFill>
                    <a:srgbClr val="94ee6b"/>
                  </a:solidFill>
                  <a:latin typeface="Quantico"/>
                  <a:ea typeface="Quantico"/>
                </a:rPr>
                <a:t>}</a:t>
              </a:r>
              <a:endParaRPr b="0" lang="en-IN" sz="3000" spc="-1" strike="noStrike">
                <a:latin typeface="Arial"/>
              </a:endParaRPr>
            </a:p>
          </p:txBody>
        </p:sp>
        <p:grpSp>
          <p:nvGrpSpPr>
            <p:cNvPr id="581" name="Google Shape;503;p24"/>
            <p:cNvGrpSpPr/>
            <p:nvPr/>
          </p:nvGrpSpPr>
          <p:grpSpPr>
            <a:xfrm>
              <a:off x="720000" y="3102840"/>
              <a:ext cx="1958760" cy="666720"/>
              <a:chOff x="720000" y="3102840"/>
              <a:chExt cx="1958760" cy="666720"/>
            </a:xfrm>
          </p:grpSpPr>
          <p:sp>
            <p:nvSpPr>
              <p:cNvPr id="582" name="Google Shape;504;p24"/>
              <p:cNvSpPr/>
              <p:nvPr/>
            </p:nvSpPr>
            <p:spPr>
              <a:xfrm>
                <a:off x="720000" y="310284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583" name="Google Shape;505;p24"/>
              <p:cNvSpPr/>
              <p:nvPr/>
            </p:nvSpPr>
            <p:spPr>
              <a:xfrm>
                <a:off x="720000" y="3404160"/>
                <a:ext cx="1958760" cy="36540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Earth has life</a:t>
                </a:r>
                <a:endParaRPr b="0" lang="en-IN" sz="1200" spc="-1" strike="noStrike">
                  <a:latin typeface="Arial"/>
                </a:endParaRPr>
              </a:p>
            </p:txBody>
          </p:sp>
        </p:grpSp>
      </p:grpSp>
      <p:grpSp>
        <p:nvGrpSpPr>
          <p:cNvPr id="584" name="Google Shape;506;p24"/>
          <p:cNvGrpSpPr/>
          <p:nvPr/>
        </p:nvGrpSpPr>
        <p:grpSpPr>
          <a:xfrm>
            <a:off x="5130360" y="1419120"/>
            <a:ext cx="3295080" cy="666720"/>
            <a:chOff x="5130360" y="1419120"/>
            <a:chExt cx="3295080" cy="666720"/>
          </a:xfrm>
        </p:grpSpPr>
        <p:sp>
          <p:nvSpPr>
            <p:cNvPr id="585" name="Google Shape;507;p24"/>
            <p:cNvSpPr/>
            <p:nvPr/>
          </p:nvSpPr>
          <p:spPr>
            <a:xfrm flipH="1">
              <a:off x="5130000" y="143640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{02</a:t>
              </a:r>
              <a:r>
                <a:rPr b="0" lang="en" sz="3000" spc="-1" strike="noStrike">
                  <a:solidFill>
                    <a:srgbClr val="94ee6b"/>
                  </a:solidFill>
                  <a:latin typeface="Quantico"/>
                  <a:ea typeface="Quantico"/>
                </a:rPr>
                <a:t>}</a:t>
              </a:r>
              <a:endParaRPr b="0" lang="en-IN" sz="3000" spc="-1" strike="noStrike">
                <a:latin typeface="Arial"/>
              </a:endParaRPr>
            </a:p>
          </p:txBody>
        </p:sp>
        <p:grpSp>
          <p:nvGrpSpPr>
            <p:cNvPr id="586" name="Google Shape;508;p24"/>
            <p:cNvGrpSpPr/>
            <p:nvPr/>
          </p:nvGrpSpPr>
          <p:grpSpPr>
            <a:xfrm>
              <a:off x="6466680" y="1419120"/>
              <a:ext cx="1958760" cy="666720"/>
              <a:chOff x="6466680" y="1419120"/>
              <a:chExt cx="1958760" cy="666720"/>
            </a:xfrm>
          </p:grpSpPr>
          <p:sp>
            <p:nvSpPr>
              <p:cNvPr id="587" name="Google Shape;509;p24"/>
              <p:cNvSpPr/>
              <p:nvPr/>
            </p:nvSpPr>
            <p:spPr>
              <a:xfrm flipH="1">
                <a:off x="6466320" y="1419120"/>
                <a:ext cx="1958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Mercury</a:t>
                </a:r>
                <a:endParaRPr b="0" lang="en-IN" sz="2200" spc="-1" strike="noStrike">
                  <a:latin typeface="Arial"/>
                </a:endParaRPr>
              </a:p>
            </p:txBody>
          </p:sp>
          <p:sp>
            <p:nvSpPr>
              <p:cNvPr id="588" name="Google Shape;510;p24"/>
              <p:cNvSpPr/>
              <p:nvPr/>
            </p:nvSpPr>
            <p:spPr>
              <a:xfrm flipH="1">
                <a:off x="6466320" y="1720440"/>
                <a:ext cx="1958760" cy="365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Mercury is small</a:t>
                </a:r>
                <a:endParaRPr b="0" lang="en-IN" sz="1200" spc="-1" strike="noStrike">
                  <a:latin typeface="Arial"/>
                </a:endParaRPr>
              </a:p>
            </p:txBody>
          </p:sp>
        </p:grpSp>
      </p:grpSp>
      <p:grpSp>
        <p:nvGrpSpPr>
          <p:cNvPr id="589" name="Google Shape;511;p24"/>
          <p:cNvGrpSpPr/>
          <p:nvPr/>
        </p:nvGrpSpPr>
        <p:grpSpPr>
          <a:xfrm>
            <a:off x="5130360" y="2261160"/>
            <a:ext cx="3295080" cy="666360"/>
            <a:chOff x="5130360" y="2261160"/>
            <a:chExt cx="3295080" cy="666360"/>
          </a:xfrm>
        </p:grpSpPr>
        <p:sp>
          <p:nvSpPr>
            <p:cNvPr id="590" name="Google Shape;512;p24"/>
            <p:cNvSpPr/>
            <p:nvPr/>
          </p:nvSpPr>
          <p:spPr>
            <a:xfrm flipH="1">
              <a:off x="5130000" y="227844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{04</a:t>
              </a:r>
              <a:r>
                <a:rPr b="0" lang="en" sz="3000" spc="-1" strike="noStrike">
                  <a:solidFill>
                    <a:srgbClr val="ffdb5d"/>
                  </a:solidFill>
                  <a:latin typeface="Quantico"/>
                  <a:ea typeface="Quantico"/>
                </a:rPr>
                <a:t>}</a:t>
              </a:r>
              <a:endParaRPr b="0" lang="en-IN" sz="3000" spc="-1" strike="noStrike">
                <a:latin typeface="Arial"/>
              </a:endParaRPr>
            </a:p>
          </p:txBody>
        </p:sp>
        <p:grpSp>
          <p:nvGrpSpPr>
            <p:cNvPr id="591" name="Google Shape;513;p24"/>
            <p:cNvGrpSpPr/>
            <p:nvPr/>
          </p:nvGrpSpPr>
          <p:grpSpPr>
            <a:xfrm>
              <a:off x="6466680" y="2261160"/>
              <a:ext cx="1958760" cy="666360"/>
              <a:chOff x="6466680" y="2261160"/>
              <a:chExt cx="1958760" cy="666360"/>
            </a:xfrm>
          </p:grpSpPr>
          <p:sp>
            <p:nvSpPr>
              <p:cNvPr id="592" name="Google Shape;514;p24"/>
              <p:cNvSpPr/>
              <p:nvPr/>
            </p:nvSpPr>
            <p:spPr>
              <a:xfrm flipH="1">
                <a:off x="6466320" y="2261160"/>
                <a:ext cx="1958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Saturn</a:t>
                </a:r>
                <a:endParaRPr b="0" lang="en-IN" sz="2200" spc="-1" strike="noStrike">
                  <a:latin typeface="Arial"/>
                </a:endParaRPr>
              </a:p>
            </p:txBody>
          </p:sp>
          <p:sp>
            <p:nvSpPr>
              <p:cNvPr id="593" name="Google Shape;515;p24"/>
              <p:cNvSpPr/>
              <p:nvPr/>
            </p:nvSpPr>
            <p:spPr>
              <a:xfrm flipH="1">
                <a:off x="6466320" y="2562120"/>
                <a:ext cx="1958760" cy="365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Saturn has rings</a:t>
                </a:r>
                <a:endParaRPr b="0" lang="en-IN" sz="1200" spc="-1" strike="noStrike">
                  <a:latin typeface="Arial"/>
                </a:endParaRPr>
              </a:p>
            </p:txBody>
          </p:sp>
        </p:grpSp>
      </p:grpSp>
      <p:grpSp>
        <p:nvGrpSpPr>
          <p:cNvPr id="594" name="Google Shape;516;p24"/>
          <p:cNvGrpSpPr/>
          <p:nvPr/>
        </p:nvGrpSpPr>
        <p:grpSpPr>
          <a:xfrm>
            <a:off x="5130360" y="3944520"/>
            <a:ext cx="3295080" cy="666720"/>
            <a:chOff x="5130360" y="3944520"/>
            <a:chExt cx="3295080" cy="666720"/>
          </a:xfrm>
        </p:grpSpPr>
        <p:sp>
          <p:nvSpPr>
            <p:cNvPr id="595" name="Google Shape;517;p24"/>
            <p:cNvSpPr/>
            <p:nvPr/>
          </p:nvSpPr>
          <p:spPr>
            <a:xfrm flipH="1">
              <a:off x="5130000" y="396180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{08</a:t>
              </a:r>
              <a:r>
                <a:rPr b="0" lang="en" sz="3000" spc="-1" strike="noStrike">
                  <a:solidFill>
                    <a:srgbClr val="94ee6b"/>
                  </a:solidFill>
                  <a:latin typeface="Quantico"/>
                  <a:ea typeface="Quantico"/>
                </a:rPr>
                <a:t>}</a:t>
              </a:r>
              <a:endParaRPr b="0" lang="en-IN" sz="3000" spc="-1" strike="noStrike">
                <a:latin typeface="Arial"/>
              </a:endParaRPr>
            </a:p>
          </p:txBody>
        </p:sp>
        <p:grpSp>
          <p:nvGrpSpPr>
            <p:cNvPr id="596" name="Google Shape;518;p24"/>
            <p:cNvGrpSpPr/>
            <p:nvPr/>
          </p:nvGrpSpPr>
          <p:grpSpPr>
            <a:xfrm>
              <a:off x="6466680" y="3944520"/>
              <a:ext cx="1958760" cy="666720"/>
              <a:chOff x="6466680" y="3944520"/>
              <a:chExt cx="1958760" cy="666720"/>
            </a:xfrm>
          </p:grpSpPr>
          <p:sp>
            <p:nvSpPr>
              <p:cNvPr id="597" name="Google Shape;519;p24"/>
              <p:cNvSpPr/>
              <p:nvPr/>
            </p:nvSpPr>
            <p:spPr>
              <a:xfrm flipH="1">
                <a:off x="6466320" y="3944520"/>
                <a:ext cx="1958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Pluto</a:t>
                </a:r>
                <a:endParaRPr b="0" lang="en-IN" sz="2200" spc="-1" strike="noStrike">
                  <a:latin typeface="Arial"/>
                </a:endParaRPr>
              </a:p>
            </p:txBody>
          </p:sp>
          <p:sp>
            <p:nvSpPr>
              <p:cNvPr id="598" name="Google Shape;520;p24"/>
              <p:cNvSpPr/>
              <p:nvPr/>
            </p:nvSpPr>
            <p:spPr>
              <a:xfrm flipH="1">
                <a:off x="6466320" y="4245840"/>
                <a:ext cx="1958760" cy="365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It’s a dwarf planet</a:t>
                </a:r>
                <a:endParaRPr b="0" lang="en-IN" sz="1200" spc="-1" strike="noStrike">
                  <a:latin typeface="Arial"/>
                </a:endParaRPr>
              </a:p>
            </p:txBody>
          </p:sp>
        </p:grpSp>
      </p:grpSp>
      <p:grpSp>
        <p:nvGrpSpPr>
          <p:cNvPr id="599" name="Google Shape;521;p24"/>
          <p:cNvGrpSpPr/>
          <p:nvPr/>
        </p:nvGrpSpPr>
        <p:grpSpPr>
          <a:xfrm>
            <a:off x="5130360" y="3102840"/>
            <a:ext cx="3295080" cy="666720"/>
            <a:chOff x="5130360" y="3102840"/>
            <a:chExt cx="3295080" cy="666720"/>
          </a:xfrm>
        </p:grpSpPr>
        <p:sp>
          <p:nvSpPr>
            <p:cNvPr id="600" name="Google Shape;522;p24"/>
            <p:cNvSpPr/>
            <p:nvPr/>
          </p:nvSpPr>
          <p:spPr>
            <a:xfrm flipH="1">
              <a:off x="5130000" y="312012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{06</a:t>
              </a:r>
              <a:r>
                <a:rPr b="0" lang="en" sz="3000" spc="-1" strike="noStrike">
                  <a:solidFill>
                    <a:srgbClr val="e81981"/>
                  </a:solidFill>
                  <a:latin typeface="Quantico"/>
                  <a:ea typeface="Quantico"/>
                </a:rPr>
                <a:t>}</a:t>
              </a:r>
              <a:endParaRPr b="0" lang="en-IN" sz="3000" spc="-1" strike="noStrike">
                <a:latin typeface="Arial"/>
              </a:endParaRPr>
            </a:p>
          </p:txBody>
        </p:sp>
        <p:grpSp>
          <p:nvGrpSpPr>
            <p:cNvPr id="601" name="Google Shape;523;p24"/>
            <p:cNvGrpSpPr/>
            <p:nvPr/>
          </p:nvGrpSpPr>
          <p:grpSpPr>
            <a:xfrm>
              <a:off x="6466680" y="3102840"/>
              <a:ext cx="1958760" cy="666720"/>
              <a:chOff x="6466680" y="3102840"/>
              <a:chExt cx="1958760" cy="666720"/>
            </a:xfrm>
          </p:grpSpPr>
          <p:sp>
            <p:nvSpPr>
              <p:cNvPr id="602" name="Google Shape;524;p24"/>
              <p:cNvSpPr/>
              <p:nvPr/>
            </p:nvSpPr>
            <p:spPr>
              <a:xfrm flipH="1">
                <a:off x="6466320" y="3102840"/>
                <a:ext cx="1958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Neptune</a:t>
                </a:r>
                <a:endParaRPr b="0" lang="en-IN" sz="2200" spc="-1" strike="noStrike">
                  <a:latin typeface="Arial"/>
                </a:endParaRPr>
              </a:p>
            </p:txBody>
          </p:sp>
          <p:sp>
            <p:nvSpPr>
              <p:cNvPr id="603" name="Google Shape;525;p24"/>
              <p:cNvSpPr/>
              <p:nvPr/>
            </p:nvSpPr>
            <p:spPr>
              <a:xfrm flipH="1">
                <a:off x="6466320" y="3404160"/>
                <a:ext cx="1958760" cy="365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It’s an ice giant</a:t>
                </a:r>
                <a:endParaRPr b="0" lang="en-IN" sz="1200" spc="-1" strike="noStrike">
                  <a:latin typeface="Arial"/>
                </a:endParaRPr>
              </a:p>
            </p:txBody>
          </p:sp>
        </p:grpSp>
      </p:grpSp>
      <p:sp>
        <p:nvSpPr>
          <p:cNvPr id="604" name="Google Shape;526;p24"/>
          <p:cNvSpPr/>
          <p:nvPr/>
        </p:nvSpPr>
        <p:spPr>
          <a:xfrm>
            <a:off x="4015080" y="1752840"/>
            <a:ext cx="1114920" cy="360"/>
          </a:xfrm>
          <a:custGeom>
            <a:avLst/>
            <a:gdLst/>
            <a:ahLst/>
            <a:rect l="l" t="t" r="r" b="b"/>
            <a:pathLst>
              <a:path w="21600" h="21600">
                <a:moveTo>
                  <a:pt x="0" y="0"/>
                </a:moveTo>
                <a:lnTo>
                  <a:pt x="21600" y="21600"/>
                </a:lnTo>
              </a:path>
            </a:pathLst>
          </a:custGeom>
          <a:noFill/>
          <a:ln w="9525">
            <a:solidFill>
              <a:srgbClr val="ffffff"/>
            </a:solidFill>
            <a:round/>
            <a:tailEnd len="med" type="triangle" w="med"/>
          </a:ln>
        </p:spPr>
        <p:style>
          <a:lnRef idx="0"/>
          <a:fillRef idx="0"/>
          <a:effectRef idx="0"/>
          <a:fontRef idx="minor"/>
        </p:style>
      </p:sp>
      <p:sp>
        <p:nvSpPr>
          <p:cNvPr id="605" name="Google Shape;527;p24"/>
          <p:cNvSpPr/>
          <p:nvPr/>
        </p:nvSpPr>
        <p:spPr>
          <a:xfrm rot="5400000">
            <a:off x="4468680" y="947520"/>
            <a:ext cx="209160" cy="2451240"/>
          </a:xfrm>
          <a:prstGeom prst="bentConnector3">
            <a:avLst>
              <a:gd name="adj1" fmla="val 50002"/>
            </a:avLst>
          </a:prstGeom>
          <a:noFill/>
          <a:ln w="9525">
            <a:solidFill>
              <a:srgbClr val="ffffff"/>
            </a:solidFill>
            <a:round/>
            <a:tailEnd len="med" type="triangle" w="med"/>
          </a:ln>
        </p:spPr>
        <p:style>
          <a:lnRef idx="0"/>
          <a:fillRef idx="0"/>
          <a:effectRef idx="0"/>
          <a:fontRef idx="minor"/>
        </p:style>
      </p:sp>
      <p:sp>
        <p:nvSpPr>
          <p:cNvPr id="606" name="Google Shape;528;p24"/>
          <p:cNvSpPr/>
          <p:nvPr/>
        </p:nvSpPr>
        <p:spPr>
          <a:xfrm rot="10800000">
            <a:off x="4015800" y="2594160"/>
            <a:ext cx="1114920" cy="360"/>
          </a:xfrm>
          <a:custGeom>
            <a:avLst/>
            <a:gdLst/>
            <a:ahLst/>
            <a:rect l="l" t="t" r="r" b="b"/>
            <a:pathLst>
              <a:path w="21600" h="21600">
                <a:moveTo>
                  <a:pt x="0" y="0"/>
                </a:moveTo>
                <a:lnTo>
                  <a:pt x="21600" y="21600"/>
                </a:lnTo>
              </a:path>
            </a:pathLst>
          </a:custGeom>
          <a:noFill/>
          <a:ln w="9525">
            <a:solidFill>
              <a:srgbClr val="ffffff"/>
            </a:solidFill>
            <a:round/>
            <a:headEnd len="med" type="triangle" w="med"/>
          </a:ln>
        </p:spPr>
        <p:style>
          <a:lnRef idx="0"/>
          <a:fillRef idx="0"/>
          <a:effectRef idx="0"/>
          <a:fontRef idx="minor"/>
        </p:style>
      </p:sp>
      <p:sp>
        <p:nvSpPr>
          <p:cNvPr id="607" name="Google Shape;529;p24"/>
          <p:cNvSpPr/>
          <p:nvPr/>
        </p:nvSpPr>
        <p:spPr>
          <a:xfrm rot="10800000">
            <a:off x="4015800" y="3435840"/>
            <a:ext cx="1114920" cy="360"/>
          </a:xfrm>
          <a:custGeom>
            <a:avLst/>
            <a:gdLst/>
            <a:ahLst/>
            <a:rect l="l" t="t" r="r" b="b"/>
            <a:pathLst>
              <a:path w="21600" h="21600">
                <a:moveTo>
                  <a:pt x="0" y="0"/>
                </a:moveTo>
                <a:lnTo>
                  <a:pt x="21600" y="21600"/>
                </a:lnTo>
              </a:path>
            </a:pathLst>
          </a:custGeom>
          <a:noFill/>
          <a:ln w="9525">
            <a:solidFill>
              <a:srgbClr val="ffffff"/>
            </a:solidFill>
            <a:round/>
            <a:headEnd len="med" type="triangle" w="med"/>
          </a:ln>
        </p:spPr>
        <p:style>
          <a:lnRef idx="0"/>
          <a:fillRef idx="0"/>
          <a:effectRef idx="0"/>
          <a:fontRef idx="minor"/>
        </p:style>
      </p:sp>
      <p:sp>
        <p:nvSpPr>
          <p:cNvPr id="608" name="Google Shape;530;p24"/>
          <p:cNvSpPr/>
          <p:nvPr/>
        </p:nvSpPr>
        <p:spPr>
          <a:xfrm rot="10800000">
            <a:off x="4015800" y="4277880"/>
            <a:ext cx="1114920" cy="360"/>
          </a:xfrm>
          <a:custGeom>
            <a:avLst/>
            <a:gdLst/>
            <a:ahLst/>
            <a:rect l="l" t="t" r="r" b="b"/>
            <a:pathLst>
              <a:path w="21600" h="21600">
                <a:moveTo>
                  <a:pt x="0" y="0"/>
                </a:moveTo>
                <a:lnTo>
                  <a:pt x="21600" y="21600"/>
                </a:lnTo>
              </a:path>
            </a:pathLst>
          </a:custGeom>
          <a:noFill/>
          <a:ln w="9525">
            <a:solidFill>
              <a:srgbClr val="ffffff"/>
            </a:solidFill>
            <a:round/>
            <a:headEnd len="med" type="triangle" w="med"/>
          </a:ln>
        </p:spPr>
        <p:style>
          <a:lnRef idx="0"/>
          <a:fillRef idx="0"/>
          <a:effectRef idx="0"/>
          <a:fontRef idx="minor"/>
        </p:style>
      </p:sp>
      <p:sp>
        <p:nvSpPr>
          <p:cNvPr id="609" name="Google Shape;531;p24"/>
          <p:cNvSpPr/>
          <p:nvPr/>
        </p:nvSpPr>
        <p:spPr>
          <a:xfrm rot="5400000">
            <a:off x="4468680" y="1789200"/>
            <a:ext cx="209160" cy="2451240"/>
          </a:xfrm>
          <a:prstGeom prst="bentConnector3">
            <a:avLst>
              <a:gd name="adj1" fmla="val 50002"/>
            </a:avLst>
          </a:prstGeom>
          <a:noFill/>
          <a:ln w="9525">
            <a:solidFill>
              <a:srgbClr val="ffffff"/>
            </a:solidFill>
            <a:round/>
            <a:tailEnd len="med" type="triangle" w="med"/>
          </a:ln>
        </p:spPr>
        <p:style>
          <a:lnRef idx="0"/>
          <a:fillRef idx="0"/>
          <a:effectRef idx="0"/>
          <a:fontRef idx="minor"/>
        </p:style>
      </p:sp>
      <p:sp>
        <p:nvSpPr>
          <p:cNvPr id="610" name="Google Shape;532;p24"/>
          <p:cNvSpPr/>
          <p:nvPr/>
        </p:nvSpPr>
        <p:spPr>
          <a:xfrm rot="5400000">
            <a:off x="4468680" y="2631240"/>
            <a:ext cx="209160" cy="2451240"/>
          </a:xfrm>
          <a:prstGeom prst="bentConnector3">
            <a:avLst>
              <a:gd name="adj1" fmla="val 50002"/>
            </a:avLst>
          </a:prstGeom>
          <a:noFill/>
          <a:ln w="9525">
            <a:solidFill>
              <a:srgbClr val="fffff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612" name="Google Shape;538;p25"/>
          <p:cNvGrpSpPr/>
          <p:nvPr/>
        </p:nvGrpSpPr>
        <p:grpSpPr>
          <a:xfrm>
            <a:off x="713520" y="3156840"/>
            <a:ext cx="1825200" cy="933480"/>
            <a:chOff x="713520" y="3156840"/>
            <a:chExt cx="1825200" cy="933480"/>
          </a:xfrm>
        </p:grpSpPr>
        <p:sp>
          <p:nvSpPr>
            <p:cNvPr id="613" name="Google Shape;539;p25"/>
            <p:cNvSpPr/>
            <p:nvPr/>
          </p:nvSpPr>
          <p:spPr>
            <a:xfrm>
              <a:off x="713520" y="3156840"/>
              <a:ext cx="18252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614" name="Google Shape;540;p25"/>
            <p:cNvSpPr/>
            <p:nvPr/>
          </p:nvSpPr>
          <p:spPr>
            <a:xfrm>
              <a:off x="713520" y="3542040"/>
              <a:ext cx="18252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grpSp>
        <p:nvGrpSpPr>
          <p:cNvPr id="615" name="Google Shape;541;p25"/>
          <p:cNvGrpSpPr/>
          <p:nvPr/>
        </p:nvGrpSpPr>
        <p:grpSpPr>
          <a:xfrm>
            <a:off x="4636800" y="3156840"/>
            <a:ext cx="1825200" cy="933480"/>
            <a:chOff x="4636800" y="3156840"/>
            <a:chExt cx="1825200" cy="933480"/>
          </a:xfrm>
        </p:grpSpPr>
        <p:sp>
          <p:nvSpPr>
            <p:cNvPr id="616" name="Google Shape;542;p25"/>
            <p:cNvSpPr/>
            <p:nvPr/>
          </p:nvSpPr>
          <p:spPr>
            <a:xfrm>
              <a:off x="4636800" y="3156840"/>
              <a:ext cx="18252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Saturn</a:t>
              </a:r>
              <a:endParaRPr b="0" lang="en-IN" sz="2200" spc="-1" strike="noStrike">
                <a:latin typeface="Arial"/>
              </a:endParaRPr>
            </a:p>
          </p:txBody>
        </p:sp>
        <p:sp>
          <p:nvSpPr>
            <p:cNvPr id="617" name="Google Shape;543;p25"/>
            <p:cNvSpPr/>
            <p:nvPr/>
          </p:nvSpPr>
          <p:spPr>
            <a:xfrm>
              <a:off x="4636800" y="3542040"/>
              <a:ext cx="18252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It was named after a Roman god</a:t>
              </a:r>
              <a:endParaRPr b="0" lang="en-IN" sz="1200" spc="-1" strike="noStrike">
                <a:latin typeface="Arial"/>
              </a:endParaRPr>
            </a:p>
          </p:txBody>
        </p:sp>
      </p:grpSp>
      <p:grpSp>
        <p:nvGrpSpPr>
          <p:cNvPr id="618" name="Google Shape;544;p25"/>
          <p:cNvGrpSpPr/>
          <p:nvPr/>
        </p:nvGrpSpPr>
        <p:grpSpPr>
          <a:xfrm>
            <a:off x="2675160" y="3156840"/>
            <a:ext cx="1825200" cy="933480"/>
            <a:chOff x="2675160" y="3156840"/>
            <a:chExt cx="1825200" cy="933480"/>
          </a:xfrm>
        </p:grpSpPr>
        <p:sp>
          <p:nvSpPr>
            <p:cNvPr id="619" name="Google Shape;545;p25"/>
            <p:cNvSpPr/>
            <p:nvPr/>
          </p:nvSpPr>
          <p:spPr>
            <a:xfrm>
              <a:off x="2675160" y="3156840"/>
              <a:ext cx="18252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620" name="Google Shape;546;p25"/>
            <p:cNvSpPr/>
            <p:nvPr/>
          </p:nvSpPr>
          <p:spPr>
            <a:xfrm>
              <a:off x="2675160" y="3542040"/>
              <a:ext cx="18252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It doesn’t have a solid surface</a:t>
              </a:r>
              <a:endParaRPr b="0" lang="en-IN" sz="1200" spc="-1" strike="noStrike">
                <a:latin typeface="Arial"/>
              </a:endParaRPr>
            </a:p>
          </p:txBody>
        </p:sp>
      </p:grpSp>
      <p:grpSp>
        <p:nvGrpSpPr>
          <p:cNvPr id="621" name="Google Shape;547;p25"/>
          <p:cNvGrpSpPr/>
          <p:nvPr/>
        </p:nvGrpSpPr>
        <p:grpSpPr>
          <a:xfrm>
            <a:off x="6598440" y="3156840"/>
            <a:ext cx="1825200" cy="933480"/>
            <a:chOff x="6598440" y="3156840"/>
            <a:chExt cx="1825200" cy="933480"/>
          </a:xfrm>
        </p:grpSpPr>
        <p:sp>
          <p:nvSpPr>
            <p:cNvPr id="622" name="Google Shape;548;p25"/>
            <p:cNvSpPr/>
            <p:nvPr/>
          </p:nvSpPr>
          <p:spPr>
            <a:xfrm>
              <a:off x="6598440" y="3156840"/>
              <a:ext cx="18252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Neptune</a:t>
              </a:r>
              <a:endParaRPr b="0" lang="en-IN" sz="2200" spc="-1" strike="noStrike">
                <a:latin typeface="Arial"/>
              </a:endParaRPr>
            </a:p>
          </p:txBody>
        </p:sp>
        <p:sp>
          <p:nvSpPr>
            <p:cNvPr id="623" name="Google Shape;549;p25"/>
            <p:cNvSpPr/>
            <p:nvPr/>
          </p:nvSpPr>
          <p:spPr>
            <a:xfrm>
              <a:off x="6598440" y="3542040"/>
              <a:ext cx="18252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Neptune is very far from us</a:t>
              </a:r>
              <a:endParaRPr b="0" lang="en-IN" sz="1200" spc="-1" strike="noStrike">
                <a:latin typeface="Arial"/>
              </a:endParaRPr>
            </a:p>
          </p:txBody>
        </p:sp>
      </p:grpSp>
      <p:sp>
        <p:nvSpPr>
          <p:cNvPr id="624" name="Google Shape;550;p25"/>
          <p:cNvSpPr/>
          <p:nvPr/>
        </p:nvSpPr>
        <p:spPr>
          <a:xfrm>
            <a:off x="1446120" y="1758600"/>
            <a:ext cx="23220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Mercury</a:t>
            </a:r>
            <a:endParaRPr b="0" lang="en-IN" sz="2200" spc="-1" strike="noStrike">
              <a:latin typeface="Arial"/>
            </a:endParaRPr>
          </a:p>
        </p:txBody>
      </p:sp>
      <p:sp>
        <p:nvSpPr>
          <p:cNvPr id="625" name="Google Shape;551;p25"/>
          <p:cNvSpPr/>
          <p:nvPr/>
        </p:nvSpPr>
        <p:spPr>
          <a:xfrm>
            <a:off x="5369400" y="1758600"/>
            <a:ext cx="23220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626" name="Google Shape;552;p25"/>
          <p:cNvSpPr/>
          <p:nvPr/>
        </p:nvSpPr>
        <p:spPr>
          <a:xfrm rot="5400000">
            <a:off x="1646640" y="2196000"/>
            <a:ext cx="940680" cy="980280"/>
          </a:xfrm>
          <a:prstGeom prst="bentConnector3">
            <a:avLst>
              <a:gd name="adj1" fmla="val 50007"/>
            </a:avLst>
          </a:prstGeom>
          <a:noFill/>
          <a:ln w="9525">
            <a:solidFill>
              <a:srgbClr val="ffffff"/>
            </a:solidFill>
            <a:round/>
          </a:ln>
        </p:spPr>
        <p:style>
          <a:lnRef idx="0"/>
          <a:fillRef idx="0"/>
          <a:effectRef idx="0"/>
          <a:fontRef idx="minor"/>
        </p:style>
      </p:sp>
      <p:sp>
        <p:nvSpPr>
          <p:cNvPr id="627" name="Google Shape;553;p25"/>
          <p:cNvSpPr/>
          <p:nvPr/>
        </p:nvSpPr>
        <p:spPr>
          <a:xfrm flipH="1" rot="16200000">
            <a:off x="2626560" y="2196000"/>
            <a:ext cx="940680" cy="980280"/>
          </a:xfrm>
          <a:prstGeom prst="bentConnector3">
            <a:avLst>
              <a:gd name="adj1" fmla="val 50007"/>
            </a:avLst>
          </a:prstGeom>
          <a:noFill/>
          <a:ln w="9525">
            <a:solidFill>
              <a:srgbClr val="ffffff"/>
            </a:solidFill>
            <a:round/>
          </a:ln>
        </p:spPr>
        <p:style>
          <a:lnRef idx="0"/>
          <a:fillRef idx="0"/>
          <a:effectRef idx="0"/>
          <a:fontRef idx="minor"/>
        </p:style>
      </p:sp>
      <p:sp>
        <p:nvSpPr>
          <p:cNvPr id="628" name="Google Shape;554;p25"/>
          <p:cNvSpPr/>
          <p:nvPr/>
        </p:nvSpPr>
        <p:spPr>
          <a:xfrm rot="5400000">
            <a:off x="5569920" y="2196000"/>
            <a:ext cx="940680" cy="980280"/>
          </a:xfrm>
          <a:prstGeom prst="bentConnector3">
            <a:avLst>
              <a:gd name="adj1" fmla="val 50007"/>
            </a:avLst>
          </a:prstGeom>
          <a:noFill/>
          <a:ln w="9525">
            <a:solidFill>
              <a:srgbClr val="ffffff"/>
            </a:solidFill>
            <a:round/>
          </a:ln>
        </p:spPr>
        <p:style>
          <a:lnRef idx="0"/>
          <a:fillRef idx="0"/>
          <a:effectRef idx="0"/>
          <a:fontRef idx="minor"/>
        </p:style>
      </p:sp>
      <p:sp>
        <p:nvSpPr>
          <p:cNvPr id="629" name="Google Shape;555;p25"/>
          <p:cNvSpPr/>
          <p:nvPr/>
        </p:nvSpPr>
        <p:spPr>
          <a:xfrm flipH="1" rot="16200000">
            <a:off x="6549840" y="2196000"/>
            <a:ext cx="940680" cy="980280"/>
          </a:xfrm>
          <a:prstGeom prst="bentConnector3">
            <a:avLst>
              <a:gd name="adj1" fmla="val 50007"/>
            </a:avLst>
          </a:prstGeom>
          <a:noFill/>
          <a:ln w="9525">
            <a:solidFill>
              <a:srgbClr val="ffffff"/>
            </a:solidFill>
            <a:round/>
          </a:ln>
        </p:spPr>
        <p:style>
          <a:lnRef idx="0"/>
          <a:fillRef idx="0"/>
          <a:effectRef idx="0"/>
          <a:fontRef idx="minor"/>
        </p:style>
      </p:sp>
      <p:sp>
        <p:nvSpPr>
          <p:cNvPr id="630" name="Google Shape;556;p25"/>
          <p:cNvSpPr/>
          <p:nvPr/>
        </p:nvSpPr>
        <p:spPr>
          <a:xfrm>
            <a:off x="726120" y="4100760"/>
            <a:ext cx="1311120" cy="277920"/>
          </a:xfrm>
          <a:prstGeom prst="rect">
            <a:avLst/>
          </a:prstGeom>
          <a:noFill/>
          <a:ln w="9525">
            <a:solidFill>
              <a:srgbClr val="ffffff"/>
            </a:solidFill>
            <a:round/>
          </a:ln>
        </p:spPr>
        <p:style>
          <a:lnRef idx="0"/>
          <a:fillRef idx="0"/>
          <a:effectRef idx="0"/>
          <a:fontRef idx="minor"/>
        </p:style>
      </p:sp>
      <p:sp>
        <p:nvSpPr>
          <p:cNvPr id="631" name="Google Shape;557;p25"/>
          <p:cNvSpPr/>
          <p:nvPr/>
        </p:nvSpPr>
        <p:spPr>
          <a:xfrm>
            <a:off x="2037240" y="4090680"/>
            <a:ext cx="501480" cy="288000"/>
          </a:xfrm>
          <a:prstGeom prst="rect">
            <a:avLst/>
          </a:prstGeom>
          <a:noFill/>
          <a:ln w="0">
            <a:noFill/>
          </a:ln>
        </p:spPr>
        <p:style>
          <a:lnRef idx="0"/>
          <a:fillRef idx="0"/>
          <a:effectRef idx="0"/>
          <a:fontRef idx="minor"/>
        </p:style>
        <p:txBody>
          <a:bodyPr tIns="182880" bIns="182880" anchor="ctr">
            <a:noAutofit/>
          </a:bodyPr>
          <a:p>
            <a:pPr>
              <a:lnSpc>
                <a:spcPct val="100000"/>
              </a:lnSpc>
              <a:buNone/>
              <a:tabLst>
                <a:tab algn="l" pos="0"/>
              </a:tabLst>
            </a:pPr>
            <a:r>
              <a:rPr b="1" lang="en" sz="1200" spc="-1" strike="noStrike">
                <a:solidFill>
                  <a:srgbClr val="ffffff"/>
                </a:solidFill>
                <a:latin typeface="Source Code Pro"/>
                <a:ea typeface="Source Code Pro"/>
              </a:rPr>
              <a:t>40%</a:t>
            </a:r>
            <a:endParaRPr b="0" lang="en-IN" sz="1200" spc="-1" strike="noStrike">
              <a:latin typeface="Arial"/>
            </a:endParaRPr>
          </a:p>
        </p:txBody>
      </p:sp>
      <p:sp>
        <p:nvSpPr>
          <p:cNvPr id="632" name="Google Shape;558;p25"/>
          <p:cNvSpPr/>
          <p:nvPr/>
        </p:nvSpPr>
        <p:spPr>
          <a:xfrm>
            <a:off x="2685600" y="4100760"/>
            <a:ext cx="1311120" cy="277920"/>
          </a:xfrm>
          <a:prstGeom prst="rect">
            <a:avLst/>
          </a:prstGeom>
          <a:noFill/>
          <a:ln w="9525">
            <a:solidFill>
              <a:srgbClr val="ffffff"/>
            </a:solidFill>
            <a:round/>
          </a:ln>
        </p:spPr>
        <p:style>
          <a:lnRef idx="0"/>
          <a:fillRef idx="0"/>
          <a:effectRef idx="0"/>
          <a:fontRef idx="minor"/>
        </p:style>
      </p:sp>
      <p:sp>
        <p:nvSpPr>
          <p:cNvPr id="633" name="Google Shape;559;p25"/>
          <p:cNvSpPr/>
          <p:nvPr/>
        </p:nvSpPr>
        <p:spPr>
          <a:xfrm>
            <a:off x="3996720" y="4090680"/>
            <a:ext cx="501480" cy="288000"/>
          </a:xfrm>
          <a:prstGeom prst="rect">
            <a:avLst/>
          </a:prstGeom>
          <a:noFill/>
          <a:ln w="0">
            <a:noFill/>
          </a:ln>
        </p:spPr>
        <p:style>
          <a:lnRef idx="0"/>
          <a:fillRef idx="0"/>
          <a:effectRef idx="0"/>
          <a:fontRef idx="minor"/>
        </p:style>
        <p:txBody>
          <a:bodyPr tIns="182880" bIns="182880" anchor="ctr">
            <a:noAutofit/>
          </a:bodyPr>
          <a:p>
            <a:pPr>
              <a:lnSpc>
                <a:spcPct val="100000"/>
              </a:lnSpc>
              <a:buNone/>
              <a:tabLst>
                <a:tab algn="l" pos="0"/>
              </a:tabLst>
            </a:pPr>
            <a:r>
              <a:rPr b="1" lang="en" sz="1200" spc="-1" strike="noStrike">
                <a:solidFill>
                  <a:srgbClr val="ffffff"/>
                </a:solidFill>
                <a:latin typeface="Source Code Pro"/>
                <a:ea typeface="Source Code Pro"/>
              </a:rPr>
              <a:t>60%</a:t>
            </a:r>
            <a:endParaRPr b="0" lang="en-IN" sz="1200" spc="-1" strike="noStrike">
              <a:latin typeface="Arial"/>
            </a:endParaRPr>
          </a:p>
        </p:txBody>
      </p:sp>
      <p:sp>
        <p:nvSpPr>
          <p:cNvPr id="634" name="Google Shape;560;p25"/>
          <p:cNvSpPr/>
          <p:nvPr/>
        </p:nvSpPr>
        <p:spPr>
          <a:xfrm>
            <a:off x="4645080" y="4100760"/>
            <a:ext cx="1311120" cy="277920"/>
          </a:xfrm>
          <a:prstGeom prst="rect">
            <a:avLst/>
          </a:prstGeom>
          <a:noFill/>
          <a:ln w="9525">
            <a:solidFill>
              <a:srgbClr val="ffffff"/>
            </a:solidFill>
            <a:round/>
          </a:ln>
        </p:spPr>
        <p:style>
          <a:lnRef idx="0"/>
          <a:fillRef idx="0"/>
          <a:effectRef idx="0"/>
          <a:fontRef idx="minor"/>
        </p:style>
      </p:sp>
      <p:sp>
        <p:nvSpPr>
          <p:cNvPr id="635" name="Google Shape;561;p25"/>
          <p:cNvSpPr/>
          <p:nvPr/>
        </p:nvSpPr>
        <p:spPr>
          <a:xfrm>
            <a:off x="5956200" y="4090680"/>
            <a:ext cx="501480" cy="288000"/>
          </a:xfrm>
          <a:prstGeom prst="rect">
            <a:avLst/>
          </a:prstGeom>
          <a:noFill/>
          <a:ln w="0">
            <a:noFill/>
          </a:ln>
        </p:spPr>
        <p:style>
          <a:lnRef idx="0"/>
          <a:fillRef idx="0"/>
          <a:effectRef idx="0"/>
          <a:fontRef idx="minor"/>
        </p:style>
        <p:txBody>
          <a:bodyPr tIns="182880" bIns="182880" anchor="ctr">
            <a:noAutofit/>
          </a:bodyPr>
          <a:p>
            <a:pPr>
              <a:lnSpc>
                <a:spcPct val="100000"/>
              </a:lnSpc>
              <a:buNone/>
              <a:tabLst>
                <a:tab algn="l" pos="0"/>
              </a:tabLst>
            </a:pPr>
            <a:r>
              <a:rPr b="1" lang="en" sz="1200" spc="-1" strike="noStrike">
                <a:solidFill>
                  <a:srgbClr val="ffffff"/>
                </a:solidFill>
                <a:latin typeface="Source Code Pro"/>
                <a:ea typeface="Source Code Pro"/>
              </a:rPr>
              <a:t>20%</a:t>
            </a:r>
            <a:endParaRPr b="0" lang="en-IN" sz="1200" spc="-1" strike="noStrike">
              <a:latin typeface="Arial"/>
            </a:endParaRPr>
          </a:p>
        </p:txBody>
      </p:sp>
      <p:sp>
        <p:nvSpPr>
          <p:cNvPr id="636" name="Google Shape;562;p25"/>
          <p:cNvSpPr/>
          <p:nvPr/>
        </p:nvSpPr>
        <p:spPr>
          <a:xfrm>
            <a:off x="6604560" y="4100760"/>
            <a:ext cx="1311120" cy="277920"/>
          </a:xfrm>
          <a:prstGeom prst="rect">
            <a:avLst/>
          </a:prstGeom>
          <a:noFill/>
          <a:ln w="9525">
            <a:solidFill>
              <a:srgbClr val="ffffff"/>
            </a:solidFill>
            <a:round/>
          </a:ln>
        </p:spPr>
        <p:style>
          <a:lnRef idx="0"/>
          <a:fillRef idx="0"/>
          <a:effectRef idx="0"/>
          <a:fontRef idx="minor"/>
        </p:style>
      </p:sp>
      <p:sp>
        <p:nvSpPr>
          <p:cNvPr id="637" name="Google Shape;563;p25"/>
          <p:cNvSpPr/>
          <p:nvPr/>
        </p:nvSpPr>
        <p:spPr>
          <a:xfrm>
            <a:off x="7916040" y="4090680"/>
            <a:ext cx="501480" cy="288000"/>
          </a:xfrm>
          <a:prstGeom prst="rect">
            <a:avLst/>
          </a:prstGeom>
          <a:noFill/>
          <a:ln w="0">
            <a:noFill/>
          </a:ln>
        </p:spPr>
        <p:style>
          <a:lnRef idx="0"/>
          <a:fillRef idx="0"/>
          <a:effectRef idx="0"/>
          <a:fontRef idx="minor"/>
        </p:style>
        <p:txBody>
          <a:bodyPr tIns="182880" bIns="182880" anchor="ctr">
            <a:noAutofit/>
          </a:bodyPr>
          <a:p>
            <a:pPr>
              <a:lnSpc>
                <a:spcPct val="100000"/>
              </a:lnSpc>
              <a:buNone/>
              <a:tabLst>
                <a:tab algn="l" pos="0"/>
              </a:tabLst>
            </a:pPr>
            <a:r>
              <a:rPr b="1" lang="en" sz="1200" spc="-1" strike="noStrike">
                <a:solidFill>
                  <a:srgbClr val="ffffff"/>
                </a:solidFill>
                <a:latin typeface="Source Code Pro"/>
                <a:ea typeface="Source Code Pro"/>
              </a:rPr>
              <a:t>80%</a:t>
            </a:r>
            <a:endParaRPr b="0" lang="en-IN" sz="1200" spc="-1" strike="noStrike">
              <a:latin typeface="Arial"/>
            </a:endParaRPr>
          </a:p>
        </p:txBody>
      </p:sp>
      <p:sp>
        <p:nvSpPr>
          <p:cNvPr id="638" name="Google Shape;564;p25"/>
          <p:cNvSpPr/>
          <p:nvPr/>
        </p:nvSpPr>
        <p:spPr>
          <a:xfrm>
            <a:off x="726120" y="4095720"/>
            <a:ext cx="511920" cy="277920"/>
          </a:xfrm>
          <a:prstGeom prst="rect">
            <a:avLst/>
          </a:prstGeom>
          <a:solidFill>
            <a:schemeClr val="lt2"/>
          </a:solidFill>
          <a:ln w="9525">
            <a:solidFill>
              <a:srgbClr val="ffdb5d"/>
            </a:solidFill>
            <a:round/>
          </a:ln>
        </p:spPr>
        <p:style>
          <a:lnRef idx="0"/>
          <a:fillRef idx="0"/>
          <a:effectRef idx="0"/>
          <a:fontRef idx="minor"/>
        </p:style>
      </p:sp>
      <p:sp>
        <p:nvSpPr>
          <p:cNvPr id="639" name="Google Shape;565;p25"/>
          <p:cNvSpPr/>
          <p:nvPr/>
        </p:nvSpPr>
        <p:spPr>
          <a:xfrm>
            <a:off x="2685600" y="4095720"/>
            <a:ext cx="767520" cy="277920"/>
          </a:xfrm>
          <a:prstGeom prst="rect">
            <a:avLst/>
          </a:prstGeom>
          <a:solidFill>
            <a:schemeClr val="lt2"/>
          </a:solidFill>
          <a:ln w="9525">
            <a:solidFill>
              <a:srgbClr val="ffdb5d"/>
            </a:solidFill>
            <a:round/>
          </a:ln>
        </p:spPr>
        <p:style>
          <a:lnRef idx="0"/>
          <a:fillRef idx="0"/>
          <a:effectRef idx="0"/>
          <a:fontRef idx="minor"/>
        </p:style>
      </p:sp>
      <p:sp>
        <p:nvSpPr>
          <p:cNvPr id="640" name="Google Shape;566;p25"/>
          <p:cNvSpPr/>
          <p:nvPr/>
        </p:nvSpPr>
        <p:spPr>
          <a:xfrm>
            <a:off x="4645080" y="4095720"/>
            <a:ext cx="255600" cy="277920"/>
          </a:xfrm>
          <a:prstGeom prst="rect">
            <a:avLst/>
          </a:prstGeom>
          <a:solidFill>
            <a:schemeClr val="accent1"/>
          </a:solidFill>
          <a:ln w="9525">
            <a:solidFill>
              <a:srgbClr val="94ee6b"/>
            </a:solidFill>
            <a:round/>
          </a:ln>
        </p:spPr>
        <p:style>
          <a:lnRef idx="0"/>
          <a:fillRef idx="0"/>
          <a:effectRef idx="0"/>
          <a:fontRef idx="minor"/>
        </p:style>
      </p:sp>
      <p:sp>
        <p:nvSpPr>
          <p:cNvPr id="641" name="Google Shape;567;p25"/>
          <p:cNvSpPr/>
          <p:nvPr/>
        </p:nvSpPr>
        <p:spPr>
          <a:xfrm>
            <a:off x="6604560" y="4095720"/>
            <a:ext cx="1023840" cy="277920"/>
          </a:xfrm>
          <a:prstGeom prst="rect">
            <a:avLst/>
          </a:prstGeom>
          <a:solidFill>
            <a:schemeClr val="accent1"/>
          </a:solidFill>
          <a:ln w="9525">
            <a:solidFill>
              <a:srgbClr val="94ee6b"/>
            </a:solidFill>
            <a:round/>
          </a:ln>
        </p:spPr>
        <p:style>
          <a:lnRef idx="0"/>
          <a:fillRef idx="0"/>
          <a:effectRef idx="0"/>
          <a:fontRef idx="minor"/>
        </p:style>
      </p:sp>
      <p:sp>
        <p:nvSpPr>
          <p:cNvPr id="642" name="Google Shape;568;p25"/>
          <p:cNvSpPr/>
          <p:nvPr/>
        </p:nvSpPr>
        <p:spPr>
          <a:xfrm>
            <a:off x="2565720" y="1384560"/>
            <a:ext cx="82800" cy="379080"/>
          </a:xfrm>
          <a:custGeom>
            <a:avLst/>
            <a:gdLst/>
            <a:ahLst/>
            <a:rect l="l" t="t" r="r" b="b"/>
            <a:pathLst>
              <a:path w="2621" h="11952">
                <a:moveTo>
                  <a:pt x="1310" y="572"/>
                </a:moveTo>
                <a:cubicBezTo>
                  <a:pt x="1537" y="976"/>
                  <a:pt x="1560" y="1060"/>
                  <a:pt x="1560" y="1060"/>
                </a:cubicBezTo>
                <a:lnTo>
                  <a:pt x="1560" y="1072"/>
                </a:lnTo>
                <a:cubicBezTo>
                  <a:pt x="1489" y="1119"/>
                  <a:pt x="1382" y="1131"/>
                  <a:pt x="1298" y="1131"/>
                </a:cubicBezTo>
                <a:cubicBezTo>
                  <a:pt x="1203" y="1131"/>
                  <a:pt x="1120" y="1095"/>
                  <a:pt x="1025" y="1072"/>
                </a:cubicBezTo>
                <a:lnTo>
                  <a:pt x="1310" y="572"/>
                </a:lnTo>
                <a:close/>
                <a:moveTo>
                  <a:pt x="1739" y="1369"/>
                </a:moveTo>
                <a:lnTo>
                  <a:pt x="2156" y="2155"/>
                </a:lnTo>
                <a:lnTo>
                  <a:pt x="465" y="2155"/>
                </a:lnTo>
                <a:lnTo>
                  <a:pt x="882" y="1369"/>
                </a:lnTo>
                <a:cubicBezTo>
                  <a:pt x="1013" y="1441"/>
                  <a:pt x="1156" y="1476"/>
                  <a:pt x="1310" y="1476"/>
                </a:cubicBezTo>
                <a:cubicBezTo>
                  <a:pt x="1453" y="1476"/>
                  <a:pt x="1608" y="1441"/>
                  <a:pt x="1739" y="1369"/>
                </a:cubicBezTo>
                <a:close/>
                <a:moveTo>
                  <a:pt x="2263" y="9763"/>
                </a:moveTo>
                <a:lnTo>
                  <a:pt x="2263" y="10454"/>
                </a:lnTo>
                <a:lnTo>
                  <a:pt x="358" y="10454"/>
                </a:lnTo>
                <a:lnTo>
                  <a:pt x="358" y="9763"/>
                </a:lnTo>
                <a:close/>
                <a:moveTo>
                  <a:pt x="1310" y="0"/>
                </a:moveTo>
                <a:cubicBezTo>
                  <a:pt x="1251" y="0"/>
                  <a:pt x="1191" y="36"/>
                  <a:pt x="1144" y="95"/>
                </a:cubicBezTo>
                <a:lnTo>
                  <a:pt x="656" y="1024"/>
                </a:lnTo>
                <a:lnTo>
                  <a:pt x="132" y="2012"/>
                </a:lnTo>
                <a:cubicBezTo>
                  <a:pt x="48" y="2179"/>
                  <a:pt x="1" y="2357"/>
                  <a:pt x="1" y="2548"/>
                </a:cubicBezTo>
                <a:lnTo>
                  <a:pt x="1" y="5727"/>
                </a:lnTo>
                <a:cubicBezTo>
                  <a:pt x="1" y="5834"/>
                  <a:pt x="72" y="5906"/>
                  <a:pt x="179" y="5906"/>
                </a:cubicBezTo>
                <a:cubicBezTo>
                  <a:pt x="286" y="5906"/>
                  <a:pt x="358" y="5834"/>
                  <a:pt x="358" y="5727"/>
                </a:cubicBezTo>
                <a:lnTo>
                  <a:pt x="358" y="2512"/>
                </a:lnTo>
                <a:lnTo>
                  <a:pt x="1132" y="2512"/>
                </a:lnTo>
                <a:lnTo>
                  <a:pt x="1132" y="9406"/>
                </a:lnTo>
                <a:lnTo>
                  <a:pt x="1132" y="9418"/>
                </a:lnTo>
                <a:lnTo>
                  <a:pt x="358" y="9418"/>
                </a:lnTo>
                <a:lnTo>
                  <a:pt x="358" y="6465"/>
                </a:lnTo>
                <a:cubicBezTo>
                  <a:pt x="358" y="6358"/>
                  <a:pt x="286" y="6287"/>
                  <a:pt x="179" y="6287"/>
                </a:cubicBezTo>
                <a:cubicBezTo>
                  <a:pt x="72" y="6287"/>
                  <a:pt x="1" y="6358"/>
                  <a:pt x="1" y="6465"/>
                </a:cubicBezTo>
                <a:lnTo>
                  <a:pt x="1" y="10644"/>
                </a:lnTo>
                <a:cubicBezTo>
                  <a:pt x="1" y="10882"/>
                  <a:pt x="60" y="11120"/>
                  <a:pt x="191" y="11311"/>
                </a:cubicBezTo>
                <a:cubicBezTo>
                  <a:pt x="227" y="11370"/>
                  <a:pt x="286" y="11406"/>
                  <a:pt x="346" y="11406"/>
                </a:cubicBezTo>
                <a:cubicBezTo>
                  <a:pt x="477" y="11406"/>
                  <a:pt x="560" y="11251"/>
                  <a:pt x="489" y="11132"/>
                </a:cubicBezTo>
                <a:cubicBezTo>
                  <a:pt x="429" y="11025"/>
                  <a:pt x="382" y="10930"/>
                  <a:pt x="370" y="10823"/>
                </a:cubicBezTo>
                <a:lnTo>
                  <a:pt x="2227" y="10823"/>
                </a:lnTo>
                <a:cubicBezTo>
                  <a:pt x="2144" y="11251"/>
                  <a:pt x="1775" y="11597"/>
                  <a:pt x="1310" y="11597"/>
                </a:cubicBezTo>
                <a:cubicBezTo>
                  <a:pt x="1179" y="11597"/>
                  <a:pt x="1037" y="11561"/>
                  <a:pt x="917" y="11525"/>
                </a:cubicBezTo>
                <a:cubicBezTo>
                  <a:pt x="895" y="11512"/>
                  <a:pt x="870" y="11506"/>
                  <a:pt x="845" y="11506"/>
                </a:cubicBezTo>
                <a:cubicBezTo>
                  <a:pt x="780" y="11506"/>
                  <a:pt x="714" y="11548"/>
                  <a:pt x="679" y="11609"/>
                </a:cubicBezTo>
                <a:cubicBezTo>
                  <a:pt x="644" y="11704"/>
                  <a:pt x="679" y="11799"/>
                  <a:pt x="775" y="11847"/>
                </a:cubicBezTo>
                <a:cubicBezTo>
                  <a:pt x="941" y="11918"/>
                  <a:pt x="1111" y="11951"/>
                  <a:pt x="1277" y="11951"/>
                </a:cubicBezTo>
                <a:cubicBezTo>
                  <a:pt x="1966" y="11951"/>
                  <a:pt x="2584" y="11383"/>
                  <a:pt x="2584" y="10644"/>
                </a:cubicBezTo>
                <a:cubicBezTo>
                  <a:pt x="2620" y="10608"/>
                  <a:pt x="2620" y="9596"/>
                  <a:pt x="2620" y="9585"/>
                </a:cubicBezTo>
                <a:lnTo>
                  <a:pt x="2620" y="8049"/>
                </a:lnTo>
                <a:cubicBezTo>
                  <a:pt x="2620" y="7953"/>
                  <a:pt x="2549" y="7870"/>
                  <a:pt x="2441" y="7870"/>
                </a:cubicBezTo>
                <a:cubicBezTo>
                  <a:pt x="2334" y="7870"/>
                  <a:pt x="2263" y="7953"/>
                  <a:pt x="2263" y="8049"/>
                </a:cubicBezTo>
                <a:lnTo>
                  <a:pt x="2263" y="9406"/>
                </a:lnTo>
                <a:lnTo>
                  <a:pt x="1489" y="9406"/>
                </a:lnTo>
                <a:lnTo>
                  <a:pt x="1489" y="9394"/>
                </a:lnTo>
                <a:lnTo>
                  <a:pt x="1489" y="2500"/>
                </a:lnTo>
                <a:lnTo>
                  <a:pt x="2263" y="2500"/>
                </a:lnTo>
                <a:lnTo>
                  <a:pt x="2263" y="2548"/>
                </a:lnTo>
                <a:lnTo>
                  <a:pt x="2263" y="7334"/>
                </a:lnTo>
                <a:cubicBezTo>
                  <a:pt x="2263" y="7441"/>
                  <a:pt x="2334" y="7513"/>
                  <a:pt x="2441" y="7513"/>
                </a:cubicBezTo>
                <a:cubicBezTo>
                  <a:pt x="2549" y="7513"/>
                  <a:pt x="2620" y="7441"/>
                  <a:pt x="2620" y="7334"/>
                </a:cubicBezTo>
                <a:lnTo>
                  <a:pt x="2620" y="2548"/>
                </a:lnTo>
                <a:cubicBezTo>
                  <a:pt x="2620" y="2369"/>
                  <a:pt x="2572" y="2191"/>
                  <a:pt x="2489" y="2012"/>
                </a:cubicBezTo>
                <a:lnTo>
                  <a:pt x="1477" y="95"/>
                </a:lnTo>
                <a:cubicBezTo>
                  <a:pt x="1441" y="36"/>
                  <a:pt x="1382" y="0"/>
                  <a:pt x="1310" y="0"/>
                </a:cubicBezTo>
                <a:close/>
              </a:path>
            </a:pathLst>
          </a:custGeom>
          <a:solidFill>
            <a:schemeClr val="dk1"/>
          </a:solidFill>
          <a:ln w="0">
            <a:noFill/>
          </a:ln>
        </p:spPr>
        <p:style>
          <a:lnRef idx="0"/>
          <a:fillRef idx="0"/>
          <a:effectRef idx="0"/>
          <a:fontRef idx="minor"/>
        </p:style>
      </p:sp>
      <p:grpSp>
        <p:nvGrpSpPr>
          <p:cNvPr id="643" name="Google Shape;569;p25"/>
          <p:cNvGrpSpPr/>
          <p:nvPr/>
        </p:nvGrpSpPr>
        <p:grpSpPr>
          <a:xfrm>
            <a:off x="6358320" y="1389960"/>
            <a:ext cx="343800" cy="368280"/>
            <a:chOff x="6358320" y="1389960"/>
            <a:chExt cx="343800" cy="368280"/>
          </a:xfrm>
        </p:grpSpPr>
        <p:sp>
          <p:nvSpPr>
            <p:cNvPr id="644" name="Google Shape;570;p25"/>
            <p:cNvSpPr/>
            <p:nvPr/>
          </p:nvSpPr>
          <p:spPr>
            <a:xfrm>
              <a:off x="6415200" y="1451520"/>
              <a:ext cx="225360" cy="306720"/>
            </a:xfrm>
            <a:custGeom>
              <a:avLst/>
              <a:gdLst/>
              <a:ahLst/>
              <a:rect l="l" t="t" r="r" b="b"/>
              <a:pathLst>
                <a:path w="7109" h="967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w="0">
              <a:noFill/>
            </a:ln>
          </p:spPr>
          <p:style>
            <a:lnRef idx="0"/>
            <a:fillRef idx="0"/>
            <a:effectRef idx="0"/>
            <a:fontRef idx="minor"/>
          </p:style>
        </p:sp>
        <p:sp>
          <p:nvSpPr>
            <p:cNvPr id="645" name="Google Shape;571;p25"/>
            <p:cNvSpPr/>
            <p:nvPr/>
          </p:nvSpPr>
          <p:spPr>
            <a:xfrm>
              <a:off x="6653880" y="1556280"/>
              <a:ext cx="48240" cy="11160"/>
            </a:xfrm>
            <a:custGeom>
              <a:avLst/>
              <a:gdLst/>
              <a:ahLst/>
              <a:rect l="l" t="t" r="r" b="b"/>
              <a:pathLst>
                <a:path w="1525" h="359">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w="0">
              <a:noFill/>
            </a:ln>
          </p:spPr>
          <p:style>
            <a:lnRef idx="0"/>
            <a:fillRef idx="0"/>
            <a:effectRef idx="0"/>
            <a:fontRef idx="minor"/>
          </p:style>
        </p:sp>
        <p:sp>
          <p:nvSpPr>
            <p:cNvPr id="646" name="Google Shape;572;p25"/>
            <p:cNvSpPr/>
            <p:nvPr/>
          </p:nvSpPr>
          <p:spPr>
            <a:xfrm>
              <a:off x="6358320" y="1556280"/>
              <a:ext cx="48240" cy="11160"/>
            </a:xfrm>
            <a:custGeom>
              <a:avLst/>
              <a:gdLst/>
              <a:ahLst/>
              <a:rect l="l" t="t" r="r" b="b"/>
              <a:pathLst>
                <a:path w="1525" h="359">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w="0">
              <a:noFill/>
            </a:ln>
          </p:spPr>
          <p:style>
            <a:lnRef idx="0"/>
            <a:fillRef idx="0"/>
            <a:effectRef idx="0"/>
            <a:fontRef idx="minor"/>
          </p:style>
        </p:sp>
        <p:sp>
          <p:nvSpPr>
            <p:cNvPr id="647" name="Google Shape;573;p25"/>
            <p:cNvSpPr/>
            <p:nvPr/>
          </p:nvSpPr>
          <p:spPr>
            <a:xfrm>
              <a:off x="6524640" y="1389960"/>
              <a:ext cx="11160" cy="47520"/>
            </a:xfrm>
            <a:custGeom>
              <a:avLst/>
              <a:gdLst/>
              <a:ahLst/>
              <a:rect l="l" t="t" r="r" b="b"/>
              <a:pathLst>
                <a:path w="359" h="1513">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w="0">
              <a:noFill/>
            </a:ln>
          </p:spPr>
          <p:style>
            <a:lnRef idx="0"/>
            <a:fillRef idx="0"/>
            <a:effectRef idx="0"/>
            <a:fontRef idx="minor"/>
          </p:style>
        </p:sp>
        <p:sp>
          <p:nvSpPr>
            <p:cNvPr id="648" name="Google Shape;574;p25"/>
            <p:cNvSpPr/>
            <p:nvPr/>
          </p:nvSpPr>
          <p:spPr>
            <a:xfrm>
              <a:off x="6588000" y="1428480"/>
              <a:ext cx="22320" cy="27360"/>
            </a:xfrm>
            <a:custGeom>
              <a:avLst/>
              <a:gdLst/>
              <a:ahLst/>
              <a:rect l="l" t="t" r="r" b="b"/>
              <a:pathLst>
                <a:path w="715" h="874">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w="0">
              <a:noFill/>
            </a:ln>
          </p:spPr>
          <p:style>
            <a:lnRef idx="0"/>
            <a:fillRef idx="0"/>
            <a:effectRef idx="0"/>
            <a:fontRef idx="minor"/>
          </p:style>
        </p:sp>
        <p:sp>
          <p:nvSpPr>
            <p:cNvPr id="649" name="Google Shape;575;p25"/>
            <p:cNvSpPr/>
            <p:nvPr/>
          </p:nvSpPr>
          <p:spPr>
            <a:xfrm>
              <a:off x="6449400" y="1667880"/>
              <a:ext cx="22320" cy="27360"/>
            </a:xfrm>
            <a:custGeom>
              <a:avLst/>
              <a:gdLst/>
              <a:ahLst/>
              <a:rect l="l" t="t" r="r" b="b"/>
              <a:pathLst>
                <a:path w="715" h="868">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w="0">
              <a:noFill/>
            </a:ln>
          </p:spPr>
          <p:style>
            <a:lnRef idx="0"/>
            <a:fillRef idx="0"/>
            <a:effectRef idx="0"/>
            <a:fontRef idx="minor"/>
          </p:style>
        </p:sp>
        <p:sp>
          <p:nvSpPr>
            <p:cNvPr id="650" name="Google Shape;576;p25"/>
            <p:cNvSpPr/>
            <p:nvPr/>
          </p:nvSpPr>
          <p:spPr>
            <a:xfrm>
              <a:off x="6449400" y="1427760"/>
              <a:ext cx="22320" cy="27720"/>
            </a:xfrm>
            <a:custGeom>
              <a:avLst/>
              <a:gdLst/>
              <a:ahLst/>
              <a:rect l="l" t="t" r="r" b="b"/>
              <a:pathLst>
                <a:path w="715" h="888">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w="0">
              <a:noFill/>
            </a:ln>
          </p:spPr>
          <p:style>
            <a:lnRef idx="0"/>
            <a:fillRef idx="0"/>
            <a:effectRef idx="0"/>
            <a:fontRef idx="minor"/>
          </p:style>
        </p:sp>
        <p:sp>
          <p:nvSpPr>
            <p:cNvPr id="651" name="Google Shape;577;p25"/>
            <p:cNvSpPr/>
            <p:nvPr/>
          </p:nvSpPr>
          <p:spPr>
            <a:xfrm>
              <a:off x="6588000" y="1667880"/>
              <a:ext cx="22320" cy="27720"/>
            </a:xfrm>
            <a:custGeom>
              <a:avLst/>
              <a:gdLst/>
              <a:ahLst/>
              <a:rect l="l" t="t" r="r" b="b"/>
              <a:pathLst>
                <a:path w="715" h="888">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w="0">
              <a:noFill/>
            </a:ln>
          </p:spPr>
          <p:style>
            <a:lnRef idx="0"/>
            <a:fillRef idx="0"/>
            <a:effectRef idx="0"/>
            <a:fontRef idx="minor"/>
          </p:style>
        </p:sp>
        <p:sp>
          <p:nvSpPr>
            <p:cNvPr id="652" name="Google Shape;578;p25"/>
            <p:cNvSpPr/>
            <p:nvPr/>
          </p:nvSpPr>
          <p:spPr>
            <a:xfrm>
              <a:off x="6635520" y="1620720"/>
              <a:ext cx="29160" cy="20880"/>
            </a:xfrm>
            <a:custGeom>
              <a:avLst/>
              <a:gdLst/>
              <a:ahLst/>
              <a:rect l="l" t="t" r="r" b="b"/>
              <a:pathLst>
                <a:path w="930" h="665">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w="0">
              <a:noFill/>
            </a:ln>
          </p:spPr>
          <p:style>
            <a:lnRef idx="0"/>
            <a:fillRef idx="0"/>
            <a:effectRef idx="0"/>
            <a:fontRef idx="minor"/>
          </p:style>
        </p:sp>
        <p:sp>
          <p:nvSpPr>
            <p:cNvPr id="653" name="Google Shape;579;p25"/>
            <p:cNvSpPr/>
            <p:nvPr/>
          </p:nvSpPr>
          <p:spPr>
            <a:xfrm>
              <a:off x="6395400" y="1482120"/>
              <a:ext cx="29160" cy="20880"/>
            </a:xfrm>
            <a:custGeom>
              <a:avLst/>
              <a:gdLst/>
              <a:ahLst/>
              <a:rect l="l" t="t" r="r" b="b"/>
              <a:pathLst>
                <a:path w="929" h="665">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w="0">
              <a:noFill/>
            </a:ln>
          </p:spPr>
          <p:style>
            <a:lnRef idx="0"/>
            <a:fillRef idx="0"/>
            <a:effectRef idx="0"/>
            <a:fontRef idx="minor"/>
          </p:style>
        </p:sp>
        <p:sp>
          <p:nvSpPr>
            <p:cNvPr id="654" name="Google Shape;580;p25"/>
            <p:cNvSpPr/>
            <p:nvPr/>
          </p:nvSpPr>
          <p:spPr>
            <a:xfrm>
              <a:off x="6635160" y="1482480"/>
              <a:ext cx="29520" cy="20880"/>
            </a:xfrm>
            <a:custGeom>
              <a:avLst/>
              <a:gdLst/>
              <a:ahLst/>
              <a:rect l="l" t="t" r="r" b="b"/>
              <a:pathLst>
                <a:path w="942" h="673">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w="0">
              <a:noFill/>
            </a:ln>
          </p:spPr>
          <p:style>
            <a:lnRef idx="0"/>
            <a:fillRef idx="0"/>
            <a:effectRef idx="0"/>
            <a:fontRef idx="minor"/>
          </p:style>
        </p:sp>
        <p:sp>
          <p:nvSpPr>
            <p:cNvPr id="655" name="Google Shape;581;p25"/>
            <p:cNvSpPr/>
            <p:nvPr/>
          </p:nvSpPr>
          <p:spPr>
            <a:xfrm>
              <a:off x="6395400" y="1620720"/>
              <a:ext cx="29160" cy="20880"/>
            </a:xfrm>
            <a:custGeom>
              <a:avLst/>
              <a:gdLst/>
              <a:ahLst/>
              <a:rect l="l" t="t" r="r" b="b"/>
              <a:pathLst>
                <a:path w="929" h="673">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657" name="Google Shape;587;p26"/>
          <p:cNvGrpSpPr/>
          <p:nvPr/>
        </p:nvGrpSpPr>
        <p:grpSpPr>
          <a:xfrm>
            <a:off x="720000" y="1874160"/>
            <a:ext cx="3295080" cy="935280"/>
            <a:chOff x="720000" y="1874160"/>
            <a:chExt cx="3295080" cy="935280"/>
          </a:xfrm>
        </p:grpSpPr>
        <p:sp>
          <p:nvSpPr>
            <p:cNvPr id="658" name="Google Shape;588;p26"/>
            <p:cNvSpPr/>
            <p:nvPr/>
          </p:nvSpPr>
          <p:spPr>
            <a:xfrm>
              <a:off x="2679120" y="202572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{01</a:t>
              </a:r>
              <a:r>
                <a:rPr b="0" lang="en" sz="3000" spc="-1" strike="noStrike">
                  <a:solidFill>
                    <a:srgbClr val="ffdb5d"/>
                  </a:solidFill>
                  <a:latin typeface="Quantico"/>
                  <a:ea typeface="Quantico"/>
                </a:rPr>
                <a:t>}</a:t>
              </a:r>
              <a:endParaRPr b="0" lang="en-IN" sz="3000" spc="-1" strike="noStrike">
                <a:latin typeface="Arial"/>
              </a:endParaRPr>
            </a:p>
          </p:txBody>
        </p:sp>
        <p:grpSp>
          <p:nvGrpSpPr>
            <p:cNvPr id="659" name="Google Shape;589;p26"/>
            <p:cNvGrpSpPr/>
            <p:nvPr/>
          </p:nvGrpSpPr>
          <p:grpSpPr>
            <a:xfrm>
              <a:off x="720000" y="1874160"/>
              <a:ext cx="1958760" cy="935280"/>
              <a:chOff x="720000" y="1874160"/>
              <a:chExt cx="1958760" cy="935280"/>
            </a:xfrm>
          </p:grpSpPr>
          <p:sp>
            <p:nvSpPr>
              <p:cNvPr id="660" name="Google Shape;590;p26"/>
              <p:cNvSpPr/>
              <p:nvPr/>
            </p:nvSpPr>
            <p:spPr>
              <a:xfrm>
                <a:off x="720000" y="187416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661" name="Google Shape;591;p26"/>
              <p:cNvSpPr/>
              <p:nvPr/>
            </p:nvSpPr>
            <p:spPr>
              <a:xfrm>
                <a:off x="720000" y="2261160"/>
                <a:ext cx="195876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It’s the second planet from the Sun</a:t>
                </a:r>
                <a:endParaRPr b="0" lang="en-IN" sz="1200" spc="-1" strike="noStrike">
                  <a:latin typeface="Arial"/>
                </a:endParaRPr>
              </a:p>
            </p:txBody>
          </p:sp>
        </p:grpSp>
      </p:grpSp>
      <p:grpSp>
        <p:nvGrpSpPr>
          <p:cNvPr id="662" name="Google Shape;592;p26"/>
          <p:cNvGrpSpPr/>
          <p:nvPr/>
        </p:nvGrpSpPr>
        <p:grpSpPr>
          <a:xfrm>
            <a:off x="720000" y="3558960"/>
            <a:ext cx="3295080" cy="933840"/>
            <a:chOff x="720000" y="3558960"/>
            <a:chExt cx="3295080" cy="933840"/>
          </a:xfrm>
        </p:grpSpPr>
        <p:sp>
          <p:nvSpPr>
            <p:cNvPr id="663" name="Google Shape;593;p26"/>
            <p:cNvSpPr/>
            <p:nvPr/>
          </p:nvSpPr>
          <p:spPr>
            <a:xfrm>
              <a:off x="2679120" y="371016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{03</a:t>
              </a:r>
              <a:r>
                <a:rPr b="0" lang="en" sz="3000" spc="-1" strike="noStrike">
                  <a:solidFill>
                    <a:srgbClr val="e81981"/>
                  </a:solidFill>
                  <a:latin typeface="Quantico"/>
                  <a:ea typeface="Quantico"/>
                </a:rPr>
                <a:t>}</a:t>
              </a:r>
              <a:endParaRPr b="0" lang="en-IN" sz="3000" spc="-1" strike="noStrike">
                <a:latin typeface="Arial"/>
              </a:endParaRPr>
            </a:p>
          </p:txBody>
        </p:sp>
        <p:grpSp>
          <p:nvGrpSpPr>
            <p:cNvPr id="664" name="Google Shape;594;p26"/>
            <p:cNvGrpSpPr/>
            <p:nvPr/>
          </p:nvGrpSpPr>
          <p:grpSpPr>
            <a:xfrm>
              <a:off x="720000" y="3558960"/>
              <a:ext cx="1958760" cy="933840"/>
              <a:chOff x="720000" y="3558960"/>
              <a:chExt cx="1958760" cy="933840"/>
            </a:xfrm>
          </p:grpSpPr>
          <p:sp>
            <p:nvSpPr>
              <p:cNvPr id="665" name="Google Shape;595;p26"/>
              <p:cNvSpPr/>
              <p:nvPr/>
            </p:nvSpPr>
            <p:spPr>
              <a:xfrm>
                <a:off x="720000" y="355896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666" name="Google Shape;596;p26"/>
              <p:cNvSpPr/>
              <p:nvPr/>
            </p:nvSpPr>
            <p:spPr>
              <a:xfrm>
                <a:off x="720000" y="3944520"/>
                <a:ext cx="195876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It’s the third planet from the Sun</a:t>
                </a:r>
                <a:endParaRPr b="0" lang="en-IN" sz="1200" spc="-1" strike="noStrike">
                  <a:latin typeface="Arial"/>
                </a:endParaRPr>
              </a:p>
            </p:txBody>
          </p:sp>
        </p:grpSp>
      </p:grpSp>
      <p:grpSp>
        <p:nvGrpSpPr>
          <p:cNvPr id="667" name="Google Shape;597;p26"/>
          <p:cNvGrpSpPr/>
          <p:nvPr/>
        </p:nvGrpSpPr>
        <p:grpSpPr>
          <a:xfrm>
            <a:off x="5130360" y="1874160"/>
            <a:ext cx="3295080" cy="935280"/>
            <a:chOff x="5130360" y="1874160"/>
            <a:chExt cx="3295080" cy="935280"/>
          </a:xfrm>
        </p:grpSpPr>
        <p:sp>
          <p:nvSpPr>
            <p:cNvPr id="668" name="Google Shape;598;p26"/>
            <p:cNvSpPr/>
            <p:nvPr/>
          </p:nvSpPr>
          <p:spPr>
            <a:xfrm flipH="1">
              <a:off x="5130000" y="202572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{02</a:t>
              </a:r>
              <a:r>
                <a:rPr b="0" lang="en" sz="3000" spc="-1" strike="noStrike">
                  <a:solidFill>
                    <a:srgbClr val="94ee6b"/>
                  </a:solidFill>
                  <a:latin typeface="Quantico"/>
                  <a:ea typeface="Quantico"/>
                </a:rPr>
                <a:t>}</a:t>
              </a:r>
              <a:endParaRPr b="0" lang="en-IN" sz="3000" spc="-1" strike="noStrike">
                <a:latin typeface="Arial"/>
              </a:endParaRPr>
            </a:p>
          </p:txBody>
        </p:sp>
        <p:grpSp>
          <p:nvGrpSpPr>
            <p:cNvPr id="669" name="Google Shape;599;p26"/>
            <p:cNvGrpSpPr/>
            <p:nvPr/>
          </p:nvGrpSpPr>
          <p:grpSpPr>
            <a:xfrm>
              <a:off x="6466680" y="1874160"/>
              <a:ext cx="1958760" cy="935280"/>
              <a:chOff x="6466680" y="1874160"/>
              <a:chExt cx="1958760" cy="935280"/>
            </a:xfrm>
          </p:grpSpPr>
          <p:sp>
            <p:nvSpPr>
              <p:cNvPr id="670" name="Google Shape;600;p26"/>
              <p:cNvSpPr/>
              <p:nvPr/>
            </p:nvSpPr>
            <p:spPr>
              <a:xfrm flipH="1">
                <a:off x="6466320" y="1874160"/>
                <a:ext cx="1958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Mercury</a:t>
                </a:r>
                <a:endParaRPr b="0" lang="en-IN" sz="2200" spc="-1" strike="noStrike">
                  <a:latin typeface="Arial"/>
                </a:endParaRPr>
              </a:p>
            </p:txBody>
          </p:sp>
          <p:sp>
            <p:nvSpPr>
              <p:cNvPr id="671" name="Google Shape;601;p26"/>
              <p:cNvSpPr/>
              <p:nvPr/>
            </p:nvSpPr>
            <p:spPr>
              <a:xfrm flipH="1">
                <a:off x="6466320" y="2261160"/>
                <a:ext cx="195876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It’s the closest planet to the Sun</a:t>
                </a:r>
                <a:endParaRPr b="0" lang="en-IN" sz="1200" spc="-1" strike="noStrike">
                  <a:latin typeface="Arial"/>
                </a:endParaRPr>
              </a:p>
            </p:txBody>
          </p:sp>
        </p:grpSp>
      </p:grpSp>
      <p:grpSp>
        <p:nvGrpSpPr>
          <p:cNvPr id="672" name="Google Shape;602;p26"/>
          <p:cNvGrpSpPr/>
          <p:nvPr/>
        </p:nvGrpSpPr>
        <p:grpSpPr>
          <a:xfrm>
            <a:off x="5130360" y="3558960"/>
            <a:ext cx="3295080" cy="933840"/>
            <a:chOff x="5130360" y="3558960"/>
            <a:chExt cx="3295080" cy="933840"/>
          </a:xfrm>
        </p:grpSpPr>
        <p:sp>
          <p:nvSpPr>
            <p:cNvPr id="673" name="Google Shape;603;p26"/>
            <p:cNvSpPr/>
            <p:nvPr/>
          </p:nvSpPr>
          <p:spPr>
            <a:xfrm flipH="1">
              <a:off x="5130000" y="3710160"/>
              <a:ext cx="133596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{04</a:t>
              </a:r>
              <a:r>
                <a:rPr b="0" lang="en" sz="3000" spc="-1" strike="noStrike">
                  <a:solidFill>
                    <a:srgbClr val="bd64b5"/>
                  </a:solidFill>
                  <a:latin typeface="Quantico"/>
                  <a:ea typeface="Quantico"/>
                </a:rPr>
                <a:t>}</a:t>
              </a:r>
              <a:endParaRPr b="0" lang="en-IN" sz="3000" spc="-1" strike="noStrike">
                <a:latin typeface="Arial"/>
              </a:endParaRPr>
            </a:p>
          </p:txBody>
        </p:sp>
        <p:grpSp>
          <p:nvGrpSpPr>
            <p:cNvPr id="674" name="Google Shape;604;p26"/>
            <p:cNvGrpSpPr/>
            <p:nvPr/>
          </p:nvGrpSpPr>
          <p:grpSpPr>
            <a:xfrm>
              <a:off x="6466680" y="3558960"/>
              <a:ext cx="1958760" cy="933840"/>
              <a:chOff x="6466680" y="3558960"/>
              <a:chExt cx="1958760" cy="933840"/>
            </a:xfrm>
          </p:grpSpPr>
          <p:sp>
            <p:nvSpPr>
              <p:cNvPr id="675" name="Google Shape;605;p26"/>
              <p:cNvSpPr/>
              <p:nvPr/>
            </p:nvSpPr>
            <p:spPr>
              <a:xfrm flipH="1">
                <a:off x="6466320" y="3558960"/>
                <a:ext cx="1958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676" name="Google Shape;606;p26"/>
              <p:cNvSpPr/>
              <p:nvPr/>
            </p:nvSpPr>
            <p:spPr>
              <a:xfrm flipH="1">
                <a:off x="6466320" y="3944520"/>
                <a:ext cx="195876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Despite being red, Mars is very cold</a:t>
                </a:r>
                <a:endParaRPr b="0" lang="en-IN" sz="1200" spc="-1" strike="noStrike">
                  <a:latin typeface="Arial"/>
                </a:endParaRPr>
              </a:p>
            </p:txBody>
          </p:sp>
        </p:grpSp>
      </p:grpSp>
      <p:sp>
        <p:nvSpPr>
          <p:cNvPr id="677" name="Google Shape;607;p26"/>
          <p:cNvSpPr/>
          <p:nvPr/>
        </p:nvSpPr>
        <p:spPr>
          <a:xfrm>
            <a:off x="4222800" y="2835360"/>
            <a:ext cx="697680" cy="697680"/>
          </a:xfrm>
          <a:prstGeom prst="rect">
            <a:avLst/>
          </a:prstGeom>
          <a:noFill/>
          <a:ln w="9525">
            <a:solidFill>
              <a:srgbClr val="ffffff"/>
            </a:solidFill>
            <a:round/>
          </a:ln>
        </p:spPr>
        <p:style>
          <a:lnRef idx="0"/>
          <a:fillRef idx="0"/>
          <a:effectRef idx="0"/>
          <a:fontRef idx="minor"/>
        </p:style>
      </p:sp>
      <p:sp>
        <p:nvSpPr>
          <p:cNvPr id="678" name="Google Shape;608;p26"/>
          <p:cNvSpPr/>
          <p:nvPr/>
        </p:nvSpPr>
        <p:spPr>
          <a:xfrm>
            <a:off x="4015080" y="2341800"/>
            <a:ext cx="556560" cy="493200"/>
          </a:xfrm>
          <a:prstGeom prst="bentConnector2">
            <a:avLst/>
          </a:prstGeom>
          <a:noFill/>
          <a:ln w="9525">
            <a:solidFill>
              <a:srgbClr val="ffffff"/>
            </a:solidFill>
            <a:round/>
          </a:ln>
        </p:spPr>
        <p:style>
          <a:lnRef idx="0"/>
          <a:fillRef idx="0"/>
          <a:effectRef idx="0"/>
          <a:fontRef idx="minor"/>
        </p:style>
      </p:sp>
      <p:sp>
        <p:nvSpPr>
          <p:cNvPr id="679" name="Google Shape;609;p26"/>
          <p:cNvSpPr/>
          <p:nvPr/>
        </p:nvSpPr>
        <p:spPr>
          <a:xfrm flipH="1">
            <a:off x="4571280" y="2341800"/>
            <a:ext cx="558360" cy="493200"/>
          </a:xfrm>
          <a:prstGeom prst="bentConnector2">
            <a:avLst/>
          </a:prstGeom>
          <a:noFill/>
          <a:ln w="9525">
            <a:solidFill>
              <a:srgbClr val="ffffff"/>
            </a:solidFill>
            <a:round/>
          </a:ln>
        </p:spPr>
        <p:style>
          <a:lnRef idx="0"/>
          <a:fillRef idx="0"/>
          <a:effectRef idx="0"/>
          <a:fontRef idx="minor"/>
        </p:style>
      </p:sp>
      <p:sp>
        <p:nvSpPr>
          <p:cNvPr id="680" name="Google Shape;610;p26"/>
          <p:cNvSpPr/>
          <p:nvPr/>
        </p:nvSpPr>
        <p:spPr>
          <a:xfrm flipH="1" rot="16200000">
            <a:off x="4604400" y="3500280"/>
            <a:ext cx="492480" cy="558360"/>
          </a:xfrm>
          <a:prstGeom prst="bentConnector2">
            <a:avLst/>
          </a:prstGeom>
          <a:noFill/>
          <a:ln w="9525">
            <a:solidFill>
              <a:srgbClr val="ffffff"/>
            </a:solidFill>
            <a:round/>
          </a:ln>
        </p:spPr>
        <p:style>
          <a:lnRef idx="0"/>
          <a:fillRef idx="0"/>
          <a:effectRef idx="0"/>
          <a:fontRef idx="minor"/>
        </p:style>
      </p:sp>
      <p:sp>
        <p:nvSpPr>
          <p:cNvPr id="681" name="Google Shape;611;p26"/>
          <p:cNvSpPr/>
          <p:nvPr/>
        </p:nvSpPr>
        <p:spPr>
          <a:xfrm rot="5400000">
            <a:off x="4047480" y="3501360"/>
            <a:ext cx="492480" cy="556560"/>
          </a:xfrm>
          <a:prstGeom prst="bentConnector2">
            <a:avLst/>
          </a:prstGeom>
          <a:noFill/>
          <a:ln w="9525">
            <a:solidFill>
              <a:srgbClr val="ffffff"/>
            </a:solidFill>
            <a:round/>
          </a:ln>
        </p:spPr>
        <p:style>
          <a:lnRef idx="0"/>
          <a:fillRef idx="0"/>
          <a:effectRef idx="0"/>
          <a:fontRef idx="minor"/>
        </p:style>
      </p:sp>
      <p:grpSp>
        <p:nvGrpSpPr>
          <p:cNvPr id="682" name="Google Shape;612;p26"/>
          <p:cNvGrpSpPr/>
          <p:nvPr/>
        </p:nvGrpSpPr>
        <p:grpSpPr>
          <a:xfrm>
            <a:off x="4372200" y="3001680"/>
            <a:ext cx="399240" cy="365400"/>
            <a:chOff x="4372200" y="3001680"/>
            <a:chExt cx="399240" cy="365400"/>
          </a:xfrm>
        </p:grpSpPr>
        <p:sp>
          <p:nvSpPr>
            <p:cNvPr id="683" name="Google Shape;613;p26"/>
            <p:cNvSpPr/>
            <p:nvPr/>
          </p:nvSpPr>
          <p:spPr>
            <a:xfrm>
              <a:off x="4506120" y="3304080"/>
              <a:ext cx="43200" cy="43200"/>
            </a:xfrm>
            <a:custGeom>
              <a:avLst/>
              <a:gdLst/>
              <a:ahLst/>
              <a:rect l="l" t="t" r="r" b="b"/>
              <a:pathLst>
                <a:path w="1370" h="137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solidFill>
              <a:schemeClr val="dk1"/>
            </a:solidFill>
            <a:ln w="0">
              <a:noFill/>
            </a:ln>
          </p:spPr>
          <p:style>
            <a:lnRef idx="0"/>
            <a:fillRef idx="0"/>
            <a:effectRef idx="0"/>
            <a:fontRef idx="minor"/>
          </p:style>
        </p:sp>
        <p:sp>
          <p:nvSpPr>
            <p:cNvPr id="684" name="Google Shape;614;p26"/>
            <p:cNvSpPr/>
            <p:nvPr/>
          </p:nvSpPr>
          <p:spPr>
            <a:xfrm>
              <a:off x="4646520" y="3304080"/>
              <a:ext cx="43200" cy="43200"/>
            </a:xfrm>
            <a:custGeom>
              <a:avLst/>
              <a:gdLst/>
              <a:ahLst/>
              <a:rect l="l" t="t" r="r" b="b"/>
              <a:pathLst>
                <a:path w="1371" h="137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solidFill>
              <a:schemeClr val="dk1"/>
            </a:solidFill>
            <a:ln w="0">
              <a:noFill/>
            </a:ln>
          </p:spPr>
          <p:style>
            <a:lnRef idx="0"/>
            <a:fillRef idx="0"/>
            <a:effectRef idx="0"/>
            <a:fontRef idx="minor"/>
          </p:style>
        </p:sp>
        <p:sp>
          <p:nvSpPr>
            <p:cNvPr id="685" name="Google Shape;615;p26"/>
            <p:cNvSpPr/>
            <p:nvPr/>
          </p:nvSpPr>
          <p:spPr>
            <a:xfrm>
              <a:off x="4372200" y="3001680"/>
              <a:ext cx="399240" cy="365400"/>
            </a:xfrm>
            <a:custGeom>
              <a:avLst/>
              <a:gdLst/>
              <a:ahLst/>
              <a:rect l="l" t="t" r="r" b="b"/>
              <a:pathLst>
                <a:path w="12550" h="1149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solidFill>
              <a:schemeClr val="dk1"/>
            </a:solidFill>
            <a:ln w="0">
              <a:noFill/>
            </a:ln>
          </p:spPr>
          <p:style>
            <a:lnRef idx="0"/>
            <a:fillRef idx="0"/>
            <a:effectRef idx="0"/>
            <a:fontRef idx="minor"/>
          </p:style>
        </p:sp>
      </p:grpSp>
      <p:grpSp>
        <p:nvGrpSpPr>
          <p:cNvPr id="686" name="Google Shape;616;p26"/>
          <p:cNvGrpSpPr/>
          <p:nvPr/>
        </p:nvGrpSpPr>
        <p:grpSpPr>
          <a:xfrm>
            <a:off x="3166920" y="3269520"/>
            <a:ext cx="360000" cy="343080"/>
            <a:chOff x="3166920" y="3269520"/>
            <a:chExt cx="360000" cy="343080"/>
          </a:xfrm>
        </p:grpSpPr>
        <p:sp>
          <p:nvSpPr>
            <p:cNvPr id="687" name="Google Shape;617;p26"/>
            <p:cNvSpPr/>
            <p:nvPr/>
          </p:nvSpPr>
          <p:spPr>
            <a:xfrm>
              <a:off x="3166920" y="3269520"/>
              <a:ext cx="360000" cy="343080"/>
            </a:xfrm>
            <a:custGeom>
              <a:avLst/>
              <a:gdLst/>
              <a:ahLst/>
              <a:rect l="l" t="t" r="r" b="b"/>
              <a:pathLst>
                <a:path w="11348" h="10816">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w="0">
              <a:noFill/>
            </a:ln>
          </p:spPr>
          <p:style>
            <a:lnRef idx="0"/>
            <a:fillRef idx="0"/>
            <a:effectRef idx="0"/>
            <a:fontRef idx="minor"/>
          </p:style>
        </p:sp>
        <p:sp>
          <p:nvSpPr>
            <p:cNvPr id="688" name="Google Shape;618;p26"/>
            <p:cNvSpPr/>
            <p:nvPr/>
          </p:nvSpPr>
          <p:spPr>
            <a:xfrm>
              <a:off x="3217680" y="3551040"/>
              <a:ext cx="36360" cy="36360"/>
            </a:xfrm>
            <a:custGeom>
              <a:avLst/>
              <a:gdLst/>
              <a:ahLst/>
              <a:rect l="l" t="t" r="r" b="b"/>
              <a:pathLst>
                <a:path w="1156" h="1155">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w="0">
              <a:noFill/>
            </a:ln>
          </p:spPr>
          <p:style>
            <a:lnRef idx="0"/>
            <a:fillRef idx="0"/>
            <a:effectRef idx="0"/>
            <a:fontRef idx="minor"/>
          </p:style>
        </p:sp>
      </p:grpSp>
      <p:grpSp>
        <p:nvGrpSpPr>
          <p:cNvPr id="689" name="Google Shape;619;p26"/>
          <p:cNvGrpSpPr/>
          <p:nvPr/>
        </p:nvGrpSpPr>
        <p:grpSpPr>
          <a:xfrm>
            <a:off x="5632560" y="1678320"/>
            <a:ext cx="332280" cy="233640"/>
            <a:chOff x="5632560" y="1678320"/>
            <a:chExt cx="332280" cy="233640"/>
          </a:xfrm>
        </p:grpSpPr>
        <p:sp>
          <p:nvSpPr>
            <p:cNvPr id="690" name="Google Shape;620;p26"/>
            <p:cNvSpPr/>
            <p:nvPr/>
          </p:nvSpPr>
          <p:spPr>
            <a:xfrm>
              <a:off x="5901840" y="1724400"/>
              <a:ext cx="28800" cy="21600"/>
            </a:xfrm>
            <a:custGeom>
              <a:avLst/>
              <a:gdLst/>
              <a:ahLst/>
              <a:rect l="l" t="t" r="r" b="b"/>
              <a:pathLst>
                <a:path w="917" h="696">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dk1"/>
            </a:solidFill>
            <a:ln w="0">
              <a:noFill/>
            </a:ln>
          </p:spPr>
          <p:style>
            <a:lnRef idx="0"/>
            <a:fillRef idx="0"/>
            <a:effectRef idx="0"/>
            <a:fontRef idx="minor"/>
          </p:style>
        </p:sp>
        <p:sp>
          <p:nvSpPr>
            <p:cNvPr id="691" name="Google Shape;621;p26"/>
            <p:cNvSpPr/>
            <p:nvPr/>
          </p:nvSpPr>
          <p:spPr>
            <a:xfrm>
              <a:off x="5694120" y="1678320"/>
              <a:ext cx="194400" cy="49680"/>
            </a:xfrm>
            <a:custGeom>
              <a:avLst/>
              <a:gdLst/>
              <a:ahLst/>
              <a:rect l="l" t="t" r="r" b="b"/>
              <a:pathLst>
                <a:path w="6133" h="1572">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dk1"/>
            </a:solidFill>
            <a:ln w="0">
              <a:noFill/>
            </a:ln>
          </p:spPr>
          <p:style>
            <a:lnRef idx="0"/>
            <a:fillRef idx="0"/>
            <a:effectRef idx="0"/>
            <a:fontRef idx="minor"/>
          </p:style>
        </p:sp>
        <p:sp>
          <p:nvSpPr>
            <p:cNvPr id="692" name="Google Shape;622;p26"/>
            <p:cNvSpPr/>
            <p:nvPr/>
          </p:nvSpPr>
          <p:spPr>
            <a:xfrm>
              <a:off x="5632560" y="1706400"/>
              <a:ext cx="332280" cy="205560"/>
            </a:xfrm>
            <a:custGeom>
              <a:avLst/>
              <a:gdLst/>
              <a:ahLst/>
              <a:rect l="l" t="t" r="r" b="b"/>
              <a:pathLst>
                <a:path w="10479" h="649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dk1"/>
            </a:solidFill>
            <a:ln w="0">
              <a:noFill/>
            </a:ln>
          </p:spPr>
          <p:style>
            <a:lnRef idx="0"/>
            <a:fillRef idx="0"/>
            <a:effectRef idx="0"/>
            <a:fontRef idx="minor"/>
          </p:style>
        </p:sp>
        <p:sp>
          <p:nvSpPr>
            <p:cNvPr id="693" name="Google Shape;623;p26"/>
            <p:cNvSpPr/>
            <p:nvPr/>
          </p:nvSpPr>
          <p:spPr>
            <a:xfrm>
              <a:off x="5724000" y="1734120"/>
              <a:ext cx="151200" cy="149400"/>
            </a:xfrm>
            <a:custGeom>
              <a:avLst/>
              <a:gdLst/>
              <a:ahLst/>
              <a:rect l="l" t="t" r="r" b="b"/>
              <a:pathLst>
                <a:path w="4774" h="472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dk1"/>
            </a:solidFill>
            <a:ln w="0">
              <a:noFill/>
            </a:ln>
          </p:spPr>
          <p:style>
            <a:lnRef idx="0"/>
            <a:fillRef idx="0"/>
            <a:effectRef idx="0"/>
            <a:fontRef idx="minor"/>
          </p:style>
        </p:sp>
        <p:sp>
          <p:nvSpPr>
            <p:cNvPr id="694" name="Google Shape;624;p26"/>
            <p:cNvSpPr/>
            <p:nvPr/>
          </p:nvSpPr>
          <p:spPr>
            <a:xfrm>
              <a:off x="5758560" y="1768680"/>
              <a:ext cx="80280" cy="79920"/>
            </a:xfrm>
            <a:custGeom>
              <a:avLst/>
              <a:gdLst/>
              <a:ahLst/>
              <a:rect l="l" t="t" r="r" b="b"/>
              <a:pathLst>
                <a:path w="2537" h="2526">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dk1"/>
            </a:solidFill>
            <a:ln w="0">
              <a:noFill/>
            </a:ln>
          </p:spPr>
          <p:style>
            <a:lnRef idx="0"/>
            <a:fillRef idx="0"/>
            <a:effectRef idx="0"/>
            <a:fontRef idx="minor"/>
          </p:style>
        </p:sp>
        <p:sp>
          <p:nvSpPr>
            <p:cNvPr id="695" name="Google Shape;625;p26"/>
            <p:cNvSpPr/>
            <p:nvPr/>
          </p:nvSpPr>
          <p:spPr>
            <a:xfrm>
              <a:off x="5807520" y="1775520"/>
              <a:ext cx="24120" cy="24120"/>
            </a:xfrm>
            <a:custGeom>
              <a:avLst/>
              <a:gdLst/>
              <a:ahLst/>
              <a:rect l="l" t="t" r="r" b="b"/>
              <a:pathLst>
                <a:path w="775" h="775">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dk1"/>
            </a:solidFill>
            <a:ln w="0">
              <a:noFill/>
            </a:ln>
          </p:spPr>
          <p:style>
            <a:lnRef idx="0"/>
            <a:fillRef idx="0"/>
            <a:effectRef idx="0"/>
            <a:fontRef idx="minor"/>
          </p:style>
        </p:sp>
      </p:grpSp>
      <p:grpSp>
        <p:nvGrpSpPr>
          <p:cNvPr id="696" name="Google Shape;626;p26"/>
          <p:cNvGrpSpPr/>
          <p:nvPr/>
        </p:nvGrpSpPr>
        <p:grpSpPr>
          <a:xfrm>
            <a:off x="3156840" y="1613880"/>
            <a:ext cx="380160" cy="362880"/>
            <a:chOff x="3156840" y="1613880"/>
            <a:chExt cx="380160" cy="362880"/>
          </a:xfrm>
        </p:grpSpPr>
        <p:sp>
          <p:nvSpPr>
            <p:cNvPr id="697" name="Google Shape;627;p26"/>
            <p:cNvSpPr/>
            <p:nvPr/>
          </p:nvSpPr>
          <p:spPr>
            <a:xfrm>
              <a:off x="3250080" y="1675800"/>
              <a:ext cx="102960" cy="28800"/>
            </a:xfrm>
            <a:custGeom>
              <a:avLst/>
              <a:gdLst/>
              <a:ahLst/>
              <a:rect l="l" t="t" r="r" b="b"/>
              <a:pathLst>
                <a:path w="3252" h="915">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w="0">
              <a:noFill/>
            </a:ln>
          </p:spPr>
          <p:style>
            <a:lnRef idx="0"/>
            <a:fillRef idx="0"/>
            <a:effectRef idx="0"/>
            <a:fontRef idx="minor"/>
          </p:style>
        </p:sp>
        <p:sp>
          <p:nvSpPr>
            <p:cNvPr id="698" name="Google Shape;628;p26"/>
            <p:cNvSpPr/>
            <p:nvPr/>
          </p:nvSpPr>
          <p:spPr>
            <a:xfrm>
              <a:off x="3156840" y="1613880"/>
              <a:ext cx="380160" cy="362880"/>
            </a:xfrm>
            <a:custGeom>
              <a:avLst/>
              <a:gdLst/>
              <a:ahLst/>
              <a:rect l="l" t="t" r="r" b="b"/>
              <a:pathLst>
                <a:path w="11979" h="11435">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w="0">
              <a:noFill/>
            </a:ln>
          </p:spPr>
          <p:style>
            <a:lnRef idx="0"/>
            <a:fillRef idx="0"/>
            <a:effectRef idx="0"/>
            <a:fontRef idx="minor"/>
          </p:style>
        </p:sp>
        <p:sp>
          <p:nvSpPr>
            <p:cNvPr id="699" name="Google Shape;629;p26"/>
            <p:cNvSpPr/>
            <p:nvPr/>
          </p:nvSpPr>
          <p:spPr>
            <a:xfrm>
              <a:off x="3308760" y="1644480"/>
              <a:ext cx="103680" cy="201600"/>
            </a:xfrm>
            <a:custGeom>
              <a:avLst/>
              <a:gdLst/>
              <a:ahLst/>
              <a:rect l="l" t="t" r="r" b="b"/>
              <a:pathLst>
                <a:path w="3275" h="636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w="0">
              <a:noFill/>
            </a:ln>
          </p:spPr>
          <p:style>
            <a:lnRef idx="0"/>
            <a:fillRef idx="0"/>
            <a:effectRef idx="0"/>
            <a:fontRef idx="minor"/>
          </p:style>
        </p:sp>
        <p:sp>
          <p:nvSpPr>
            <p:cNvPr id="700" name="Google Shape;630;p26"/>
            <p:cNvSpPr/>
            <p:nvPr/>
          </p:nvSpPr>
          <p:spPr>
            <a:xfrm>
              <a:off x="3189600" y="1644480"/>
              <a:ext cx="105480" cy="201600"/>
            </a:xfrm>
            <a:custGeom>
              <a:avLst/>
              <a:gdLst/>
              <a:ahLst/>
              <a:rect l="l" t="t" r="r" b="b"/>
              <a:pathLst>
                <a:path w="3335" h="636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w="0">
              <a:noFill/>
            </a:ln>
          </p:spPr>
          <p:style>
            <a:lnRef idx="0"/>
            <a:fillRef idx="0"/>
            <a:effectRef idx="0"/>
            <a:fontRef idx="minor"/>
          </p:style>
        </p:sp>
      </p:grpSp>
      <p:sp>
        <p:nvSpPr>
          <p:cNvPr id="701" name="Google Shape;631;p26"/>
          <p:cNvSpPr/>
          <p:nvPr/>
        </p:nvSpPr>
        <p:spPr>
          <a:xfrm>
            <a:off x="5626800" y="3271320"/>
            <a:ext cx="343800" cy="339840"/>
          </a:xfrm>
          <a:custGeom>
            <a:avLst/>
            <a:gdLst/>
            <a:ahLst/>
            <a:rect l="l" t="t" r="r" b="b"/>
            <a:pathLst>
              <a:path w="10836" h="10708">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dk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720000" y="539640"/>
            <a:ext cx="7703640" cy="99612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IN" sz="3300" spc="-1" strike="noStrike">
                <a:solidFill>
                  <a:srgbClr val="ffffff"/>
                </a:solidFill>
                <a:latin typeface="Quantico"/>
                <a:ea typeface="Quantico"/>
              </a:rPr>
              <a:t>What is Phishing?</a:t>
            </a:r>
            <a:endParaRPr b="0" lang="en-IN" sz="3300" spc="-1" strike="noStrike">
              <a:solidFill>
                <a:srgbClr val="000000"/>
              </a:solidFill>
              <a:latin typeface="Arial"/>
            </a:endParaRPr>
          </a:p>
        </p:txBody>
      </p:sp>
      <p:sp>
        <p:nvSpPr>
          <p:cNvPr id="244" name="PlaceHolder 2"/>
          <p:cNvSpPr>
            <a:spLocks noGrp="1"/>
          </p:cNvSpPr>
          <p:nvPr>
            <p:ph/>
          </p:nvPr>
        </p:nvSpPr>
        <p:spPr>
          <a:xfrm>
            <a:off x="347400" y="1297800"/>
            <a:ext cx="4537800" cy="2793960"/>
          </a:xfrm>
          <a:prstGeom prst="rect">
            <a:avLst/>
          </a:prstGeom>
          <a:noFill/>
          <a:ln w="0">
            <a:noFill/>
          </a:ln>
        </p:spPr>
        <p:txBody>
          <a:bodyPr tIns="91440" bIns="91440" anchor="t">
            <a:noAutofit/>
          </a:bodyPr>
          <a:p>
            <a:pPr marL="457200" indent="-304920">
              <a:lnSpc>
                <a:spcPct val="100000"/>
              </a:lnSpc>
              <a:buClr>
                <a:srgbClr val="ffffff"/>
              </a:buClr>
              <a:buFont typeface="Source Code Pro"/>
              <a:buChar char="●"/>
            </a:pPr>
            <a:r>
              <a:rPr b="0" lang="en-US" sz="1600" spc="-1" strike="noStrike">
                <a:solidFill>
                  <a:srgbClr val="ffffff"/>
                </a:solidFill>
                <a:latin typeface="Source Code Pro"/>
                <a:ea typeface="Source Code Pro"/>
              </a:rPr>
              <a:t>Definition:</a:t>
            </a:r>
            <a:endParaRPr b="0" lang="en-IN" sz="1600" spc="-1" strike="noStrike">
              <a:solidFill>
                <a:srgbClr val="000000"/>
              </a:solidFill>
              <a:latin typeface="Arial"/>
            </a:endParaRPr>
          </a:p>
          <a:p>
            <a:pPr lvl="1" marL="914400" indent="-304920">
              <a:lnSpc>
                <a:spcPct val="100000"/>
              </a:lnSpc>
              <a:buClr>
                <a:srgbClr val="ffffff"/>
              </a:buClr>
              <a:buFont typeface="Courier New"/>
              <a:buChar char="o"/>
            </a:pPr>
            <a:r>
              <a:rPr b="0" lang="en-US" sz="1600" spc="-1" strike="noStrike">
                <a:solidFill>
                  <a:srgbClr val="ffffff"/>
                </a:solidFill>
                <a:latin typeface="Source Code Pro"/>
                <a:ea typeface="Source Code Pro"/>
              </a:rPr>
              <a:t>Phishing is a type of cyber attack</a:t>
            </a:r>
            <a:endParaRPr b="0" lang="en-IN" sz="1600" spc="-1" strike="noStrike">
              <a:solidFill>
                <a:srgbClr val="000000"/>
              </a:solidFill>
              <a:latin typeface="Arial"/>
            </a:endParaRPr>
          </a:p>
          <a:p>
            <a:pPr lvl="1" marL="914400" indent="-304920">
              <a:lnSpc>
                <a:spcPct val="100000"/>
              </a:lnSpc>
              <a:buClr>
                <a:srgbClr val="ffffff"/>
              </a:buClr>
              <a:buFont typeface="Courier New"/>
              <a:buChar char="o"/>
            </a:pPr>
            <a:r>
              <a:rPr b="0" lang="en-US" sz="1600" spc="-1" strike="noStrike">
                <a:solidFill>
                  <a:srgbClr val="ffffff"/>
                </a:solidFill>
                <a:latin typeface="Source Code Pro"/>
                <a:ea typeface="Source Code Pro"/>
              </a:rPr>
              <a:t>Deceptive attempt to steal sensitive information</a:t>
            </a:r>
            <a:endParaRPr b="0" lang="en-IN" sz="1600" spc="-1" strike="noStrike">
              <a:solidFill>
                <a:srgbClr val="000000"/>
              </a:solidFill>
              <a:latin typeface="Arial"/>
            </a:endParaRPr>
          </a:p>
          <a:p>
            <a:pPr>
              <a:lnSpc>
                <a:spcPct val="100000"/>
              </a:lnSpc>
              <a:spcBef>
                <a:spcPts val="1001"/>
              </a:spcBef>
              <a:buNone/>
              <a:tabLst>
                <a:tab algn="l" pos="0"/>
              </a:tabLst>
            </a:pPr>
            <a:endParaRPr b="0" lang="en-IN" sz="1600" spc="-1" strike="noStrike">
              <a:solidFill>
                <a:srgbClr val="000000"/>
              </a:solidFill>
              <a:latin typeface="Arial"/>
            </a:endParaRPr>
          </a:p>
          <a:p>
            <a:pPr marL="457200" indent="-304920">
              <a:lnSpc>
                <a:spcPct val="100000"/>
              </a:lnSpc>
              <a:buClr>
                <a:srgbClr val="ffffff"/>
              </a:buClr>
              <a:buFont typeface="Source Code Pro"/>
              <a:buChar char="●"/>
              <a:tabLst>
                <a:tab algn="l" pos="0"/>
              </a:tabLst>
            </a:pPr>
            <a:r>
              <a:rPr b="0" lang="en-US" sz="1600" spc="-1" strike="noStrike">
                <a:solidFill>
                  <a:srgbClr val="ffffff"/>
                </a:solidFill>
                <a:latin typeface="Source Code Pro"/>
                <a:ea typeface="Source Code Pro"/>
              </a:rPr>
              <a:t>Goal:</a:t>
            </a:r>
            <a:endParaRPr b="0" lang="en-IN" sz="1600" spc="-1" strike="noStrike">
              <a:solidFill>
                <a:srgbClr val="000000"/>
              </a:solidFill>
              <a:latin typeface="Arial"/>
            </a:endParaRPr>
          </a:p>
          <a:p>
            <a:pPr lvl="1" marL="914400" indent="-304920">
              <a:lnSpc>
                <a:spcPct val="100000"/>
              </a:lnSpc>
              <a:buClr>
                <a:srgbClr val="ffffff"/>
              </a:buClr>
              <a:buFont typeface="Source Code Pro"/>
              <a:buChar char="○"/>
              <a:tabLst>
                <a:tab algn="l" pos="0"/>
              </a:tabLst>
            </a:pPr>
            <a:r>
              <a:rPr b="0" lang="en-US" sz="1600" spc="-1" strike="noStrike">
                <a:solidFill>
                  <a:srgbClr val="ffffff"/>
                </a:solidFill>
                <a:latin typeface="Source Code Pro"/>
                <a:ea typeface="Source Code Pro"/>
              </a:rPr>
              <a:t>To trick individuals into revealing personal or financial information</a:t>
            </a:r>
            <a:endParaRPr b="0" lang="en-IN" sz="1600" spc="-1" strike="noStrike">
              <a:solidFill>
                <a:srgbClr val="000000"/>
              </a:solidFill>
              <a:latin typeface="Arial"/>
            </a:endParaRPr>
          </a:p>
          <a:p>
            <a:pPr>
              <a:lnSpc>
                <a:spcPct val="100000"/>
              </a:lnSpc>
              <a:buNone/>
              <a:tabLst>
                <a:tab algn="l" pos="0"/>
              </a:tabLst>
            </a:pPr>
            <a:endParaRPr b="0" lang="en-IN" sz="1600" spc="-1" strike="noStrike">
              <a:solidFill>
                <a:srgbClr val="000000"/>
              </a:solidFill>
              <a:latin typeface="Arial"/>
            </a:endParaRPr>
          </a:p>
          <a:p>
            <a:pPr marL="457200" indent="-304920">
              <a:lnSpc>
                <a:spcPct val="100000"/>
              </a:lnSpc>
              <a:buClr>
                <a:srgbClr val="ffffff"/>
              </a:buClr>
              <a:buFont typeface="Source Code Pro"/>
              <a:buChar char="●"/>
              <a:tabLst>
                <a:tab algn="l" pos="0"/>
              </a:tabLst>
            </a:pPr>
            <a:r>
              <a:rPr b="0" lang="en-US" sz="1600" spc="-1" strike="noStrike">
                <a:solidFill>
                  <a:srgbClr val="ffffff"/>
                </a:solidFill>
                <a:latin typeface="Source Code Pro"/>
                <a:ea typeface="Source Code Pro"/>
              </a:rPr>
              <a:t>Targets:</a:t>
            </a:r>
            <a:endParaRPr b="0" lang="en-IN" sz="1600" spc="-1" strike="noStrike">
              <a:solidFill>
                <a:srgbClr val="000000"/>
              </a:solidFill>
              <a:latin typeface="Arial"/>
            </a:endParaRPr>
          </a:p>
          <a:p>
            <a:pPr lvl="1" marL="914400" indent="-304920">
              <a:lnSpc>
                <a:spcPct val="100000"/>
              </a:lnSpc>
              <a:buClr>
                <a:srgbClr val="ffffff"/>
              </a:buClr>
              <a:buFont typeface="Source Code Pro"/>
              <a:buChar char="○"/>
              <a:tabLst>
                <a:tab algn="l" pos="0"/>
              </a:tabLst>
            </a:pPr>
            <a:r>
              <a:rPr b="0" lang="en-US" sz="1600" spc="-1" strike="noStrike">
                <a:solidFill>
                  <a:srgbClr val="ffffff"/>
                </a:solidFill>
                <a:latin typeface="Source Code Pro"/>
                <a:ea typeface="Source Code Pro"/>
              </a:rPr>
              <a:t>Anyone can be a target</a:t>
            </a:r>
            <a:endParaRPr b="0" lang="en-IN" sz="1600" spc="-1" strike="noStrike">
              <a:solidFill>
                <a:srgbClr val="000000"/>
              </a:solidFill>
              <a:latin typeface="Arial"/>
            </a:endParaRPr>
          </a:p>
        </p:txBody>
      </p:sp>
      <p:sp>
        <p:nvSpPr>
          <p:cNvPr id="245" name="Rectangle: Rounded Corners 1"/>
          <p:cNvSpPr/>
          <p:nvPr/>
        </p:nvSpPr>
        <p:spPr>
          <a:xfrm>
            <a:off x="7083360" y="7560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INTRODUCTION</a:t>
            </a:r>
            <a:endParaRPr b="0" lang="en-IN" sz="1400" spc="-1" strike="noStrike">
              <a:latin typeface="Arial"/>
            </a:endParaRPr>
          </a:p>
        </p:txBody>
      </p:sp>
      <p:pic>
        <p:nvPicPr>
          <p:cNvPr id="246" name="Picture 3" descr="A computer screen with a fishing rod&#10;&#10;Description automatically generated"/>
          <p:cNvPicPr/>
          <p:nvPr/>
        </p:nvPicPr>
        <p:blipFill>
          <a:blip r:embed="rId1"/>
          <a:stretch/>
        </p:blipFill>
        <p:spPr>
          <a:xfrm>
            <a:off x="4874400" y="1037880"/>
            <a:ext cx="4071240" cy="32529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703" name="Google Shape;637;p27"/>
          <p:cNvGrpSpPr/>
          <p:nvPr/>
        </p:nvGrpSpPr>
        <p:grpSpPr>
          <a:xfrm>
            <a:off x="3966840" y="1494000"/>
            <a:ext cx="4463640" cy="456840"/>
            <a:chOff x="3966840" y="1494000"/>
            <a:chExt cx="4463640" cy="456840"/>
          </a:xfrm>
        </p:grpSpPr>
        <p:sp>
          <p:nvSpPr>
            <p:cNvPr id="704" name="Google Shape;638;p27"/>
            <p:cNvSpPr/>
            <p:nvPr/>
          </p:nvSpPr>
          <p:spPr>
            <a:xfrm>
              <a:off x="5037480" y="1494000"/>
              <a:ext cx="155340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705" name="Google Shape;639;p27"/>
            <p:cNvSpPr/>
            <p:nvPr/>
          </p:nvSpPr>
          <p:spPr>
            <a:xfrm>
              <a:off x="6591240" y="149400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Venus is a very hot planet</a:t>
              </a:r>
              <a:endParaRPr b="0" lang="en-IN" sz="1200" spc="-1" strike="noStrike">
                <a:latin typeface="Arial"/>
              </a:endParaRPr>
            </a:p>
          </p:txBody>
        </p:sp>
        <p:sp>
          <p:nvSpPr>
            <p:cNvPr id="706" name="Google Shape;640;p27"/>
            <p:cNvSpPr/>
            <p:nvPr/>
          </p:nvSpPr>
          <p:spPr>
            <a:xfrm>
              <a:off x="3966840" y="149400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{10M</a:t>
              </a:r>
              <a:r>
                <a:rPr b="0" lang="en" sz="2200" spc="-1" strike="noStrike">
                  <a:solidFill>
                    <a:srgbClr val="ffdb5d"/>
                  </a:solidFill>
                  <a:latin typeface="Quantico"/>
                  <a:ea typeface="Quantico"/>
                </a:rPr>
                <a:t>}</a:t>
              </a:r>
              <a:endParaRPr b="0" lang="en-IN" sz="2200" spc="-1" strike="noStrike">
                <a:latin typeface="Arial"/>
              </a:endParaRPr>
            </a:p>
          </p:txBody>
        </p:sp>
      </p:grpSp>
      <p:grpSp>
        <p:nvGrpSpPr>
          <p:cNvPr id="707" name="Google Shape;641;p27"/>
          <p:cNvGrpSpPr/>
          <p:nvPr/>
        </p:nvGrpSpPr>
        <p:grpSpPr>
          <a:xfrm>
            <a:off x="3966840" y="2116800"/>
            <a:ext cx="4463640" cy="456840"/>
            <a:chOff x="3966840" y="2116800"/>
            <a:chExt cx="4463640" cy="456840"/>
          </a:xfrm>
        </p:grpSpPr>
        <p:sp>
          <p:nvSpPr>
            <p:cNvPr id="708" name="Google Shape;642;p27"/>
            <p:cNvSpPr/>
            <p:nvPr/>
          </p:nvSpPr>
          <p:spPr>
            <a:xfrm>
              <a:off x="5037480" y="2116800"/>
              <a:ext cx="155340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709" name="Google Shape;643;p27"/>
            <p:cNvSpPr/>
            <p:nvPr/>
          </p:nvSpPr>
          <p:spPr>
            <a:xfrm>
              <a:off x="6591240" y="211680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Mars was named after a god</a:t>
              </a:r>
              <a:endParaRPr b="0" lang="en-IN" sz="1200" spc="-1" strike="noStrike">
                <a:latin typeface="Arial"/>
              </a:endParaRPr>
            </a:p>
          </p:txBody>
        </p:sp>
        <p:sp>
          <p:nvSpPr>
            <p:cNvPr id="710" name="Google Shape;644;p27"/>
            <p:cNvSpPr/>
            <p:nvPr/>
          </p:nvSpPr>
          <p:spPr>
            <a:xfrm>
              <a:off x="3966840" y="211680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{1M</a:t>
              </a:r>
              <a:r>
                <a:rPr b="0" lang="en" sz="2200" spc="-1" strike="noStrike">
                  <a:solidFill>
                    <a:srgbClr val="94ee6b"/>
                  </a:solidFill>
                  <a:latin typeface="Quantico"/>
                  <a:ea typeface="Quantico"/>
                </a:rPr>
                <a:t>}</a:t>
              </a:r>
              <a:endParaRPr b="0" lang="en-IN" sz="2200" spc="-1" strike="noStrike">
                <a:latin typeface="Arial"/>
              </a:endParaRPr>
            </a:p>
          </p:txBody>
        </p:sp>
      </p:grpSp>
      <p:grpSp>
        <p:nvGrpSpPr>
          <p:cNvPr id="711" name="Google Shape;645;p27"/>
          <p:cNvGrpSpPr/>
          <p:nvPr/>
        </p:nvGrpSpPr>
        <p:grpSpPr>
          <a:xfrm>
            <a:off x="3966840" y="2739600"/>
            <a:ext cx="4463640" cy="456840"/>
            <a:chOff x="3966840" y="2739600"/>
            <a:chExt cx="4463640" cy="456840"/>
          </a:xfrm>
        </p:grpSpPr>
        <p:sp>
          <p:nvSpPr>
            <p:cNvPr id="712" name="Google Shape;646;p27"/>
            <p:cNvSpPr/>
            <p:nvPr/>
          </p:nvSpPr>
          <p:spPr>
            <a:xfrm>
              <a:off x="5037480" y="2739600"/>
              <a:ext cx="155340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713" name="Google Shape;647;p27"/>
            <p:cNvSpPr/>
            <p:nvPr/>
          </p:nvSpPr>
          <p:spPr>
            <a:xfrm>
              <a:off x="6591240" y="273960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Jupiter is a huge gas giant</a:t>
              </a:r>
              <a:endParaRPr b="0" lang="en-IN" sz="1200" spc="-1" strike="noStrike">
                <a:latin typeface="Arial"/>
              </a:endParaRPr>
            </a:p>
          </p:txBody>
        </p:sp>
        <p:sp>
          <p:nvSpPr>
            <p:cNvPr id="714" name="Google Shape;648;p27"/>
            <p:cNvSpPr/>
            <p:nvPr/>
          </p:nvSpPr>
          <p:spPr>
            <a:xfrm>
              <a:off x="3966840" y="273960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{10K</a:t>
              </a:r>
              <a:r>
                <a:rPr b="0" lang="en" sz="2200" spc="-1" strike="noStrike">
                  <a:solidFill>
                    <a:srgbClr val="e81981"/>
                  </a:solidFill>
                  <a:latin typeface="Quantico"/>
                  <a:ea typeface="Quantico"/>
                </a:rPr>
                <a:t>}</a:t>
              </a:r>
              <a:endParaRPr b="0" lang="en-IN" sz="2200" spc="-1" strike="noStrike">
                <a:latin typeface="Arial"/>
              </a:endParaRPr>
            </a:p>
          </p:txBody>
        </p:sp>
      </p:grpSp>
      <p:grpSp>
        <p:nvGrpSpPr>
          <p:cNvPr id="715" name="Google Shape;649;p27"/>
          <p:cNvGrpSpPr/>
          <p:nvPr/>
        </p:nvGrpSpPr>
        <p:grpSpPr>
          <a:xfrm>
            <a:off x="3966840" y="3362760"/>
            <a:ext cx="4463640" cy="456840"/>
            <a:chOff x="3966840" y="3362760"/>
            <a:chExt cx="4463640" cy="456840"/>
          </a:xfrm>
        </p:grpSpPr>
        <p:sp>
          <p:nvSpPr>
            <p:cNvPr id="716" name="Google Shape;650;p27"/>
            <p:cNvSpPr/>
            <p:nvPr/>
          </p:nvSpPr>
          <p:spPr>
            <a:xfrm>
              <a:off x="5037480" y="3362760"/>
              <a:ext cx="155340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Saturn</a:t>
              </a:r>
              <a:endParaRPr b="0" lang="en-IN" sz="2200" spc="-1" strike="noStrike">
                <a:latin typeface="Arial"/>
              </a:endParaRPr>
            </a:p>
          </p:txBody>
        </p:sp>
        <p:sp>
          <p:nvSpPr>
            <p:cNvPr id="717" name="Google Shape;651;p27"/>
            <p:cNvSpPr/>
            <p:nvPr/>
          </p:nvSpPr>
          <p:spPr>
            <a:xfrm>
              <a:off x="6591240" y="336276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Saturn has beautiful rings</a:t>
              </a:r>
              <a:endParaRPr b="0" lang="en-IN" sz="1200" spc="-1" strike="noStrike">
                <a:latin typeface="Arial"/>
              </a:endParaRPr>
            </a:p>
          </p:txBody>
        </p:sp>
        <p:sp>
          <p:nvSpPr>
            <p:cNvPr id="718" name="Google Shape;652;p27"/>
            <p:cNvSpPr/>
            <p:nvPr/>
          </p:nvSpPr>
          <p:spPr>
            <a:xfrm>
              <a:off x="3966840" y="336276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{5K</a:t>
              </a:r>
              <a:r>
                <a:rPr b="0" lang="en" sz="2200" spc="-1" strike="noStrike">
                  <a:solidFill>
                    <a:srgbClr val="bd64b5"/>
                  </a:solidFill>
                  <a:latin typeface="Quantico"/>
                  <a:ea typeface="Quantico"/>
                </a:rPr>
                <a:t>}</a:t>
              </a:r>
              <a:endParaRPr b="0" lang="en-IN" sz="2200" spc="-1" strike="noStrike">
                <a:latin typeface="Arial"/>
              </a:endParaRPr>
            </a:p>
          </p:txBody>
        </p:sp>
      </p:grpSp>
      <p:sp>
        <p:nvSpPr>
          <p:cNvPr id="719" name="Google Shape;653;p27"/>
          <p:cNvSpPr/>
          <p:nvPr/>
        </p:nvSpPr>
        <p:spPr>
          <a:xfrm flipH="1">
            <a:off x="3182040" y="1722600"/>
            <a:ext cx="783720" cy="271440"/>
          </a:xfrm>
          <a:prstGeom prst="bentConnector3">
            <a:avLst>
              <a:gd name="adj1" fmla="val 49998"/>
            </a:avLst>
          </a:prstGeom>
          <a:noFill/>
          <a:ln w="9525">
            <a:solidFill>
              <a:srgbClr val="ffffff"/>
            </a:solidFill>
            <a:round/>
          </a:ln>
        </p:spPr>
        <p:style>
          <a:lnRef idx="0"/>
          <a:fillRef idx="0"/>
          <a:effectRef idx="0"/>
          <a:fontRef idx="minor"/>
        </p:style>
      </p:sp>
      <p:sp>
        <p:nvSpPr>
          <p:cNvPr id="720" name="Google Shape;655;p27"/>
          <p:cNvSpPr/>
          <p:nvPr/>
        </p:nvSpPr>
        <p:spPr>
          <a:xfrm flipH="1">
            <a:off x="3182040" y="2345400"/>
            <a:ext cx="783720" cy="135720"/>
          </a:xfrm>
          <a:prstGeom prst="bentConnector3">
            <a:avLst>
              <a:gd name="adj1" fmla="val 49998"/>
            </a:avLst>
          </a:prstGeom>
          <a:noFill/>
          <a:ln w="9525">
            <a:solidFill>
              <a:srgbClr val="ffffff"/>
            </a:solidFill>
            <a:round/>
          </a:ln>
        </p:spPr>
        <p:style>
          <a:lnRef idx="0"/>
          <a:fillRef idx="0"/>
          <a:effectRef idx="0"/>
          <a:fontRef idx="minor"/>
        </p:style>
      </p:sp>
      <p:sp>
        <p:nvSpPr>
          <p:cNvPr id="721" name="Google Shape;657;p27"/>
          <p:cNvSpPr/>
          <p:nvPr/>
        </p:nvSpPr>
        <p:spPr>
          <a:xfrm flipH="1">
            <a:off x="3182040" y="2968200"/>
            <a:ext cx="783720" cy="720"/>
          </a:xfrm>
          <a:prstGeom prst="bentConnector3">
            <a:avLst>
              <a:gd name="adj1" fmla="val 49998"/>
            </a:avLst>
          </a:prstGeom>
          <a:noFill/>
          <a:ln w="9525">
            <a:solidFill>
              <a:srgbClr val="ffffff"/>
            </a:solidFill>
            <a:round/>
          </a:ln>
        </p:spPr>
        <p:style>
          <a:lnRef idx="0"/>
          <a:fillRef idx="0"/>
          <a:effectRef idx="0"/>
          <a:fontRef idx="minor"/>
        </p:style>
      </p:sp>
      <p:sp>
        <p:nvSpPr>
          <p:cNvPr id="722" name="Google Shape;659;p27"/>
          <p:cNvSpPr/>
          <p:nvPr/>
        </p:nvSpPr>
        <p:spPr>
          <a:xfrm rot="10800000">
            <a:off x="3183120" y="3457080"/>
            <a:ext cx="783720" cy="134280"/>
          </a:xfrm>
          <a:prstGeom prst="bentConnector3">
            <a:avLst>
              <a:gd name="adj1" fmla="val 49998"/>
            </a:avLst>
          </a:prstGeom>
          <a:noFill/>
          <a:ln w="9525">
            <a:solidFill>
              <a:srgbClr val="ffffff"/>
            </a:solidFill>
            <a:round/>
          </a:ln>
        </p:spPr>
        <p:style>
          <a:lnRef idx="0"/>
          <a:fillRef idx="0"/>
          <a:effectRef idx="0"/>
          <a:fontRef idx="minor"/>
        </p:style>
      </p:sp>
      <p:grpSp>
        <p:nvGrpSpPr>
          <p:cNvPr id="723" name="Google Shape;661;p27"/>
          <p:cNvGrpSpPr/>
          <p:nvPr/>
        </p:nvGrpSpPr>
        <p:grpSpPr>
          <a:xfrm>
            <a:off x="720000" y="1437840"/>
            <a:ext cx="2234880" cy="3092760"/>
            <a:chOff x="720000" y="1437840"/>
            <a:chExt cx="2234880" cy="3092760"/>
          </a:xfrm>
        </p:grpSpPr>
        <p:sp>
          <p:nvSpPr>
            <p:cNvPr id="724" name="Google Shape;662;p27"/>
            <p:cNvSpPr/>
            <p:nvPr/>
          </p:nvSpPr>
          <p:spPr>
            <a:xfrm>
              <a:off x="720000" y="3318120"/>
              <a:ext cx="2234880" cy="717480"/>
            </a:xfrm>
            <a:custGeom>
              <a:avLst/>
              <a:gdLst/>
              <a:ahLst/>
              <a:rect l="l" t="t" r="r" b="b"/>
              <a:pathLst>
                <a:path fill="none" w="218430" h="70147">
                  <a:moveTo>
                    <a:pt x="29746" y="1"/>
                  </a:moveTo>
                  <a:lnTo>
                    <a:pt x="0" y="14430"/>
                  </a:lnTo>
                  <a:lnTo>
                    <a:pt x="109215" y="70147"/>
                  </a:lnTo>
                  <a:lnTo>
                    <a:pt x="218429" y="14430"/>
                  </a:lnTo>
                  <a:lnTo>
                    <a:pt x="188684" y="1"/>
                  </a:lnTo>
                  <a:lnTo>
                    <a:pt x="109215" y="40623"/>
                  </a:lnTo>
                  <a:close/>
                </a:path>
              </a:pathLst>
            </a:custGeom>
            <a:solidFill>
              <a:schemeClr val="lt2"/>
            </a:solidFill>
            <a:ln w="9525">
              <a:solidFill>
                <a:srgbClr val="ffffff"/>
              </a:solidFill>
              <a:miter/>
            </a:ln>
          </p:spPr>
          <p:style>
            <a:lnRef idx="0"/>
            <a:fillRef idx="0"/>
            <a:effectRef idx="0"/>
            <a:fontRef idx="minor"/>
          </p:style>
        </p:sp>
        <p:sp>
          <p:nvSpPr>
            <p:cNvPr id="725" name="Google Shape;663;p27"/>
            <p:cNvSpPr/>
            <p:nvPr/>
          </p:nvSpPr>
          <p:spPr>
            <a:xfrm>
              <a:off x="720000" y="2823120"/>
              <a:ext cx="2234880" cy="717480"/>
            </a:xfrm>
            <a:custGeom>
              <a:avLst/>
              <a:gdLst/>
              <a:ahLst/>
              <a:rect l="l" t="t" r="r" b="b"/>
              <a:pathLst>
                <a:path fill="none" w="218430" h="70147">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a:solidFill>
                <a:srgbClr val="ffffff"/>
              </a:solidFill>
              <a:miter/>
            </a:ln>
          </p:spPr>
          <p:style>
            <a:lnRef idx="0"/>
            <a:fillRef idx="0"/>
            <a:effectRef idx="0"/>
            <a:fontRef idx="minor"/>
          </p:style>
        </p:sp>
        <p:sp>
          <p:nvSpPr>
            <p:cNvPr id="726" name="Google Shape;664;p27"/>
            <p:cNvSpPr/>
            <p:nvPr/>
          </p:nvSpPr>
          <p:spPr>
            <a:xfrm>
              <a:off x="720000" y="2328120"/>
              <a:ext cx="2234880" cy="717480"/>
            </a:xfrm>
            <a:custGeom>
              <a:avLst/>
              <a:gdLst/>
              <a:ahLst/>
              <a:rect l="l" t="t" r="r" b="b"/>
              <a:pathLst>
                <a:path fill="none" w="218430" h="70147">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a:solidFill>
                <a:srgbClr val="ffffff"/>
              </a:solidFill>
              <a:miter/>
            </a:ln>
          </p:spPr>
          <p:style>
            <a:lnRef idx="0"/>
            <a:fillRef idx="0"/>
            <a:effectRef idx="0"/>
            <a:fontRef idx="minor"/>
          </p:style>
        </p:sp>
        <p:sp>
          <p:nvSpPr>
            <p:cNvPr id="727" name="Google Shape;665;p27"/>
            <p:cNvSpPr/>
            <p:nvPr/>
          </p:nvSpPr>
          <p:spPr>
            <a:xfrm>
              <a:off x="720000" y="1437840"/>
              <a:ext cx="2234880" cy="1112760"/>
            </a:xfrm>
            <a:custGeom>
              <a:avLst/>
              <a:gdLst/>
              <a:ahLst/>
              <a:rect l="l" t="t" r="r" b="b"/>
              <a:pathLst>
                <a:path fill="none" w="218430" h="108772">
                  <a:moveTo>
                    <a:pt x="109215" y="1"/>
                  </a:moveTo>
                  <a:lnTo>
                    <a:pt x="0" y="52832"/>
                  </a:lnTo>
                  <a:lnTo>
                    <a:pt x="109215" y="108771"/>
                  </a:lnTo>
                  <a:lnTo>
                    <a:pt x="218429" y="52832"/>
                  </a:lnTo>
                  <a:close/>
                </a:path>
              </a:pathLst>
            </a:custGeom>
            <a:noFill/>
            <a:ln w="9525">
              <a:solidFill>
                <a:srgbClr val="ffffff"/>
              </a:solidFill>
              <a:miter/>
            </a:ln>
          </p:spPr>
          <p:style>
            <a:lnRef idx="0"/>
            <a:fillRef idx="0"/>
            <a:effectRef idx="0"/>
            <a:fontRef idx="minor"/>
          </p:style>
        </p:sp>
        <p:sp>
          <p:nvSpPr>
            <p:cNvPr id="728" name="Google Shape;666;p27"/>
            <p:cNvSpPr/>
            <p:nvPr/>
          </p:nvSpPr>
          <p:spPr>
            <a:xfrm>
              <a:off x="720000" y="3813120"/>
              <a:ext cx="2234880" cy="717480"/>
            </a:xfrm>
            <a:custGeom>
              <a:avLst/>
              <a:gdLst/>
              <a:ahLst/>
              <a:rect l="l" t="t" r="r" b="b"/>
              <a:pathLst>
                <a:path fill="none" w="218430" h="70147">
                  <a:moveTo>
                    <a:pt x="29746" y="1"/>
                  </a:moveTo>
                  <a:lnTo>
                    <a:pt x="0" y="14430"/>
                  </a:lnTo>
                  <a:lnTo>
                    <a:pt x="109215" y="70147"/>
                  </a:lnTo>
                  <a:lnTo>
                    <a:pt x="218429" y="14430"/>
                  </a:lnTo>
                  <a:lnTo>
                    <a:pt x="188684" y="1"/>
                  </a:lnTo>
                  <a:lnTo>
                    <a:pt x="109215" y="40623"/>
                  </a:lnTo>
                  <a:close/>
                </a:path>
              </a:pathLst>
            </a:custGeom>
            <a:solidFill>
              <a:schemeClr val="lt2"/>
            </a:solidFill>
            <a:ln w="9525">
              <a:solidFill>
                <a:srgbClr val="ffffff"/>
              </a:solidFill>
              <a:miter/>
            </a:ln>
          </p:spPr>
          <p:style>
            <a:lnRef idx="0"/>
            <a:fillRef idx="0"/>
            <a:effectRef idx="0"/>
            <a:fontRef idx="minor"/>
          </p:style>
        </p:sp>
      </p:grpSp>
      <p:grpSp>
        <p:nvGrpSpPr>
          <p:cNvPr id="729" name="Google Shape;667;p27"/>
          <p:cNvGrpSpPr/>
          <p:nvPr/>
        </p:nvGrpSpPr>
        <p:grpSpPr>
          <a:xfrm>
            <a:off x="3966840" y="3985560"/>
            <a:ext cx="4463640" cy="456840"/>
            <a:chOff x="3966840" y="3985560"/>
            <a:chExt cx="4463640" cy="456840"/>
          </a:xfrm>
        </p:grpSpPr>
        <p:sp>
          <p:nvSpPr>
            <p:cNvPr id="730" name="Google Shape;668;p27"/>
            <p:cNvSpPr/>
            <p:nvPr/>
          </p:nvSpPr>
          <p:spPr>
            <a:xfrm>
              <a:off x="5037480" y="3985560"/>
              <a:ext cx="155340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Neptune</a:t>
              </a:r>
              <a:endParaRPr b="0" lang="en-IN" sz="2200" spc="-1" strike="noStrike">
                <a:latin typeface="Arial"/>
              </a:endParaRPr>
            </a:p>
          </p:txBody>
        </p:sp>
        <p:sp>
          <p:nvSpPr>
            <p:cNvPr id="731" name="Google Shape;669;p27"/>
            <p:cNvSpPr/>
            <p:nvPr/>
          </p:nvSpPr>
          <p:spPr>
            <a:xfrm>
              <a:off x="6591240" y="398556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Neptune is very far from us</a:t>
              </a:r>
              <a:endParaRPr b="0" lang="en-IN" sz="1200" spc="-1" strike="noStrike">
                <a:latin typeface="Arial"/>
              </a:endParaRPr>
            </a:p>
          </p:txBody>
        </p:sp>
        <p:sp>
          <p:nvSpPr>
            <p:cNvPr id="732" name="Google Shape;670;p27"/>
            <p:cNvSpPr/>
            <p:nvPr/>
          </p:nvSpPr>
          <p:spPr>
            <a:xfrm>
              <a:off x="3966840" y="398556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200" spc="-1" strike="noStrike">
                  <a:solidFill>
                    <a:srgbClr val="ffffff"/>
                  </a:solidFill>
                  <a:latin typeface="Quantico"/>
                  <a:ea typeface="Quantico"/>
                </a:rPr>
                <a:t>{1K}</a:t>
              </a:r>
              <a:endParaRPr b="0" lang="en-IN" sz="2200" spc="-1" strike="noStrike">
                <a:latin typeface="Arial"/>
              </a:endParaRPr>
            </a:p>
          </p:txBody>
        </p:sp>
      </p:grpSp>
      <p:sp>
        <p:nvSpPr>
          <p:cNvPr id="733" name="Google Shape;671;p27"/>
          <p:cNvSpPr/>
          <p:nvPr/>
        </p:nvSpPr>
        <p:spPr>
          <a:xfrm>
            <a:off x="3182760" y="3943800"/>
            <a:ext cx="783720" cy="270000"/>
          </a:xfrm>
          <a:prstGeom prst="bentConnector3">
            <a:avLst>
              <a:gd name="adj1" fmla="val 49998"/>
            </a:avLst>
          </a:prstGeom>
          <a:noFill/>
          <a:ln w="9525">
            <a:solidFill>
              <a:srgbClr val="ffffff"/>
            </a:solidFill>
            <a:round/>
          </a:ln>
        </p:spPr>
        <p:style>
          <a:lnRef idx="0"/>
          <a:fillRef idx="0"/>
          <a:effectRef idx="0"/>
          <a:fontRef idx="minor"/>
        </p:style>
      </p:sp>
      <p:sp>
        <p:nvSpPr>
          <p:cNvPr id="734" name="Google Shape;654;p27"/>
          <p:cNvSpPr/>
          <p:nvPr/>
        </p:nvSpPr>
        <p:spPr>
          <a:xfrm>
            <a:off x="2835360" y="1820520"/>
            <a:ext cx="347040" cy="347040"/>
          </a:xfrm>
          <a:prstGeom prst="ellipse">
            <a:avLst/>
          </a:prstGeom>
          <a:solidFill>
            <a:schemeClr val="lt2"/>
          </a:solidFill>
          <a:ln w="0">
            <a:noFill/>
          </a:ln>
        </p:spPr>
        <p:style>
          <a:lnRef idx="0"/>
          <a:fillRef idx="0"/>
          <a:effectRef idx="0"/>
          <a:fontRef idx="minor"/>
        </p:style>
      </p:sp>
      <p:sp>
        <p:nvSpPr>
          <p:cNvPr id="735" name="Google Shape;656;p27"/>
          <p:cNvSpPr/>
          <p:nvPr/>
        </p:nvSpPr>
        <p:spPr>
          <a:xfrm>
            <a:off x="2835360" y="2307960"/>
            <a:ext cx="347040" cy="347040"/>
          </a:xfrm>
          <a:prstGeom prst="ellipse">
            <a:avLst/>
          </a:prstGeom>
          <a:solidFill>
            <a:schemeClr val="accent1"/>
          </a:solidFill>
          <a:ln w="0">
            <a:noFill/>
          </a:ln>
        </p:spPr>
        <p:style>
          <a:lnRef idx="0"/>
          <a:fillRef idx="0"/>
          <a:effectRef idx="0"/>
          <a:fontRef idx="minor"/>
        </p:style>
      </p:sp>
      <p:sp>
        <p:nvSpPr>
          <p:cNvPr id="736" name="Google Shape;658;p27"/>
          <p:cNvSpPr/>
          <p:nvPr/>
        </p:nvSpPr>
        <p:spPr>
          <a:xfrm>
            <a:off x="2835360" y="2795400"/>
            <a:ext cx="347040" cy="347040"/>
          </a:xfrm>
          <a:prstGeom prst="ellipse">
            <a:avLst/>
          </a:prstGeom>
          <a:solidFill>
            <a:schemeClr val="accent2"/>
          </a:solidFill>
          <a:ln w="0">
            <a:noFill/>
          </a:ln>
        </p:spPr>
        <p:style>
          <a:lnRef idx="0"/>
          <a:fillRef idx="0"/>
          <a:effectRef idx="0"/>
          <a:fontRef idx="minor"/>
        </p:style>
      </p:sp>
      <p:sp>
        <p:nvSpPr>
          <p:cNvPr id="737" name="Google Shape;660;p27"/>
          <p:cNvSpPr/>
          <p:nvPr/>
        </p:nvSpPr>
        <p:spPr>
          <a:xfrm>
            <a:off x="2835360" y="3282840"/>
            <a:ext cx="347040" cy="347040"/>
          </a:xfrm>
          <a:prstGeom prst="ellipse">
            <a:avLst/>
          </a:prstGeom>
          <a:solidFill>
            <a:schemeClr val="accent3"/>
          </a:solidFill>
          <a:ln w="0">
            <a:noFill/>
          </a:ln>
        </p:spPr>
        <p:style>
          <a:lnRef idx="0"/>
          <a:fillRef idx="0"/>
          <a:effectRef idx="0"/>
          <a:fontRef idx="minor"/>
        </p:style>
      </p:sp>
      <p:sp>
        <p:nvSpPr>
          <p:cNvPr id="738" name="Google Shape;672;p27"/>
          <p:cNvSpPr/>
          <p:nvPr/>
        </p:nvSpPr>
        <p:spPr>
          <a:xfrm>
            <a:off x="2835360" y="3770280"/>
            <a:ext cx="347040" cy="347040"/>
          </a:xfrm>
          <a:prstGeom prst="ellipse">
            <a:avLst/>
          </a:prstGeom>
          <a:solidFill>
            <a:schemeClr val="dk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aphicFrame>
        <p:nvGraphicFramePr>
          <p:cNvPr id="740" name="Google Shape;678;p28"/>
          <p:cNvGraphicFramePr/>
          <p:nvPr/>
        </p:nvGraphicFramePr>
        <p:xfrm>
          <a:off x="1784160" y="1530360"/>
          <a:ext cx="6219360" cy="2212920"/>
        </p:xfrm>
        <a:graphic>
          <a:graphicData uri="http://schemas.openxmlformats.org/drawingml/2006/table">
            <a:tbl>
              <a:tblPr/>
              <a:tblGrid>
                <a:gridCol w="2065320"/>
                <a:gridCol w="2606040"/>
                <a:gridCol w="1548000"/>
              </a:tblGrid>
              <a:tr h="507240">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Our plans</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Description</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Price</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718200">
                <a:tc>
                  <a:txBody>
                    <a:bodyPr lIns="91080" rIns="91080" tIns="91080" bIns="91080" anchor="ctr">
                      <a:noAutofit/>
                    </a:bodyPr>
                    <a:p>
                      <a:pPr algn="ctr">
                        <a:lnSpc>
                          <a:spcPct val="100000"/>
                        </a:lnSpc>
                        <a:buNone/>
                        <a:tabLst>
                          <a:tab algn="l" pos="0"/>
                        </a:tabLst>
                      </a:pPr>
                      <a:r>
                        <a:rPr b="1" lang="en" sz="1400" spc="-1" strike="noStrike">
                          <a:solidFill>
                            <a:srgbClr val="ffffff"/>
                          </a:solidFill>
                          <a:latin typeface="Quantico"/>
                          <a:ea typeface="Quantico"/>
                        </a:rPr>
                        <a:t>Free</a:t>
                      </a:r>
                      <a:endParaRPr b="0" lang="en-IN" sz="14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255960" indent="-204120">
                        <a:lnSpc>
                          <a:spcPct val="100000"/>
                        </a:lnSpc>
                        <a:buClr>
                          <a:srgbClr val="ffffff"/>
                        </a:buClr>
                        <a:buFont typeface="Source Code Pro"/>
                        <a:buChar char="✔"/>
                      </a:pPr>
                      <a:r>
                        <a:rPr b="0" lang="en" sz="1200" spc="-1" strike="noStrike">
                          <a:solidFill>
                            <a:srgbClr val="ffffff"/>
                          </a:solidFill>
                          <a:latin typeface="Source Code Pro"/>
                          <a:ea typeface="Source Code Pro"/>
                        </a:rPr>
                        <a:t>Mercury is the closest planet to the Sun</a:t>
                      </a:r>
                      <a:endParaRPr b="0" lang="en-IN" sz="1200" spc="-1" strike="noStrike">
                        <a:latin typeface="Arial"/>
                      </a:endParaRPr>
                    </a:p>
                    <a:p>
                      <a:pPr marL="255960" indent="-204120">
                        <a:lnSpc>
                          <a:spcPct val="100000"/>
                        </a:lnSpc>
                        <a:buClr>
                          <a:srgbClr val="ffffff"/>
                        </a:buClr>
                        <a:buFont typeface="Source Code Pro"/>
                        <a:buChar char="✖"/>
                      </a:pPr>
                      <a:r>
                        <a:rPr b="0" lang="en" sz="1200" spc="-1" strike="noStrike">
                          <a:solidFill>
                            <a:srgbClr val="ffffff"/>
                          </a:solidFill>
                          <a:latin typeface="Source Code Pro"/>
                          <a:ea typeface="Source Code Pro"/>
                        </a:rPr>
                        <a:t>Mercury is very small</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1" lang="en" sz="1200" spc="-1" strike="noStrike">
                          <a:solidFill>
                            <a:srgbClr val="ffffff"/>
                          </a:solidFill>
                          <a:latin typeface="Source Code Pro"/>
                          <a:ea typeface="Source Code Pro"/>
                        </a:rPr>
                        <a:t>$50</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725400">
                <a:tc>
                  <a:txBody>
                    <a:bodyPr lIns="91080" rIns="91080" tIns="91080" bIns="91080" anchor="ctr">
                      <a:noAutofit/>
                    </a:bodyPr>
                    <a:p>
                      <a:pPr algn="ctr">
                        <a:lnSpc>
                          <a:spcPct val="100000"/>
                        </a:lnSpc>
                        <a:buNone/>
                        <a:tabLst>
                          <a:tab algn="l" pos="0"/>
                        </a:tabLst>
                      </a:pPr>
                      <a:r>
                        <a:rPr b="1" lang="en" sz="1400" spc="-1" strike="noStrike">
                          <a:solidFill>
                            <a:srgbClr val="ffffff"/>
                          </a:solidFill>
                          <a:latin typeface="Quantico"/>
                          <a:ea typeface="Quantico"/>
                        </a:rPr>
                        <a:t>Freemium</a:t>
                      </a:r>
                      <a:endParaRPr b="0" lang="en-IN" sz="14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255960" indent="-204120">
                        <a:lnSpc>
                          <a:spcPct val="100000"/>
                        </a:lnSpc>
                        <a:buClr>
                          <a:srgbClr val="ffffff"/>
                        </a:buClr>
                        <a:buFont typeface="Source Code Pro"/>
                        <a:buChar char="✔"/>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a:p>
                      <a:pPr marL="255960" indent="-204120">
                        <a:lnSpc>
                          <a:spcPct val="100000"/>
                        </a:lnSpc>
                        <a:buClr>
                          <a:srgbClr val="ffffff"/>
                        </a:buClr>
                        <a:buFont typeface="Source Code Pro"/>
                        <a:buChar char="✔"/>
                      </a:pPr>
                      <a:r>
                        <a:rPr b="0" lang="en" sz="1200" spc="-1" strike="noStrike">
                          <a:solidFill>
                            <a:srgbClr val="ffffff"/>
                          </a:solidFill>
                          <a:latin typeface="Source Code Pro"/>
                          <a:ea typeface="Source Code Pro"/>
                        </a:rPr>
                        <a:t>Venus is a hot planet</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1" lang="en" sz="1200" spc="-1" strike="noStrike">
                          <a:solidFill>
                            <a:srgbClr val="ffffff"/>
                          </a:solidFill>
                          <a:latin typeface="Source Code Pro"/>
                          <a:ea typeface="Source Code Pro"/>
                        </a:rPr>
                        <a:t>$75</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896760">
                <a:tc>
                  <a:txBody>
                    <a:bodyPr lIns="91080" rIns="91080" tIns="91080" bIns="91080" anchor="ctr">
                      <a:noAutofit/>
                    </a:bodyPr>
                    <a:p>
                      <a:pPr algn="ctr">
                        <a:lnSpc>
                          <a:spcPct val="100000"/>
                        </a:lnSpc>
                        <a:buNone/>
                        <a:tabLst>
                          <a:tab algn="l" pos="0"/>
                        </a:tabLst>
                      </a:pPr>
                      <a:r>
                        <a:rPr b="1" lang="en" sz="1400" spc="-1" strike="noStrike">
                          <a:solidFill>
                            <a:srgbClr val="ffffff"/>
                          </a:solidFill>
                          <a:latin typeface="Quantico"/>
                          <a:ea typeface="Quantico"/>
                        </a:rPr>
                        <a:t>Premium</a:t>
                      </a:r>
                      <a:endParaRPr b="0" lang="en-IN" sz="14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marL="255960" indent="-204120">
                        <a:lnSpc>
                          <a:spcPct val="100000"/>
                        </a:lnSpc>
                        <a:buClr>
                          <a:srgbClr val="ffffff"/>
                        </a:buClr>
                        <a:buFont typeface="Source Code Pro"/>
                        <a:buChar char="✔"/>
                      </a:pPr>
                      <a:r>
                        <a:rPr b="0" lang="en" sz="1200" spc="-1" strike="noStrike">
                          <a:solidFill>
                            <a:srgbClr val="ffffff"/>
                          </a:solidFill>
                          <a:latin typeface="Source Code Pro"/>
                          <a:ea typeface="Source Code Pro"/>
                        </a:rPr>
                        <a:t>Earth is the third planet from the Sun</a:t>
                      </a:r>
                      <a:endParaRPr b="0" lang="en-IN" sz="1200" spc="-1" strike="noStrike">
                        <a:latin typeface="Arial"/>
                      </a:endParaRPr>
                    </a:p>
                    <a:p>
                      <a:pPr marL="255960" indent="-204120">
                        <a:lnSpc>
                          <a:spcPct val="100000"/>
                        </a:lnSpc>
                        <a:buClr>
                          <a:srgbClr val="ffffff"/>
                        </a:buClr>
                        <a:buFont typeface="Source Code Pro"/>
                        <a:buChar char="✔"/>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a:p>
                      <a:pPr marL="255960" indent="-204120">
                        <a:lnSpc>
                          <a:spcPct val="100000"/>
                        </a:lnSpc>
                        <a:buClr>
                          <a:srgbClr val="ffffff"/>
                        </a:buClr>
                        <a:buFont typeface="Source Code Pro"/>
                        <a:buChar char="✔"/>
                      </a:pPr>
                      <a:r>
                        <a:rPr b="0" lang="en" sz="1200" spc="-1" strike="noStrike">
                          <a:solidFill>
                            <a:srgbClr val="ffffff"/>
                          </a:solidFill>
                          <a:latin typeface="Source Code Pro"/>
                          <a:ea typeface="Source Code Pro"/>
                        </a:rPr>
                        <a:t>We all live on Earth</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1" lang="en" sz="1200" spc="-1" strike="noStrike">
                          <a:solidFill>
                            <a:srgbClr val="ffffff"/>
                          </a:solidFill>
                          <a:latin typeface="Source Code Pro"/>
                          <a:ea typeface="Source Code Pro"/>
                        </a:rPr>
                        <a:t>$200</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grpSp>
        <p:nvGrpSpPr>
          <p:cNvPr id="741" name="Google Shape;679;p28"/>
          <p:cNvGrpSpPr/>
          <p:nvPr/>
        </p:nvGrpSpPr>
        <p:grpSpPr>
          <a:xfrm>
            <a:off x="1158840" y="2242080"/>
            <a:ext cx="331920" cy="349560"/>
            <a:chOff x="1158840" y="2242080"/>
            <a:chExt cx="331920" cy="349560"/>
          </a:xfrm>
        </p:grpSpPr>
        <p:sp>
          <p:nvSpPr>
            <p:cNvPr id="742" name="Google Shape;680;p28"/>
            <p:cNvSpPr/>
            <p:nvPr/>
          </p:nvSpPr>
          <p:spPr>
            <a:xfrm>
              <a:off x="1158840" y="2242080"/>
              <a:ext cx="331920" cy="349560"/>
            </a:xfrm>
            <a:custGeom>
              <a:avLst/>
              <a:gdLst/>
              <a:ahLst/>
              <a:rect l="l" t="t" r="r" b="b"/>
              <a:pathLst>
                <a:path w="10443" h="10999">
                  <a:moveTo>
                    <a:pt x="8049" y="334"/>
                  </a:moveTo>
                  <a:lnTo>
                    <a:pt x="5728" y="3573"/>
                  </a:lnTo>
                  <a:lnTo>
                    <a:pt x="5406" y="3120"/>
                  </a:lnTo>
                  <a:lnTo>
                    <a:pt x="7395" y="334"/>
                  </a:lnTo>
                  <a:close/>
                  <a:moveTo>
                    <a:pt x="9109" y="334"/>
                  </a:moveTo>
                  <a:lnTo>
                    <a:pt x="6263" y="4311"/>
                  </a:lnTo>
                  <a:lnTo>
                    <a:pt x="5942" y="3847"/>
                  </a:lnTo>
                  <a:lnTo>
                    <a:pt x="8454" y="334"/>
                  </a:lnTo>
                  <a:close/>
                  <a:moveTo>
                    <a:pt x="3025" y="334"/>
                  </a:moveTo>
                  <a:lnTo>
                    <a:pt x="6025" y="4525"/>
                  </a:lnTo>
                  <a:cubicBezTo>
                    <a:pt x="5998" y="4533"/>
                    <a:pt x="5970" y="4537"/>
                    <a:pt x="5942" y="4537"/>
                  </a:cubicBezTo>
                  <a:cubicBezTo>
                    <a:pt x="5849" y="4537"/>
                    <a:pt x="5759" y="4494"/>
                    <a:pt x="5704" y="4430"/>
                  </a:cubicBezTo>
                  <a:cubicBezTo>
                    <a:pt x="5561" y="4287"/>
                    <a:pt x="5382" y="4228"/>
                    <a:pt x="5228" y="4228"/>
                  </a:cubicBezTo>
                  <a:lnTo>
                    <a:pt x="2430" y="334"/>
                  </a:lnTo>
                  <a:close/>
                  <a:moveTo>
                    <a:pt x="2025" y="334"/>
                  </a:moveTo>
                  <a:lnTo>
                    <a:pt x="4882" y="4323"/>
                  </a:lnTo>
                  <a:cubicBezTo>
                    <a:pt x="4823" y="4347"/>
                    <a:pt x="4775" y="4394"/>
                    <a:pt x="4728" y="4442"/>
                  </a:cubicBezTo>
                  <a:cubicBezTo>
                    <a:pt x="4667" y="4503"/>
                    <a:pt x="4569" y="4544"/>
                    <a:pt x="4474" y="4544"/>
                  </a:cubicBezTo>
                  <a:cubicBezTo>
                    <a:pt x="4438" y="4544"/>
                    <a:pt x="4403" y="4538"/>
                    <a:pt x="4370" y="4525"/>
                  </a:cubicBezTo>
                  <a:lnTo>
                    <a:pt x="1370" y="334"/>
                  </a:lnTo>
                  <a:close/>
                  <a:moveTo>
                    <a:pt x="965" y="334"/>
                  </a:moveTo>
                  <a:lnTo>
                    <a:pt x="3942" y="4490"/>
                  </a:lnTo>
                  <a:cubicBezTo>
                    <a:pt x="3775" y="4525"/>
                    <a:pt x="3632" y="4621"/>
                    <a:pt x="3525" y="4763"/>
                  </a:cubicBezTo>
                  <a:lnTo>
                    <a:pt x="358" y="334"/>
                  </a:lnTo>
                  <a:close/>
                  <a:moveTo>
                    <a:pt x="10062" y="334"/>
                  </a:moveTo>
                  <a:lnTo>
                    <a:pt x="6894" y="4763"/>
                  </a:lnTo>
                  <a:cubicBezTo>
                    <a:pt x="6799" y="4632"/>
                    <a:pt x="6668" y="4549"/>
                    <a:pt x="6513" y="4501"/>
                  </a:cubicBezTo>
                  <a:lnTo>
                    <a:pt x="9514" y="334"/>
                  </a:lnTo>
                  <a:close/>
                  <a:moveTo>
                    <a:pt x="5192" y="4582"/>
                  </a:moveTo>
                  <a:cubicBezTo>
                    <a:pt x="5284" y="4582"/>
                    <a:pt x="5376" y="4615"/>
                    <a:pt x="5442" y="4680"/>
                  </a:cubicBezTo>
                  <a:cubicBezTo>
                    <a:pt x="5577" y="4807"/>
                    <a:pt x="5744" y="4876"/>
                    <a:pt x="5917" y="4876"/>
                  </a:cubicBezTo>
                  <a:cubicBezTo>
                    <a:pt x="6004" y="4876"/>
                    <a:pt x="6093" y="4859"/>
                    <a:pt x="6180" y="4823"/>
                  </a:cubicBezTo>
                  <a:cubicBezTo>
                    <a:pt x="6216" y="4808"/>
                    <a:pt x="6254" y="4801"/>
                    <a:pt x="6293" y="4801"/>
                  </a:cubicBezTo>
                  <a:cubicBezTo>
                    <a:pt x="6436" y="4801"/>
                    <a:pt x="6586" y="4897"/>
                    <a:pt x="6633" y="5037"/>
                  </a:cubicBezTo>
                  <a:cubicBezTo>
                    <a:pt x="6633" y="5049"/>
                    <a:pt x="6644" y="5061"/>
                    <a:pt x="6644" y="5061"/>
                  </a:cubicBezTo>
                  <a:cubicBezTo>
                    <a:pt x="6728" y="5263"/>
                    <a:pt x="6859" y="5335"/>
                    <a:pt x="6859" y="5335"/>
                  </a:cubicBezTo>
                  <a:cubicBezTo>
                    <a:pt x="6990" y="5406"/>
                    <a:pt x="7133" y="5454"/>
                    <a:pt x="7264" y="5466"/>
                  </a:cubicBezTo>
                  <a:cubicBezTo>
                    <a:pt x="7454" y="5478"/>
                    <a:pt x="7621" y="5644"/>
                    <a:pt x="7609" y="5859"/>
                  </a:cubicBezTo>
                  <a:cubicBezTo>
                    <a:pt x="7585" y="6121"/>
                    <a:pt x="7740" y="6371"/>
                    <a:pt x="7978" y="6490"/>
                  </a:cubicBezTo>
                  <a:cubicBezTo>
                    <a:pt x="8157" y="6585"/>
                    <a:pt x="8228" y="6811"/>
                    <a:pt x="8145" y="6990"/>
                  </a:cubicBezTo>
                  <a:cubicBezTo>
                    <a:pt x="8026" y="7228"/>
                    <a:pt x="8049" y="7526"/>
                    <a:pt x="8216" y="7728"/>
                  </a:cubicBezTo>
                  <a:cubicBezTo>
                    <a:pt x="8335" y="7883"/>
                    <a:pt x="8323" y="8121"/>
                    <a:pt x="8157" y="8240"/>
                  </a:cubicBezTo>
                  <a:cubicBezTo>
                    <a:pt x="7942" y="8395"/>
                    <a:pt x="7859" y="8681"/>
                    <a:pt x="7930" y="8931"/>
                  </a:cubicBezTo>
                  <a:cubicBezTo>
                    <a:pt x="7978" y="9133"/>
                    <a:pt x="7871" y="9323"/>
                    <a:pt x="7680" y="9383"/>
                  </a:cubicBezTo>
                  <a:cubicBezTo>
                    <a:pt x="7430" y="9454"/>
                    <a:pt x="7228" y="9669"/>
                    <a:pt x="7192" y="9931"/>
                  </a:cubicBezTo>
                  <a:cubicBezTo>
                    <a:pt x="7160" y="10101"/>
                    <a:pt x="7004" y="10234"/>
                    <a:pt x="6835" y="10234"/>
                  </a:cubicBezTo>
                  <a:cubicBezTo>
                    <a:pt x="6815" y="10234"/>
                    <a:pt x="6795" y="10232"/>
                    <a:pt x="6775" y="10228"/>
                  </a:cubicBezTo>
                  <a:cubicBezTo>
                    <a:pt x="6735" y="10221"/>
                    <a:pt x="6695" y="10218"/>
                    <a:pt x="6656" y="10218"/>
                  </a:cubicBezTo>
                  <a:cubicBezTo>
                    <a:pt x="6427" y="10218"/>
                    <a:pt x="6217" y="10333"/>
                    <a:pt x="6085" y="10526"/>
                  </a:cubicBezTo>
                  <a:cubicBezTo>
                    <a:pt x="6016" y="10633"/>
                    <a:pt x="5904" y="10690"/>
                    <a:pt x="5786" y="10690"/>
                  </a:cubicBezTo>
                  <a:cubicBezTo>
                    <a:pt x="5718" y="10690"/>
                    <a:pt x="5649" y="10672"/>
                    <a:pt x="5585" y="10633"/>
                  </a:cubicBezTo>
                  <a:cubicBezTo>
                    <a:pt x="5454" y="10562"/>
                    <a:pt x="5347" y="10526"/>
                    <a:pt x="5204" y="10526"/>
                  </a:cubicBezTo>
                  <a:cubicBezTo>
                    <a:pt x="5073" y="10526"/>
                    <a:pt x="4954" y="10562"/>
                    <a:pt x="4835" y="10633"/>
                  </a:cubicBezTo>
                  <a:cubicBezTo>
                    <a:pt x="4774" y="10672"/>
                    <a:pt x="4708" y="10690"/>
                    <a:pt x="4642" y="10690"/>
                  </a:cubicBezTo>
                  <a:cubicBezTo>
                    <a:pt x="4524" y="10690"/>
                    <a:pt x="4406" y="10633"/>
                    <a:pt x="4323" y="10526"/>
                  </a:cubicBezTo>
                  <a:cubicBezTo>
                    <a:pt x="4201" y="10333"/>
                    <a:pt x="3983" y="10218"/>
                    <a:pt x="3760" y="10218"/>
                  </a:cubicBezTo>
                  <a:cubicBezTo>
                    <a:pt x="3721" y="10218"/>
                    <a:pt x="3682" y="10221"/>
                    <a:pt x="3644" y="10228"/>
                  </a:cubicBezTo>
                  <a:cubicBezTo>
                    <a:pt x="3624" y="10232"/>
                    <a:pt x="3604" y="10234"/>
                    <a:pt x="3585" y="10234"/>
                  </a:cubicBezTo>
                  <a:cubicBezTo>
                    <a:pt x="3416" y="10234"/>
                    <a:pt x="3259" y="10101"/>
                    <a:pt x="3227" y="9931"/>
                  </a:cubicBezTo>
                  <a:cubicBezTo>
                    <a:pt x="3180" y="9669"/>
                    <a:pt x="2989" y="9454"/>
                    <a:pt x="2739" y="9383"/>
                  </a:cubicBezTo>
                  <a:cubicBezTo>
                    <a:pt x="2537" y="9323"/>
                    <a:pt x="2418" y="9133"/>
                    <a:pt x="2477" y="8931"/>
                  </a:cubicBezTo>
                  <a:cubicBezTo>
                    <a:pt x="2561" y="8681"/>
                    <a:pt x="2465" y="8395"/>
                    <a:pt x="2263" y="8240"/>
                  </a:cubicBezTo>
                  <a:cubicBezTo>
                    <a:pt x="2108" y="8121"/>
                    <a:pt x="2084" y="7883"/>
                    <a:pt x="2203" y="7728"/>
                  </a:cubicBezTo>
                  <a:cubicBezTo>
                    <a:pt x="2358" y="7526"/>
                    <a:pt x="2394" y="7228"/>
                    <a:pt x="2275" y="6990"/>
                  </a:cubicBezTo>
                  <a:cubicBezTo>
                    <a:pt x="2180" y="6811"/>
                    <a:pt x="2263" y="6585"/>
                    <a:pt x="2442" y="6490"/>
                  </a:cubicBezTo>
                  <a:cubicBezTo>
                    <a:pt x="2680" y="6371"/>
                    <a:pt x="2823" y="6121"/>
                    <a:pt x="2811" y="5859"/>
                  </a:cubicBezTo>
                  <a:cubicBezTo>
                    <a:pt x="2799" y="5656"/>
                    <a:pt x="2953" y="5478"/>
                    <a:pt x="3156" y="5466"/>
                  </a:cubicBezTo>
                  <a:cubicBezTo>
                    <a:pt x="3358" y="5454"/>
                    <a:pt x="3549" y="5347"/>
                    <a:pt x="3668" y="5180"/>
                  </a:cubicBezTo>
                  <a:lnTo>
                    <a:pt x="3668" y="5168"/>
                  </a:lnTo>
                  <a:cubicBezTo>
                    <a:pt x="3704" y="5121"/>
                    <a:pt x="3727" y="5085"/>
                    <a:pt x="3751" y="5037"/>
                  </a:cubicBezTo>
                  <a:cubicBezTo>
                    <a:pt x="3807" y="4897"/>
                    <a:pt x="3945" y="4801"/>
                    <a:pt x="4087" y="4801"/>
                  </a:cubicBezTo>
                  <a:cubicBezTo>
                    <a:pt x="4126" y="4801"/>
                    <a:pt x="4165" y="4808"/>
                    <a:pt x="4204" y="4823"/>
                  </a:cubicBezTo>
                  <a:cubicBezTo>
                    <a:pt x="4287" y="4853"/>
                    <a:pt x="4372" y="4868"/>
                    <a:pt x="4456" y="4868"/>
                  </a:cubicBezTo>
                  <a:cubicBezTo>
                    <a:pt x="4633" y="4868"/>
                    <a:pt x="4804" y="4802"/>
                    <a:pt x="4942" y="4680"/>
                  </a:cubicBezTo>
                  <a:cubicBezTo>
                    <a:pt x="5007" y="4615"/>
                    <a:pt x="5100" y="4582"/>
                    <a:pt x="5192" y="4582"/>
                  </a:cubicBezTo>
                  <a:close/>
                  <a:moveTo>
                    <a:pt x="286" y="1"/>
                  </a:moveTo>
                  <a:cubicBezTo>
                    <a:pt x="179" y="1"/>
                    <a:pt x="84" y="60"/>
                    <a:pt x="48" y="156"/>
                  </a:cubicBezTo>
                  <a:cubicBezTo>
                    <a:pt x="1" y="239"/>
                    <a:pt x="1" y="346"/>
                    <a:pt x="60" y="441"/>
                  </a:cubicBezTo>
                  <a:lnTo>
                    <a:pt x="3358" y="5049"/>
                  </a:lnTo>
                  <a:cubicBezTo>
                    <a:pt x="3299" y="5097"/>
                    <a:pt x="3227" y="5121"/>
                    <a:pt x="3156" y="5121"/>
                  </a:cubicBezTo>
                  <a:cubicBezTo>
                    <a:pt x="2787" y="5144"/>
                    <a:pt x="2489" y="5466"/>
                    <a:pt x="2513" y="5835"/>
                  </a:cubicBezTo>
                  <a:cubicBezTo>
                    <a:pt x="2513" y="5990"/>
                    <a:pt x="2442" y="6121"/>
                    <a:pt x="2322" y="6180"/>
                  </a:cubicBezTo>
                  <a:cubicBezTo>
                    <a:pt x="1989" y="6359"/>
                    <a:pt x="1858" y="6764"/>
                    <a:pt x="2025" y="7109"/>
                  </a:cubicBezTo>
                  <a:cubicBezTo>
                    <a:pt x="2084" y="7240"/>
                    <a:pt x="2072" y="7383"/>
                    <a:pt x="1977" y="7490"/>
                  </a:cubicBezTo>
                  <a:cubicBezTo>
                    <a:pt x="1739" y="7788"/>
                    <a:pt x="1787" y="8216"/>
                    <a:pt x="2084" y="8454"/>
                  </a:cubicBezTo>
                  <a:cubicBezTo>
                    <a:pt x="2180" y="8550"/>
                    <a:pt x="2239" y="8692"/>
                    <a:pt x="2203" y="8835"/>
                  </a:cubicBezTo>
                  <a:cubicBezTo>
                    <a:pt x="2108" y="9193"/>
                    <a:pt x="2322" y="9574"/>
                    <a:pt x="2680" y="9669"/>
                  </a:cubicBezTo>
                  <a:cubicBezTo>
                    <a:pt x="2811" y="9704"/>
                    <a:pt x="2918" y="9812"/>
                    <a:pt x="2942" y="9966"/>
                  </a:cubicBezTo>
                  <a:cubicBezTo>
                    <a:pt x="2995" y="10299"/>
                    <a:pt x="3290" y="10535"/>
                    <a:pt x="3609" y="10535"/>
                  </a:cubicBezTo>
                  <a:cubicBezTo>
                    <a:pt x="3645" y="10535"/>
                    <a:pt x="3680" y="10532"/>
                    <a:pt x="3715" y="10526"/>
                  </a:cubicBezTo>
                  <a:cubicBezTo>
                    <a:pt x="3726" y="10525"/>
                    <a:pt x="3738" y="10525"/>
                    <a:pt x="3749" y="10525"/>
                  </a:cubicBezTo>
                  <a:cubicBezTo>
                    <a:pt x="3872" y="10525"/>
                    <a:pt x="4007" y="10584"/>
                    <a:pt x="4073" y="10693"/>
                  </a:cubicBezTo>
                  <a:cubicBezTo>
                    <a:pt x="4208" y="10889"/>
                    <a:pt x="4425" y="10999"/>
                    <a:pt x="4645" y="10999"/>
                  </a:cubicBezTo>
                  <a:cubicBezTo>
                    <a:pt x="4772" y="10999"/>
                    <a:pt x="4900" y="10962"/>
                    <a:pt x="5013" y="10883"/>
                  </a:cubicBezTo>
                  <a:cubicBezTo>
                    <a:pt x="5073" y="10847"/>
                    <a:pt x="5141" y="10830"/>
                    <a:pt x="5208" y="10830"/>
                  </a:cubicBezTo>
                  <a:cubicBezTo>
                    <a:pt x="5275" y="10830"/>
                    <a:pt x="5341" y="10847"/>
                    <a:pt x="5394" y="10883"/>
                  </a:cubicBezTo>
                  <a:cubicBezTo>
                    <a:pt x="5513" y="10955"/>
                    <a:pt x="5632" y="10990"/>
                    <a:pt x="5775" y="10990"/>
                  </a:cubicBezTo>
                  <a:cubicBezTo>
                    <a:pt x="5990" y="10990"/>
                    <a:pt x="6216" y="10883"/>
                    <a:pt x="6347" y="10681"/>
                  </a:cubicBezTo>
                  <a:cubicBezTo>
                    <a:pt x="6423" y="10572"/>
                    <a:pt x="6549" y="10513"/>
                    <a:pt x="6671" y="10513"/>
                  </a:cubicBezTo>
                  <a:cubicBezTo>
                    <a:pt x="6682" y="10513"/>
                    <a:pt x="6693" y="10513"/>
                    <a:pt x="6704" y="10514"/>
                  </a:cubicBezTo>
                  <a:cubicBezTo>
                    <a:pt x="6742" y="10520"/>
                    <a:pt x="6779" y="10523"/>
                    <a:pt x="6816" y="10523"/>
                  </a:cubicBezTo>
                  <a:cubicBezTo>
                    <a:pt x="7150" y="10523"/>
                    <a:pt x="7435" y="10286"/>
                    <a:pt x="7478" y="9943"/>
                  </a:cubicBezTo>
                  <a:cubicBezTo>
                    <a:pt x="7514" y="9812"/>
                    <a:pt x="7597" y="9693"/>
                    <a:pt x="7752" y="9645"/>
                  </a:cubicBezTo>
                  <a:cubicBezTo>
                    <a:pt x="8109" y="9550"/>
                    <a:pt x="8335" y="9169"/>
                    <a:pt x="8228" y="8812"/>
                  </a:cubicBezTo>
                  <a:cubicBezTo>
                    <a:pt x="8192" y="8681"/>
                    <a:pt x="8240" y="8538"/>
                    <a:pt x="8347" y="8442"/>
                  </a:cubicBezTo>
                  <a:cubicBezTo>
                    <a:pt x="8645" y="8204"/>
                    <a:pt x="8692" y="7776"/>
                    <a:pt x="8454" y="7478"/>
                  </a:cubicBezTo>
                  <a:cubicBezTo>
                    <a:pt x="8359" y="7371"/>
                    <a:pt x="8347" y="7204"/>
                    <a:pt x="8407" y="7085"/>
                  </a:cubicBezTo>
                  <a:cubicBezTo>
                    <a:pt x="8573" y="6764"/>
                    <a:pt x="8430" y="6347"/>
                    <a:pt x="8109" y="6168"/>
                  </a:cubicBezTo>
                  <a:cubicBezTo>
                    <a:pt x="7990" y="6109"/>
                    <a:pt x="7895" y="5978"/>
                    <a:pt x="7918" y="5823"/>
                  </a:cubicBezTo>
                  <a:cubicBezTo>
                    <a:pt x="7930" y="5454"/>
                    <a:pt x="7645" y="5121"/>
                    <a:pt x="7275" y="5109"/>
                  </a:cubicBezTo>
                  <a:cubicBezTo>
                    <a:pt x="7204" y="5109"/>
                    <a:pt x="7121" y="5085"/>
                    <a:pt x="7061" y="5037"/>
                  </a:cubicBezTo>
                  <a:lnTo>
                    <a:pt x="10371" y="418"/>
                  </a:lnTo>
                  <a:cubicBezTo>
                    <a:pt x="10431" y="358"/>
                    <a:pt x="10443" y="263"/>
                    <a:pt x="10407" y="156"/>
                  </a:cubicBezTo>
                  <a:cubicBezTo>
                    <a:pt x="10359" y="60"/>
                    <a:pt x="10264" y="1"/>
                    <a:pt x="10169" y="1"/>
                  </a:cubicBezTo>
                  <a:lnTo>
                    <a:pt x="7383" y="1"/>
                  </a:lnTo>
                  <a:cubicBezTo>
                    <a:pt x="7287" y="1"/>
                    <a:pt x="7216" y="49"/>
                    <a:pt x="7156" y="120"/>
                  </a:cubicBezTo>
                  <a:lnTo>
                    <a:pt x="5228" y="2835"/>
                  </a:lnTo>
                  <a:lnTo>
                    <a:pt x="3287" y="120"/>
                  </a:lnTo>
                  <a:cubicBezTo>
                    <a:pt x="3239" y="49"/>
                    <a:pt x="3156" y="1"/>
                    <a:pt x="3061" y="1"/>
                  </a:cubicBezTo>
                  <a:close/>
                </a:path>
              </a:pathLst>
            </a:custGeom>
            <a:solidFill>
              <a:schemeClr val="dk1"/>
            </a:solidFill>
            <a:ln w="0">
              <a:noFill/>
            </a:ln>
          </p:spPr>
          <p:style>
            <a:lnRef idx="0"/>
            <a:fillRef idx="0"/>
            <a:effectRef idx="0"/>
            <a:fontRef idx="minor"/>
          </p:style>
        </p:sp>
        <p:sp>
          <p:nvSpPr>
            <p:cNvPr id="743" name="Google Shape;681;p28"/>
            <p:cNvSpPr/>
            <p:nvPr/>
          </p:nvSpPr>
          <p:spPr>
            <a:xfrm>
              <a:off x="1242720" y="2401920"/>
              <a:ext cx="163800" cy="75600"/>
            </a:xfrm>
            <a:custGeom>
              <a:avLst/>
              <a:gdLst/>
              <a:ahLst/>
              <a:rect l="l" t="t" r="r" b="b"/>
              <a:pathLst>
                <a:path w="5157" h="2384">
                  <a:moveTo>
                    <a:pt x="2573" y="0"/>
                  </a:moveTo>
                  <a:cubicBezTo>
                    <a:pt x="1954" y="0"/>
                    <a:pt x="1346" y="215"/>
                    <a:pt x="882" y="631"/>
                  </a:cubicBezTo>
                  <a:cubicBezTo>
                    <a:pt x="418" y="1036"/>
                    <a:pt x="108" y="1608"/>
                    <a:pt x="13" y="2203"/>
                  </a:cubicBezTo>
                  <a:cubicBezTo>
                    <a:pt x="1" y="2286"/>
                    <a:pt x="60" y="2358"/>
                    <a:pt x="156" y="2382"/>
                  </a:cubicBezTo>
                  <a:lnTo>
                    <a:pt x="180" y="2382"/>
                  </a:lnTo>
                  <a:cubicBezTo>
                    <a:pt x="251" y="2382"/>
                    <a:pt x="334" y="2322"/>
                    <a:pt x="346" y="2239"/>
                  </a:cubicBezTo>
                  <a:cubicBezTo>
                    <a:pt x="418" y="1703"/>
                    <a:pt x="703" y="1215"/>
                    <a:pt x="1108" y="870"/>
                  </a:cubicBezTo>
                  <a:cubicBezTo>
                    <a:pt x="1525" y="512"/>
                    <a:pt x="2037" y="322"/>
                    <a:pt x="2596" y="322"/>
                  </a:cubicBezTo>
                  <a:cubicBezTo>
                    <a:pt x="3144" y="322"/>
                    <a:pt x="3668" y="512"/>
                    <a:pt x="4085" y="870"/>
                  </a:cubicBezTo>
                  <a:cubicBezTo>
                    <a:pt x="4478" y="1227"/>
                    <a:pt x="4763" y="1727"/>
                    <a:pt x="4835" y="2239"/>
                  </a:cubicBezTo>
                  <a:cubicBezTo>
                    <a:pt x="4857" y="2326"/>
                    <a:pt x="4918" y="2383"/>
                    <a:pt x="4992" y="2383"/>
                  </a:cubicBezTo>
                  <a:cubicBezTo>
                    <a:pt x="4999" y="2383"/>
                    <a:pt x="5006" y="2383"/>
                    <a:pt x="5013" y="2382"/>
                  </a:cubicBezTo>
                  <a:cubicBezTo>
                    <a:pt x="5085" y="2382"/>
                    <a:pt x="5156" y="2286"/>
                    <a:pt x="5144" y="2203"/>
                  </a:cubicBezTo>
                  <a:cubicBezTo>
                    <a:pt x="5049" y="1584"/>
                    <a:pt x="4740" y="1036"/>
                    <a:pt x="4275" y="631"/>
                  </a:cubicBezTo>
                  <a:cubicBezTo>
                    <a:pt x="3799" y="238"/>
                    <a:pt x="3204" y="0"/>
                    <a:pt x="2573" y="0"/>
                  </a:cubicBezTo>
                  <a:close/>
                </a:path>
              </a:pathLst>
            </a:custGeom>
            <a:solidFill>
              <a:schemeClr val="dk1"/>
            </a:solidFill>
            <a:ln w="0">
              <a:noFill/>
            </a:ln>
          </p:spPr>
          <p:style>
            <a:lnRef idx="0"/>
            <a:fillRef idx="0"/>
            <a:effectRef idx="0"/>
            <a:fontRef idx="minor"/>
          </p:style>
        </p:sp>
        <p:sp>
          <p:nvSpPr>
            <p:cNvPr id="744" name="Google Shape;682;p28"/>
            <p:cNvSpPr/>
            <p:nvPr/>
          </p:nvSpPr>
          <p:spPr>
            <a:xfrm>
              <a:off x="1242720" y="2491200"/>
              <a:ext cx="163800" cy="74880"/>
            </a:xfrm>
            <a:custGeom>
              <a:avLst/>
              <a:gdLst/>
              <a:ahLst/>
              <a:rect l="l" t="t" r="r" b="b"/>
              <a:pathLst>
                <a:path w="5157" h="2364">
                  <a:moveTo>
                    <a:pt x="193" y="1"/>
                  </a:moveTo>
                  <a:cubicBezTo>
                    <a:pt x="181" y="1"/>
                    <a:pt x="168" y="3"/>
                    <a:pt x="156" y="6"/>
                  </a:cubicBezTo>
                  <a:cubicBezTo>
                    <a:pt x="60" y="18"/>
                    <a:pt x="1" y="90"/>
                    <a:pt x="25" y="185"/>
                  </a:cubicBezTo>
                  <a:cubicBezTo>
                    <a:pt x="108" y="792"/>
                    <a:pt x="418" y="1340"/>
                    <a:pt x="882" y="1745"/>
                  </a:cubicBezTo>
                  <a:cubicBezTo>
                    <a:pt x="1358" y="2149"/>
                    <a:pt x="1954" y="2364"/>
                    <a:pt x="2585" y="2364"/>
                  </a:cubicBezTo>
                  <a:cubicBezTo>
                    <a:pt x="3204" y="2364"/>
                    <a:pt x="3811" y="2149"/>
                    <a:pt x="4275" y="1733"/>
                  </a:cubicBezTo>
                  <a:cubicBezTo>
                    <a:pt x="4740" y="1328"/>
                    <a:pt x="5049" y="756"/>
                    <a:pt x="5144" y="161"/>
                  </a:cubicBezTo>
                  <a:cubicBezTo>
                    <a:pt x="5156" y="90"/>
                    <a:pt x="5085" y="18"/>
                    <a:pt x="5002" y="6"/>
                  </a:cubicBezTo>
                  <a:cubicBezTo>
                    <a:pt x="4990" y="3"/>
                    <a:pt x="4980" y="2"/>
                    <a:pt x="4969" y="2"/>
                  </a:cubicBezTo>
                  <a:cubicBezTo>
                    <a:pt x="4900" y="2"/>
                    <a:pt x="4844" y="65"/>
                    <a:pt x="4823" y="137"/>
                  </a:cubicBezTo>
                  <a:cubicBezTo>
                    <a:pt x="4752" y="673"/>
                    <a:pt x="4466" y="1161"/>
                    <a:pt x="4073" y="1506"/>
                  </a:cubicBezTo>
                  <a:cubicBezTo>
                    <a:pt x="3656" y="1864"/>
                    <a:pt x="3132" y="2054"/>
                    <a:pt x="2585" y="2054"/>
                  </a:cubicBezTo>
                  <a:cubicBezTo>
                    <a:pt x="2025" y="2054"/>
                    <a:pt x="1513" y="1864"/>
                    <a:pt x="1096" y="1506"/>
                  </a:cubicBezTo>
                  <a:cubicBezTo>
                    <a:pt x="691" y="1149"/>
                    <a:pt x="406" y="673"/>
                    <a:pt x="334" y="137"/>
                  </a:cubicBezTo>
                  <a:cubicBezTo>
                    <a:pt x="324" y="56"/>
                    <a:pt x="262" y="1"/>
                    <a:pt x="193" y="1"/>
                  </a:cubicBezTo>
                  <a:close/>
                </a:path>
              </a:pathLst>
            </a:custGeom>
            <a:solidFill>
              <a:schemeClr val="dk1"/>
            </a:solidFill>
            <a:ln w="0">
              <a:noFill/>
            </a:ln>
          </p:spPr>
          <p:style>
            <a:lnRef idx="0"/>
            <a:fillRef idx="0"/>
            <a:effectRef idx="0"/>
            <a:fontRef idx="minor"/>
          </p:style>
        </p:sp>
        <p:sp>
          <p:nvSpPr>
            <p:cNvPr id="745" name="Google Shape;683;p28"/>
            <p:cNvSpPr/>
            <p:nvPr/>
          </p:nvSpPr>
          <p:spPr>
            <a:xfrm>
              <a:off x="1308960" y="2449800"/>
              <a:ext cx="18720" cy="69480"/>
            </a:xfrm>
            <a:custGeom>
              <a:avLst/>
              <a:gdLst/>
              <a:ahLst/>
              <a:rect l="l" t="t" r="r" b="b"/>
              <a:pathLst>
                <a:path w="596" h="2192">
                  <a:moveTo>
                    <a:pt x="453" y="1"/>
                  </a:moveTo>
                  <a:cubicBezTo>
                    <a:pt x="417" y="1"/>
                    <a:pt x="393" y="12"/>
                    <a:pt x="382" y="24"/>
                  </a:cubicBezTo>
                  <a:lnTo>
                    <a:pt x="60" y="322"/>
                  </a:lnTo>
                  <a:cubicBezTo>
                    <a:pt x="24" y="358"/>
                    <a:pt x="1" y="405"/>
                    <a:pt x="1" y="441"/>
                  </a:cubicBezTo>
                  <a:cubicBezTo>
                    <a:pt x="1" y="501"/>
                    <a:pt x="48" y="584"/>
                    <a:pt x="108" y="584"/>
                  </a:cubicBezTo>
                  <a:cubicBezTo>
                    <a:pt x="120" y="584"/>
                    <a:pt x="155" y="560"/>
                    <a:pt x="167" y="548"/>
                  </a:cubicBezTo>
                  <a:lnTo>
                    <a:pt x="274" y="417"/>
                  </a:lnTo>
                  <a:lnTo>
                    <a:pt x="274" y="2084"/>
                  </a:lnTo>
                  <a:cubicBezTo>
                    <a:pt x="274" y="2156"/>
                    <a:pt x="346" y="2191"/>
                    <a:pt x="429" y="2191"/>
                  </a:cubicBezTo>
                  <a:cubicBezTo>
                    <a:pt x="512" y="2191"/>
                    <a:pt x="596" y="2156"/>
                    <a:pt x="596" y="2084"/>
                  </a:cubicBezTo>
                  <a:lnTo>
                    <a:pt x="596" y="108"/>
                  </a:lnTo>
                  <a:cubicBezTo>
                    <a:pt x="596" y="48"/>
                    <a:pt x="524" y="1"/>
                    <a:pt x="453" y="1"/>
                  </a:cubicBezTo>
                  <a:close/>
                </a:path>
              </a:pathLst>
            </a:custGeom>
            <a:solidFill>
              <a:schemeClr val="dk1"/>
            </a:solidFill>
            <a:ln w="0">
              <a:noFill/>
            </a:ln>
          </p:spPr>
          <p:style>
            <a:lnRef idx="0"/>
            <a:fillRef idx="0"/>
            <a:effectRef idx="0"/>
            <a:fontRef idx="minor"/>
          </p:style>
        </p:sp>
      </p:grpSp>
      <p:grpSp>
        <p:nvGrpSpPr>
          <p:cNvPr id="746" name="Google Shape;684;p28"/>
          <p:cNvGrpSpPr/>
          <p:nvPr/>
        </p:nvGrpSpPr>
        <p:grpSpPr>
          <a:xfrm>
            <a:off x="1140120" y="2954880"/>
            <a:ext cx="369000" cy="375480"/>
            <a:chOff x="1140120" y="2954880"/>
            <a:chExt cx="369000" cy="375480"/>
          </a:xfrm>
        </p:grpSpPr>
        <p:sp>
          <p:nvSpPr>
            <p:cNvPr id="747" name="Google Shape;685;p28"/>
            <p:cNvSpPr/>
            <p:nvPr/>
          </p:nvSpPr>
          <p:spPr>
            <a:xfrm>
              <a:off x="1260000" y="3077640"/>
              <a:ext cx="52560" cy="52560"/>
            </a:xfrm>
            <a:custGeom>
              <a:avLst/>
              <a:gdLst/>
              <a:ahLst/>
              <a:rect l="l" t="t" r="r" b="b"/>
              <a:pathLst>
                <a:path w="1668" h="1668">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solidFill>
              <a:schemeClr val="dk1"/>
            </a:solidFill>
            <a:ln w="0">
              <a:noFill/>
            </a:ln>
          </p:spPr>
          <p:style>
            <a:lnRef idx="0"/>
            <a:fillRef idx="0"/>
            <a:effectRef idx="0"/>
            <a:fontRef idx="minor"/>
          </p:style>
        </p:sp>
        <p:sp>
          <p:nvSpPr>
            <p:cNvPr id="748" name="Google Shape;686;p28"/>
            <p:cNvSpPr/>
            <p:nvPr/>
          </p:nvSpPr>
          <p:spPr>
            <a:xfrm>
              <a:off x="1336680" y="3154320"/>
              <a:ext cx="52560" cy="52560"/>
            </a:xfrm>
            <a:custGeom>
              <a:avLst/>
              <a:gdLst/>
              <a:ahLst/>
              <a:rect l="l" t="t" r="r" b="b"/>
              <a:pathLst>
                <a:path w="1668" h="1668">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solidFill>
              <a:schemeClr val="dk1"/>
            </a:solidFill>
            <a:ln w="0">
              <a:noFill/>
            </a:ln>
          </p:spPr>
          <p:style>
            <a:lnRef idx="0"/>
            <a:fillRef idx="0"/>
            <a:effectRef idx="0"/>
            <a:fontRef idx="minor"/>
          </p:style>
        </p:sp>
        <p:sp>
          <p:nvSpPr>
            <p:cNvPr id="749" name="Google Shape;687;p28"/>
            <p:cNvSpPr/>
            <p:nvPr/>
          </p:nvSpPr>
          <p:spPr>
            <a:xfrm>
              <a:off x="1274400" y="3087360"/>
              <a:ext cx="106200" cy="104760"/>
            </a:xfrm>
            <a:custGeom>
              <a:avLst/>
              <a:gdLst/>
              <a:ahLst/>
              <a:rect l="l" t="t" r="r" b="b"/>
              <a:pathLst>
                <a:path w="3347" h="3299">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solidFill>
              <a:schemeClr val="dk1"/>
            </a:solidFill>
            <a:ln w="0">
              <a:noFill/>
            </a:ln>
          </p:spPr>
          <p:style>
            <a:lnRef idx="0"/>
            <a:fillRef idx="0"/>
            <a:effectRef idx="0"/>
            <a:fontRef idx="minor"/>
          </p:style>
        </p:sp>
        <p:sp>
          <p:nvSpPr>
            <p:cNvPr id="750" name="Google Shape;688;p28"/>
            <p:cNvSpPr/>
            <p:nvPr/>
          </p:nvSpPr>
          <p:spPr>
            <a:xfrm>
              <a:off x="1212840" y="3030480"/>
              <a:ext cx="223200" cy="223200"/>
            </a:xfrm>
            <a:custGeom>
              <a:avLst/>
              <a:gdLst/>
              <a:ahLst/>
              <a:rect l="l" t="t" r="r" b="b"/>
              <a:pathLst>
                <a:path w="7026" h="7026">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solidFill>
              <a:schemeClr val="dk1"/>
            </a:solidFill>
            <a:ln w="0">
              <a:noFill/>
            </a:ln>
          </p:spPr>
          <p:style>
            <a:lnRef idx="0"/>
            <a:fillRef idx="0"/>
            <a:effectRef idx="0"/>
            <a:fontRef idx="minor"/>
          </p:style>
        </p:sp>
        <p:sp>
          <p:nvSpPr>
            <p:cNvPr id="751" name="Google Shape;689;p28"/>
            <p:cNvSpPr/>
            <p:nvPr/>
          </p:nvSpPr>
          <p:spPr>
            <a:xfrm>
              <a:off x="1140120" y="2954880"/>
              <a:ext cx="369000" cy="375480"/>
            </a:xfrm>
            <a:custGeom>
              <a:avLst/>
              <a:gdLst/>
              <a:ahLst/>
              <a:rect l="l" t="t" r="r" b="b"/>
              <a:pathLst>
                <a:path w="11610" h="11803">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solidFill>
              <a:schemeClr val="dk1"/>
            </a:solidFill>
            <a:ln w="0">
              <a:noFill/>
            </a:ln>
          </p:spPr>
          <p:style>
            <a:lnRef idx="0"/>
            <a:fillRef idx="0"/>
            <a:effectRef idx="0"/>
            <a:fontRef idx="minor"/>
          </p:style>
        </p:sp>
      </p:grpSp>
      <p:grpSp>
        <p:nvGrpSpPr>
          <p:cNvPr id="752" name="Google Shape;690;p28"/>
          <p:cNvGrpSpPr/>
          <p:nvPr/>
        </p:nvGrpSpPr>
        <p:grpSpPr>
          <a:xfrm>
            <a:off x="1150200" y="3903480"/>
            <a:ext cx="348840" cy="312840"/>
            <a:chOff x="1150200" y="3903480"/>
            <a:chExt cx="348840" cy="312840"/>
          </a:xfrm>
        </p:grpSpPr>
        <p:sp>
          <p:nvSpPr>
            <p:cNvPr id="753" name="Google Shape;691;p28"/>
            <p:cNvSpPr/>
            <p:nvPr/>
          </p:nvSpPr>
          <p:spPr>
            <a:xfrm>
              <a:off x="1294560" y="3967200"/>
              <a:ext cx="27360" cy="47880"/>
            </a:xfrm>
            <a:custGeom>
              <a:avLst/>
              <a:gdLst/>
              <a:ahLst/>
              <a:rect l="l" t="t" r="r" b="b"/>
              <a:pathLst>
                <a:path w="870" h="1513">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1"/>
            </a:solidFill>
            <a:ln w="0">
              <a:noFill/>
            </a:ln>
          </p:spPr>
          <p:style>
            <a:lnRef idx="0"/>
            <a:fillRef idx="0"/>
            <a:effectRef idx="0"/>
            <a:fontRef idx="minor"/>
          </p:style>
        </p:sp>
        <p:sp>
          <p:nvSpPr>
            <p:cNvPr id="754" name="Google Shape;692;p28"/>
            <p:cNvSpPr/>
            <p:nvPr/>
          </p:nvSpPr>
          <p:spPr>
            <a:xfrm>
              <a:off x="1348560" y="3919680"/>
              <a:ext cx="79920" cy="79920"/>
            </a:xfrm>
            <a:custGeom>
              <a:avLst/>
              <a:gdLst/>
              <a:ahLst/>
              <a:rect l="l" t="t" r="r" b="b"/>
              <a:pathLst>
                <a:path w="2525" h="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1"/>
            </a:solidFill>
            <a:ln w="0">
              <a:noFill/>
            </a:ln>
          </p:spPr>
          <p:style>
            <a:lnRef idx="0"/>
            <a:fillRef idx="0"/>
            <a:effectRef idx="0"/>
            <a:fontRef idx="minor"/>
          </p:style>
        </p:sp>
        <p:sp>
          <p:nvSpPr>
            <p:cNvPr id="755" name="Google Shape;693;p28"/>
            <p:cNvSpPr/>
            <p:nvPr/>
          </p:nvSpPr>
          <p:spPr>
            <a:xfrm>
              <a:off x="1251000" y="3903480"/>
              <a:ext cx="192960" cy="143640"/>
            </a:xfrm>
            <a:custGeom>
              <a:avLst/>
              <a:gdLst/>
              <a:ahLst/>
              <a:rect l="l" t="t" r="r" b="b"/>
              <a:pathLst>
                <a:path w="6073" h="4526">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1"/>
            </a:solidFill>
            <a:ln w="0">
              <a:noFill/>
            </a:ln>
          </p:spPr>
          <p:style>
            <a:lnRef idx="0"/>
            <a:fillRef idx="0"/>
            <a:effectRef idx="0"/>
            <a:fontRef idx="minor"/>
          </p:style>
        </p:sp>
        <p:sp>
          <p:nvSpPr>
            <p:cNvPr id="756" name="Google Shape;694;p28"/>
            <p:cNvSpPr/>
            <p:nvPr/>
          </p:nvSpPr>
          <p:spPr>
            <a:xfrm>
              <a:off x="1375560" y="3936600"/>
              <a:ext cx="26640" cy="47520"/>
            </a:xfrm>
            <a:custGeom>
              <a:avLst/>
              <a:gdLst/>
              <a:ahLst/>
              <a:rect l="l" t="t" r="r" b="b"/>
              <a:pathLst>
                <a:path w="847" h="1501">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1"/>
            </a:solidFill>
            <a:ln w="0">
              <a:noFill/>
            </a:ln>
          </p:spPr>
          <p:style>
            <a:lnRef idx="0"/>
            <a:fillRef idx="0"/>
            <a:effectRef idx="0"/>
            <a:fontRef idx="minor"/>
          </p:style>
        </p:sp>
        <p:sp>
          <p:nvSpPr>
            <p:cNvPr id="757" name="Google Shape;695;p28"/>
            <p:cNvSpPr/>
            <p:nvPr/>
          </p:nvSpPr>
          <p:spPr>
            <a:xfrm>
              <a:off x="1150200" y="4016520"/>
              <a:ext cx="348840" cy="199800"/>
            </a:xfrm>
            <a:custGeom>
              <a:avLst/>
              <a:gdLst/>
              <a:ahLst/>
              <a:rect l="l" t="t" r="r" b="b"/>
              <a:pathLst>
                <a:path w="10967" h="6289">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sp>
        <p:nvSpPr>
          <p:cNvPr id="759" name="Google Shape;701;p29"/>
          <p:cNvSpPr/>
          <p:nvPr/>
        </p:nvSpPr>
        <p:spPr>
          <a:xfrm>
            <a:off x="1764360" y="3837960"/>
            <a:ext cx="371880" cy="371880"/>
          </a:xfrm>
          <a:custGeom>
            <a:avLst/>
            <a:gdLst/>
            <a:ahLst/>
            <a:rect l="l" t="t" r="r" b="b"/>
            <a:pathLst>
              <a:path w="11693" h="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w="0">
            <a:noFill/>
          </a:ln>
        </p:spPr>
        <p:style>
          <a:lnRef idx="0"/>
          <a:fillRef idx="0"/>
          <a:effectRef idx="0"/>
          <a:fontRef idx="minor"/>
        </p:style>
      </p:sp>
      <p:grpSp>
        <p:nvGrpSpPr>
          <p:cNvPr id="760" name="Google Shape;702;p29"/>
          <p:cNvGrpSpPr/>
          <p:nvPr/>
        </p:nvGrpSpPr>
        <p:grpSpPr>
          <a:xfrm>
            <a:off x="7089840" y="3843360"/>
            <a:ext cx="360720" cy="360720"/>
            <a:chOff x="7089840" y="3843360"/>
            <a:chExt cx="360720" cy="360720"/>
          </a:xfrm>
        </p:grpSpPr>
        <p:sp>
          <p:nvSpPr>
            <p:cNvPr id="761" name="Google Shape;703;p29"/>
            <p:cNvSpPr/>
            <p:nvPr/>
          </p:nvSpPr>
          <p:spPr>
            <a:xfrm>
              <a:off x="7121160" y="3942720"/>
              <a:ext cx="329400" cy="261360"/>
            </a:xfrm>
            <a:custGeom>
              <a:avLst/>
              <a:gdLst/>
              <a:ahLst/>
              <a:rect l="l" t="t" r="r" b="b"/>
              <a:pathLst>
                <a:path w="10359" h="8225">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dk1"/>
            </a:solidFill>
            <a:ln w="0">
              <a:noFill/>
            </a:ln>
          </p:spPr>
          <p:style>
            <a:lnRef idx="0"/>
            <a:fillRef idx="0"/>
            <a:effectRef idx="0"/>
            <a:fontRef idx="minor"/>
          </p:style>
        </p:sp>
        <p:sp>
          <p:nvSpPr>
            <p:cNvPr id="762" name="Google Shape;704;p29"/>
            <p:cNvSpPr/>
            <p:nvPr/>
          </p:nvSpPr>
          <p:spPr>
            <a:xfrm>
              <a:off x="7089840" y="3843360"/>
              <a:ext cx="329400" cy="260280"/>
            </a:xfrm>
            <a:custGeom>
              <a:avLst/>
              <a:gdLst/>
              <a:ahLst/>
              <a:rect l="l" t="t" r="r" b="b"/>
              <a:pathLst>
                <a:path w="10359" h="8192">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dk1"/>
            </a:solidFill>
            <a:ln w="0">
              <a:noFill/>
            </a:ln>
          </p:spPr>
          <p:style>
            <a:lnRef idx="0"/>
            <a:fillRef idx="0"/>
            <a:effectRef idx="0"/>
            <a:fontRef idx="minor"/>
          </p:style>
        </p:sp>
        <p:sp>
          <p:nvSpPr>
            <p:cNvPr id="763" name="Google Shape;705;p29"/>
            <p:cNvSpPr/>
            <p:nvPr/>
          </p:nvSpPr>
          <p:spPr>
            <a:xfrm>
              <a:off x="7224840" y="3938040"/>
              <a:ext cx="17640" cy="27720"/>
            </a:xfrm>
            <a:custGeom>
              <a:avLst/>
              <a:gdLst/>
              <a:ahLst/>
              <a:rect l="l" t="t" r="r" b="b"/>
              <a:pathLst>
                <a:path w="561" h="882">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dk1"/>
            </a:solidFill>
            <a:ln w="0">
              <a:noFill/>
            </a:ln>
          </p:spPr>
          <p:style>
            <a:lnRef idx="0"/>
            <a:fillRef idx="0"/>
            <a:effectRef idx="0"/>
            <a:fontRef idx="minor"/>
          </p:style>
        </p:sp>
        <p:sp>
          <p:nvSpPr>
            <p:cNvPr id="764" name="Google Shape;706;p29"/>
            <p:cNvSpPr/>
            <p:nvPr/>
          </p:nvSpPr>
          <p:spPr>
            <a:xfrm>
              <a:off x="7133760" y="3890160"/>
              <a:ext cx="272520" cy="269640"/>
            </a:xfrm>
            <a:custGeom>
              <a:avLst/>
              <a:gdLst/>
              <a:ahLst/>
              <a:rect l="l" t="t" r="r" b="b"/>
              <a:pathLst>
                <a:path w="8573" h="8481">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dk1"/>
            </a:solidFill>
            <a:ln w="0">
              <a:noFill/>
            </a:ln>
          </p:spPr>
          <p:style>
            <a:lnRef idx="0"/>
            <a:fillRef idx="0"/>
            <a:effectRef idx="0"/>
            <a:fontRef idx="minor"/>
          </p:style>
        </p:sp>
      </p:grpSp>
      <p:grpSp>
        <p:nvGrpSpPr>
          <p:cNvPr id="765" name="Google Shape;707;p29"/>
          <p:cNvGrpSpPr/>
          <p:nvPr/>
        </p:nvGrpSpPr>
        <p:grpSpPr>
          <a:xfrm>
            <a:off x="4386240" y="3887640"/>
            <a:ext cx="371160" cy="272520"/>
            <a:chOff x="4386240" y="3887640"/>
            <a:chExt cx="371160" cy="272520"/>
          </a:xfrm>
        </p:grpSpPr>
        <p:sp>
          <p:nvSpPr>
            <p:cNvPr id="766" name="Google Shape;708;p29"/>
            <p:cNvSpPr/>
            <p:nvPr/>
          </p:nvSpPr>
          <p:spPr>
            <a:xfrm>
              <a:off x="4428000" y="3911040"/>
              <a:ext cx="289080" cy="197640"/>
            </a:xfrm>
            <a:custGeom>
              <a:avLst/>
              <a:gdLst/>
              <a:ahLst/>
              <a:rect l="l" t="t" r="r" b="b"/>
              <a:pathLst>
                <a:path w="9098" h="6216">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dk1"/>
            </a:solidFill>
            <a:ln w="0">
              <a:noFill/>
            </a:ln>
          </p:spPr>
          <p:style>
            <a:lnRef idx="0"/>
            <a:fillRef idx="0"/>
            <a:effectRef idx="0"/>
            <a:fontRef idx="minor"/>
          </p:style>
        </p:sp>
        <p:sp>
          <p:nvSpPr>
            <p:cNvPr id="767" name="Google Shape;709;p29"/>
            <p:cNvSpPr/>
            <p:nvPr/>
          </p:nvSpPr>
          <p:spPr>
            <a:xfrm>
              <a:off x="4386240" y="3887640"/>
              <a:ext cx="371160" cy="272520"/>
            </a:xfrm>
            <a:custGeom>
              <a:avLst/>
              <a:gdLst/>
              <a:ahLst/>
              <a:rect l="l" t="t" r="r" b="b"/>
              <a:pathLst>
                <a:path w="11669" h="8573">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dk1"/>
            </a:solidFill>
            <a:ln w="0">
              <a:noFill/>
            </a:ln>
          </p:spPr>
          <p:style>
            <a:lnRef idx="0"/>
            <a:fillRef idx="0"/>
            <a:effectRef idx="0"/>
            <a:fontRef idx="minor"/>
          </p:style>
        </p:sp>
      </p:grpSp>
      <p:grpSp>
        <p:nvGrpSpPr>
          <p:cNvPr id="768" name="Google Shape;710;p29"/>
          <p:cNvGrpSpPr/>
          <p:nvPr/>
        </p:nvGrpSpPr>
        <p:grpSpPr>
          <a:xfrm>
            <a:off x="902880" y="1946880"/>
            <a:ext cx="2094840" cy="1707480"/>
            <a:chOff x="902880" y="1946880"/>
            <a:chExt cx="2094840" cy="1707480"/>
          </a:xfrm>
        </p:grpSpPr>
        <p:sp>
          <p:nvSpPr>
            <p:cNvPr id="769" name="Google Shape;711;p29"/>
            <p:cNvSpPr/>
            <p:nvPr/>
          </p:nvSpPr>
          <p:spPr>
            <a:xfrm>
              <a:off x="902880" y="2579040"/>
              <a:ext cx="2094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Vision</a:t>
              </a:r>
              <a:endParaRPr b="0" lang="en-IN" sz="2200" spc="-1" strike="noStrike">
                <a:latin typeface="Arial"/>
              </a:endParaRPr>
            </a:p>
          </p:txBody>
        </p:sp>
        <p:sp>
          <p:nvSpPr>
            <p:cNvPr id="770" name="Google Shape;712;p29"/>
            <p:cNvSpPr/>
            <p:nvPr/>
          </p:nvSpPr>
          <p:spPr>
            <a:xfrm>
              <a:off x="902880" y="2964240"/>
              <a:ext cx="2094840" cy="690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Neptune is the farthest planet from the Sun</a:t>
              </a:r>
              <a:endParaRPr b="0" lang="en-IN" sz="1200" spc="-1" strike="noStrike">
                <a:latin typeface="Arial"/>
              </a:endParaRPr>
            </a:p>
          </p:txBody>
        </p:sp>
        <p:sp>
          <p:nvSpPr>
            <p:cNvPr id="771" name="Google Shape;713;p29"/>
            <p:cNvSpPr/>
            <p:nvPr/>
          </p:nvSpPr>
          <p:spPr>
            <a:xfrm>
              <a:off x="1399320" y="1946880"/>
              <a:ext cx="110160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{01</a:t>
              </a:r>
              <a:r>
                <a:rPr b="0" lang="en" sz="3000" spc="-1" strike="noStrike">
                  <a:solidFill>
                    <a:srgbClr val="ffdb5d"/>
                  </a:solidFill>
                  <a:latin typeface="Quantico"/>
                  <a:ea typeface="Quantico"/>
                </a:rPr>
                <a:t>}</a:t>
              </a:r>
              <a:endParaRPr b="0" lang="en-IN" sz="3000" spc="-1" strike="noStrike">
                <a:latin typeface="Arial"/>
              </a:endParaRPr>
            </a:p>
          </p:txBody>
        </p:sp>
      </p:grpSp>
      <p:grpSp>
        <p:nvGrpSpPr>
          <p:cNvPr id="772" name="Google Shape;714;p29"/>
          <p:cNvGrpSpPr/>
          <p:nvPr/>
        </p:nvGrpSpPr>
        <p:grpSpPr>
          <a:xfrm>
            <a:off x="3524400" y="1946880"/>
            <a:ext cx="2094840" cy="1711440"/>
            <a:chOff x="3524400" y="1946880"/>
            <a:chExt cx="2094840" cy="1711440"/>
          </a:xfrm>
        </p:grpSpPr>
        <p:sp>
          <p:nvSpPr>
            <p:cNvPr id="773" name="Google Shape;715;p29"/>
            <p:cNvSpPr/>
            <p:nvPr/>
          </p:nvSpPr>
          <p:spPr>
            <a:xfrm>
              <a:off x="3524400" y="2579040"/>
              <a:ext cx="2094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Mission</a:t>
              </a:r>
              <a:endParaRPr b="0" lang="en-IN" sz="2200" spc="-1" strike="noStrike">
                <a:latin typeface="Arial"/>
              </a:endParaRPr>
            </a:p>
          </p:txBody>
        </p:sp>
        <p:sp>
          <p:nvSpPr>
            <p:cNvPr id="774" name="Google Shape;716;p29"/>
            <p:cNvSpPr/>
            <p:nvPr/>
          </p:nvSpPr>
          <p:spPr>
            <a:xfrm>
              <a:off x="3524400" y="2964240"/>
              <a:ext cx="2094840" cy="6940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Saturn is composed mostly of hydrogen and helium</a:t>
              </a:r>
              <a:endParaRPr b="0" lang="en-IN" sz="1200" spc="-1" strike="noStrike">
                <a:latin typeface="Arial"/>
              </a:endParaRPr>
            </a:p>
          </p:txBody>
        </p:sp>
        <p:sp>
          <p:nvSpPr>
            <p:cNvPr id="775" name="Google Shape;717;p29"/>
            <p:cNvSpPr/>
            <p:nvPr/>
          </p:nvSpPr>
          <p:spPr>
            <a:xfrm>
              <a:off x="4021200" y="1946880"/>
              <a:ext cx="110160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{02</a:t>
              </a:r>
              <a:r>
                <a:rPr b="0" lang="en" sz="3000" spc="-1" strike="noStrike">
                  <a:solidFill>
                    <a:srgbClr val="94ee6b"/>
                  </a:solidFill>
                  <a:latin typeface="Quantico"/>
                  <a:ea typeface="Quantico"/>
                </a:rPr>
                <a:t>}</a:t>
              </a:r>
              <a:endParaRPr b="0" lang="en-IN" sz="3000" spc="-1" strike="noStrike">
                <a:latin typeface="Arial"/>
              </a:endParaRPr>
            </a:p>
          </p:txBody>
        </p:sp>
      </p:grpSp>
      <p:grpSp>
        <p:nvGrpSpPr>
          <p:cNvPr id="776" name="Google Shape;718;p29"/>
          <p:cNvGrpSpPr/>
          <p:nvPr/>
        </p:nvGrpSpPr>
        <p:grpSpPr>
          <a:xfrm>
            <a:off x="6145920" y="1946880"/>
            <a:ext cx="2095200" cy="1707480"/>
            <a:chOff x="6145920" y="1946880"/>
            <a:chExt cx="2095200" cy="1707480"/>
          </a:xfrm>
        </p:grpSpPr>
        <p:sp>
          <p:nvSpPr>
            <p:cNvPr id="777" name="Google Shape;719;p29"/>
            <p:cNvSpPr/>
            <p:nvPr/>
          </p:nvSpPr>
          <p:spPr>
            <a:xfrm>
              <a:off x="6145920" y="2579040"/>
              <a:ext cx="2094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Goals</a:t>
              </a:r>
              <a:endParaRPr b="0" lang="en-IN" sz="2200" spc="-1" strike="noStrike">
                <a:latin typeface="Arial"/>
              </a:endParaRPr>
            </a:p>
          </p:txBody>
        </p:sp>
        <p:sp>
          <p:nvSpPr>
            <p:cNvPr id="778" name="Google Shape;720;p29"/>
            <p:cNvSpPr/>
            <p:nvPr/>
          </p:nvSpPr>
          <p:spPr>
            <a:xfrm>
              <a:off x="6146280" y="2964240"/>
              <a:ext cx="2094840" cy="690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Despite being red, Mars is actually a cold place</a:t>
              </a:r>
              <a:endParaRPr b="0" lang="en-IN" sz="1200" spc="-1" strike="noStrike">
                <a:latin typeface="Arial"/>
              </a:endParaRPr>
            </a:p>
          </p:txBody>
        </p:sp>
        <p:sp>
          <p:nvSpPr>
            <p:cNvPr id="779" name="Google Shape;721;p29"/>
            <p:cNvSpPr/>
            <p:nvPr/>
          </p:nvSpPr>
          <p:spPr>
            <a:xfrm>
              <a:off x="6642720" y="1946880"/>
              <a:ext cx="1101600" cy="632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000" spc="-1" strike="noStrike">
                  <a:solidFill>
                    <a:srgbClr val="ffffff"/>
                  </a:solidFill>
                  <a:latin typeface="Quantico"/>
                  <a:ea typeface="Quantico"/>
                </a:rPr>
                <a:t>{03</a:t>
              </a:r>
              <a:r>
                <a:rPr b="0" lang="en" sz="3000" spc="-1" strike="noStrike">
                  <a:solidFill>
                    <a:srgbClr val="e81981"/>
                  </a:solidFill>
                  <a:latin typeface="Quantico"/>
                  <a:ea typeface="Quantico"/>
                </a:rPr>
                <a:t>}</a:t>
              </a:r>
              <a:endParaRPr b="0" lang="en-IN" sz="3000" spc="-1" strike="noStrike">
                <a:latin typeface="Arial"/>
              </a:endParaRPr>
            </a:p>
          </p:txBody>
        </p:sp>
      </p:grpSp>
      <p:sp>
        <p:nvSpPr>
          <p:cNvPr id="780" name="Google Shape;722;p29"/>
          <p:cNvSpPr/>
          <p:nvPr/>
        </p:nvSpPr>
        <p:spPr>
          <a:xfrm flipH="1" rot="16200000">
            <a:off x="2827800" y="1069200"/>
            <a:ext cx="315720" cy="2070720"/>
          </a:xfrm>
          <a:prstGeom prst="bentConnector4">
            <a:avLst>
              <a:gd name="adj1" fmla="val -75308"/>
              <a:gd name="adj2" fmla="val 63299"/>
            </a:avLst>
          </a:prstGeom>
          <a:noFill/>
          <a:ln w="9525">
            <a:solidFill>
              <a:srgbClr val="ffffff"/>
            </a:solidFill>
            <a:round/>
            <a:tailEnd len="med" type="triangle" w="med"/>
          </a:ln>
        </p:spPr>
        <p:style>
          <a:lnRef idx="0"/>
          <a:fillRef idx="0"/>
          <a:effectRef idx="0"/>
          <a:fontRef idx="minor"/>
        </p:style>
      </p:sp>
      <p:sp>
        <p:nvSpPr>
          <p:cNvPr id="781" name="Google Shape;723;p29"/>
          <p:cNvSpPr/>
          <p:nvPr/>
        </p:nvSpPr>
        <p:spPr>
          <a:xfrm flipH="1" rot="10800000">
            <a:off x="5123160" y="1947240"/>
            <a:ext cx="2070720" cy="315720"/>
          </a:xfrm>
          <a:prstGeom prst="bentConnector4">
            <a:avLst>
              <a:gd name="adj1" fmla="val 36694"/>
              <a:gd name="adj2" fmla="val 175308"/>
            </a:avLst>
          </a:prstGeom>
          <a:noFill/>
          <a:ln w="9525">
            <a:solidFill>
              <a:srgbClr val="fffff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783" name="Google Shape;729;p30"/>
          <p:cNvGrpSpPr/>
          <p:nvPr/>
        </p:nvGrpSpPr>
        <p:grpSpPr>
          <a:xfrm>
            <a:off x="866520" y="3432240"/>
            <a:ext cx="218160" cy="348840"/>
            <a:chOff x="866520" y="3432240"/>
            <a:chExt cx="218160" cy="348840"/>
          </a:xfrm>
        </p:grpSpPr>
        <p:sp>
          <p:nvSpPr>
            <p:cNvPr id="784" name="Google Shape;730;p30"/>
            <p:cNvSpPr/>
            <p:nvPr/>
          </p:nvSpPr>
          <p:spPr>
            <a:xfrm>
              <a:off x="866520" y="3432240"/>
              <a:ext cx="218160" cy="348840"/>
            </a:xfrm>
            <a:custGeom>
              <a:avLst/>
              <a:gdLst/>
              <a:ahLst/>
              <a:rect l="l" t="t" r="r" b="b"/>
              <a:pathLst>
                <a:path w="6871" h="10967">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chemeClr val="dk1"/>
            </a:solidFill>
            <a:ln w="0">
              <a:noFill/>
            </a:ln>
          </p:spPr>
          <p:style>
            <a:lnRef idx="0"/>
            <a:fillRef idx="0"/>
            <a:effectRef idx="0"/>
            <a:fontRef idx="minor"/>
          </p:style>
        </p:sp>
        <p:sp>
          <p:nvSpPr>
            <p:cNvPr id="785" name="Google Shape;731;p30"/>
            <p:cNvSpPr/>
            <p:nvPr/>
          </p:nvSpPr>
          <p:spPr>
            <a:xfrm>
              <a:off x="903960" y="3519720"/>
              <a:ext cx="142200" cy="103320"/>
            </a:xfrm>
            <a:custGeom>
              <a:avLst/>
              <a:gdLst/>
              <a:ahLst/>
              <a:rect l="l" t="t" r="r" b="b"/>
              <a:pathLst>
                <a:path w="4478" h="3252">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dk1"/>
            </a:solidFill>
            <a:ln w="0">
              <a:noFill/>
            </a:ln>
          </p:spPr>
          <p:style>
            <a:lnRef idx="0"/>
            <a:fillRef idx="0"/>
            <a:effectRef idx="0"/>
            <a:fontRef idx="minor"/>
          </p:style>
        </p:sp>
      </p:grpSp>
      <p:grpSp>
        <p:nvGrpSpPr>
          <p:cNvPr id="786" name="Google Shape;732;p30"/>
          <p:cNvGrpSpPr/>
          <p:nvPr/>
        </p:nvGrpSpPr>
        <p:grpSpPr>
          <a:xfrm>
            <a:off x="803520" y="2790720"/>
            <a:ext cx="344160" cy="343080"/>
            <a:chOff x="803520" y="2790720"/>
            <a:chExt cx="344160" cy="343080"/>
          </a:xfrm>
        </p:grpSpPr>
        <p:sp>
          <p:nvSpPr>
            <p:cNvPr id="787" name="Google Shape;733;p30"/>
            <p:cNvSpPr/>
            <p:nvPr/>
          </p:nvSpPr>
          <p:spPr>
            <a:xfrm>
              <a:off x="857880" y="2823120"/>
              <a:ext cx="235440" cy="310680"/>
            </a:xfrm>
            <a:custGeom>
              <a:avLst/>
              <a:gdLst/>
              <a:ahLst/>
              <a:rect l="l" t="t" r="r" b="b"/>
              <a:pathLst>
                <a:path w="7407" h="9776">
                  <a:moveTo>
                    <a:pt x="3703" y="322"/>
                  </a:moveTo>
                  <a:cubicBezTo>
                    <a:pt x="5573" y="322"/>
                    <a:pt x="7097" y="1846"/>
                    <a:pt x="7097" y="3715"/>
                  </a:cubicBezTo>
                  <a:cubicBezTo>
                    <a:pt x="7097" y="5239"/>
                    <a:pt x="6144" y="6728"/>
                    <a:pt x="5358" y="7704"/>
                  </a:cubicBezTo>
                  <a:cubicBezTo>
                    <a:pt x="4656" y="8573"/>
                    <a:pt x="3953" y="9192"/>
                    <a:pt x="3703" y="9418"/>
                  </a:cubicBezTo>
                  <a:cubicBezTo>
                    <a:pt x="3441" y="9192"/>
                    <a:pt x="2751" y="8573"/>
                    <a:pt x="2048" y="7704"/>
                  </a:cubicBezTo>
                  <a:cubicBezTo>
                    <a:pt x="1263" y="6728"/>
                    <a:pt x="310" y="5239"/>
                    <a:pt x="310" y="3715"/>
                  </a:cubicBezTo>
                  <a:cubicBezTo>
                    <a:pt x="310" y="1846"/>
                    <a:pt x="1822" y="322"/>
                    <a:pt x="3703" y="322"/>
                  </a:cubicBezTo>
                  <a:close/>
                  <a:moveTo>
                    <a:pt x="3703" y="1"/>
                  </a:moveTo>
                  <a:cubicBezTo>
                    <a:pt x="1667" y="1"/>
                    <a:pt x="0" y="1668"/>
                    <a:pt x="0" y="3704"/>
                  </a:cubicBezTo>
                  <a:cubicBezTo>
                    <a:pt x="0" y="4418"/>
                    <a:pt x="191" y="5192"/>
                    <a:pt x="560" y="5978"/>
                  </a:cubicBezTo>
                  <a:cubicBezTo>
                    <a:pt x="858" y="6609"/>
                    <a:pt x="1274" y="7263"/>
                    <a:pt x="1798" y="7894"/>
                  </a:cubicBezTo>
                  <a:cubicBezTo>
                    <a:pt x="2691" y="9002"/>
                    <a:pt x="3549" y="9716"/>
                    <a:pt x="3596" y="9740"/>
                  </a:cubicBezTo>
                  <a:cubicBezTo>
                    <a:pt x="3626" y="9764"/>
                    <a:pt x="3665" y="9776"/>
                    <a:pt x="3700" y="9776"/>
                  </a:cubicBezTo>
                  <a:cubicBezTo>
                    <a:pt x="3736" y="9776"/>
                    <a:pt x="3769" y="9764"/>
                    <a:pt x="3787" y="9740"/>
                  </a:cubicBezTo>
                  <a:cubicBezTo>
                    <a:pt x="3822" y="9716"/>
                    <a:pt x="4703" y="9002"/>
                    <a:pt x="5596" y="7894"/>
                  </a:cubicBezTo>
                  <a:cubicBezTo>
                    <a:pt x="6108" y="7252"/>
                    <a:pt x="6525" y="6609"/>
                    <a:pt x="6823" y="5978"/>
                  </a:cubicBezTo>
                  <a:cubicBezTo>
                    <a:pt x="7204" y="5192"/>
                    <a:pt x="7394" y="4418"/>
                    <a:pt x="7394" y="3704"/>
                  </a:cubicBezTo>
                  <a:cubicBezTo>
                    <a:pt x="7406" y="1668"/>
                    <a:pt x="5739" y="1"/>
                    <a:pt x="3703" y="1"/>
                  </a:cubicBezTo>
                  <a:close/>
                </a:path>
              </a:pathLst>
            </a:custGeom>
            <a:solidFill>
              <a:schemeClr val="dk1"/>
            </a:solidFill>
            <a:ln w="0">
              <a:noFill/>
            </a:ln>
          </p:spPr>
          <p:style>
            <a:lnRef idx="0"/>
            <a:fillRef idx="0"/>
            <a:effectRef idx="0"/>
            <a:fontRef idx="minor"/>
          </p:style>
        </p:sp>
        <p:sp>
          <p:nvSpPr>
            <p:cNvPr id="788" name="Google Shape;734;p30"/>
            <p:cNvSpPr/>
            <p:nvPr/>
          </p:nvSpPr>
          <p:spPr>
            <a:xfrm>
              <a:off x="885600" y="2850120"/>
              <a:ext cx="181440" cy="181440"/>
            </a:xfrm>
            <a:custGeom>
              <a:avLst/>
              <a:gdLst/>
              <a:ahLst/>
              <a:rect l="l" t="t" r="r" b="b"/>
              <a:pathLst>
                <a:path w="5716" h="5715">
                  <a:moveTo>
                    <a:pt x="2858" y="0"/>
                  </a:moveTo>
                  <a:cubicBezTo>
                    <a:pt x="1286" y="0"/>
                    <a:pt x="1" y="1286"/>
                    <a:pt x="1" y="2858"/>
                  </a:cubicBezTo>
                  <a:cubicBezTo>
                    <a:pt x="1" y="4441"/>
                    <a:pt x="1286" y="5715"/>
                    <a:pt x="2858" y="5715"/>
                  </a:cubicBezTo>
                  <a:cubicBezTo>
                    <a:pt x="4442" y="5715"/>
                    <a:pt x="5716" y="4429"/>
                    <a:pt x="5716" y="2858"/>
                  </a:cubicBezTo>
                  <a:cubicBezTo>
                    <a:pt x="5692" y="2131"/>
                    <a:pt x="5418" y="1429"/>
                    <a:pt x="4918" y="893"/>
                  </a:cubicBezTo>
                  <a:cubicBezTo>
                    <a:pt x="4888" y="863"/>
                    <a:pt x="4846" y="848"/>
                    <a:pt x="4805" y="848"/>
                  </a:cubicBezTo>
                  <a:cubicBezTo>
                    <a:pt x="4763" y="848"/>
                    <a:pt x="4721" y="863"/>
                    <a:pt x="4692" y="893"/>
                  </a:cubicBezTo>
                  <a:cubicBezTo>
                    <a:pt x="4632" y="953"/>
                    <a:pt x="4632" y="1060"/>
                    <a:pt x="4692" y="1119"/>
                  </a:cubicBezTo>
                  <a:cubicBezTo>
                    <a:pt x="5144" y="1595"/>
                    <a:pt x="5394" y="2215"/>
                    <a:pt x="5394" y="2869"/>
                  </a:cubicBezTo>
                  <a:cubicBezTo>
                    <a:pt x="5394" y="4274"/>
                    <a:pt x="4251" y="5417"/>
                    <a:pt x="2846" y="5417"/>
                  </a:cubicBezTo>
                  <a:cubicBezTo>
                    <a:pt x="1453" y="5417"/>
                    <a:pt x="298" y="4274"/>
                    <a:pt x="298" y="2869"/>
                  </a:cubicBezTo>
                  <a:cubicBezTo>
                    <a:pt x="298" y="1476"/>
                    <a:pt x="1453" y="333"/>
                    <a:pt x="2846" y="333"/>
                  </a:cubicBezTo>
                  <a:cubicBezTo>
                    <a:pt x="3299" y="333"/>
                    <a:pt x="3739" y="452"/>
                    <a:pt x="4132" y="667"/>
                  </a:cubicBezTo>
                  <a:cubicBezTo>
                    <a:pt x="4157" y="683"/>
                    <a:pt x="4185" y="691"/>
                    <a:pt x="4214" y="691"/>
                  </a:cubicBezTo>
                  <a:cubicBezTo>
                    <a:pt x="4269" y="691"/>
                    <a:pt x="4323" y="662"/>
                    <a:pt x="4346" y="607"/>
                  </a:cubicBezTo>
                  <a:cubicBezTo>
                    <a:pt x="4394" y="536"/>
                    <a:pt x="4370" y="429"/>
                    <a:pt x="4287" y="393"/>
                  </a:cubicBezTo>
                  <a:cubicBezTo>
                    <a:pt x="3858" y="131"/>
                    <a:pt x="3370" y="0"/>
                    <a:pt x="2858" y="0"/>
                  </a:cubicBezTo>
                  <a:close/>
                </a:path>
              </a:pathLst>
            </a:custGeom>
            <a:solidFill>
              <a:schemeClr val="dk1"/>
            </a:solidFill>
            <a:ln w="0">
              <a:noFill/>
            </a:ln>
          </p:spPr>
          <p:style>
            <a:lnRef idx="0"/>
            <a:fillRef idx="0"/>
            <a:effectRef idx="0"/>
            <a:fontRef idx="minor"/>
          </p:style>
        </p:sp>
        <p:sp>
          <p:nvSpPr>
            <p:cNvPr id="789" name="Google Shape;735;p30"/>
            <p:cNvSpPr/>
            <p:nvPr/>
          </p:nvSpPr>
          <p:spPr>
            <a:xfrm>
              <a:off x="948240" y="2882160"/>
              <a:ext cx="54000" cy="117360"/>
            </a:xfrm>
            <a:custGeom>
              <a:avLst/>
              <a:gdLst/>
              <a:ahLst/>
              <a:rect l="l" t="t" r="r" b="b"/>
              <a:pathLst>
                <a:path w="1703" h="3703">
                  <a:moveTo>
                    <a:pt x="857" y="0"/>
                  </a:moveTo>
                  <a:cubicBezTo>
                    <a:pt x="762" y="0"/>
                    <a:pt x="691" y="71"/>
                    <a:pt x="691" y="167"/>
                  </a:cubicBezTo>
                  <a:lnTo>
                    <a:pt x="691" y="524"/>
                  </a:lnTo>
                  <a:cubicBezTo>
                    <a:pt x="322" y="560"/>
                    <a:pt x="24" y="881"/>
                    <a:pt x="24" y="1262"/>
                  </a:cubicBezTo>
                  <a:cubicBezTo>
                    <a:pt x="24" y="1679"/>
                    <a:pt x="357" y="2012"/>
                    <a:pt x="762" y="2012"/>
                  </a:cubicBezTo>
                  <a:lnTo>
                    <a:pt x="929" y="2012"/>
                  </a:lnTo>
                  <a:cubicBezTo>
                    <a:pt x="1167" y="2012"/>
                    <a:pt x="1357" y="2203"/>
                    <a:pt x="1357" y="2441"/>
                  </a:cubicBezTo>
                  <a:cubicBezTo>
                    <a:pt x="1357" y="2679"/>
                    <a:pt x="1167" y="2869"/>
                    <a:pt x="929" y="2869"/>
                  </a:cubicBezTo>
                  <a:lnTo>
                    <a:pt x="679" y="2869"/>
                  </a:lnTo>
                  <a:cubicBezTo>
                    <a:pt x="476" y="2869"/>
                    <a:pt x="334" y="2703"/>
                    <a:pt x="334" y="2524"/>
                  </a:cubicBezTo>
                  <a:cubicBezTo>
                    <a:pt x="334" y="2441"/>
                    <a:pt x="262" y="2369"/>
                    <a:pt x="167" y="2369"/>
                  </a:cubicBezTo>
                  <a:cubicBezTo>
                    <a:pt x="83" y="2369"/>
                    <a:pt x="0" y="2441"/>
                    <a:pt x="0" y="2524"/>
                  </a:cubicBezTo>
                  <a:cubicBezTo>
                    <a:pt x="0" y="2905"/>
                    <a:pt x="298" y="3203"/>
                    <a:pt x="679" y="3203"/>
                  </a:cubicBezTo>
                  <a:lnTo>
                    <a:pt x="691" y="3203"/>
                  </a:lnTo>
                  <a:lnTo>
                    <a:pt x="691" y="3536"/>
                  </a:lnTo>
                  <a:cubicBezTo>
                    <a:pt x="691" y="3631"/>
                    <a:pt x="762" y="3703"/>
                    <a:pt x="857" y="3703"/>
                  </a:cubicBezTo>
                  <a:cubicBezTo>
                    <a:pt x="941" y="3703"/>
                    <a:pt x="1012" y="3631"/>
                    <a:pt x="1012" y="3536"/>
                  </a:cubicBezTo>
                  <a:lnTo>
                    <a:pt x="1012" y="3179"/>
                  </a:lnTo>
                  <a:cubicBezTo>
                    <a:pt x="1393" y="3143"/>
                    <a:pt x="1691" y="2822"/>
                    <a:pt x="1691" y="2441"/>
                  </a:cubicBezTo>
                  <a:cubicBezTo>
                    <a:pt x="1691" y="2024"/>
                    <a:pt x="1346" y="1691"/>
                    <a:pt x="941" y="1691"/>
                  </a:cubicBezTo>
                  <a:lnTo>
                    <a:pt x="774" y="1691"/>
                  </a:lnTo>
                  <a:cubicBezTo>
                    <a:pt x="536" y="1691"/>
                    <a:pt x="345" y="1500"/>
                    <a:pt x="345" y="1262"/>
                  </a:cubicBezTo>
                  <a:cubicBezTo>
                    <a:pt x="345" y="1024"/>
                    <a:pt x="536" y="833"/>
                    <a:pt x="774" y="833"/>
                  </a:cubicBezTo>
                  <a:lnTo>
                    <a:pt x="1036" y="833"/>
                  </a:lnTo>
                  <a:cubicBezTo>
                    <a:pt x="1226" y="833"/>
                    <a:pt x="1369" y="1000"/>
                    <a:pt x="1369" y="1179"/>
                  </a:cubicBezTo>
                  <a:lnTo>
                    <a:pt x="1369" y="1345"/>
                  </a:lnTo>
                  <a:cubicBezTo>
                    <a:pt x="1393" y="1429"/>
                    <a:pt x="1453" y="1500"/>
                    <a:pt x="1536" y="1500"/>
                  </a:cubicBezTo>
                  <a:cubicBezTo>
                    <a:pt x="1631" y="1500"/>
                    <a:pt x="1703" y="1429"/>
                    <a:pt x="1703" y="1345"/>
                  </a:cubicBezTo>
                  <a:lnTo>
                    <a:pt x="1703" y="1179"/>
                  </a:lnTo>
                  <a:cubicBezTo>
                    <a:pt x="1703" y="810"/>
                    <a:pt x="1405" y="512"/>
                    <a:pt x="1036" y="512"/>
                  </a:cubicBezTo>
                  <a:lnTo>
                    <a:pt x="1012" y="512"/>
                  </a:lnTo>
                  <a:lnTo>
                    <a:pt x="1012" y="167"/>
                  </a:lnTo>
                  <a:cubicBezTo>
                    <a:pt x="1012" y="71"/>
                    <a:pt x="941" y="0"/>
                    <a:pt x="857" y="0"/>
                  </a:cubicBezTo>
                  <a:close/>
                </a:path>
              </a:pathLst>
            </a:custGeom>
            <a:solidFill>
              <a:schemeClr val="dk1"/>
            </a:solidFill>
            <a:ln w="0">
              <a:noFill/>
            </a:ln>
          </p:spPr>
          <p:style>
            <a:lnRef idx="0"/>
            <a:fillRef idx="0"/>
            <a:effectRef idx="0"/>
            <a:fontRef idx="minor"/>
          </p:style>
        </p:sp>
        <p:sp>
          <p:nvSpPr>
            <p:cNvPr id="790" name="Google Shape;736;p30"/>
            <p:cNvSpPr/>
            <p:nvPr/>
          </p:nvSpPr>
          <p:spPr>
            <a:xfrm>
              <a:off x="1096920" y="2791080"/>
              <a:ext cx="50760" cy="85680"/>
            </a:xfrm>
            <a:custGeom>
              <a:avLst/>
              <a:gdLst/>
              <a:ahLst/>
              <a:rect l="l" t="t" r="r" b="b"/>
              <a:pathLst>
                <a:path w="1608" h="2700">
                  <a:moveTo>
                    <a:pt x="182" y="1"/>
                  </a:moveTo>
                  <a:cubicBezTo>
                    <a:pt x="134" y="1"/>
                    <a:pt x="86" y="22"/>
                    <a:pt x="48" y="68"/>
                  </a:cubicBezTo>
                  <a:cubicBezTo>
                    <a:pt x="0" y="140"/>
                    <a:pt x="12" y="235"/>
                    <a:pt x="84" y="294"/>
                  </a:cubicBezTo>
                  <a:cubicBezTo>
                    <a:pt x="834" y="794"/>
                    <a:pt x="1274" y="1628"/>
                    <a:pt x="1274" y="2545"/>
                  </a:cubicBezTo>
                  <a:cubicBezTo>
                    <a:pt x="1274" y="2628"/>
                    <a:pt x="1358" y="2699"/>
                    <a:pt x="1441" y="2699"/>
                  </a:cubicBezTo>
                  <a:cubicBezTo>
                    <a:pt x="1536" y="2699"/>
                    <a:pt x="1608" y="2628"/>
                    <a:pt x="1608" y="2545"/>
                  </a:cubicBezTo>
                  <a:cubicBezTo>
                    <a:pt x="1596" y="1533"/>
                    <a:pt x="1096" y="592"/>
                    <a:pt x="262" y="20"/>
                  </a:cubicBezTo>
                  <a:cubicBezTo>
                    <a:pt x="237" y="8"/>
                    <a:pt x="209" y="1"/>
                    <a:pt x="182" y="1"/>
                  </a:cubicBezTo>
                  <a:close/>
                </a:path>
              </a:pathLst>
            </a:custGeom>
            <a:solidFill>
              <a:schemeClr val="dk1"/>
            </a:solidFill>
            <a:ln w="0">
              <a:noFill/>
            </a:ln>
          </p:spPr>
          <p:style>
            <a:lnRef idx="0"/>
            <a:fillRef idx="0"/>
            <a:effectRef idx="0"/>
            <a:fontRef idx="minor"/>
          </p:style>
        </p:sp>
        <p:sp>
          <p:nvSpPr>
            <p:cNvPr id="791" name="Google Shape;737;p30"/>
            <p:cNvSpPr/>
            <p:nvPr/>
          </p:nvSpPr>
          <p:spPr>
            <a:xfrm>
              <a:off x="1066680" y="2835360"/>
              <a:ext cx="27000" cy="41040"/>
            </a:xfrm>
            <a:custGeom>
              <a:avLst/>
              <a:gdLst/>
              <a:ahLst/>
              <a:rect l="l" t="t" r="r" b="b"/>
              <a:pathLst>
                <a:path w="859" h="1303">
                  <a:moveTo>
                    <a:pt x="177" y="1"/>
                  </a:moveTo>
                  <a:cubicBezTo>
                    <a:pt x="131" y="1"/>
                    <a:pt x="85" y="25"/>
                    <a:pt x="48" y="76"/>
                  </a:cubicBezTo>
                  <a:cubicBezTo>
                    <a:pt x="1" y="147"/>
                    <a:pt x="13" y="231"/>
                    <a:pt x="84" y="290"/>
                  </a:cubicBezTo>
                  <a:cubicBezTo>
                    <a:pt x="370" y="493"/>
                    <a:pt x="537" y="802"/>
                    <a:pt x="537" y="1148"/>
                  </a:cubicBezTo>
                  <a:cubicBezTo>
                    <a:pt x="537" y="1231"/>
                    <a:pt x="608" y="1302"/>
                    <a:pt x="703" y="1302"/>
                  </a:cubicBezTo>
                  <a:cubicBezTo>
                    <a:pt x="787" y="1302"/>
                    <a:pt x="858" y="1231"/>
                    <a:pt x="858" y="1148"/>
                  </a:cubicBezTo>
                  <a:cubicBezTo>
                    <a:pt x="858" y="683"/>
                    <a:pt x="644" y="278"/>
                    <a:pt x="263" y="28"/>
                  </a:cubicBezTo>
                  <a:cubicBezTo>
                    <a:pt x="235" y="10"/>
                    <a:pt x="206" y="1"/>
                    <a:pt x="177" y="1"/>
                  </a:cubicBezTo>
                  <a:close/>
                </a:path>
              </a:pathLst>
            </a:custGeom>
            <a:solidFill>
              <a:schemeClr val="dk1"/>
            </a:solidFill>
            <a:ln w="0">
              <a:noFill/>
            </a:ln>
          </p:spPr>
          <p:style>
            <a:lnRef idx="0"/>
            <a:fillRef idx="0"/>
            <a:effectRef idx="0"/>
            <a:fontRef idx="minor"/>
          </p:style>
        </p:sp>
        <p:sp>
          <p:nvSpPr>
            <p:cNvPr id="792" name="Google Shape;738;p30"/>
            <p:cNvSpPr/>
            <p:nvPr/>
          </p:nvSpPr>
          <p:spPr>
            <a:xfrm>
              <a:off x="1081800" y="2813400"/>
              <a:ext cx="39240" cy="63360"/>
            </a:xfrm>
            <a:custGeom>
              <a:avLst/>
              <a:gdLst/>
              <a:ahLst/>
              <a:rect l="l" t="t" r="r" b="b"/>
              <a:pathLst>
                <a:path w="1239" h="2002">
                  <a:moveTo>
                    <a:pt x="183" y="0"/>
                  </a:moveTo>
                  <a:cubicBezTo>
                    <a:pt x="134" y="0"/>
                    <a:pt x="86" y="26"/>
                    <a:pt x="48" y="73"/>
                  </a:cubicBezTo>
                  <a:cubicBezTo>
                    <a:pt x="0" y="144"/>
                    <a:pt x="12" y="239"/>
                    <a:pt x="83" y="299"/>
                  </a:cubicBezTo>
                  <a:cubicBezTo>
                    <a:pt x="595" y="632"/>
                    <a:pt x="905" y="1216"/>
                    <a:pt x="905" y="1847"/>
                  </a:cubicBezTo>
                  <a:cubicBezTo>
                    <a:pt x="905" y="1930"/>
                    <a:pt x="976" y="2001"/>
                    <a:pt x="1072" y="2001"/>
                  </a:cubicBezTo>
                  <a:cubicBezTo>
                    <a:pt x="1155" y="2001"/>
                    <a:pt x="1238" y="1930"/>
                    <a:pt x="1238" y="1847"/>
                  </a:cubicBezTo>
                  <a:cubicBezTo>
                    <a:pt x="1238" y="1108"/>
                    <a:pt x="881" y="430"/>
                    <a:pt x="262" y="25"/>
                  </a:cubicBezTo>
                  <a:cubicBezTo>
                    <a:pt x="237" y="8"/>
                    <a:pt x="210" y="0"/>
                    <a:pt x="183" y="0"/>
                  </a:cubicBezTo>
                  <a:close/>
                </a:path>
              </a:pathLst>
            </a:custGeom>
            <a:solidFill>
              <a:schemeClr val="dk1"/>
            </a:solidFill>
            <a:ln w="0">
              <a:noFill/>
            </a:ln>
          </p:spPr>
          <p:style>
            <a:lnRef idx="0"/>
            <a:fillRef idx="0"/>
            <a:effectRef idx="0"/>
            <a:fontRef idx="minor"/>
          </p:style>
        </p:sp>
        <p:sp>
          <p:nvSpPr>
            <p:cNvPr id="793" name="Google Shape;739;p30"/>
            <p:cNvSpPr/>
            <p:nvPr/>
          </p:nvSpPr>
          <p:spPr>
            <a:xfrm>
              <a:off x="803520" y="2790720"/>
              <a:ext cx="50400" cy="85320"/>
            </a:xfrm>
            <a:custGeom>
              <a:avLst/>
              <a:gdLst/>
              <a:ahLst/>
              <a:rect l="l" t="t" r="r" b="b"/>
              <a:pathLst>
                <a:path w="1597" h="2693">
                  <a:moveTo>
                    <a:pt x="1408" y="1"/>
                  </a:moveTo>
                  <a:cubicBezTo>
                    <a:pt x="1378" y="1"/>
                    <a:pt x="1348" y="9"/>
                    <a:pt x="1323" y="25"/>
                  </a:cubicBezTo>
                  <a:cubicBezTo>
                    <a:pt x="489" y="597"/>
                    <a:pt x="1" y="1538"/>
                    <a:pt x="1" y="2526"/>
                  </a:cubicBezTo>
                  <a:cubicBezTo>
                    <a:pt x="1" y="2621"/>
                    <a:pt x="72" y="2692"/>
                    <a:pt x="168" y="2692"/>
                  </a:cubicBezTo>
                  <a:cubicBezTo>
                    <a:pt x="251" y="2692"/>
                    <a:pt x="322" y="2621"/>
                    <a:pt x="322" y="2526"/>
                  </a:cubicBezTo>
                  <a:cubicBezTo>
                    <a:pt x="322" y="1633"/>
                    <a:pt x="775" y="787"/>
                    <a:pt x="1513" y="275"/>
                  </a:cubicBezTo>
                  <a:cubicBezTo>
                    <a:pt x="1573" y="240"/>
                    <a:pt x="1596" y="133"/>
                    <a:pt x="1549" y="73"/>
                  </a:cubicBezTo>
                  <a:cubicBezTo>
                    <a:pt x="1518" y="27"/>
                    <a:pt x="1462" y="1"/>
                    <a:pt x="1408" y="1"/>
                  </a:cubicBezTo>
                  <a:close/>
                </a:path>
              </a:pathLst>
            </a:custGeom>
            <a:solidFill>
              <a:schemeClr val="dk1"/>
            </a:solidFill>
            <a:ln w="0">
              <a:noFill/>
            </a:ln>
          </p:spPr>
          <p:style>
            <a:lnRef idx="0"/>
            <a:fillRef idx="0"/>
            <a:effectRef idx="0"/>
            <a:fontRef idx="minor"/>
          </p:style>
        </p:sp>
        <p:sp>
          <p:nvSpPr>
            <p:cNvPr id="794" name="Google Shape;740;p30"/>
            <p:cNvSpPr/>
            <p:nvPr/>
          </p:nvSpPr>
          <p:spPr>
            <a:xfrm>
              <a:off x="857160" y="2835000"/>
              <a:ext cx="27360" cy="41040"/>
            </a:xfrm>
            <a:custGeom>
              <a:avLst/>
              <a:gdLst/>
              <a:ahLst/>
              <a:rect l="l" t="t" r="r" b="b"/>
              <a:pathLst>
                <a:path w="870" h="1304">
                  <a:moveTo>
                    <a:pt x="681" y="1"/>
                  </a:moveTo>
                  <a:cubicBezTo>
                    <a:pt x="647" y="1"/>
                    <a:pt x="613" y="10"/>
                    <a:pt x="584" y="29"/>
                  </a:cubicBezTo>
                  <a:cubicBezTo>
                    <a:pt x="215" y="280"/>
                    <a:pt x="1" y="696"/>
                    <a:pt x="1" y="1137"/>
                  </a:cubicBezTo>
                  <a:cubicBezTo>
                    <a:pt x="1" y="1232"/>
                    <a:pt x="84" y="1303"/>
                    <a:pt x="167" y="1303"/>
                  </a:cubicBezTo>
                  <a:cubicBezTo>
                    <a:pt x="263" y="1303"/>
                    <a:pt x="334" y="1232"/>
                    <a:pt x="334" y="1137"/>
                  </a:cubicBezTo>
                  <a:cubicBezTo>
                    <a:pt x="334" y="803"/>
                    <a:pt x="501" y="482"/>
                    <a:pt x="775" y="291"/>
                  </a:cubicBezTo>
                  <a:cubicBezTo>
                    <a:pt x="834" y="244"/>
                    <a:pt x="870" y="149"/>
                    <a:pt x="810" y="65"/>
                  </a:cubicBezTo>
                  <a:cubicBezTo>
                    <a:pt x="782" y="22"/>
                    <a:pt x="732" y="1"/>
                    <a:pt x="681" y="1"/>
                  </a:cubicBezTo>
                  <a:close/>
                </a:path>
              </a:pathLst>
            </a:custGeom>
            <a:solidFill>
              <a:schemeClr val="dk1"/>
            </a:solidFill>
            <a:ln w="0">
              <a:noFill/>
            </a:ln>
          </p:spPr>
          <p:style>
            <a:lnRef idx="0"/>
            <a:fillRef idx="0"/>
            <a:effectRef idx="0"/>
            <a:fontRef idx="minor"/>
          </p:style>
        </p:sp>
        <p:sp>
          <p:nvSpPr>
            <p:cNvPr id="795" name="Google Shape;741;p30"/>
            <p:cNvSpPr/>
            <p:nvPr/>
          </p:nvSpPr>
          <p:spPr>
            <a:xfrm>
              <a:off x="830160" y="2813400"/>
              <a:ext cx="39240" cy="63000"/>
            </a:xfrm>
            <a:custGeom>
              <a:avLst/>
              <a:gdLst/>
              <a:ahLst/>
              <a:rect l="l" t="t" r="r" b="b"/>
              <a:pathLst>
                <a:path w="1239" h="1990">
                  <a:moveTo>
                    <a:pt x="1038" y="0"/>
                  </a:moveTo>
                  <a:cubicBezTo>
                    <a:pt x="1008" y="0"/>
                    <a:pt x="978" y="8"/>
                    <a:pt x="953" y="25"/>
                  </a:cubicBezTo>
                  <a:cubicBezTo>
                    <a:pt x="357" y="430"/>
                    <a:pt x="0" y="1108"/>
                    <a:pt x="0" y="1823"/>
                  </a:cubicBezTo>
                  <a:cubicBezTo>
                    <a:pt x="0" y="1918"/>
                    <a:pt x="72" y="1989"/>
                    <a:pt x="167" y="1989"/>
                  </a:cubicBezTo>
                  <a:cubicBezTo>
                    <a:pt x="250" y="1989"/>
                    <a:pt x="334" y="1918"/>
                    <a:pt x="334" y="1823"/>
                  </a:cubicBezTo>
                  <a:cubicBezTo>
                    <a:pt x="334" y="1204"/>
                    <a:pt x="643" y="632"/>
                    <a:pt x="1143" y="275"/>
                  </a:cubicBezTo>
                  <a:cubicBezTo>
                    <a:pt x="1203" y="239"/>
                    <a:pt x="1239" y="132"/>
                    <a:pt x="1179" y="73"/>
                  </a:cubicBezTo>
                  <a:cubicBezTo>
                    <a:pt x="1148" y="26"/>
                    <a:pt x="1093" y="0"/>
                    <a:pt x="1038" y="0"/>
                  </a:cubicBezTo>
                  <a:close/>
                </a:path>
              </a:pathLst>
            </a:custGeom>
            <a:solidFill>
              <a:schemeClr val="dk1"/>
            </a:solidFill>
            <a:ln w="0">
              <a:noFill/>
            </a:ln>
          </p:spPr>
          <p:style>
            <a:lnRef idx="0"/>
            <a:fillRef idx="0"/>
            <a:effectRef idx="0"/>
            <a:fontRef idx="minor"/>
          </p:style>
        </p:sp>
      </p:grpSp>
      <p:sp>
        <p:nvSpPr>
          <p:cNvPr id="796" name="Google Shape;742;p30"/>
          <p:cNvSpPr/>
          <p:nvPr/>
        </p:nvSpPr>
        <p:spPr>
          <a:xfrm>
            <a:off x="2678760" y="1536840"/>
            <a:ext cx="3073680" cy="273600"/>
          </a:xfrm>
          <a:prstGeom prst="rect">
            <a:avLst/>
          </a:prstGeom>
          <a:noFill/>
          <a:ln w="9525">
            <a:solidFill>
              <a:srgbClr val="ffffff"/>
            </a:solidFill>
            <a:round/>
          </a:ln>
        </p:spPr>
        <p:style>
          <a:lnRef idx="0"/>
          <a:fillRef idx="0"/>
          <a:effectRef idx="0"/>
          <a:fontRef idx="minor"/>
        </p:style>
      </p:sp>
      <p:sp>
        <p:nvSpPr>
          <p:cNvPr id="797" name="Google Shape;743;p30"/>
          <p:cNvSpPr/>
          <p:nvPr/>
        </p:nvSpPr>
        <p:spPr>
          <a:xfrm>
            <a:off x="2678760" y="1536840"/>
            <a:ext cx="1508400" cy="273600"/>
          </a:xfrm>
          <a:prstGeom prst="rect">
            <a:avLst/>
          </a:prstGeom>
          <a:solidFill>
            <a:schemeClr val="lt2"/>
          </a:solidFill>
          <a:ln w="9525">
            <a:solidFill>
              <a:srgbClr val="ffdb5d"/>
            </a:solidFill>
            <a:round/>
          </a:ln>
        </p:spPr>
        <p:style>
          <a:lnRef idx="0"/>
          <a:fillRef idx="0"/>
          <a:effectRef idx="0"/>
          <a:fontRef idx="minor"/>
        </p:style>
      </p:sp>
      <p:grpSp>
        <p:nvGrpSpPr>
          <p:cNvPr id="798" name="Google Shape;744;p30"/>
          <p:cNvGrpSpPr/>
          <p:nvPr/>
        </p:nvGrpSpPr>
        <p:grpSpPr>
          <a:xfrm>
            <a:off x="1502280" y="1445400"/>
            <a:ext cx="6921360" cy="456840"/>
            <a:chOff x="1502280" y="1445400"/>
            <a:chExt cx="6921360" cy="456840"/>
          </a:xfrm>
        </p:grpSpPr>
        <p:sp>
          <p:nvSpPr>
            <p:cNvPr id="799" name="Google Shape;745;p30"/>
            <p:cNvSpPr/>
            <p:nvPr/>
          </p:nvSpPr>
          <p:spPr>
            <a:xfrm>
              <a:off x="1502280" y="1445400"/>
              <a:ext cx="1176120" cy="45684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2200" spc="-1" strike="noStrike">
                  <a:solidFill>
                    <a:srgbClr val="ffffff"/>
                  </a:solidFill>
                  <a:latin typeface="Quantico"/>
                  <a:ea typeface="Quantico"/>
                </a:rPr>
                <a:t>{50%</a:t>
              </a:r>
              <a:r>
                <a:rPr b="0" lang="en" sz="2200" spc="-1" strike="noStrike">
                  <a:solidFill>
                    <a:srgbClr val="ffdb5d"/>
                  </a:solidFill>
                  <a:latin typeface="Quantico"/>
                  <a:ea typeface="Quantico"/>
                </a:rPr>
                <a:t>}</a:t>
              </a:r>
              <a:endParaRPr b="0" lang="en-IN" sz="2200" spc="-1" strike="noStrike">
                <a:latin typeface="Arial"/>
              </a:endParaRPr>
            </a:p>
          </p:txBody>
        </p:sp>
        <p:sp>
          <p:nvSpPr>
            <p:cNvPr id="800" name="Google Shape;746;p30"/>
            <p:cNvSpPr/>
            <p:nvPr/>
          </p:nvSpPr>
          <p:spPr>
            <a:xfrm>
              <a:off x="5752800" y="1445400"/>
              <a:ext cx="26708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sp>
        <p:nvSpPr>
          <p:cNvPr id="801" name="Google Shape;747;p30"/>
          <p:cNvSpPr/>
          <p:nvPr/>
        </p:nvSpPr>
        <p:spPr>
          <a:xfrm>
            <a:off x="2678760" y="2181240"/>
            <a:ext cx="3073680" cy="273600"/>
          </a:xfrm>
          <a:prstGeom prst="rect">
            <a:avLst/>
          </a:prstGeom>
          <a:noFill/>
          <a:ln w="9525">
            <a:solidFill>
              <a:srgbClr val="ffffff"/>
            </a:solidFill>
            <a:round/>
          </a:ln>
        </p:spPr>
        <p:style>
          <a:lnRef idx="0"/>
          <a:fillRef idx="0"/>
          <a:effectRef idx="0"/>
          <a:fontRef idx="minor"/>
        </p:style>
      </p:sp>
      <p:sp>
        <p:nvSpPr>
          <p:cNvPr id="802" name="Google Shape;748;p30"/>
          <p:cNvSpPr/>
          <p:nvPr/>
        </p:nvSpPr>
        <p:spPr>
          <a:xfrm>
            <a:off x="2678760" y="2181240"/>
            <a:ext cx="2112120" cy="273600"/>
          </a:xfrm>
          <a:prstGeom prst="rect">
            <a:avLst/>
          </a:prstGeom>
          <a:solidFill>
            <a:schemeClr val="accent1"/>
          </a:solidFill>
          <a:ln w="9525">
            <a:solidFill>
              <a:srgbClr val="94ee6b"/>
            </a:solidFill>
            <a:round/>
          </a:ln>
        </p:spPr>
        <p:style>
          <a:lnRef idx="0"/>
          <a:fillRef idx="0"/>
          <a:effectRef idx="0"/>
          <a:fontRef idx="minor"/>
        </p:style>
      </p:sp>
      <p:sp>
        <p:nvSpPr>
          <p:cNvPr id="803" name="Google Shape;749;p30"/>
          <p:cNvSpPr/>
          <p:nvPr/>
        </p:nvSpPr>
        <p:spPr>
          <a:xfrm>
            <a:off x="2678760" y="2825640"/>
            <a:ext cx="3073680" cy="273600"/>
          </a:xfrm>
          <a:prstGeom prst="rect">
            <a:avLst/>
          </a:prstGeom>
          <a:noFill/>
          <a:ln w="9525">
            <a:solidFill>
              <a:srgbClr val="ffffff"/>
            </a:solidFill>
            <a:round/>
          </a:ln>
        </p:spPr>
        <p:style>
          <a:lnRef idx="0"/>
          <a:fillRef idx="0"/>
          <a:effectRef idx="0"/>
          <a:fontRef idx="minor"/>
        </p:style>
      </p:sp>
      <p:sp>
        <p:nvSpPr>
          <p:cNvPr id="804" name="Google Shape;750;p30"/>
          <p:cNvSpPr/>
          <p:nvPr/>
        </p:nvSpPr>
        <p:spPr>
          <a:xfrm>
            <a:off x="2678760" y="2825640"/>
            <a:ext cx="301320" cy="273600"/>
          </a:xfrm>
          <a:prstGeom prst="rect">
            <a:avLst/>
          </a:prstGeom>
          <a:solidFill>
            <a:schemeClr val="accent2"/>
          </a:solidFill>
          <a:ln w="9525">
            <a:solidFill>
              <a:srgbClr val="e81981"/>
            </a:solidFill>
            <a:round/>
          </a:ln>
        </p:spPr>
        <p:style>
          <a:lnRef idx="0"/>
          <a:fillRef idx="0"/>
          <a:effectRef idx="0"/>
          <a:fontRef idx="minor"/>
        </p:style>
      </p:sp>
      <p:sp>
        <p:nvSpPr>
          <p:cNvPr id="805" name="Google Shape;751;p30"/>
          <p:cNvSpPr/>
          <p:nvPr/>
        </p:nvSpPr>
        <p:spPr>
          <a:xfrm>
            <a:off x="2678760" y="3470040"/>
            <a:ext cx="3073680" cy="273600"/>
          </a:xfrm>
          <a:prstGeom prst="rect">
            <a:avLst/>
          </a:prstGeom>
          <a:noFill/>
          <a:ln w="9525">
            <a:solidFill>
              <a:srgbClr val="ffffff"/>
            </a:solidFill>
            <a:round/>
          </a:ln>
        </p:spPr>
        <p:style>
          <a:lnRef idx="0"/>
          <a:fillRef idx="0"/>
          <a:effectRef idx="0"/>
          <a:fontRef idx="minor"/>
        </p:style>
      </p:sp>
      <p:sp>
        <p:nvSpPr>
          <p:cNvPr id="806" name="Google Shape;752;p30"/>
          <p:cNvSpPr/>
          <p:nvPr/>
        </p:nvSpPr>
        <p:spPr>
          <a:xfrm>
            <a:off x="2678760" y="3470040"/>
            <a:ext cx="603360" cy="273600"/>
          </a:xfrm>
          <a:prstGeom prst="rect">
            <a:avLst/>
          </a:prstGeom>
          <a:solidFill>
            <a:schemeClr val="accent3"/>
          </a:solidFill>
          <a:ln w="9525">
            <a:solidFill>
              <a:srgbClr val="bd64b5"/>
            </a:solidFill>
            <a:round/>
          </a:ln>
        </p:spPr>
        <p:style>
          <a:lnRef idx="0"/>
          <a:fillRef idx="0"/>
          <a:effectRef idx="0"/>
          <a:fontRef idx="minor"/>
        </p:style>
      </p:sp>
      <p:grpSp>
        <p:nvGrpSpPr>
          <p:cNvPr id="807" name="Google Shape;753;p30"/>
          <p:cNvGrpSpPr/>
          <p:nvPr/>
        </p:nvGrpSpPr>
        <p:grpSpPr>
          <a:xfrm>
            <a:off x="1502280" y="2089800"/>
            <a:ext cx="6921360" cy="456840"/>
            <a:chOff x="1502280" y="2089800"/>
            <a:chExt cx="6921360" cy="456840"/>
          </a:xfrm>
        </p:grpSpPr>
        <p:sp>
          <p:nvSpPr>
            <p:cNvPr id="808" name="Google Shape;754;p30"/>
            <p:cNvSpPr/>
            <p:nvPr/>
          </p:nvSpPr>
          <p:spPr>
            <a:xfrm>
              <a:off x="1502280" y="2089800"/>
              <a:ext cx="1176120" cy="45684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2200" spc="-1" strike="noStrike">
                  <a:solidFill>
                    <a:srgbClr val="ffffff"/>
                  </a:solidFill>
                  <a:latin typeface="Quantico"/>
                  <a:ea typeface="Quantico"/>
                </a:rPr>
                <a:t>{70%</a:t>
              </a:r>
              <a:r>
                <a:rPr b="0" lang="en" sz="2200" spc="-1" strike="noStrike">
                  <a:solidFill>
                    <a:srgbClr val="94ee6b"/>
                  </a:solidFill>
                  <a:latin typeface="Quantico"/>
                  <a:ea typeface="Quantico"/>
                </a:rPr>
                <a:t>}</a:t>
              </a:r>
              <a:endParaRPr b="0" lang="en-IN" sz="2200" spc="-1" strike="noStrike">
                <a:latin typeface="Arial"/>
              </a:endParaRPr>
            </a:p>
          </p:txBody>
        </p:sp>
        <p:sp>
          <p:nvSpPr>
            <p:cNvPr id="809" name="Google Shape;755;p30"/>
            <p:cNvSpPr/>
            <p:nvPr/>
          </p:nvSpPr>
          <p:spPr>
            <a:xfrm>
              <a:off x="5752800" y="2089800"/>
              <a:ext cx="26708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Mercury is the closest planet to the Sun</a:t>
              </a:r>
              <a:endParaRPr b="0" lang="en-IN" sz="1200" spc="-1" strike="noStrike">
                <a:latin typeface="Arial"/>
              </a:endParaRPr>
            </a:p>
          </p:txBody>
        </p:sp>
      </p:grpSp>
      <p:grpSp>
        <p:nvGrpSpPr>
          <p:cNvPr id="810" name="Google Shape;756;p30"/>
          <p:cNvGrpSpPr/>
          <p:nvPr/>
        </p:nvGrpSpPr>
        <p:grpSpPr>
          <a:xfrm>
            <a:off x="1502280" y="2733840"/>
            <a:ext cx="6921360" cy="456840"/>
            <a:chOff x="1502280" y="2733840"/>
            <a:chExt cx="6921360" cy="456840"/>
          </a:xfrm>
        </p:grpSpPr>
        <p:sp>
          <p:nvSpPr>
            <p:cNvPr id="811" name="Google Shape;757;p30"/>
            <p:cNvSpPr/>
            <p:nvPr/>
          </p:nvSpPr>
          <p:spPr>
            <a:xfrm>
              <a:off x="1502280" y="2733840"/>
              <a:ext cx="1176120" cy="45684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2200" spc="-1" strike="noStrike">
                  <a:solidFill>
                    <a:srgbClr val="ffffff"/>
                  </a:solidFill>
                  <a:latin typeface="Quantico"/>
                  <a:ea typeface="Quantico"/>
                </a:rPr>
                <a:t>{10%</a:t>
              </a:r>
              <a:r>
                <a:rPr b="0" lang="en" sz="2200" spc="-1" strike="noStrike">
                  <a:solidFill>
                    <a:srgbClr val="e81981"/>
                  </a:solidFill>
                  <a:latin typeface="Quantico"/>
                  <a:ea typeface="Quantico"/>
                </a:rPr>
                <a:t>}</a:t>
              </a:r>
              <a:endParaRPr b="0" lang="en-IN" sz="2200" spc="-1" strike="noStrike">
                <a:latin typeface="Arial"/>
              </a:endParaRPr>
            </a:p>
          </p:txBody>
        </p:sp>
        <p:sp>
          <p:nvSpPr>
            <p:cNvPr id="812" name="Google Shape;758;p30"/>
            <p:cNvSpPr/>
            <p:nvPr/>
          </p:nvSpPr>
          <p:spPr>
            <a:xfrm>
              <a:off x="5752800" y="2733840"/>
              <a:ext cx="26708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Despite being red, Mars is very cold</a:t>
              </a:r>
              <a:endParaRPr b="0" lang="en-IN" sz="1200" spc="-1" strike="noStrike">
                <a:latin typeface="Arial"/>
              </a:endParaRPr>
            </a:p>
          </p:txBody>
        </p:sp>
      </p:grpSp>
      <p:grpSp>
        <p:nvGrpSpPr>
          <p:cNvPr id="813" name="Google Shape;759;p30"/>
          <p:cNvGrpSpPr/>
          <p:nvPr/>
        </p:nvGrpSpPr>
        <p:grpSpPr>
          <a:xfrm>
            <a:off x="1502280" y="3378240"/>
            <a:ext cx="6921360" cy="456840"/>
            <a:chOff x="1502280" y="3378240"/>
            <a:chExt cx="6921360" cy="456840"/>
          </a:xfrm>
        </p:grpSpPr>
        <p:sp>
          <p:nvSpPr>
            <p:cNvPr id="814" name="Google Shape;760;p30"/>
            <p:cNvSpPr/>
            <p:nvPr/>
          </p:nvSpPr>
          <p:spPr>
            <a:xfrm>
              <a:off x="1502280" y="3378240"/>
              <a:ext cx="1176120" cy="45684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2200" spc="-1" strike="noStrike">
                  <a:solidFill>
                    <a:srgbClr val="ffffff"/>
                  </a:solidFill>
                  <a:latin typeface="Quantico"/>
                  <a:ea typeface="Quantico"/>
                </a:rPr>
                <a:t>{20%</a:t>
              </a:r>
              <a:r>
                <a:rPr b="0" lang="en" sz="2200" spc="-1" strike="noStrike">
                  <a:solidFill>
                    <a:srgbClr val="bd64b5"/>
                  </a:solidFill>
                  <a:latin typeface="Quantico"/>
                  <a:ea typeface="Quantico"/>
                </a:rPr>
                <a:t>}</a:t>
              </a:r>
              <a:endParaRPr b="0" lang="en-IN" sz="2200" spc="-1" strike="noStrike">
                <a:latin typeface="Arial"/>
              </a:endParaRPr>
            </a:p>
          </p:txBody>
        </p:sp>
        <p:sp>
          <p:nvSpPr>
            <p:cNvPr id="815" name="Google Shape;761;p30"/>
            <p:cNvSpPr/>
            <p:nvPr/>
          </p:nvSpPr>
          <p:spPr>
            <a:xfrm>
              <a:off x="5752800" y="3378240"/>
              <a:ext cx="26708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Jupiter is the biggest planet of them all</a:t>
              </a:r>
              <a:endParaRPr b="0" lang="en-IN" sz="1200" spc="-1" strike="noStrike">
                <a:latin typeface="Arial"/>
              </a:endParaRPr>
            </a:p>
          </p:txBody>
        </p:sp>
      </p:grpSp>
      <p:grpSp>
        <p:nvGrpSpPr>
          <p:cNvPr id="816" name="Google Shape;762;p30"/>
          <p:cNvGrpSpPr/>
          <p:nvPr/>
        </p:nvGrpSpPr>
        <p:grpSpPr>
          <a:xfrm>
            <a:off x="775800" y="2165040"/>
            <a:ext cx="399600" cy="306000"/>
            <a:chOff x="775800" y="2165040"/>
            <a:chExt cx="399600" cy="306000"/>
          </a:xfrm>
        </p:grpSpPr>
        <p:sp>
          <p:nvSpPr>
            <p:cNvPr id="817" name="Google Shape;763;p30"/>
            <p:cNvSpPr/>
            <p:nvPr/>
          </p:nvSpPr>
          <p:spPr>
            <a:xfrm>
              <a:off x="775800" y="2165040"/>
              <a:ext cx="399600" cy="306000"/>
            </a:xfrm>
            <a:custGeom>
              <a:avLst/>
              <a:gdLst/>
              <a:ahLst/>
              <a:rect l="l" t="t" r="r" b="b"/>
              <a:pathLst>
                <a:path w="12551" h="962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w="0">
              <a:noFill/>
            </a:ln>
          </p:spPr>
          <p:style>
            <a:lnRef idx="0"/>
            <a:fillRef idx="0"/>
            <a:effectRef idx="0"/>
            <a:fontRef idx="minor"/>
          </p:style>
        </p:sp>
        <p:sp>
          <p:nvSpPr>
            <p:cNvPr id="818" name="Google Shape;764;p30"/>
            <p:cNvSpPr/>
            <p:nvPr/>
          </p:nvSpPr>
          <p:spPr>
            <a:xfrm>
              <a:off x="831240" y="2284920"/>
              <a:ext cx="287280" cy="76680"/>
            </a:xfrm>
            <a:custGeom>
              <a:avLst/>
              <a:gdLst/>
              <a:ahLst/>
              <a:rect l="l" t="t" r="r" b="b"/>
              <a:pathLst>
                <a:path w="9026" h="2418">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w="0">
              <a:noFill/>
            </a:ln>
          </p:spPr>
          <p:style>
            <a:lnRef idx="0"/>
            <a:fillRef idx="0"/>
            <a:effectRef idx="0"/>
            <a:fontRef idx="minor"/>
          </p:style>
        </p:sp>
        <p:sp>
          <p:nvSpPr>
            <p:cNvPr id="819" name="Google Shape;765;p30"/>
            <p:cNvSpPr/>
            <p:nvPr/>
          </p:nvSpPr>
          <p:spPr>
            <a:xfrm>
              <a:off x="831240" y="2188080"/>
              <a:ext cx="287280" cy="76680"/>
            </a:xfrm>
            <a:custGeom>
              <a:avLst/>
              <a:gdLst/>
              <a:ahLst/>
              <a:rect l="l" t="t" r="r" b="b"/>
              <a:pathLst>
                <a:path w="9026" h="2418">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w="0">
              <a:noFill/>
            </a:ln>
          </p:spPr>
          <p:style>
            <a:lnRef idx="0"/>
            <a:fillRef idx="0"/>
            <a:effectRef idx="0"/>
            <a:fontRef idx="minor"/>
          </p:style>
        </p:sp>
      </p:grpSp>
      <p:grpSp>
        <p:nvGrpSpPr>
          <p:cNvPr id="820" name="Google Shape;766;p30"/>
          <p:cNvGrpSpPr/>
          <p:nvPr/>
        </p:nvGrpSpPr>
        <p:grpSpPr>
          <a:xfrm>
            <a:off x="804240" y="1502640"/>
            <a:ext cx="343080" cy="342000"/>
            <a:chOff x="804240" y="1502640"/>
            <a:chExt cx="343080" cy="342000"/>
          </a:xfrm>
        </p:grpSpPr>
        <p:sp>
          <p:nvSpPr>
            <p:cNvPr id="821" name="Google Shape;767;p30"/>
            <p:cNvSpPr/>
            <p:nvPr/>
          </p:nvSpPr>
          <p:spPr>
            <a:xfrm>
              <a:off x="913320" y="1634400"/>
              <a:ext cx="21600" cy="21240"/>
            </a:xfrm>
            <a:custGeom>
              <a:avLst/>
              <a:gdLst/>
              <a:ahLst/>
              <a:rect l="l" t="t" r="r" b="b"/>
              <a:pathLst>
                <a:path w="691" h="679">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w="0">
              <a:noFill/>
            </a:ln>
          </p:spPr>
          <p:style>
            <a:lnRef idx="0"/>
            <a:fillRef idx="0"/>
            <a:effectRef idx="0"/>
            <a:fontRef idx="minor"/>
          </p:style>
        </p:sp>
        <p:sp>
          <p:nvSpPr>
            <p:cNvPr id="822" name="Google Shape;768;p30"/>
            <p:cNvSpPr/>
            <p:nvPr/>
          </p:nvSpPr>
          <p:spPr>
            <a:xfrm>
              <a:off x="964800" y="1634400"/>
              <a:ext cx="21240" cy="21240"/>
            </a:xfrm>
            <a:custGeom>
              <a:avLst/>
              <a:gdLst/>
              <a:ahLst/>
              <a:rect l="l" t="t" r="r" b="b"/>
              <a:pathLst>
                <a:path w="680" h="679">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w="0">
              <a:noFill/>
            </a:ln>
          </p:spPr>
          <p:style>
            <a:lnRef idx="0"/>
            <a:fillRef idx="0"/>
            <a:effectRef idx="0"/>
            <a:fontRef idx="minor"/>
          </p:style>
        </p:sp>
        <p:sp>
          <p:nvSpPr>
            <p:cNvPr id="823" name="Google Shape;769;p30"/>
            <p:cNvSpPr/>
            <p:nvPr/>
          </p:nvSpPr>
          <p:spPr>
            <a:xfrm>
              <a:off x="1015920" y="1634400"/>
              <a:ext cx="21600" cy="21240"/>
            </a:xfrm>
            <a:custGeom>
              <a:avLst/>
              <a:gdLst/>
              <a:ahLst/>
              <a:rect l="l" t="t" r="r" b="b"/>
              <a:pathLst>
                <a:path w="692" h="679">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w="0">
              <a:noFill/>
            </a:ln>
          </p:spPr>
          <p:style>
            <a:lnRef idx="0"/>
            <a:fillRef idx="0"/>
            <a:effectRef idx="0"/>
            <a:fontRef idx="minor"/>
          </p:style>
        </p:sp>
        <p:sp>
          <p:nvSpPr>
            <p:cNvPr id="824" name="Google Shape;770;p30"/>
            <p:cNvSpPr/>
            <p:nvPr/>
          </p:nvSpPr>
          <p:spPr>
            <a:xfrm>
              <a:off x="804240" y="1502640"/>
              <a:ext cx="343080" cy="342000"/>
            </a:xfrm>
            <a:custGeom>
              <a:avLst/>
              <a:gdLst/>
              <a:ahLst/>
              <a:rect l="l" t="t" r="r" b="b"/>
              <a:pathLst>
                <a:path w="10776" h="10752">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w="0">
              <a:noFill/>
            </a:ln>
          </p:spPr>
          <p:style>
            <a:lnRef idx="0"/>
            <a:fillRef idx="0"/>
            <a:effectRef idx="0"/>
            <a:fontRef idx="minor"/>
          </p:style>
        </p:sp>
      </p:grpSp>
      <p:sp>
        <p:nvSpPr>
          <p:cNvPr id="825" name="Google Shape;771;p30"/>
          <p:cNvSpPr/>
          <p:nvPr/>
        </p:nvSpPr>
        <p:spPr>
          <a:xfrm>
            <a:off x="2678760" y="4114080"/>
            <a:ext cx="3073680" cy="273600"/>
          </a:xfrm>
          <a:prstGeom prst="rect">
            <a:avLst/>
          </a:prstGeom>
          <a:noFill/>
          <a:ln w="9525">
            <a:solidFill>
              <a:srgbClr val="ffffff"/>
            </a:solidFill>
            <a:round/>
          </a:ln>
        </p:spPr>
        <p:style>
          <a:lnRef idx="0"/>
          <a:fillRef idx="0"/>
          <a:effectRef idx="0"/>
          <a:fontRef idx="minor"/>
        </p:style>
      </p:sp>
      <p:sp>
        <p:nvSpPr>
          <p:cNvPr id="826" name="Google Shape;772;p30"/>
          <p:cNvSpPr/>
          <p:nvPr/>
        </p:nvSpPr>
        <p:spPr>
          <a:xfrm>
            <a:off x="2678760" y="4114080"/>
            <a:ext cx="2715480" cy="273600"/>
          </a:xfrm>
          <a:prstGeom prst="rect">
            <a:avLst/>
          </a:prstGeom>
          <a:solidFill>
            <a:schemeClr val="dk1"/>
          </a:solidFill>
          <a:ln w="9525">
            <a:solidFill>
              <a:srgbClr val="ffffff"/>
            </a:solidFill>
            <a:round/>
          </a:ln>
        </p:spPr>
        <p:style>
          <a:lnRef idx="0"/>
          <a:fillRef idx="0"/>
          <a:effectRef idx="0"/>
          <a:fontRef idx="minor"/>
        </p:style>
      </p:sp>
      <p:grpSp>
        <p:nvGrpSpPr>
          <p:cNvPr id="827" name="Google Shape;773;p30"/>
          <p:cNvGrpSpPr/>
          <p:nvPr/>
        </p:nvGrpSpPr>
        <p:grpSpPr>
          <a:xfrm>
            <a:off x="1502280" y="4022640"/>
            <a:ext cx="6921360" cy="456840"/>
            <a:chOff x="1502280" y="4022640"/>
            <a:chExt cx="6921360" cy="456840"/>
          </a:xfrm>
        </p:grpSpPr>
        <p:sp>
          <p:nvSpPr>
            <p:cNvPr id="828" name="Google Shape;774;p30"/>
            <p:cNvSpPr/>
            <p:nvPr/>
          </p:nvSpPr>
          <p:spPr>
            <a:xfrm>
              <a:off x="1502280" y="4022640"/>
              <a:ext cx="1176120" cy="45684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2200" spc="-1" strike="noStrike">
                  <a:solidFill>
                    <a:srgbClr val="ffffff"/>
                  </a:solidFill>
                  <a:latin typeface="Quantico"/>
                  <a:ea typeface="Quantico"/>
                </a:rPr>
                <a:t>{90%}</a:t>
              </a:r>
              <a:endParaRPr b="0" lang="en-IN" sz="2200" spc="-1" strike="noStrike">
                <a:latin typeface="Arial"/>
              </a:endParaRPr>
            </a:p>
          </p:txBody>
        </p:sp>
        <p:sp>
          <p:nvSpPr>
            <p:cNvPr id="829" name="Google Shape;775;p30"/>
            <p:cNvSpPr/>
            <p:nvPr/>
          </p:nvSpPr>
          <p:spPr>
            <a:xfrm>
              <a:off x="5752800" y="4022640"/>
              <a:ext cx="26708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Saturn was named after a Roman god</a:t>
              </a:r>
              <a:endParaRPr b="0" lang="en-IN" sz="1200" spc="-1" strike="noStrike">
                <a:latin typeface="Arial"/>
              </a:endParaRPr>
            </a:p>
          </p:txBody>
        </p:sp>
      </p:grpSp>
      <p:grpSp>
        <p:nvGrpSpPr>
          <p:cNvPr id="830" name="Google Shape;776;p30"/>
          <p:cNvGrpSpPr/>
          <p:nvPr/>
        </p:nvGrpSpPr>
        <p:grpSpPr>
          <a:xfrm>
            <a:off x="790200" y="4065840"/>
            <a:ext cx="370440" cy="370080"/>
            <a:chOff x="790200" y="4065840"/>
            <a:chExt cx="370440" cy="370080"/>
          </a:xfrm>
        </p:grpSpPr>
        <p:sp>
          <p:nvSpPr>
            <p:cNvPr id="831" name="Google Shape;777;p30"/>
            <p:cNvSpPr/>
            <p:nvPr/>
          </p:nvSpPr>
          <p:spPr>
            <a:xfrm>
              <a:off x="790200" y="4065840"/>
              <a:ext cx="284040" cy="284400"/>
            </a:xfrm>
            <a:custGeom>
              <a:avLst/>
              <a:gdLst/>
              <a:ahLst/>
              <a:rect l="l" t="t" r="r" b="b"/>
              <a:pathLst>
                <a:path w="8955" h="8967">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w="0">
              <a:noFill/>
            </a:ln>
          </p:spPr>
          <p:style>
            <a:lnRef idx="0"/>
            <a:fillRef idx="0"/>
            <a:effectRef idx="0"/>
            <a:fontRef idx="minor"/>
          </p:style>
        </p:sp>
        <p:sp>
          <p:nvSpPr>
            <p:cNvPr id="832" name="Google Shape;778;p30"/>
            <p:cNvSpPr/>
            <p:nvPr/>
          </p:nvSpPr>
          <p:spPr>
            <a:xfrm>
              <a:off x="885240" y="4143240"/>
              <a:ext cx="113040" cy="97920"/>
            </a:xfrm>
            <a:custGeom>
              <a:avLst/>
              <a:gdLst/>
              <a:ahLst/>
              <a:rect l="l" t="t" r="r" b="b"/>
              <a:pathLst>
                <a:path w="3573" h="3097">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w="0">
              <a:noFill/>
            </a:ln>
          </p:spPr>
          <p:style>
            <a:lnRef idx="0"/>
            <a:fillRef idx="0"/>
            <a:effectRef idx="0"/>
            <a:fontRef idx="minor"/>
          </p:style>
        </p:sp>
        <p:sp>
          <p:nvSpPr>
            <p:cNvPr id="833" name="Google Shape;779;p30"/>
            <p:cNvSpPr/>
            <p:nvPr/>
          </p:nvSpPr>
          <p:spPr>
            <a:xfrm>
              <a:off x="867600" y="4183920"/>
              <a:ext cx="106200" cy="90360"/>
            </a:xfrm>
            <a:custGeom>
              <a:avLst/>
              <a:gdLst/>
              <a:ahLst/>
              <a:rect l="l" t="t" r="r" b="b"/>
              <a:pathLst>
                <a:path w="3359" h="2858">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w="0">
              <a:noFill/>
            </a:ln>
          </p:spPr>
          <p:style>
            <a:lnRef idx="0"/>
            <a:fillRef idx="0"/>
            <a:effectRef idx="0"/>
            <a:fontRef idx="minor"/>
          </p:style>
        </p:sp>
        <p:sp>
          <p:nvSpPr>
            <p:cNvPr id="834" name="Google Shape;780;p30"/>
            <p:cNvSpPr/>
            <p:nvPr/>
          </p:nvSpPr>
          <p:spPr>
            <a:xfrm>
              <a:off x="969840" y="4245120"/>
              <a:ext cx="190800" cy="190800"/>
            </a:xfrm>
            <a:custGeom>
              <a:avLst/>
              <a:gdLst/>
              <a:ahLst/>
              <a:rect l="l" t="t" r="r" b="b"/>
              <a:pathLst>
                <a:path w="6025" h="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w="0">
              <a:noFill/>
            </a:ln>
          </p:spPr>
          <p:style>
            <a:lnRef idx="0"/>
            <a:fillRef idx="0"/>
            <a:effectRef idx="0"/>
            <a:fontRef idx="minor"/>
          </p:style>
        </p:sp>
        <p:sp>
          <p:nvSpPr>
            <p:cNvPr id="835" name="Google Shape;781;p30"/>
            <p:cNvSpPr/>
            <p:nvPr/>
          </p:nvSpPr>
          <p:spPr>
            <a:xfrm>
              <a:off x="1031760" y="4308480"/>
              <a:ext cx="64800" cy="64800"/>
            </a:xfrm>
            <a:custGeom>
              <a:avLst/>
              <a:gdLst/>
              <a:ahLst/>
              <a:rect l="l" t="t" r="r" b="b"/>
              <a:pathLst>
                <a:path w="2049" h="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w="0">
              <a:noFill/>
            </a:ln>
          </p:spPr>
          <p:style>
            <a:lnRef idx="0"/>
            <a:fillRef idx="0"/>
            <a:effectRef idx="0"/>
            <a:fontRef idx="minor"/>
          </p:style>
        </p:sp>
        <p:sp>
          <p:nvSpPr>
            <p:cNvPr id="836" name="Google Shape;782;p30"/>
            <p:cNvSpPr/>
            <p:nvPr/>
          </p:nvSpPr>
          <p:spPr>
            <a:xfrm>
              <a:off x="897840" y="4173480"/>
              <a:ext cx="70200" cy="70920"/>
            </a:xfrm>
            <a:custGeom>
              <a:avLst/>
              <a:gdLst/>
              <a:ahLst/>
              <a:rect l="l" t="t" r="r" b="b"/>
              <a:pathLst>
                <a:path w="2227" h="224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pic>
        <p:nvPicPr>
          <p:cNvPr id="838" name="Google Shape;788;p31" descr="">
            <a:hlinkClick r:id="rId1"/>
          </p:cNvPr>
          <p:cNvPicPr/>
          <p:nvPr/>
        </p:nvPicPr>
        <p:blipFill>
          <a:blip r:embed="rId2"/>
          <a:stretch/>
        </p:blipFill>
        <p:spPr>
          <a:xfrm>
            <a:off x="4393080" y="1598040"/>
            <a:ext cx="4030560" cy="2530080"/>
          </a:xfrm>
          <a:prstGeom prst="rect">
            <a:avLst/>
          </a:prstGeom>
          <a:ln w="0">
            <a:noFill/>
          </a:ln>
        </p:spPr>
      </p:pic>
      <p:sp>
        <p:nvSpPr>
          <p:cNvPr id="839" name="Google Shape;789;p31"/>
          <p:cNvSpPr/>
          <p:nvPr/>
        </p:nvSpPr>
        <p:spPr>
          <a:xfrm>
            <a:off x="4393080" y="4128480"/>
            <a:ext cx="4030560" cy="4798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900" spc="-1" strike="noStrike">
                <a:solidFill>
                  <a:srgbClr val="ffffff"/>
                </a:solidFill>
                <a:latin typeface="Source Code Pro"/>
                <a:ea typeface="Source Code Pro"/>
              </a:rPr>
              <a:t>Follow the link in the graph to modify its data and then paste the new one here. </a:t>
            </a:r>
            <a:r>
              <a:rPr b="1" lang="en" sz="900" spc="-1" strike="noStrike" u="sng">
                <a:solidFill>
                  <a:srgbClr val="ffffff"/>
                </a:solidFill>
                <a:uFillTx/>
                <a:latin typeface="Source Code Pro"/>
                <a:ea typeface="Source Code Pro"/>
                <a:hlinkClick r:id="rId3"/>
              </a:rPr>
              <a:t>For more info, click here</a:t>
            </a:r>
            <a:endParaRPr b="0" lang="en-IN" sz="900" spc="-1" strike="noStrike">
              <a:latin typeface="Arial"/>
            </a:endParaRPr>
          </a:p>
        </p:txBody>
      </p:sp>
      <p:grpSp>
        <p:nvGrpSpPr>
          <p:cNvPr id="840" name="Google Shape;790;p31"/>
          <p:cNvGrpSpPr/>
          <p:nvPr/>
        </p:nvGrpSpPr>
        <p:grpSpPr>
          <a:xfrm>
            <a:off x="951840" y="1598040"/>
            <a:ext cx="1501560" cy="1323360"/>
            <a:chOff x="951840" y="1598040"/>
            <a:chExt cx="1501560" cy="1323360"/>
          </a:xfrm>
        </p:grpSpPr>
        <p:sp>
          <p:nvSpPr>
            <p:cNvPr id="841" name="Google Shape;791;p31"/>
            <p:cNvSpPr/>
            <p:nvPr/>
          </p:nvSpPr>
          <p:spPr>
            <a:xfrm>
              <a:off x="951840" y="1598040"/>
              <a:ext cx="1501560" cy="7862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Our company</a:t>
              </a:r>
              <a:endParaRPr b="0" lang="en-IN" sz="2200" spc="-1" strike="noStrike">
                <a:latin typeface="Arial"/>
              </a:endParaRPr>
            </a:p>
          </p:txBody>
        </p:sp>
        <p:sp>
          <p:nvSpPr>
            <p:cNvPr id="842" name="Google Shape;792;p31"/>
            <p:cNvSpPr/>
            <p:nvPr/>
          </p:nvSpPr>
          <p:spPr>
            <a:xfrm>
              <a:off x="951840" y="2285640"/>
              <a:ext cx="1501560" cy="63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Earth is the third planet from the Sun</a:t>
              </a:r>
              <a:endParaRPr b="0" lang="en-IN" sz="1200" spc="-1" strike="noStrike">
                <a:latin typeface="Arial"/>
              </a:endParaRPr>
            </a:p>
          </p:txBody>
        </p:sp>
      </p:grpSp>
      <p:grpSp>
        <p:nvGrpSpPr>
          <p:cNvPr id="843" name="Google Shape;793;p31"/>
          <p:cNvGrpSpPr/>
          <p:nvPr/>
        </p:nvGrpSpPr>
        <p:grpSpPr>
          <a:xfrm>
            <a:off x="2891160" y="1598040"/>
            <a:ext cx="1501560" cy="1323000"/>
            <a:chOff x="2891160" y="1598040"/>
            <a:chExt cx="1501560" cy="1323000"/>
          </a:xfrm>
        </p:grpSpPr>
        <p:sp>
          <p:nvSpPr>
            <p:cNvPr id="844" name="Google Shape;794;p31"/>
            <p:cNvSpPr/>
            <p:nvPr/>
          </p:nvSpPr>
          <p:spPr>
            <a:xfrm>
              <a:off x="2891160" y="1598040"/>
              <a:ext cx="1501560" cy="7862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Their company</a:t>
              </a:r>
              <a:endParaRPr b="0" lang="en-IN" sz="2200" spc="-1" strike="noStrike">
                <a:latin typeface="Arial"/>
              </a:endParaRPr>
            </a:p>
          </p:txBody>
        </p:sp>
        <p:sp>
          <p:nvSpPr>
            <p:cNvPr id="845" name="Google Shape;795;p31"/>
            <p:cNvSpPr/>
            <p:nvPr/>
          </p:nvSpPr>
          <p:spPr>
            <a:xfrm>
              <a:off x="2891160" y="2281320"/>
              <a:ext cx="1501560" cy="6397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sp>
        <p:nvSpPr>
          <p:cNvPr id="846" name="Google Shape;796;p31"/>
          <p:cNvSpPr/>
          <p:nvPr/>
        </p:nvSpPr>
        <p:spPr>
          <a:xfrm>
            <a:off x="720000" y="1902600"/>
            <a:ext cx="231480" cy="231480"/>
          </a:xfrm>
          <a:prstGeom prst="rect">
            <a:avLst/>
          </a:prstGeom>
          <a:solidFill>
            <a:schemeClr val="lt2"/>
          </a:solidFill>
          <a:ln w="0">
            <a:noFill/>
          </a:ln>
        </p:spPr>
        <p:style>
          <a:lnRef idx="0"/>
          <a:fillRef idx="0"/>
          <a:effectRef idx="0"/>
          <a:fontRef idx="minor"/>
        </p:style>
      </p:sp>
      <p:sp>
        <p:nvSpPr>
          <p:cNvPr id="847" name="Google Shape;797;p31"/>
          <p:cNvSpPr/>
          <p:nvPr/>
        </p:nvSpPr>
        <p:spPr>
          <a:xfrm>
            <a:off x="2656800" y="1902600"/>
            <a:ext cx="231480" cy="231480"/>
          </a:xfrm>
          <a:prstGeom prst="rect">
            <a:avLst/>
          </a:prstGeom>
          <a:solidFill>
            <a:schemeClr val="accent1"/>
          </a:solidFill>
          <a:ln w="0">
            <a:noFill/>
          </a:ln>
        </p:spPr>
        <p:style>
          <a:lnRef idx="0"/>
          <a:fillRef idx="0"/>
          <a:effectRef idx="0"/>
          <a:fontRef idx="minor"/>
        </p:style>
      </p:sp>
      <p:grpSp>
        <p:nvGrpSpPr>
          <p:cNvPr id="848" name="Google Shape;798;p31"/>
          <p:cNvGrpSpPr/>
          <p:nvPr/>
        </p:nvGrpSpPr>
        <p:grpSpPr>
          <a:xfrm>
            <a:off x="835920" y="3445560"/>
            <a:ext cx="3440880" cy="1162440"/>
            <a:chOff x="835920" y="3445560"/>
            <a:chExt cx="3440880" cy="1162440"/>
          </a:xfrm>
        </p:grpSpPr>
        <p:sp>
          <p:nvSpPr>
            <p:cNvPr id="849" name="Google Shape;799;p31"/>
            <p:cNvSpPr/>
            <p:nvPr/>
          </p:nvSpPr>
          <p:spPr>
            <a:xfrm>
              <a:off x="835920" y="3445560"/>
              <a:ext cx="344088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Analysis</a:t>
              </a:r>
              <a:endParaRPr b="0" lang="en-IN" sz="2200" spc="-1" strike="noStrike">
                <a:latin typeface="Arial"/>
              </a:endParaRPr>
            </a:p>
          </p:txBody>
        </p:sp>
        <p:sp>
          <p:nvSpPr>
            <p:cNvPr id="850" name="Google Shape;800;p31"/>
            <p:cNvSpPr/>
            <p:nvPr/>
          </p:nvSpPr>
          <p:spPr>
            <a:xfrm>
              <a:off x="835920" y="3830400"/>
              <a:ext cx="3440880" cy="7776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Saturn is a gas giant and has several rings. It’s composed mostly of hydrogen and helium</a:t>
              </a:r>
              <a:endParaRPr b="0" lang="en-IN" sz="1200" spc="-1" strike="noStrike">
                <a:latin typeface="Arial"/>
              </a:endParaRPr>
            </a:p>
          </p:txBody>
        </p:sp>
      </p:gr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51" name="Google Shape;805;p32"/>
          <p:cNvGrpSpPr/>
          <p:nvPr/>
        </p:nvGrpSpPr>
        <p:grpSpPr>
          <a:xfrm>
            <a:off x="1178280" y="1401840"/>
            <a:ext cx="279000" cy="356760"/>
            <a:chOff x="1178280" y="1401840"/>
            <a:chExt cx="279000" cy="356760"/>
          </a:xfrm>
        </p:grpSpPr>
        <p:sp>
          <p:nvSpPr>
            <p:cNvPr id="852" name="Google Shape;806;p32"/>
            <p:cNvSpPr/>
            <p:nvPr/>
          </p:nvSpPr>
          <p:spPr>
            <a:xfrm>
              <a:off x="1244880" y="1701720"/>
              <a:ext cx="10080" cy="55080"/>
            </a:xfrm>
            <a:custGeom>
              <a:avLst/>
              <a:gdLst/>
              <a:ahLst/>
              <a:rect l="l" t="t" r="r" b="b"/>
              <a:pathLst>
                <a:path w="335" h="1751">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1"/>
            </a:solidFill>
            <a:ln w="0">
              <a:noFill/>
            </a:ln>
          </p:spPr>
          <p:style>
            <a:lnRef idx="0"/>
            <a:fillRef idx="0"/>
            <a:effectRef idx="0"/>
            <a:fontRef idx="minor"/>
          </p:style>
        </p:sp>
        <p:sp>
          <p:nvSpPr>
            <p:cNvPr id="853" name="Google Shape;807;p32"/>
            <p:cNvSpPr/>
            <p:nvPr/>
          </p:nvSpPr>
          <p:spPr>
            <a:xfrm>
              <a:off x="1378800" y="1701720"/>
              <a:ext cx="10080" cy="55080"/>
            </a:xfrm>
            <a:custGeom>
              <a:avLst/>
              <a:gdLst/>
              <a:ahLst/>
              <a:rect l="l" t="t" r="r" b="b"/>
              <a:pathLst>
                <a:path w="334" h="1751">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1"/>
            </a:solidFill>
            <a:ln w="0">
              <a:noFill/>
            </a:ln>
          </p:spPr>
          <p:style>
            <a:lnRef idx="0"/>
            <a:fillRef idx="0"/>
            <a:effectRef idx="0"/>
            <a:fontRef idx="minor"/>
          </p:style>
        </p:sp>
        <p:sp>
          <p:nvSpPr>
            <p:cNvPr id="854" name="Google Shape;808;p32"/>
            <p:cNvSpPr/>
            <p:nvPr/>
          </p:nvSpPr>
          <p:spPr>
            <a:xfrm>
              <a:off x="1178280" y="1401840"/>
              <a:ext cx="279000" cy="356760"/>
            </a:xfrm>
            <a:custGeom>
              <a:avLst/>
              <a:gdLst/>
              <a:ahLst/>
              <a:rect l="l" t="t" r="r" b="b"/>
              <a:pathLst>
                <a:path w="8823" h="11277">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1"/>
            </a:solidFill>
            <a:ln w="0">
              <a:noFill/>
            </a:ln>
          </p:spPr>
          <p:style>
            <a:lnRef idx="0"/>
            <a:fillRef idx="0"/>
            <a:effectRef idx="0"/>
            <a:fontRef idx="minor"/>
          </p:style>
        </p:sp>
        <p:sp>
          <p:nvSpPr>
            <p:cNvPr id="855" name="Google Shape;809;p32"/>
            <p:cNvSpPr/>
            <p:nvPr/>
          </p:nvSpPr>
          <p:spPr>
            <a:xfrm>
              <a:off x="1278360" y="1512720"/>
              <a:ext cx="9720" cy="15840"/>
            </a:xfrm>
            <a:custGeom>
              <a:avLst/>
              <a:gdLst/>
              <a:ahLst/>
              <a:rect l="l" t="t" r="r" b="b"/>
              <a:pathLst>
                <a:path w="322" h="513">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1"/>
            </a:solidFill>
            <a:ln w="0">
              <a:noFill/>
            </a:ln>
          </p:spPr>
          <p:style>
            <a:lnRef idx="0"/>
            <a:fillRef idx="0"/>
            <a:effectRef idx="0"/>
            <a:fontRef idx="minor"/>
          </p:style>
        </p:sp>
        <p:sp>
          <p:nvSpPr>
            <p:cNvPr id="856" name="Google Shape;810;p32"/>
            <p:cNvSpPr/>
            <p:nvPr/>
          </p:nvSpPr>
          <p:spPr>
            <a:xfrm>
              <a:off x="1345320" y="1512720"/>
              <a:ext cx="9720" cy="15840"/>
            </a:xfrm>
            <a:custGeom>
              <a:avLst/>
              <a:gdLst/>
              <a:ahLst/>
              <a:rect l="l" t="t" r="r" b="b"/>
              <a:pathLst>
                <a:path w="323" h="513">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1"/>
            </a:solidFill>
            <a:ln w="0">
              <a:noFill/>
            </a:ln>
          </p:spPr>
          <p:style>
            <a:lnRef idx="0"/>
            <a:fillRef idx="0"/>
            <a:effectRef idx="0"/>
            <a:fontRef idx="minor"/>
          </p:style>
        </p:sp>
        <p:sp>
          <p:nvSpPr>
            <p:cNvPr id="857" name="Google Shape;811;p32"/>
            <p:cNvSpPr/>
            <p:nvPr/>
          </p:nvSpPr>
          <p:spPr>
            <a:xfrm>
              <a:off x="1293840" y="1552320"/>
              <a:ext cx="45720" cy="15840"/>
            </a:xfrm>
            <a:custGeom>
              <a:avLst/>
              <a:gdLst/>
              <a:ahLst/>
              <a:rect l="l" t="t" r="r" b="b"/>
              <a:pathLst>
                <a:path w="1454" h="51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1"/>
            </a:solidFill>
            <a:ln w="0">
              <a:noFill/>
            </a:ln>
          </p:spPr>
          <p:style>
            <a:lnRef idx="0"/>
            <a:fillRef idx="0"/>
            <a:effectRef idx="0"/>
            <a:fontRef idx="minor"/>
          </p:style>
        </p:sp>
        <p:sp>
          <p:nvSpPr>
            <p:cNvPr id="858" name="Google Shape;812;p32"/>
            <p:cNvSpPr/>
            <p:nvPr/>
          </p:nvSpPr>
          <p:spPr>
            <a:xfrm>
              <a:off x="1272600" y="1495800"/>
              <a:ext cx="21600" cy="10080"/>
            </a:xfrm>
            <a:custGeom>
              <a:avLst/>
              <a:gdLst/>
              <a:ahLst/>
              <a:rect l="l" t="t" r="r" b="b"/>
              <a:pathLst>
                <a:path w="692" h="334">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1"/>
            </a:solidFill>
            <a:ln w="0">
              <a:noFill/>
            </a:ln>
          </p:spPr>
          <p:style>
            <a:lnRef idx="0"/>
            <a:fillRef idx="0"/>
            <a:effectRef idx="0"/>
            <a:fontRef idx="minor"/>
          </p:style>
        </p:sp>
        <p:sp>
          <p:nvSpPr>
            <p:cNvPr id="859" name="Google Shape;813;p32"/>
            <p:cNvSpPr/>
            <p:nvPr/>
          </p:nvSpPr>
          <p:spPr>
            <a:xfrm>
              <a:off x="1339920" y="1495800"/>
              <a:ext cx="21240" cy="10080"/>
            </a:xfrm>
            <a:custGeom>
              <a:avLst/>
              <a:gdLst/>
              <a:ahLst/>
              <a:rect l="l" t="t" r="r" b="b"/>
              <a:pathLst>
                <a:path w="679" h="334">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1"/>
            </a:solidFill>
            <a:ln w="0">
              <a:noFill/>
            </a:ln>
          </p:spPr>
          <p:style>
            <a:lnRef idx="0"/>
            <a:fillRef idx="0"/>
            <a:effectRef idx="0"/>
            <a:fontRef idx="minor"/>
          </p:style>
        </p:sp>
      </p:grpSp>
      <p:sp>
        <p:nvSpPr>
          <p:cNvPr id="860"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861" name="Google Shape;815;p32"/>
          <p:cNvGrpSpPr/>
          <p:nvPr/>
        </p:nvGrpSpPr>
        <p:grpSpPr>
          <a:xfrm>
            <a:off x="5297400" y="3073680"/>
            <a:ext cx="260640" cy="347400"/>
            <a:chOff x="5297400" y="3073680"/>
            <a:chExt cx="260640" cy="347400"/>
          </a:xfrm>
        </p:grpSpPr>
        <p:sp>
          <p:nvSpPr>
            <p:cNvPr id="862" name="Google Shape;816;p32"/>
            <p:cNvSpPr/>
            <p:nvPr/>
          </p:nvSpPr>
          <p:spPr>
            <a:xfrm>
              <a:off x="5297400" y="3073680"/>
              <a:ext cx="260640" cy="347400"/>
            </a:xfrm>
            <a:custGeom>
              <a:avLst/>
              <a:gdLst/>
              <a:ahLst/>
              <a:rect l="l" t="t" r="r" b="b"/>
              <a:pathLst>
                <a:path w="8241" h="10979">
                  <a:moveTo>
                    <a:pt x="1394" y="4680"/>
                  </a:moveTo>
                  <a:cubicBezTo>
                    <a:pt x="1477" y="4728"/>
                    <a:pt x="1573" y="4740"/>
                    <a:pt x="1668" y="4740"/>
                  </a:cubicBezTo>
                  <a:lnTo>
                    <a:pt x="1787" y="4740"/>
                  </a:lnTo>
                  <a:cubicBezTo>
                    <a:pt x="1858" y="5323"/>
                    <a:pt x="2156" y="5823"/>
                    <a:pt x="2561" y="6180"/>
                  </a:cubicBezTo>
                  <a:cubicBezTo>
                    <a:pt x="2468" y="6204"/>
                    <a:pt x="2384" y="6215"/>
                    <a:pt x="2308" y="6215"/>
                  </a:cubicBezTo>
                  <a:cubicBezTo>
                    <a:pt x="1897" y="6215"/>
                    <a:pt x="1727" y="5915"/>
                    <a:pt x="1727" y="5895"/>
                  </a:cubicBezTo>
                  <a:cubicBezTo>
                    <a:pt x="1692" y="5835"/>
                    <a:pt x="1632" y="5799"/>
                    <a:pt x="1573" y="5799"/>
                  </a:cubicBezTo>
                  <a:cubicBezTo>
                    <a:pt x="1546" y="5802"/>
                    <a:pt x="1520" y="5803"/>
                    <a:pt x="1495" y="5803"/>
                  </a:cubicBezTo>
                  <a:cubicBezTo>
                    <a:pt x="1123" y="5803"/>
                    <a:pt x="974" y="5562"/>
                    <a:pt x="918" y="5395"/>
                  </a:cubicBezTo>
                  <a:cubicBezTo>
                    <a:pt x="1144" y="5323"/>
                    <a:pt x="1394" y="5133"/>
                    <a:pt x="1394" y="4716"/>
                  </a:cubicBezTo>
                  <a:lnTo>
                    <a:pt x="1394" y="4680"/>
                  </a:lnTo>
                  <a:close/>
                  <a:moveTo>
                    <a:pt x="6871" y="4716"/>
                  </a:moveTo>
                  <a:lnTo>
                    <a:pt x="6871" y="4740"/>
                  </a:lnTo>
                  <a:cubicBezTo>
                    <a:pt x="6895" y="5144"/>
                    <a:pt x="7145" y="5335"/>
                    <a:pt x="7371" y="5418"/>
                  </a:cubicBezTo>
                  <a:cubicBezTo>
                    <a:pt x="7314" y="5566"/>
                    <a:pt x="7159" y="5813"/>
                    <a:pt x="6770" y="5813"/>
                  </a:cubicBezTo>
                  <a:cubicBezTo>
                    <a:pt x="6752" y="5813"/>
                    <a:pt x="6734" y="5812"/>
                    <a:pt x="6716" y="5811"/>
                  </a:cubicBezTo>
                  <a:cubicBezTo>
                    <a:pt x="6645" y="5811"/>
                    <a:pt x="6597" y="5847"/>
                    <a:pt x="6561" y="5906"/>
                  </a:cubicBezTo>
                  <a:cubicBezTo>
                    <a:pt x="6551" y="5917"/>
                    <a:pt x="6367" y="6237"/>
                    <a:pt x="5922" y="6237"/>
                  </a:cubicBezTo>
                  <a:cubicBezTo>
                    <a:pt x="5859" y="6237"/>
                    <a:pt x="5790" y="6231"/>
                    <a:pt x="5716" y="6216"/>
                  </a:cubicBezTo>
                  <a:cubicBezTo>
                    <a:pt x="6133" y="5847"/>
                    <a:pt x="6418" y="5335"/>
                    <a:pt x="6490" y="4775"/>
                  </a:cubicBezTo>
                  <a:lnTo>
                    <a:pt x="6609" y="4775"/>
                  </a:lnTo>
                  <a:cubicBezTo>
                    <a:pt x="6692" y="4775"/>
                    <a:pt x="6799" y="4740"/>
                    <a:pt x="6871" y="4716"/>
                  </a:cubicBezTo>
                  <a:close/>
                  <a:moveTo>
                    <a:pt x="4132" y="275"/>
                  </a:moveTo>
                  <a:cubicBezTo>
                    <a:pt x="4656" y="275"/>
                    <a:pt x="5002" y="382"/>
                    <a:pt x="5133" y="596"/>
                  </a:cubicBezTo>
                  <a:cubicBezTo>
                    <a:pt x="5204" y="715"/>
                    <a:pt x="5359" y="787"/>
                    <a:pt x="5502" y="811"/>
                  </a:cubicBezTo>
                  <a:cubicBezTo>
                    <a:pt x="6299" y="906"/>
                    <a:pt x="6871" y="1561"/>
                    <a:pt x="6871" y="2347"/>
                  </a:cubicBezTo>
                  <a:lnTo>
                    <a:pt x="6871" y="3632"/>
                  </a:lnTo>
                  <a:cubicBezTo>
                    <a:pt x="6799" y="3585"/>
                    <a:pt x="6692" y="3573"/>
                    <a:pt x="6609" y="3573"/>
                  </a:cubicBezTo>
                  <a:lnTo>
                    <a:pt x="6514" y="3573"/>
                  </a:lnTo>
                  <a:lnTo>
                    <a:pt x="6514" y="3394"/>
                  </a:lnTo>
                  <a:cubicBezTo>
                    <a:pt x="6514" y="2858"/>
                    <a:pt x="6240" y="2632"/>
                    <a:pt x="5942" y="2394"/>
                  </a:cubicBezTo>
                  <a:cubicBezTo>
                    <a:pt x="5823" y="2299"/>
                    <a:pt x="5704" y="2204"/>
                    <a:pt x="5585" y="2085"/>
                  </a:cubicBezTo>
                  <a:cubicBezTo>
                    <a:pt x="5555" y="2055"/>
                    <a:pt x="5514" y="2040"/>
                    <a:pt x="5472" y="2040"/>
                  </a:cubicBezTo>
                  <a:cubicBezTo>
                    <a:pt x="5430" y="2040"/>
                    <a:pt x="5388" y="2055"/>
                    <a:pt x="5359" y="2085"/>
                  </a:cubicBezTo>
                  <a:cubicBezTo>
                    <a:pt x="5299" y="2144"/>
                    <a:pt x="5299" y="2239"/>
                    <a:pt x="5359" y="2299"/>
                  </a:cubicBezTo>
                  <a:cubicBezTo>
                    <a:pt x="5490" y="2442"/>
                    <a:pt x="5621" y="2537"/>
                    <a:pt x="5740" y="2644"/>
                  </a:cubicBezTo>
                  <a:cubicBezTo>
                    <a:pt x="6025" y="2870"/>
                    <a:pt x="6204" y="3013"/>
                    <a:pt x="6204" y="3394"/>
                  </a:cubicBezTo>
                  <a:lnTo>
                    <a:pt x="6204" y="3728"/>
                  </a:lnTo>
                  <a:cubicBezTo>
                    <a:pt x="6204" y="3787"/>
                    <a:pt x="6240" y="3835"/>
                    <a:pt x="6276" y="3871"/>
                  </a:cubicBezTo>
                  <a:cubicBezTo>
                    <a:pt x="6323" y="3894"/>
                    <a:pt x="6323" y="3894"/>
                    <a:pt x="6490" y="3894"/>
                  </a:cubicBezTo>
                  <a:lnTo>
                    <a:pt x="6621" y="3894"/>
                  </a:lnTo>
                  <a:cubicBezTo>
                    <a:pt x="6776" y="3894"/>
                    <a:pt x="6895" y="4013"/>
                    <a:pt x="6895" y="4168"/>
                  </a:cubicBezTo>
                  <a:cubicBezTo>
                    <a:pt x="6895" y="4311"/>
                    <a:pt x="6776" y="4430"/>
                    <a:pt x="6621" y="4430"/>
                  </a:cubicBezTo>
                  <a:lnTo>
                    <a:pt x="6537" y="4430"/>
                  </a:lnTo>
                  <a:lnTo>
                    <a:pt x="6537" y="4418"/>
                  </a:lnTo>
                  <a:cubicBezTo>
                    <a:pt x="6537" y="4323"/>
                    <a:pt x="6454" y="4252"/>
                    <a:pt x="6371" y="4252"/>
                  </a:cubicBezTo>
                  <a:cubicBezTo>
                    <a:pt x="6276" y="4252"/>
                    <a:pt x="6204" y="4323"/>
                    <a:pt x="6204" y="4418"/>
                  </a:cubicBezTo>
                  <a:cubicBezTo>
                    <a:pt x="6204" y="5549"/>
                    <a:pt x="5287" y="6478"/>
                    <a:pt x="4132" y="6478"/>
                  </a:cubicBezTo>
                  <a:cubicBezTo>
                    <a:pt x="4118" y="6478"/>
                    <a:pt x="4104" y="6478"/>
                    <a:pt x="4090" y="6478"/>
                  </a:cubicBezTo>
                  <a:cubicBezTo>
                    <a:pt x="2979" y="6478"/>
                    <a:pt x="2085" y="5547"/>
                    <a:pt x="2085" y="4430"/>
                  </a:cubicBezTo>
                  <a:cubicBezTo>
                    <a:pt x="2085" y="4347"/>
                    <a:pt x="2013" y="4263"/>
                    <a:pt x="1918" y="4263"/>
                  </a:cubicBezTo>
                  <a:cubicBezTo>
                    <a:pt x="1834" y="4263"/>
                    <a:pt x="1751" y="4347"/>
                    <a:pt x="1751" y="4430"/>
                  </a:cubicBezTo>
                  <a:lnTo>
                    <a:pt x="1751" y="4442"/>
                  </a:lnTo>
                  <a:lnTo>
                    <a:pt x="1668" y="4442"/>
                  </a:lnTo>
                  <a:cubicBezTo>
                    <a:pt x="1513" y="4442"/>
                    <a:pt x="1394" y="4323"/>
                    <a:pt x="1394" y="4180"/>
                  </a:cubicBezTo>
                  <a:cubicBezTo>
                    <a:pt x="1394" y="4025"/>
                    <a:pt x="1513" y="3906"/>
                    <a:pt x="1668" y="3906"/>
                  </a:cubicBezTo>
                  <a:lnTo>
                    <a:pt x="1751" y="3906"/>
                  </a:lnTo>
                  <a:cubicBezTo>
                    <a:pt x="2037" y="3906"/>
                    <a:pt x="2263" y="3692"/>
                    <a:pt x="2263" y="3406"/>
                  </a:cubicBezTo>
                  <a:cubicBezTo>
                    <a:pt x="2263" y="3228"/>
                    <a:pt x="2346" y="3073"/>
                    <a:pt x="2501" y="2942"/>
                  </a:cubicBezTo>
                  <a:lnTo>
                    <a:pt x="2513" y="2954"/>
                  </a:lnTo>
                  <a:cubicBezTo>
                    <a:pt x="2549" y="2989"/>
                    <a:pt x="2585" y="3001"/>
                    <a:pt x="2632" y="3001"/>
                  </a:cubicBezTo>
                  <a:cubicBezTo>
                    <a:pt x="2680" y="3001"/>
                    <a:pt x="2704" y="2989"/>
                    <a:pt x="2739" y="2954"/>
                  </a:cubicBezTo>
                  <a:cubicBezTo>
                    <a:pt x="2799" y="2894"/>
                    <a:pt x="2811" y="2823"/>
                    <a:pt x="2763" y="2751"/>
                  </a:cubicBezTo>
                  <a:cubicBezTo>
                    <a:pt x="3085" y="2573"/>
                    <a:pt x="3513" y="2442"/>
                    <a:pt x="3930" y="2299"/>
                  </a:cubicBezTo>
                  <a:cubicBezTo>
                    <a:pt x="4644" y="2061"/>
                    <a:pt x="5323" y="1846"/>
                    <a:pt x="5502" y="1394"/>
                  </a:cubicBezTo>
                  <a:cubicBezTo>
                    <a:pt x="5537" y="1311"/>
                    <a:pt x="5502" y="1215"/>
                    <a:pt x="5418" y="1192"/>
                  </a:cubicBezTo>
                  <a:cubicBezTo>
                    <a:pt x="5393" y="1182"/>
                    <a:pt x="5369" y="1178"/>
                    <a:pt x="5347" y="1178"/>
                  </a:cubicBezTo>
                  <a:cubicBezTo>
                    <a:pt x="5283" y="1178"/>
                    <a:pt x="5230" y="1213"/>
                    <a:pt x="5204" y="1275"/>
                  </a:cubicBezTo>
                  <a:cubicBezTo>
                    <a:pt x="5085" y="1585"/>
                    <a:pt x="4454" y="1799"/>
                    <a:pt x="3823" y="1989"/>
                  </a:cubicBezTo>
                  <a:cubicBezTo>
                    <a:pt x="3382" y="2144"/>
                    <a:pt x="2906" y="2287"/>
                    <a:pt x="2549" y="2513"/>
                  </a:cubicBezTo>
                  <a:lnTo>
                    <a:pt x="2085" y="2025"/>
                  </a:lnTo>
                  <a:cubicBezTo>
                    <a:pt x="2049" y="1990"/>
                    <a:pt x="1997" y="1967"/>
                    <a:pt x="1947" y="1967"/>
                  </a:cubicBezTo>
                  <a:cubicBezTo>
                    <a:pt x="1914" y="1967"/>
                    <a:pt x="1882" y="1977"/>
                    <a:pt x="1858" y="2001"/>
                  </a:cubicBezTo>
                  <a:cubicBezTo>
                    <a:pt x="1799" y="2061"/>
                    <a:pt x="1787" y="2168"/>
                    <a:pt x="1846" y="2227"/>
                  </a:cubicBezTo>
                  <a:lnTo>
                    <a:pt x="2275" y="2692"/>
                  </a:lnTo>
                  <a:cubicBezTo>
                    <a:pt x="2073" y="2870"/>
                    <a:pt x="1930" y="3097"/>
                    <a:pt x="1930" y="3394"/>
                  </a:cubicBezTo>
                  <a:cubicBezTo>
                    <a:pt x="1930" y="3490"/>
                    <a:pt x="1858" y="3573"/>
                    <a:pt x="1751" y="3573"/>
                  </a:cubicBezTo>
                  <a:lnTo>
                    <a:pt x="1668" y="3573"/>
                  </a:lnTo>
                  <a:cubicBezTo>
                    <a:pt x="1573" y="3573"/>
                    <a:pt x="1477" y="3597"/>
                    <a:pt x="1394" y="3632"/>
                  </a:cubicBezTo>
                  <a:lnTo>
                    <a:pt x="1394" y="2692"/>
                  </a:lnTo>
                  <a:cubicBezTo>
                    <a:pt x="1394" y="1787"/>
                    <a:pt x="1906" y="1204"/>
                    <a:pt x="2335" y="894"/>
                  </a:cubicBezTo>
                  <a:cubicBezTo>
                    <a:pt x="2858" y="501"/>
                    <a:pt x="3525" y="275"/>
                    <a:pt x="4132" y="275"/>
                  </a:cubicBezTo>
                  <a:close/>
                  <a:moveTo>
                    <a:pt x="5013" y="6680"/>
                  </a:moveTo>
                  <a:lnTo>
                    <a:pt x="5013" y="7526"/>
                  </a:lnTo>
                  <a:cubicBezTo>
                    <a:pt x="5013" y="7633"/>
                    <a:pt x="5002" y="7716"/>
                    <a:pt x="4966" y="7811"/>
                  </a:cubicBezTo>
                  <a:cubicBezTo>
                    <a:pt x="4942" y="7895"/>
                    <a:pt x="4990" y="7990"/>
                    <a:pt x="5073" y="8014"/>
                  </a:cubicBezTo>
                  <a:cubicBezTo>
                    <a:pt x="5085" y="8014"/>
                    <a:pt x="5109" y="8038"/>
                    <a:pt x="5133" y="8038"/>
                  </a:cubicBezTo>
                  <a:cubicBezTo>
                    <a:pt x="5192" y="8038"/>
                    <a:pt x="5263" y="7990"/>
                    <a:pt x="5287" y="7931"/>
                  </a:cubicBezTo>
                  <a:cubicBezTo>
                    <a:pt x="5323" y="7800"/>
                    <a:pt x="5359" y="7681"/>
                    <a:pt x="5359" y="7526"/>
                  </a:cubicBezTo>
                  <a:lnTo>
                    <a:pt x="5359" y="7240"/>
                  </a:lnTo>
                  <a:lnTo>
                    <a:pt x="5787" y="7395"/>
                  </a:lnTo>
                  <a:cubicBezTo>
                    <a:pt x="5859" y="7419"/>
                    <a:pt x="5906" y="7478"/>
                    <a:pt x="5906" y="7561"/>
                  </a:cubicBezTo>
                  <a:cubicBezTo>
                    <a:pt x="5918" y="8133"/>
                    <a:pt x="5787" y="8633"/>
                    <a:pt x="5656" y="8931"/>
                  </a:cubicBezTo>
                  <a:cubicBezTo>
                    <a:pt x="5567" y="9130"/>
                    <a:pt x="5376" y="9255"/>
                    <a:pt x="5170" y="9255"/>
                  </a:cubicBezTo>
                  <a:cubicBezTo>
                    <a:pt x="5130" y="9255"/>
                    <a:pt x="5090" y="9250"/>
                    <a:pt x="5049" y="9240"/>
                  </a:cubicBezTo>
                  <a:lnTo>
                    <a:pt x="4180" y="9026"/>
                  </a:lnTo>
                  <a:lnTo>
                    <a:pt x="4109" y="9026"/>
                  </a:lnTo>
                  <a:lnTo>
                    <a:pt x="3239" y="9240"/>
                  </a:lnTo>
                  <a:cubicBezTo>
                    <a:pt x="3197" y="9250"/>
                    <a:pt x="3154" y="9255"/>
                    <a:pt x="3112" y="9255"/>
                  </a:cubicBezTo>
                  <a:cubicBezTo>
                    <a:pt x="2908" y="9255"/>
                    <a:pt x="2721" y="9138"/>
                    <a:pt x="2632" y="8931"/>
                  </a:cubicBezTo>
                  <a:cubicBezTo>
                    <a:pt x="2513" y="8633"/>
                    <a:pt x="2370" y="8133"/>
                    <a:pt x="2406" y="7538"/>
                  </a:cubicBezTo>
                  <a:cubicBezTo>
                    <a:pt x="2406" y="7466"/>
                    <a:pt x="2466" y="7407"/>
                    <a:pt x="2525" y="7383"/>
                  </a:cubicBezTo>
                  <a:lnTo>
                    <a:pt x="2966" y="7228"/>
                  </a:lnTo>
                  <a:lnTo>
                    <a:pt x="2966" y="7514"/>
                  </a:lnTo>
                  <a:cubicBezTo>
                    <a:pt x="2966" y="8169"/>
                    <a:pt x="3501" y="8704"/>
                    <a:pt x="4156" y="8704"/>
                  </a:cubicBezTo>
                  <a:cubicBezTo>
                    <a:pt x="4394" y="8704"/>
                    <a:pt x="4609" y="8633"/>
                    <a:pt x="4811" y="8514"/>
                  </a:cubicBezTo>
                  <a:cubicBezTo>
                    <a:pt x="4882" y="8466"/>
                    <a:pt x="4894" y="8359"/>
                    <a:pt x="4847" y="8288"/>
                  </a:cubicBezTo>
                  <a:cubicBezTo>
                    <a:pt x="4824" y="8242"/>
                    <a:pt x="4771" y="8215"/>
                    <a:pt x="4717" y="8215"/>
                  </a:cubicBezTo>
                  <a:cubicBezTo>
                    <a:pt x="4688" y="8215"/>
                    <a:pt x="4658" y="8223"/>
                    <a:pt x="4632" y="8240"/>
                  </a:cubicBezTo>
                  <a:cubicBezTo>
                    <a:pt x="4478" y="8335"/>
                    <a:pt x="4311" y="8395"/>
                    <a:pt x="4156" y="8395"/>
                  </a:cubicBezTo>
                  <a:cubicBezTo>
                    <a:pt x="3680" y="8395"/>
                    <a:pt x="3287" y="8002"/>
                    <a:pt x="3287" y="7526"/>
                  </a:cubicBezTo>
                  <a:lnTo>
                    <a:pt x="3287" y="6680"/>
                  </a:lnTo>
                  <a:cubicBezTo>
                    <a:pt x="3561" y="6788"/>
                    <a:pt x="3859" y="6847"/>
                    <a:pt x="4156" y="6847"/>
                  </a:cubicBezTo>
                  <a:cubicBezTo>
                    <a:pt x="4454" y="6847"/>
                    <a:pt x="4752" y="6788"/>
                    <a:pt x="5013" y="6680"/>
                  </a:cubicBezTo>
                  <a:close/>
                  <a:moveTo>
                    <a:pt x="4109" y="1"/>
                  </a:moveTo>
                  <a:cubicBezTo>
                    <a:pt x="3418" y="1"/>
                    <a:pt x="2680" y="251"/>
                    <a:pt x="2108" y="668"/>
                  </a:cubicBezTo>
                  <a:cubicBezTo>
                    <a:pt x="1620" y="1025"/>
                    <a:pt x="1037" y="1680"/>
                    <a:pt x="1037" y="2716"/>
                  </a:cubicBezTo>
                  <a:lnTo>
                    <a:pt x="1037" y="4728"/>
                  </a:lnTo>
                  <a:cubicBezTo>
                    <a:pt x="1037" y="5097"/>
                    <a:pt x="739" y="5133"/>
                    <a:pt x="680" y="5133"/>
                  </a:cubicBezTo>
                  <a:cubicBezTo>
                    <a:pt x="644" y="5133"/>
                    <a:pt x="596" y="5144"/>
                    <a:pt x="561" y="5192"/>
                  </a:cubicBezTo>
                  <a:cubicBezTo>
                    <a:pt x="537" y="5216"/>
                    <a:pt x="525" y="5264"/>
                    <a:pt x="525" y="5311"/>
                  </a:cubicBezTo>
                  <a:cubicBezTo>
                    <a:pt x="525" y="5323"/>
                    <a:pt x="608" y="6133"/>
                    <a:pt x="1442" y="6145"/>
                  </a:cubicBezTo>
                  <a:cubicBezTo>
                    <a:pt x="1501" y="6216"/>
                    <a:pt x="1596" y="6323"/>
                    <a:pt x="1739" y="6407"/>
                  </a:cubicBezTo>
                  <a:cubicBezTo>
                    <a:pt x="1874" y="6489"/>
                    <a:pt x="2069" y="6571"/>
                    <a:pt x="2325" y="6571"/>
                  </a:cubicBezTo>
                  <a:cubicBezTo>
                    <a:pt x="2477" y="6571"/>
                    <a:pt x="2651" y="6542"/>
                    <a:pt x="2847" y="6466"/>
                  </a:cubicBezTo>
                  <a:cubicBezTo>
                    <a:pt x="2870" y="6478"/>
                    <a:pt x="2882" y="6502"/>
                    <a:pt x="2918" y="6514"/>
                  </a:cubicBezTo>
                  <a:lnTo>
                    <a:pt x="2918" y="6895"/>
                  </a:lnTo>
                  <a:lnTo>
                    <a:pt x="2382" y="7073"/>
                  </a:lnTo>
                  <a:cubicBezTo>
                    <a:pt x="2192" y="7157"/>
                    <a:pt x="2049" y="7323"/>
                    <a:pt x="2037" y="7526"/>
                  </a:cubicBezTo>
                  <a:lnTo>
                    <a:pt x="2037" y="7561"/>
                  </a:lnTo>
                  <a:lnTo>
                    <a:pt x="787" y="8002"/>
                  </a:lnTo>
                  <a:cubicBezTo>
                    <a:pt x="310" y="8169"/>
                    <a:pt x="1" y="8609"/>
                    <a:pt x="1" y="9121"/>
                  </a:cubicBezTo>
                  <a:lnTo>
                    <a:pt x="1" y="10788"/>
                  </a:lnTo>
                  <a:cubicBezTo>
                    <a:pt x="1" y="10871"/>
                    <a:pt x="72" y="10955"/>
                    <a:pt x="168" y="10955"/>
                  </a:cubicBezTo>
                  <a:cubicBezTo>
                    <a:pt x="251" y="10955"/>
                    <a:pt x="322" y="10871"/>
                    <a:pt x="322" y="10788"/>
                  </a:cubicBezTo>
                  <a:lnTo>
                    <a:pt x="322" y="9121"/>
                  </a:lnTo>
                  <a:cubicBezTo>
                    <a:pt x="322" y="9014"/>
                    <a:pt x="346" y="8895"/>
                    <a:pt x="382" y="8812"/>
                  </a:cubicBezTo>
                  <a:lnTo>
                    <a:pt x="1203" y="9502"/>
                  </a:lnTo>
                  <a:cubicBezTo>
                    <a:pt x="1323" y="9609"/>
                    <a:pt x="1382" y="9740"/>
                    <a:pt x="1382" y="9907"/>
                  </a:cubicBezTo>
                  <a:lnTo>
                    <a:pt x="1382" y="10788"/>
                  </a:lnTo>
                  <a:cubicBezTo>
                    <a:pt x="1382" y="10871"/>
                    <a:pt x="1453" y="10955"/>
                    <a:pt x="1549" y="10955"/>
                  </a:cubicBezTo>
                  <a:cubicBezTo>
                    <a:pt x="1632" y="10955"/>
                    <a:pt x="1715" y="10871"/>
                    <a:pt x="1715" y="10788"/>
                  </a:cubicBezTo>
                  <a:lnTo>
                    <a:pt x="1715" y="9907"/>
                  </a:lnTo>
                  <a:cubicBezTo>
                    <a:pt x="1715" y="9657"/>
                    <a:pt x="1608" y="9431"/>
                    <a:pt x="1418" y="9264"/>
                  </a:cubicBezTo>
                  <a:lnTo>
                    <a:pt x="561" y="8538"/>
                  </a:lnTo>
                  <a:cubicBezTo>
                    <a:pt x="656" y="8431"/>
                    <a:pt x="775" y="8359"/>
                    <a:pt x="906" y="8312"/>
                  </a:cubicBezTo>
                  <a:lnTo>
                    <a:pt x="2037" y="7919"/>
                  </a:lnTo>
                  <a:cubicBezTo>
                    <a:pt x="2049" y="8419"/>
                    <a:pt x="2180" y="8824"/>
                    <a:pt x="2287" y="9085"/>
                  </a:cubicBezTo>
                  <a:cubicBezTo>
                    <a:pt x="2426" y="9414"/>
                    <a:pt x="2740" y="9609"/>
                    <a:pt x="3075" y="9609"/>
                  </a:cubicBezTo>
                  <a:cubicBezTo>
                    <a:pt x="3141" y="9609"/>
                    <a:pt x="3208" y="9601"/>
                    <a:pt x="3275" y="9586"/>
                  </a:cubicBezTo>
                  <a:lnTo>
                    <a:pt x="4085" y="9371"/>
                  </a:lnTo>
                  <a:lnTo>
                    <a:pt x="4906" y="9586"/>
                  </a:lnTo>
                  <a:cubicBezTo>
                    <a:pt x="4978" y="9597"/>
                    <a:pt x="5049" y="9609"/>
                    <a:pt x="5121" y="9609"/>
                  </a:cubicBezTo>
                  <a:cubicBezTo>
                    <a:pt x="5442" y="9609"/>
                    <a:pt x="5752" y="9419"/>
                    <a:pt x="5895" y="9085"/>
                  </a:cubicBezTo>
                  <a:cubicBezTo>
                    <a:pt x="6002" y="8824"/>
                    <a:pt x="6133" y="8419"/>
                    <a:pt x="6145" y="7931"/>
                  </a:cubicBezTo>
                  <a:lnTo>
                    <a:pt x="7276" y="8335"/>
                  </a:lnTo>
                  <a:cubicBezTo>
                    <a:pt x="7407" y="8371"/>
                    <a:pt x="7526" y="8466"/>
                    <a:pt x="7621" y="8550"/>
                  </a:cubicBezTo>
                  <a:lnTo>
                    <a:pt x="6764" y="9288"/>
                  </a:lnTo>
                  <a:cubicBezTo>
                    <a:pt x="6573" y="9443"/>
                    <a:pt x="6466" y="9669"/>
                    <a:pt x="6466" y="9919"/>
                  </a:cubicBezTo>
                  <a:lnTo>
                    <a:pt x="6466" y="10800"/>
                  </a:lnTo>
                  <a:cubicBezTo>
                    <a:pt x="6466" y="10895"/>
                    <a:pt x="6549" y="10967"/>
                    <a:pt x="6633" y="10967"/>
                  </a:cubicBezTo>
                  <a:cubicBezTo>
                    <a:pt x="6728" y="10967"/>
                    <a:pt x="6799" y="10895"/>
                    <a:pt x="6799" y="10800"/>
                  </a:cubicBezTo>
                  <a:lnTo>
                    <a:pt x="6799" y="9919"/>
                  </a:lnTo>
                  <a:cubicBezTo>
                    <a:pt x="6799" y="9776"/>
                    <a:pt x="6859" y="9621"/>
                    <a:pt x="6978" y="9526"/>
                  </a:cubicBezTo>
                  <a:lnTo>
                    <a:pt x="7776" y="8835"/>
                  </a:lnTo>
                  <a:cubicBezTo>
                    <a:pt x="7823" y="8943"/>
                    <a:pt x="7835" y="9050"/>
                    <a:pt x="7835" y="9145"/>
                  </a:cubicBezTo>
                  <a:lnTo>
                    <a:pt x="7835" y="10812"/>
                  </a:lnTo>
                  <a:cubicBezTo>
                    <a:pt x="7835" y="10907"/>
                    <a:pt x="7919" y="10979"/>
                    <a:pt x="8002" y="10979"/>
                  </a:cubicBezTo>
                  <a:cubicBezTo>
                    <a:pt x="8097" y="10979"/>
                    <a:pt x="8169" y="10907"/>
                    <a:pt x="8169" y="10812"/>
                  </a:cubicBezTo>
                  <a:lnTo>
                    <a:pt x="8169" y="9145"/>
                  </a:lnTo>
                  <a:cubicBezTo>
                    <a:pt x="8240" y="8597"/>
                    <a:pt x="7919" y="8133"/>
                    <a:pt x="7442" y="7978"/>
                  </a:cubicBezTo>
                  <a:lnTo>
                    <a:pt x="6204" y="7538"/>
                  </a:lnTo>
                  <a:lnTo>
                    <a:pt x="6204" y="7514"/>
                  </a:lnTo>
                  <a:cubicBezTo>
                    <a:pt x="6192" y="7300"/>
                    <a:pt x="6061" y="7121"/>
                    <a:pt x="5859" y="7061"/>
                  </a:cubicBezTo>
                  <a:lnTo>
                    <a:pt x="5323" y="6883"/>
                  </a:lnTo>
                  <a:lnTo>
                    <a:pt x="5323" y="6502"/>
                  </a:lnTo>
                  <a:cubicBezTo>
                    <a:pt x="5359" y="6478"/>
                    <a:pt x="5371" y="6466"/>
                    <a:pt x="5406" y="6454"/>
                  </a:cubicBezTo>
                  <a:cubicBezTo>
                    <a:pt x="5597" y="6526"/>
                    <a:pt x="5775" y="6561"/>
                    <a:pt x="5918" y="6561"/>
                  </a:cubicBezTo>
                  <a:cubicBezTo>
                    <a:pt x="6180" y="6561"/>
                    <a:pt x="6371" y="6490"/>
                    <a:pt x="6490" y="6407"/>
                  </a:cubicBezTo>
                  <a:cubicBezTo>
                    <a:pt x="6633" y="6323"/>
                    <a:pt x="6728" y="6216"/>
                    <a:pt x="6787" y="6145"/>
                  </a:cubicBezTo>
                  <a:cubicBezTo>
                    <a:pt x="7621" y="6133"/>
                    <a:pt x="7704" y="5323"/>
                    <a:pt x="7704" y="5311"/>
                  </a:cubicBezTo>
                  <a:cubicBezTo>
                    <a:pt x="7704" y="5264"/>
                    <a:pt x="7692" y="5216"/>
                    <a:pt x="7669" y="5192"/>
                  </a:cubicBezTo>
                  <a:cubicBezTo>
                    <a:pt x="7633" y="5156"/>
                    <a:pt x="7585" y="5133"/>
                    <a:pt x="7549" y="5133"/>
                  </a:cubicBezTo>
                  <a:cubicBezTo>
                    <a:pt x="7549" y="5133"/>
                    <a:pt x="7454" y="5133"/>
                    <a:pt x="7371" y="5073"/>
                  </a:cubicBezTo>
                  <a:cubicBezTo>
                    <a:pt x="7252" y="5014"/>
                    <a:pt x="7192" y="4894"/>
                    <a:pt x="7192" y="4728"/>
                  </a:cubicBezTo>
                  <a:lnTo>
                    <a:pt x="7192" y="2382"/>
                  </a:lnTo>
                  <a:cubicBezTo>
                    <a:pt x="7192" y="1430"/>
                    <a:pt x="6478" y="620"/>
                    <a:pt x="5525" y="513"/>
                  </a:cubicBezTo>
                  <a:cubicBezTo>
                    <a:pt x="5466" y="513"/>
                    <a:pt x="5406" y="489"/>
                    <a:pt x="5371" y="442"/>
                  </a:cubicBezTo>
                  <a:cubicBezTo>
                    <a:pt x="5180" y="144"/>
                    <a:pt x="4752" y="1"/>
                    <a:pt x="4109" y="1"/>
                  </a:cubicBezTo>
                  <a:close/>
                </a:path>
              </a:pathLst>
            </a:custGeom>
            <a:solidFill>
              <a:schemeClr val="dk1"/>
            </a:solidFill>
            <a:ln w="0">
              <a:noFill/>
            </a:ln>
          </p:spPr>
          <p:style>
            <a:lnRef idx="0"/>
            <a:fillRef idx="0"/>
            <a:effectRef idx="0"/>
            <a:fontRef idx="minor"/>
          </p:style>
        </p:sp>
        <p:sp>
          <p:nvSpPr>
            <p:cNvPr id="863" name="Google Shape;817;p32"/>
            <p:cNvSpPr/>
            <p:nvPr/>
          </p:nvSpPr>
          <p:spPr>
            <a:xfrm>
              <a:off x="5407200" y="3236400"/>
              <a:ext cx="43200" cy="15120"/>
            </a:xfrm>
            <a:custGeom>
              <a:avLst/>
              <a:gdLst/>
              <a:ahLst/>
              <a:rect l="l" t="t" r="r" b="b"/>
              <a:pathLst>
                <a:path w="1370" h="486">
                  <a:moveTo>
                    <a:pt x="173" y="1"/>
                  </a:moveTo>
                  <a:cubicBezTo>
                    <a:pt x="132" y="1"/>
                    <a:pt x="90" y="15"/>
                    <a:pt x="60" y="45"/>
                  </a:cubicBezTo>
                  <a:cubicBezTo>
                    <a:pt x="1" y="105"/>
                    <a:pt x="1" y="200"/>
                    <a:pt x="60" y="260"/>
                  </a:cubicBezTo>
                  <a:cubicBezTo>
                    <a:pt x="191" y="402"/>
                    <a:pt x="429" y="486"/>
                    <a:pt x="691" y="486"/>
                  </a:cubicBezTo>
                  <a:cubicBezTo>
                    <a:pt x="941" y="486"/>
                    <a:pt x="1179" y="414"/>
                    <a:pt x="1310" y="260"/>
                  </a:cubicBezTo>
                  <a:cubicBezTo>
                    <a:pt x="1370" y="200"/>
                    <a:pt x="1370" y="105"/>
                    <a:pt x="1310" y="45"/>
                  </a:cubicBezTo>
                  <a:cubicBezTo>
                    <a:pt x="1281" y="15"/>
                    <a:pt x="1239" y="1"/>
                    <a:pt x="1197" y="1"/>
                  </a:cubicBezTo>
                  <a:cubicBezTo>
                    <a:pt x="1156" y="1"/>
                    <a:pt x="1114" y="15"/>
                    <a:pt x="1084" y="45"/>
                  </a:cubicBezTo>
                  <a:cubicBezTo>
                    <a:pt x="1025" y="105"/>
                    <a:pt x="894" y="152"/>
                    <a:pt x="691" y="152"/>
                  </a:cubicBezTo>
                  <a:cubicBezTo>
                    <a:pt x="477" y="152"/>
                    <a:pt x="346" y="81"/>
                    <a:pt x="286" y="45"/>
                  </a:cubicBezTo>
                  <a:cubicBezTo>
                    <a:pt x="257" y="15"/>
                    <a:pt x="215" y="1"/>
                    <a:pt x="173" y="1"/>
                  </a:cubicBezTo>
                  <a:close/>
                </a:path>
              </a:pathLst>
            </a:custGeom>
            <a:solidFill>
              <a:schemeClr val="dk1"/>
            </a:solidFill>
            <a:ln w="0">
              <a:noFill/>
            </a:ln>
          </p:spPr>
          <p:style>
            <a:lnRef idx="0"/>
            <a:fillRef idx="0"/>
            <a:effectRef idx="0"/>
            <a:fontRef idx="minor"/>
          </p:style>
        </p:sp>
        <p:sp>
          <p:nvSpPr>
            <p:cNvPr id="864" name="Google Shape;818;p32"/>
            <p:cNvSpPr/>
            <p:nvPr/>
          </p:nvSpPr>
          <p:spPr>
            <a:xfrm>
              <a:off x="5391360" y="3198240"/>
              <a:ext cx="9720" cy="15120"/>
            </a:xfrm>
            <a:custGeom>
              <a:avLst/>
              <a:gdLst/>
              <a:ahLst/>
              <a:rect l="l" t="t" r="r" b="b"/>
              <a:pathLst>
                <a:path w="323" h="489">
                  <a:moveTo>
                    <a:pt x="155" y="0"/>
                  </a:moveTo>
                  <a:cubicBezTo>
                    <a:pt x="72" y="0"/>
                    <a:pt x="1" y="71"/>
                    <a:pt x="1" y="155"/>
                  </a:cubicBezTo>
                  <a:lnTo>
                    <a:pt x="1" y="322"/>
                  </a:lnTo>
                  <a:cubicBezTo>
                    <a:pt x="1" y="417"/>
                    <a:pt x="72" y="488"/>
                    <a:pt x="155" y="488"/>
                  </a:cubicBezTo>
                  <a:cubicBezTo>
                    <a:pt x="251" y="488"/>
                    <a:pt x="322" y="417"/>
                    <a:pt x="322" y="322"/>
                  </a:cubicBezTo>
                  <a:lnTo>
                    <a:pt x="322" y="155"/>
                  </a:lnTo>
                  <a:cubicBezTo>
                    <a:pt x="310" y="71"/>
                    <a:pt x="251" y="0"/>
                    <a:pt x="155" y="0"/>
                  </a:cubicBezTo>
                  <a:close/>
                </a:path>
              </a:pathLst>
            </a:custGeom>
            <a:solidFill>
              <a:schemeClr val="dk1"/>
            </a:solidFill>
            <a:ln w="0">
              <a:noFill/>
            </a:ln>
          </p:spPr>
          <p:style>
            <a:lnRef idx="0"/>
            <a:fillRef idx="0"/>
            <a:effectRef idx="0"/>
            <a:fontRef idx="minor"/>
          </p:style>
        </p:sp>
        <p:sp>
          <p:nvSpPr>
            <p:cNvPr id="865" name="Google Shape;819;p32"/>
            <p:cNvSpPr/>
            <p:nvPr/>
          </p:nvSpPr>
          <p:spPr>
            <a:xfrm>
              <a:off x="5455800" y="3198240"/>
              <a:ext cx="9720" cy="15120"/>
            </a:xfrm>
            <a:custGeom>
              <a:avLst/>
              <a:gdLst/>
              <a:ahLst/>
              <a:rect l="l" t="t" r="r" b="b"/>
              <a:pathLst>
                <a:path w="322" h="489">
                  <a:moveTo>
                    <a:pt x="167" y="0"/>
                  </a:moveTo>
                  <a:cubicBezTo>
                    <a:pt x="72" y="0"/>
                    <a:pt x="1" y="71"/>
                    <a:pt x="1" y="155"/>
                  </a:cubicBezTo>
                  <a:lnTo>
                    <a:pt x="1" y="322"/>
                  </a:lnTo>
                  <a:cubicBezTo>
                    <a:pt x="1" y="417"/>
                    <a:pt x="72" y="488"/>
                    <a:pt x="167" y="488"/>
                  </a:cubicBezTo>
                  <a:cubicBezTo>
                    <a:pt x="251" y="488"/>
                    <a:pt x="322" y="417"/>
                    <a:pt x="322" y="322"/>
                  </a:cubicBezTo>
                  <a:lnTo>
                    <a:pt x="322" y="155"/>
                  </a:lnTo>
                  <a:cubicBezTo>
                    <a:pt x="322" y="71"/>
                    <a:pt x="251" y="0"/>
                    <a:pt x="167" y="0"/>
                  </a:cubicBezTo>
                  <a:close/>
                </a:path>
              </a:pathLst>
            </a:custGeom>
            <a:solidFill>
              <a:schemeClr val="dk1"/>
            </a:solidFill>
            <a:ln w="0">
              <a:noFill/>
            </a:ln>
          </p:spPr>
          <p:style>
            <a:lnRef idx="0"/>
            <a:fillRef idx="0"/>
            <a:effectRef idx="0"/>
            <a:fontRef idx="minor"/>
          </p:style>
        </p:sp>
        <p:sp>
          <p:nvSpPr>
            <p:cNvPr id="866" name="Google Shape;820;p32"/>
            <p:cNvSpPr/>
            <p:nvPr/>
          </p:nvSpPr>
          <p:spPr>
            <a:xfrm>
              <a:off x="5385600" y="3182040"/>
              <a:ext cx="20880" cy="10080"/>
            </a:xfrm>
            <a:custGeom>
              <a:avLst/>
              <a:gdLst/>
              <a:ahLst/>
              <a:rect l="l" t="t" r="r" b="b"/>
              <a:pathLst>
                <a:path w="668" h="334">
                  <a:moveTo>
                    <a:pt x="156" y="0"/>
                  </a:moveTo>
                  <a:cubicBezTo>
                    <a:pt x="72" y="0"/>
                    <a:pt x="1" y="72"/>
                    <a:pt x="1" y="167"/>
                  </a:cubicBezTo>
                  <a:cubicBezTo>
                    <a:pt x="1" y="250"/>
                    <a:pt x="72" y="333"/>
                    <a:pt x="156" y="333"/>
                  </a:cubicBezTo>
                  <a:lnTo>
                    <a:pt x="501" y="333"/>
                  </a:lnTo>
                  <a:cubicBezTo>
                    <a:pt x="584" y="333"/>
                    <a:pt x="668" y="250"/>
                    <a:pt x="668" y="167"/>
                  </a:cubicBezTo>
                  <a:cubicBezTo>
                    <a:pt x="668" y="60"/>
                    <a:pt x="596" y="0"/>
                    <a:pt x="501" y="0"/>
                  </a:cubicBezTo>
                  <a:close/>
                </a:path>
              </a:pathLst>
            </a:custGeom>
            <a:solidFill>
              <a:schemeClr val="dk1"/>
            </a:solidFill>
            <a:ln w="0">
              <a:noFill/>
            </a:ln>
          </p:spPr>
          <p:style>
            <a:lnRef idx="0"/>
            <a:fillRef idx="0"/>
            <a:effectRef idx="0"/>
            <a:fontRef idx="minor"/>
          </p:style>
        </p:sp>
        <p:sp>
          <p:nvSpPr>
            <p:cNvPr id="867" name="Google Shape;821;p32"/>
            <p:cNvSpPr/>
            <p:nvPr/>
          </p:nvSpPr>
          <p:spPr>
            <a:xfrm>
              <a:off x="5450760" y="3182040"/>
              <a:ext cx="20880" cy="10080"/>
            </a:xfrm>
            <a:custGeom>
              <a:avLst/>
              <a:gdLst/>
              <a:ahLst/>
              <a:rect l="l" t="t" r="r" b="b"/>
              <a:pathLst>
                <a:path w="668" h="334">
                  <a:moveTo>
                    <a:pt x="168" y="0"/>
                  </a:moveTo>
                  <a:cubicBezTo>
                    <a:pt x="72" y="0"/>
                    <a:pt x="1" y="72"/>
                    <a:pt x="1" y="167"/>
                  </a:cubicBezTo>
                  <a:cubicBezTo>
                    <a:pt x="1" y="250"/>
                    <a:pt x="72" y="333"/>
                    <a:pt x="168" y="333"/>
                  </a:cubicBezTo>
                  <a:lnTo>
                    <a:pt x="513" y="333"/>
                  </a:lnTo>
                  <a:cubicBezTo>
                    <a:pt x="596" y="333"/>
                    <a:pt x="668" y="250"/>
                    <a:pt x="668" y="167"/>
                  </a:cubicBezTo>
                  <a:cubicBezTo>
                    <a:pt x="668" y="60"/>
                    <a:pt x="596" y="0"/>
                    <a:pt x="513" y="0"/>
                  </a:cubicBezTo>
                  <a:close/>
                </a:path>
              </a:pathLst>
            </a:custGeom>
            <a:solidFill>
              <a:schemeClr val="dk1"/>
            </a:solidFill>
            <a:ln w="0">
              <a:noFill/>
            </a:ln>
          </p:spPr>
          <p:style>
            <a:lnRef idx="0"/>
            <a:fillRef idx="0"/>
            <a:effectRef idx="0"/>
            <a:fontRef idx="minor"/>
          </p:style>
        </p:sp>
      </p:grpSp>
      <p:grpSp>
        <p:nvGrpSpPr>
          <p:cNvPr id="868" name="Google Shape;822;p32"/>
          <p:cNvGrpSpPr/>
          <p:nvPr/>
        </p:nvGrpSpPr>
        <p:grpSpPr>
          <a:xfrm>
            <a:off x="1186200" y="3070800"/>
            <a:ext cx="264600" cy="353160"/>
            <a:chOff x="1186200" y="3070800"/>
            <a:chExt cx="264600" cy="353160"/>
          </a:xfrm>
        </p:grpSpPr>
        <p:sp>
          <p:nvSpPr>
            <p:cNvPr id="869" name="Google Shape;823;p32"/>
            <p:cNvSpPr/>
            <p:nvPr/>
          </p:nvSpPr>
          <p:spPr>
            <a:xfrm>
              <a:off x="1186200" y="3070800"/>
              <a:ext cx="264600" cy="353160"/>
            </a:xfrm>
            <a:custGeom>
              <a:avLst/>
              <a:gdLst/>
              <a:ahLst/>
              <a:rect l="l" t="t" r="r" b="b"/>
              <a:pathLst>
                <a:path w="8359" h="11157">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dk1"/>
            </a:solidFill>
            <a:ln w="0">
              <a:noFill/>
            </a:ln>
          </p:spPr>
          <p:style>
            <a:lnRef idx="0"/>
            <a:fillRef idx="0"/>
            <a:effectRef idx="0"/>
            <a:fontRef idx="minor"/>
          </p:style>
        </p:sp>
        <p:sp>
          <p:nvSpPr>
            <p:cNvPr id="870" name="Google Shape;824;p32"/>
            <p:cNvSpPr/>
            <p:nvPr/>
          </p:nvSpPr>
          <p:spPr>
            <a:xfrm>
              <a:off x="1297800" y="3243240"/>
              <a:ext cx="43200" cy="15120"/>
            </a:xfrm>
            <a:custGeom>
              <a:avLst/>
              <a:gdLst/>
              <a:ahLst/>
              <a:rect l="l" t="t" r="r" b="b"/>
              <a:pathLst>
                <a:path w="1370" h="486">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dk1"/>
            </a:solidFill>
            <a:ln w="0">
              <a:noFill/>
            </a:ln>
          </p:spPr>
          <p:style>
            <a:lnRef idx="0"/>
            <a:fillRef idx="0"/>
            <a:effectRef idx="0"/>
            <a:fontRef idx="minor"/>
          </p:style>
        </p:sp>
        <p:sp>
          <p:nvSpPr>
            <p:cNvPr id="871" name="Google Shape;825;p32"/>
            <p:cNvSpPr/>
            <p:nvPr/>
          </p:nvSpPr>
          <p:spPr>
            <a:xfrm>
              <a:off x="1357560" y="3397320"/>
              <a:ext cx="9720" cy="26640"/>
            </a:xfrm>
            <a:custGeom>
              <a:avLst/>
              <a:gdLst/>
              <a:ahLst/>
              <a:rect l="l" t="t" r="r" b="b"/>
              <a:pathLst>
                <a:path w="322" h="847">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dk1"/>
            </a:solidFill>
            <a:ln w="0">
              <a:noFill/>
            </a:ln>
          </p:spPr>
          <p:style>
            <a:lnRef idx="0"/>
            <a:fillRef idx="0"/>
            <a:effectRef idx="0"/>
            <a:fontRef idx="minor"/>
          </p:style>
        </p:sp>
        <p:sp>
          <p:nvSpPr>
            <p:cNvPr id="872" name="Google Shape;826;p32"/>
            <p:cNvSpPr/>
            <p:nvPr/>
          </p:nvSpPr>
          <p:spPr>
            <a:xfrm>
              <a:off x="1280880" y="3198600"/>
              <a:ext cx="10080" cy="15840"/>
            </a:xfrm>
            <a:custGeom>
              <a:avLst/>
              <a:gdLst/>
              <a:ahLst/>
              <a:rect l="l" t="t" r="r" b="b"/>
              <a:pathLst>
                <a:path w="334" h="513">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dk1"/>
            </a:solidFill>
            <a:ln w="0">
              <a:noFill/>
            </a:ln>
          </p:spPr>
          <p:style>
            <a:lnRef idx="0"/>
            <a:fillRef idx="0"/>
            <a:effectRef idx="0"/>
            <a:fontRef idx="minor"/>
          </p:style>
        </p:sp>
        <p:sp>
          <p:nvSpPr>
            <p:cNvPr id="873" name="Google Shape;827;p32"/>
            <p:cNvSpPr/>
            <p:nvPr/>
          </p:nvSpPr>
          <p:spPr>
            <a:xfrm>
              <a:off x="1346760" y="3198600"/>
              <a:ext cx="10080" cy="15840"/>
            </a:xfrm>
            <a:custGeom>
              <a:avLst/>
              <a:gdLst/>
              <a:ahLst/>
              <a:rect l="l" t="t" r="r" b="b"/>
              <a:pathLst>
                <a:path w="334" h="513">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dk1"/>
            </a:solidFill>
            <a:ln w="0">
              <a:noFill/>
            </a:ln>
          </p:spPr>
          <p:style>
            <a:lnRef idx="0"/>
            <a:fillRef idx="0"/>
            <a:effectRef idx="0"/>
            <a:fontRef idx="minor"/>
          </p:style>
        </p:sp>
        <p:sp>
          <p:nvSpPr>
            <p:cNvPr id="874" name="Google Shape;828;p32"/>
            <p:cNvSpPr/>
            <p:nvPr/>
          </p:nvSpPr>
          <p:spPr>
            <a:xfrm>
              <a:off x="1275120" y="3182040"/>
              <a:ext cx="15840" cy="10080"/>
            </a:xfrm>
            <a:custGeom>
              <a:avLst/>
              <a:gdLst/>
              <a:ahLst/>
              <a:rect l="l" t="t" r="r" b="b"/>
              <a:pathLst>
                <a:path w="513" h="334">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dk1"/>
            </a:solidFill>
            <a:ln w="0">
              <a:noFill/>
            </a:ln>
          </p:spPr>
          <p:style>
            <a:lnRef idx="0"/>
            <a:fillRef idx="0"/>
            <a:effectRef idx="0"/>
            <a:fontRef idx="minor"/>
          </p:style>
        </p:sp>
        <p:sp>
          <p:nvSpPr>
            <p:cNvPr id="875" name="Google Shape;829;p32"/>
            <p:cNvSpPr/>
            <p:nvPr/>
          </p:nvSpPr>
          <p:spPr>
            <a:xfrm>
              <a:off x="1346400" y="3181680"/>
              <a:ext cx="15840" cy="10080"/>
            </a:xfrm>
            <a:custGeom>
              <a:avLst/>
              <a:gdLst/>
              <a:ahLst/>
              <a:rect l="l" t="t" r="r" b="b"/>
              <a:pathLst>
                <a:path w="512" h="335">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dk1"/>
            </a:solidFill>
            <a:ln w="0">
              <a:noFill/>
            </a:ln>
          </p:spPr>
          <p:style>
            <a:lnRef idx="0"/>
            <a:fillRef idx="0"/>
            <a:effectRef idx="0"/>
            <a:fontRef idx="minor"/>
          </p:style>
        </p:sp>
      </p:grpSp>
      <p:grpSp>
        <p:nvGrpSpPr>
          <p:cNvPr id="876" name="Google Shape;830;p32"/>
          <p:cNvGrpSpPr/>
          <p:nvPr/>
        </p:nvGrpSpPr>
        <p:grpSpPr>
          <a:xfrm>
            <a:off x="5266440" y="1402560"/>
            <a:ext cx="322920" cy="355680"/>
            <a:chOff x="5266440" y="1402560"/>
            <a:chExt cx="322920" cy="355680"/>
          </a:xfrm>
        </p:grpSpPr>
        <p:sp>
          <p:nvSpPr>
            <p:cNvPr id="877" name="Google Shape;831;p32"/>
            <p:cNvSpPr/>
            <p:nvPr/>
          </p:nvSpPr>
          <p:spPr>
            <a:xfrm>
              <a:off x="5389200" y="1514160"/>
              <a:ext cx="10080" cy="15840"/>
            </a:xfrm>
            <a:custGeom>
              <a:avLst/>
              <a:gdLst/>
              <a:ahLst/>
              <a:rect l="l" t="t" r="r" b="b"/>
              <a:pathLst>
                <a:path w="334" h="513">
                  <a:moveTo>
                    <a:pt x="167" y="1"/>
                  </a:moveTo>
                  <a:cubicBezTo>
                    <a:pt x="84" y="1"/>
                    <a:pt x="0" y="72"/>
                    <a:pt x="0" y="168"/>
                  </a:cubicBezTo>
                  <a:lnTo>
                    <a:pt x="0" y="346"/>
                  </a:lnTo>
                  <a:cubicBezTo>
                    <a:pt x="0" y="429"/>
                    <a:pt x="84" y="513"/>
                    <a:pt x="167" y="513"/>
                  </a:cubicBezTo>
                  <a:cubicBezTo>
                    <a:pt x="250" y="513"/>
                    <a:pt x="334" y="429"/>
                    <a:pt x="334" y="346"/>
                  </a:cubicBezTo>
                  <a:lnTo>
                    <a:pt x="334" y="168"/>
                  </a:lnTo>
                  <a:cubicBezTo>
                    <a:pt x="334" y="72"/>
                    <a:pt x="262" y="1"/>
                    <a:pt x="167" y="1"/>
                  </a:cubicBezTo>
                  <a:close/>
                </a:path>
              </a:pathLst>
            </a:custGeom>
            <a:solidFill>
              <a:schemeClr val="dk1"/>
            </a:solidFill>
            <a:ln w="0">
              <a:noFill/>
            </a:ln>
          </p:spPr>
          <p:style>
            <a:lnRef idx="0"/>
            <a:fillRef idx="0"/>
            <a:effectRef idx="0"/>
            <a:fontRef idx="minor"/>
          </p:style>
        </p:sp>
        <p:sp>
          <p:nvSpPr>
            <p:cNvPr id="878" name="Google Shape;832;p32"/>
            <p:cNvSpPr/>
            <p:nvPr/>
          </p:nvSpPr>
          <p:spPr>
            <a:xfrm>
              <a:off x="5456520" y="1514160"/>
              <a:ext cx="9720" cy="15840"/>
            </a:xfrm>
            <a:custGeom>
              <a:avLst/>
              <a:gdLst/>
              <a:ahLst/>
              <a:rect l="l" t="t" r="r" b="b"/>
              <a:pathLst>
                <a:path w="323" h="513">
                  <a:moveTo>
                    <a:pt x="167" y="1"/>
                  </a:moveTo>
                  <a:cubicBezTo>
                    <a:pt x="72" y="1"/>
                    <a:pt x="1" y="72"/>
                    <a:pt x="1" y="168"/>
                  </a:cubicBezTo>
                  <a:lnTo>
                    <a:pt x="1" y="346"/>
                  </a:lnTo>
                  <a:cubicBezTo>
                    <a:pt x="1" y="429"/>
                    <a:pt x="72" y="513"/>
                    <a:pt x="167" y="513"/>
                  </a:cubicBezTo>
                  <a:cubicBezTo>
                    <a:pt x="251" y="513"/>
                    <a:pt x="322" y="429"/>
                    <a:pt x="322" y="346"/>
                  </a:cubicBezTo>
                  <a:lnTo>
                    <a:pt x="322" y="168"/>
                  </a:lnTo>
                  <a:cubicBezTo>
                    <a:pt x="322" y="72"/>
                    <a:pt x="251" y="1"/>
                    <a:pt x="167" y="1"/>
                  </a:cubicBezTo>
                  <a:close/>
                </a:path>
              </a:pathLst>
            </a:custGeom>
            <a:solidFill>
              <a:schemeClr val="dk1"/>
            </a:solidFill>
            <a:ln w="0">
              <a:noFill/>
            </a:ln>
          </p:spPr>
          <p:style>
            <a:lnRef idx="0"/>
            <a:fillRef idx="0"/>
            <a:effectRef idx="0"/>
            <a:fontRef idx="minor"/>
          </p:style>
        </p:sp>
        <p:sp>
          <p:nvSpPr>
            <p:cNvPr id="879" name="Google Shape;833;p32"/>
            <p:cNvSpPr/>
            <p:nvPr/>
          </p:nvSpPr>
          <p:spPr>
            <a:xfrm>
              <a:off x="5405040" y="1553400"/>
              <a:ext cx="45360" cy="15480"/>
            </a:xfrm>
            <a:custGeom>
              <a:avLst/>
              <a:gdLst/>
              <a:ahLst/>
              <a:rect l="l" t="t" r="r" b="b"/>
              <a:pathLst>
                <a:path w="1442" h="498">
                  <a:moveTo>
                    <a:pt x="183" y="0"/>
                  </a:moveTo>
                  <a:cubicBezTo>
                    <a:pt x="140" y="0"/>
                    <a:pt x="96" y="15"/>
                    <a:pt x="60" y="45"/>
                  </a:cubicBezTo>
                  <a:cubicBezTo>
                    <a:pt x="0" y="104"/>
                    <a:pt x="0" y="199"/>
                    <a:pt x="60" y="283"/>
                  </a:cubicBezTo>
                  <a:cubicBezTo>
                    <a:pt x="203" y="414"/>
                    <a:pt x="441" y="497"/>
                    <a:pt x="691" y="497"/>
                  </a:cubicBezTo>
                  <a:cubicBezTo>
                    <a:pt x="965" y="497"/>
                    <a:pt x="1203" y="414"/>
                    <a:pt x="1334" y="283"/>
                  </a:cubicBezTo>
                  <a:cubicBezTo>
                    <a:pt x="1441" y="199"/>
                    <a:pt x="1441" y="104"/>
                    <a:pt x="1370" y="45"/>
                  </a:cubicBezTo>
                  <a:cubicBezTo>
                    <a:pt x="1340" y="15"/>
                    <a:pt x="1298" y="0"/>
                    <a:pt x="1255" y="0"/>
                  </a:cubicBezTo>
                  <a:cubicBezTo>
                    <a:pt x="1212" y="0"/>
                    <a:pt x="1167" y="15"/>
                    <a:pt x="1131" y="45"/>
                  </a:cubicBezTo>
                  <a:cubicBezTo>
                    <a:pt x="1072" y="104"/>
                    <a:pt x="917" y="176"/>
                    <a:pt x="715" y="176"/>
                  </a:cubicBezTo>
                  <a:cubicBezTo>
                    <a:pt x="500" y="176"/>
                    <a:pt x="358" y="104"/>
                    <a:pt x="298" y="45"/>
                  </a:cubicBezTo>
                  <a:cubicBezTo>
                    <a:pt x="268" y="15"/>
                    <a:pt x="227" y="0"/>
                    <a:pt x="183" y="0"/>
                  </a:cubicBezTo>
                  <a:close/>
                </a:path>
              </a:pathLst>
            </a:custGeom>
            <a:solidFill>
              <a:schemeClr val="dk1"/>
            </a:solidFill>
            <a:ln w="0">
              <a:noFill/>
            </a:ln>
          </p:spPr>
          <p:style>
            <a:lnRef idx="0"/>
            <a:fillRef idx="0"/>
            <a:effectRef idx="0"/>
            <a:fontRef idx="minor"/>
          </p:style>
        </p:sp>
        <p:sp>
          <p:nvSpPr>
            <p:cNvPr id="880" name="Google Shape;834;p32"/>
            <p:cNvSpPr/>
            <p:nvPr/>
          </p:nvSpPr>
          <p:spPr>
            <a:xfrm>
              <a:off x="5266440" y="1402560"/>
              <a:ext cx="322920" cy="354960"/>
            </a:xfrm>
            <a:custGeom>
              <a:avLst/>
              <a:gdLst/>
              <a:ahLst/>
              <a:rect l="l" t="t" r="r" b="b"/>
              <a:pathLst>
                <a:path w="10205" h="11217">
                  <a:moveTo>
                    <a:pt x="7026" y="334"/>
                  </a:moveTo>
                  <a:cubicBezTo>
                    <a:pt x="7323" y="334"/>
                    <a:pt x="7561" y="572"/>
                    <a:pt x="7561" y="870"/>
                  </a:cubicBezTo>
                  <a:lnTo>
                    <a:pt x="7561" y="3346"/>
                  </a:lnTo>
                  <a:lnTo>
                    <a:pt x="7371" y="3346"/>
                  </a:lnTo>
                  <a:cubicBezTo>
                    <a:pt x="7264" y="3346"/>
                    <a:pt x="7180" y="3251"/>
                    <a:pt x="7180" y="3156"/>
                  </a:cubicBezTo>
                  <a:lnTo>
                    <a:pt x="7180" y="2632"/>
                  </a:lnTo>
                  <a:cubicBezTo>
                    <a:pt x="7180" y="2156"/>
                    <a:pt x="6787" y="1763"/>
                    <a:pt x="6311" y="1763"/>
                  </a:cubicBezTo>
                  <a:lnTo>
                    <a:pt x="4561" y="1763"/>
                  </a:lnTo>
                  <a:cubicBezTo>
                    <a:pt x="4466" y="1763"/>
                    <a:pt x="4394" y="1846"/>
                    <a:pt x="4394" y="1929"/>
                  </a:cubicBezTo>
                  <a:cubicBezTo>
                    <a:pt x="4394" y="2025"/>
                    <a:pt x="4466" y="2096"/>
                    <a:pt x="4561" y="2096"/>
                  </a:cubicBezTo>
                  <a:lnTo>
                    <a:pt x="6311" y="2096"/>
                  </a:lnTo>
                  <a:cubicBezTo>
                    <a:pt x="6609" y="2096"/>
                    <a:pt x="6847" y="2334"/>
                    <a:pt x="6847" y="2632"/>
                  </a:cubicBezTo>
                  <a:lnTo>
                    <a:pt x="6847" y="3156"/>
                  </a:lnTo>
                  <a:cubicBezTo>
                    <a:pt x="6847" y="3441"/>
                    <a:pt x="7085" y="3680"/>
                    <a:pt x="7371" y="3680"/>
                  </a:cubicBezTo>
                  <a:lnTo>
                    <a:pt x="7633" y="3680"/>
                  </a:lnTo>
                  <a:cubicBezTo>
                    <a:pt x="7704" y="3680"/>
                    <a:pt x="7788" y="3703"/>
                    <a:pt x="7847" y="3763"/>
                  </a:cubicBezTo>
                  <a:cubicBezTo>
                    <a:pt x="7907" y="3822"/>
                    <a:pt x="7919" y="3894"/>
                    <a:pt x="7919" y="3977"/>
                  </a:cubicBezTo>
                  <a:cubicBezTo>
                    <a:pt x="7907" y="4108"/>
                    <a:pt x="7776" y="4227"/>
                    <a:pt x="7621" y="4227"/>
                  </a:cubicBezTo>
                  <a:lnTo>
                    <a:pt x="7549" y="4227"/>
                  </a:lnTo>
                  <a:lnTo>
                    <a:pt x="7549" y="4215"/>
                  </a:lnTo>
                  <a:cubicBezTo>
                    <a:pt x="7549" y="4120"/>
                    <a:pt x="7478" y="4049"/>
                    <a:pt x="7383" y="4049"/>
                  </a:cubicBezTo>
                  <a:cubicBezTo>
                    <a:pt x="7299" y="4049"/>
                    <a:pt x="7216" y="4120"/>
                    <a:pt x="7216" y="4215"/>
                  </a:cubicBezTo>
                  <a:cubicBezTo>
                    <a:pt x="7216" y="5370"/>
                    <a:pt x="6264" y="6323"/>
                    <a:pt x="5109" y="6323"/>
                  </a:cubicBezTo>
                  <a:cubicBezTo>
                    <a:pt x="5101" y="6323"/>
                    <a:pt x="5094" y="6323"/>
                    <a:pt x="5087" y="6323"/>
                  </a:cubicBezTo>
                  <a:cubicBezTo>
                    <a:pt x="3930" y="6323"/>
                    <a:pt x="2989" y="5375"/>
                    <a:pt x="2989" y="4215"/>
                  </a:cubicBezTo>
                  <a:cubicBezTo>
                    <a:pt x="2989" y="4120"/>
                    <a:pt x="2918" y="4049"/>
                    <a:pt x="2835" y="4049"/>
                  </a:cubicBezTo>
                  <a:cubicBezTo>
                    <a:pt x="2739" y="4049"/>
                    <a:pt x="2668" y="4120"/>
                    <a:pt x="2668" y="4215"/>
                  </a:cubicBezTo>
                  <a:lnTo>
                    <a:pt x="2668" y="4227"/>
                  </a:lnTo>
                  <a:lnTo>
                    <a:pt x="2561" y="4227"/>
                  </a:lnTo>
                  <a:cubicBezTo>
                    <a:pt x="2489" y="4227"/>
                    <a:pt x="2418" y="4192"/>
                    <a:pt x="2358" y="4132"/>
                  </a:cubicBezTo>
                  <a:cubicBezTo>
                    <a:pt x="2299" y="4073"/>
                    <a:pt x="2275" y="4001"/>
                    <a:pt x="2275" y="3930"/>
                  </a:cubicBezTo>
                  <a:cubicBezTo>
                    <a:pt x="2299" y="3799"/>
                    <a:pt x="2430" y="3680"/>
                    <a:pt x="2573" y="3680"/>
                  </a:cubicBezTo>
                  <a:lnTo>
                    <a:pt x="2811" y="3680"/>
                  </a:lnTo>
                  <a:cubicBezTo>
                    <a:pt x="3097" y="3680"/>
                    <a:pt x="3335" y="3441"/>
                    <a:pt x="3335" y="3156"/>
                  </a:cubicBezTo>
                  <a:lnTo>
                    <a:pt x="3335" y="2632"/>
                  </a:lnTo>
                  <a:cubicBezTo>
                    <a:pt x="3335" y="2334"/>
                    <a:pt x="3573" y="2096"/>
                    <a:pt x="3870" y="2096"/>
                  </a:cubicBezTo>
                  <a:cubicBezTo>
                    <a:pt x="3954" y="2096"/>
                    <a:pt x="4037" y="2025"/>
                    <a:pt x="4037" y="1929"/>
                  </a:cubicBezTo>
                  <a:cubicBezTo>
                    <a:pt x="4037" y="1846"/>
                    <a:pt x="3954" y="1763"/>
                    <a:pt x="3870" y="1763"/>
                  </a:cubicBezTo>
                  <a:cubicBezTo>
                    <a:pt x="3394" y="1763"/>
                    <a:pt x="3013" y="2156"/>
                    <a:pt x="3013" y="2632"/>
                  </a:cubicBezTo>
                  <a:lnTo>
                    <a:pt x="3013" y="3156"/>
                  </a:lnTo>
                  <a:cubicBezTo>
                    <a:pt x="3013" y="3251"/>
                    <a:pt x="2918" y="3346"/>
                    <a:pt x="2811" y="3346"/>
                  </a:cubicBezTo>
                  <a:lnTo>
                    <a:pt x="2620" y="3346"/>
                  </a:lnTo>
                  <a:lnTo>
                    <a:pt x="2620" y="870"/>
                  </a:lnTo>
                  <a:cubicBezTo>
                    <a:pt x="2620" y="572"/>
                    <a:pt x="2858" y="334"/>
                    <a:pt x="3156" y="334"/>
                  </a:cubicBezTo>
                  <a:close/>
                  <a:moveTo>
                    <a:pt x="6549" y="6204"/>
                  </a:moveTo>
                  <a:lnTo>
                    <a:pt x="6549" y="6632"/>
                  </a:lnTo>
                  <a:cubicBezTo>
                    <a:pt x="6549" y="6811"/>
                    <a:pt x="6621" y="6990"/>
                    <a:pt x="6764" y="7121"/>
                  </a:cubicBezTo>
                  <a:lnTo>
                    <a:pt x="7085" y="7454"/>
                  </a:lnTo>
                  <a:lnTo>
                    <a:pt x="7085" y="8085"/>
                  </a:lnTo>
                  <a:lnTo>
                    <a:pt x="7061" y="8085"/>
                  </a:lnTo>
                  <a:cubicBezTo>
                    <a:pt x="7061" y="9097"/>
                    <a:pt x="6264" y="9930"/>
                    <a:pt x="5287" y="10014"/>
                  </a:cubicBezTo>
                  <a:lnTo>
                    <a:pt x="5287" y="9835"/>
                  </a:lnTo>
                  <a:cubicBezTo>
                    <a:pt x="5287" y="9752"/>
                    <a:pt x="5204" y="9668"/>
                    <a:pt x="5121" y="9668"/>
                  </a:cubicBezTo>
                  <a:cubicBezTo>
                    <a:pt x="5037" y="9668"/>
                    <a:pt x="4954" y="9752"/>
                    <a:pt x="4954" y="9835"/>
                  </a:cubicBezTo>
                  <a:lnTo>
                    <a:pt x="4954" y="10014"/>
                  </a:lnTo>
                  <a:cubicBezTo>
                    <a:pt x="3966" y="9930"/>
                    <a:pt x="3192" y="9097"/>
                    <a:pt x="3192" y="8085"/>
                  </a:cubicBezTo>
                  <a:lnTo>
                    <a:pt x="3192" y="7442"/>
                  </a:lnTo>
                  <a:lnTo>
                    <a:pt x="3513" y="7109"/>
                  </a:lnTo>
                  <a:cubicBezTo>
                    <a:pt x="3644" y="6978"/>
                    <a:pt x="3728" y="6811"/>
                    <a:pt x="3728" y="6620"/>
                  </a:cubicBezTo>
                  <a:lnTo>
                    <a:pt x="3728" y="6204"/>
                  </a:lnTo>
                  <a:cubicBezTo>
                    <a:pt x="4120" y="6489"/>
                    <a:pt x="4621" y="6668"/>
                    <a:pt x="5132" y="6668"/>
                  </a:cubicBezTo>
                  <a:cubicBezTo>
                    <a:pt x="5668" y="6668"/>
                    <a:pt x="6145" y="6501"/>
                    <a:pt x="6549" y="6204"/>
                  </a:cubicBezTo>
                  <a:close/>
                  <a:moveTo>
                    <a:pt x="3168" y="1"/>
                  </a:moveTo>
                  <a:cubicBezTo>
                    <a:pt x="2692" y="1"/>
                    <a:pt x="2311" y="382"/>
                    <a:pt x="2311" y="858"/>
                  </a:cubicBezTo>
                  <a:lnTo>
                    <a:pt x="2311" y="3394"/>
                  </a:lnTo>
                  <a:cubicBezTo>
                    <a:pt x="2120" y="3477"/>
                    <a:pt x="1977" y="3656"/>
                    <a:pt x="1965" y="3870"/>
                  </a:cubicBezTo>
                  <a:cubicBezTo>
                    <a:pt x="1954" y="4037"/>
                    <a:pt x="2013" y="4215"/>
                    <a:pt x="2120" y="4334"/>
                  </a:cubicBezTo>
                  <a:cubicBezTo>
                    <a:pt x="2239" y="4454"/>
                    <a:pt x="2394" y="4525"/>
                    <a:pt x="2561" y="4525"/>
                  </a:cubicBezTo>
                  <a:lnTo>
                    <a:pt x="2680" y="4525"/>
                  </a:lnTo>
                  <a:cubicBezTo>
                    <a:pt x="2751" y="5049"/>
                    <a:pt x="2989" y="5525"/>
                    <a:pt x="3347" y="5894"/>
                  </a:cubicBezTo>
                  <a:lnTo>
                    <a:pt x="3347" y="6609"/>
                  </a:lnTo>
                  <a:cubicBezTo>
                    <a:pt x="3347" y="6716"/>
                    <a:pt x="3311" y="6799"/>
                    <a:pt x="3251" y="6859"/>
                  </a:cubicBezTo>
                  <a:lnTo>
                    <a:pt x="2632" y="7466"/>
                  </a:lnTo>
                  <a:cubicBezTo>
                    <a:pt x="2573" y="7525"/>
                    <a:pt x="2513" y="7561"/>
                    <a:pt x="2442" y="7573"/>
                  </a:cubicBezTo>
                  <a:lnTo>
                    <a:pt x="1299" y="7787"/>
                  </a:lnTo>
                  <a:cubicBezTo>
                    <a:pt x="549" y="7918"/>
                    <a:pt x="1" y="8573"/>
                    <a:pt x="1" y="9335"/>
                  </a:cubicBezTo>
                  <a:lnTo>
                    <a:pt x="1" y="11038"/>
                  </a:lnTo>
                  <a:cubicBezTo>
                    <a:pt x="1" y="11133"/>
                    <a:pt x="72" y="11204"/>
                    <a:pt x="168" y="11204"/>
                  </a:cubicBezTo>
                  <a:cubicBezTo>
                    <a:pt x="251" y="11204"/>
                    <a:pt x="334" y="11133"/>
                    <a:pt x="334" y="11038"/>
                  </a:cubicBezTo>
                  <a:lnTo>
                    <a:pt x="334" y="9335"/>
                  </a:lnTo>
                  <a:cubicBezTo>
                    <a:pt x="334" y="8740"/>
                    <a:pt x="763" y="8216"/>
                    <a:pt x="1358" y="8109"/>
                  </a:cubicBezTo>
                  <a:lnTo>
                    <a:pt x="2120" y="7978"/>
                  </a:lnTo>
                  <a:lnTo>
                    <a:pt x="2120" y="11061"/>
                  </a:lnTo>
                  <a:cubicBezTo>
                    <a:pt x="2120" y="11145"/>
                    <a:pt x="2192" y="11216"/>
                    <a:pt x="2275" y="11216"/>
                  </a:cubicBezTo>
                  <a:cubicBezTo>
                    <a:pt x="2370" y="11216"/>
                    <a:pt x="2442" y="11145"/>
                    <a:pt x="2442" y="11061"/>
                  </a:cubicBezTo>
                  <a:lnTo>
                    <a:pt x="2442" y="7918"/>
                  </a:lnTo>
                  <a:lnTo>
                    <a:pt x="2501" y="7894"/>
                  </a:lnTo>
                  <a:cubicBezTo>
                    <a:pt x="2620" y="7883"/>
                    <a:pt x="2727" y="7823"/>
                    <a:pt x="2835" y="7752"/>
                  </a:cubicBezTo>
                  <a:lnTo>
                    <a:pt x="2835" y="8061"/>
                  </a:lnTo>
                  <a:cubicBezTo>
                    <a:pt x="2835" y="9311"/>
                    <a:pt x="3847" y="10347"/>
                    <a:pt x="5109" y="10347"/>
                  </a:cubicBezTo>
                  <a:cubicBezTo>
                    <a:pt x="6359" y="10347"/>
                    <a:pt x="7383" y="9335"/>
                    <a:pt x="7383" y="8061"/>
                  </a:cubicBezTo>
                  <a:lnTo>
                    <a:pt x="7383" y="7752"/>
                  </a:lnTo>
                  <a:cubicBezTo>
                    <a:pt x="7478" y="7823"/>
                    <a:pt x="7597" y="7883"/>
                    <a:pt x="7716" y="7894"/>
                  </a:cubicBezTo>
                  <a:lnTo>
                    <a:pt x="7776" y="7918"/>
                  </a:lnTo>
                  <a:lnTo>
                    <a:pt x="7776" y="8240"/>
                  </a:lnTo>
                  <a:cubicBezTo>
                    <a:pt x="7776" y="8335"/>
                    <a:pt x="7847" y="8406"/>
                    <a:pt x="7930" y="8406"/>
                  </a:cubicBezTo>
                  <a:cubicBezTo>
                    <a:pt x="8026" y="8406"/>
                    <a:pt x="8097" y="8335"/>
                    <a:pt x="8097" y="8240"/>
                  </a:cubicBezTo>
                  <a:lnTo>
                    <a:pt x="8097" y="7978"/>
                  </a:lnTo>
                  <a:lnTo>
                    <a:pt x="8859" y="8109"/>
                  </a:lnTo>
                  <a:cubicBezTo>
                    <a:pt x="9454" y="8216"/>
                    <a:pt x="9883" y="8728"/>
                    <a:pt x="9883" y="9323"/>
                  </a:cubicBezTo>
                  <a:lnTo>
                    <a:pt x="9883" y="11038"/>
                  </a:lnTo>
                  <a:cubicBezTo>
                    <a:pt x="9883" y="11133"/>
                    <a:pt x="9955" y="11204"/>
                    <a:pt x="10050" y="11204"/>
                  </a:cubicBezTo>
                  <a:cubicBezTo>
                    <a:pt x="10133" y="11204"/>
                    <a:pt x="10205" y="11133"/>
                    <a:pt x="10205" y="11038"/>
                  </a:cubicBezTo>
                  <a:lnTo>
                    <a:pt x="10205" y="9323"/>
                  </a:lnTo>
                  <a:cubicBezTo>
                    <a:pt x="10181" y="8585"/>
                    <a:pt x="9645" y="7930"/>
                    <a:pt x="8907" y="7799"/>
                  </a:cubicBezTo>
                  <a:lnTo>
                    <a:pt x="7752" y="7585"/>
                  </a:lnTo>
                  <a:cubicBezTo>
                    <a:pt x="7680" y="7573"/>
                    <a:pt x="7621" y="7549"/>
                    <a:pt x="7561" y="7490"/>
                  </a:cubicBezTo>
                  <a:lnTo>
                    <a:pt x="6954" y="6870"/>
                  </a:lnTo>
                  <a:cubicBezTo>
                    <a:pt x="6883" y="6799"/>
                    <a:pt x="6847" y="6716"/>
                    <a:pt x="6847" y="6620"/>
                  </a:cubicBezTo>
                  <a:lnTo>
                    <a:pt x="6847" y="5906"/>
                  </a:lnTo>
                  <a:cubicBezTo>
                    <a:pt x="7204" y="5549"/>
                    <a:pt x="7442" y="5073"/>
                    <a:pt x="7514" y="4537"/>
                  </a:cubicBezTo>
                  <a:lnTo>
                    <a:pt x="7621" y="4537"/>
                  </a:lnTo>
                  <a:cubicBezTo>
                    <a:pt x="7954" y="4537"/>
                    <a:pt x="8216" y="4299"/>
                    <a:pt x="8252" y="4001"/>
                  </a:cubicBezTo>
                  <a:cubicBezTo>
                    <a:pt x="8264" y="3834"/>
                    <a:pt x="8204" y="3656"/>
                    <a:pt x="8097" y="3537"/>
                  </a:cubicBezTo>
                  <a:cubicBezTo>
                    <a:pt x="8038" y="3477"/>
                    <a:pt x="7978" y="3441"/>
                    <a:pt x="7907" y="3394"/>
                  </a:cubicBezTo>
                  <a:lnTo>
                    <a:pt x="7907" y="858"/>
                  </a:lnTo>
                  <a:cubicBezTo>
                    <a:pt x="7907" y="382"/>
                    <a:pt x="7514" y="1"/>
                    <a:pt x="7037" y="1"/>
                  </a:cubicBezTo>
                  <a:close/>
                </a:path>
              </a:pathLst>
            </a:custGeom>
            <a:solidFill>
              <a:schemeClr val="dk1"/>
            </a:solidFill>
            <a:ln w="0">
              <a:noFill/>
            </a:ln>
          </p:spPr>
          <p:style>
            <a:lnRef idx="0"/>
            <a:fillRef idx="0"/>
            <a:effectRef idx="0"/>
            <a:fontRef idx="minor"/>
          </p:style>
        </p:sp>
        <p:sp>
          <p:nvSpPr>
            <p:cNvPr id="881" name="Google Shape;835;p32"/>
            <p:cNvSpPr/>
            <p:nvPr/>
          </p:nvSpPr>
          <p:spPr>
            <a:xfrm>
              <a:off x="5383440" y="1497600"/>
              <a:ext cx="22320" cy="12600"/>
            </a:xfrm>
            <a:custGeom>
              <a:avLst/>
              <a:gdLst/>
              <a:ahLst/>
              <a:rect l="l" t="t" r="r" b="b"/>
              <a:pathLst>
                <a:path w="716" h="407">
                  <a:moveTo>
                    <a:pt x="191" y="0"/>
                  </a:moveTo>
                  <a:cubicBezTo>
                    <a:pt x="104" y="0"/>
                    <a:pt x="24" y="58"/>
                    <a:pt x="13" y="145"/>
                  </a:cubicBezTo>
                  <a:cubicBezTo>
                    <a:pt x="1" y="228"/>
                    <a:pt x="60" y="323"/>
                    <a:pt x="156" y="335"/>
                  </a:cubicBezTo>
                  <a:lnTo>
                    <a:pt x="513" y="407"/>
                  </a:lnTo>
                  <a:lnTo>
                    <a:pt x="537" y="407"/>
                  </a:lnTo>
                  <a:cubicBezTo>
                    <a:pt x="608" y="407"/>
                    <a:pt x="691" y="347"/>
                    <a:pt x="703" y="276"/>
                  </a:cubicBezTo>
                  <a:cubicBezTo>
                    <a:pt x="715" y="181"/>
                    <a:pt x="656" y="97"/>
                    <a:pt x="572" y="85"/>
                  </a:cubicBezTo>
                  <a:lnTo>
                    <a:pt x="215" y="2"/>
                  </a:lnTo>
                  <a:cubicBezTo>
                    <a:pt x="207" y="1"/>
                    <a:pt x="199" y="0"/>
                    <a:pt x="191" y="0"/>
                  </a:cubicBezTo>
                  <a:close/>
                </a:path>
              </a:pathLst>
            </a:custGeom>
            <a:solidFill>
              <a:schemeClr val="dk1"/>
            </a:solidFill>
            <a:ln w="0">
              <a:noFill/>
            </a:ln>
          </p:spPr>
          <p:style>
            <a:lnRef idx="0"/>
            <a:fillRef idx="0"/>
            <a:effectRef idx="0"/>
            <a:fontRef idx="minor"/>
          </p:style>
        </p:sp>
        <p:sp>
          <p:nvSpPr>
            <p:cNvPr id="882" name="Google Shape;836;p32"/>
            <p:cNvSpPr/>
            <p:nvPr/>
          </p:nvSpPr>
          <p:spPr>
            <a:xfrm>
              <a:off x="5449680" y="1497240"/>
              <a:ext cx="23040" cy="12600"/>
            </a:xfrm>
            <a:custGeom>
              <a:avLst/>
              <a:gdLst/>
              <a:ahLst/>
              <a:rect l="l" t="t" r="r" b="b"/>
              <a:pathLst>
                <a:path w="739" h="407">
                  <a:moveTo>
                    <a:pt x="534" y="1"/>
                  </a:moveTo>
                  <a:cubicBezTo>
                    <a:pt x="527" y="1"/>
                    <a:pt x="519" y="1"/>
                    <a:pt x="512" y="2"/>
                  </a:cubicBezTo>
                  <a:lnTo>
                    <a:pt x="155" y="73"/>
                  </a:lnTo>
                  <a:cubicBezTo>
                    <a:pt x="60" y="97"/>
                    <a:pt x="0" y="181"/>
                    <a:pt x="12" y="276"/>
                  </a:cubicBezTo>
                  <a:cubicBezTo>
                    <a:pt x="36" y="347"/>
                    <a:pt x="107" y="407"/>
                    <a:pt x="179" y="407"/>
                  </a:cubicBezTo>
                  <a:lnTo>
                    <a:pt x="215" y="407"/>
                  </a:lnTo>
                  <a:lnTo>
                    <a:pt x="572" y="335"/>
                  </a:lnTo>
                  <a:cubicBezTo>
                    <a:pt x="679" y="312"/>
                    <a:pt x="739" y="228"/>
                    <a:pt x="703" y="133"/>
                  </a:cubicBezTo>
                  <a:cubicBezTo>
                    <a:pt x="692" y="57"/>
                    <a:pt x="611" y="1"/>
                    <a:pt x="534" y="1"/>
                  </a:cubicBezTo>
                  <a:close/>
                </a:path>
              </a:pathLst>
            </a:custGeom>
            <a:solidFill>
              <a:schemeClr val="dk1"/>
            </a:solidFill>
            <a:ln w="0">
              <a:noFill/>
            </a:ln>
          </p:spPr>
          <p:style>
            <a:lnRef idx="0"/>
            <a:fillRef idx="0"/>
            <a:effectRef idx="0"/>
            <a:fontRef idx="minor"/>
          </p:style>
        </p:sp>
        <p:sp>
          <p:nvSpPr>
            <p:cNvPr id="883" name="Google Shape;837;p32"/>
            <p:cNvSpPr/>
            <p:nvPr/>
          </p:nvSpPr>
          <p:spPr>
            <a:xfrm>
              <a:off x="5511960" y="1681200"/>
              <a:ext cx="10080" cy="77040"/>
            </a:xfrm>
            <a:custGeom>
              <a:avLst/>
              <a:gdLst/>
              <a:ahLst/>
              <a:rect l="l" t="t" r="r" b="b"/>
              <a:pathLst>
                <a:path w="335" h="2442">
                  <a:moveTo>
                    <a:pt x="168" y="0"/>
                  </a:moveTo>
                  <a:cubicBezTo>
                    <a:pt x="84" y="0"/>
                    <a:pt x="1" y="72"/>
                    <a:pt x="1" y="155"/>
                  </a:cubicBezTo>
                  <a:lnTo>
                    <a:pt x="1" y="2274"/>
                  </a:lnTo>
                  <a:cubicBezTo>
                    <a:pt x="1" y="2358"/>
                    <a:pt x="84" y="2441"/>
                    <a:pt x="168" y="2441"/>
                  </a:cubicBezTo>
                  <a:cubicBezTo>
                    <a:pt x="251" y="2441"/>
                    <a:pt x="334" y="2358"/>
                    <a:pt x="334" y="2274"/>
                  </a:cubicBezTo>
                  <a:lnTo>
                    <a:pt x="334" y="155"/>
                  </a:lnTo>
                  <a:cubicBezTo>
                    <a:pt x="334" y="72"/>
                    <a:pt x="263" y="0"/>
                    <a:pt x="168" y="0"/>
                  </a:cubicBezTo>
                  <a:close/>
                </a:path>
              </a:pathLst>
            </a:custGeom>
            <a:solidFill>
              <a:schemeClr val="dk1"/>
            </a:solidFill>
            <a:ln w="0">
              <a:noFill/>
            </a:ln>
          </p:spPr>
          <p:style>
            <a:lnRef idx="0"/>
            <a:fillRef idx="0"/>
            <a:effectRef idx="0"/>
            <a:fontRef idx="minor"/>
          </p:style>
        </p:sp>
      </p:grpSp>
      <p:grpSp>
        <p:nvGrpSpPr>
          <p:cNvPr id="884" name="Google Shape;838;p32"/>
          <p:cNvGrpSpPr/>
          <p:nvPr/>
        </p:nvGrpSpPr>
        <p:grpSpPr>
          <a:xfrm>
            <a:off x="4924800" y="3443040"/>
            <a:ext cx="3403800" cy="933120"/>
            <a:chOff x="4924800" y="3443040"/>
            <a:chExt cx="3403800" cy="933120"/>
          </a:xfrm>
        </p:grpSpPr>
        <p:grpSp>
          <p:nvGrpSpPr>
            <p:cNvPr id="885" name="Google Shape;839;p32"/>
            <p:cNvGrpSpPr/>
            <p:nvPr/>
          </p:nvGrpSpPr>
          <p:grpSpPr>
            <a:xfrm>
              <a:off x="5931000" y="3443040"/>
              <a:ext cx="2397600" cy="933120"/>
              <a:chOff x="5931000" y="3443040"/>
              <a:chExt cx="2397600" cy="933120"/>
            </a:xfrm>
          </p:grpSpPr>
          <p:sp>
            <p:nvSpPr>
              <p:cNvPr id="886" name="Google Shape;840;p32"/>
              <p:cNvSpPr/>
              <p:nvPr/>
            </p:nvSpPr>
            <p:spPr>
              <a:xfrm>
                <a:off x="5931000" y="3443040"/>
                <a:ext cx="23976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By Sue Lawson</a:t>
                </a:r>
                <a:endParaRPr b="0" lang="en-IN" sz="2200" spc="-1" strike="noStrike">
                  <a:latin typeface="Arial"/>
                </a:endParaRPr>
              </a:p>
            </p:txBody>
          </p:sp>
          <p:sp>
            <p:nvSpPr>
              <p:cNvPr id="887" name="Google Shape;841;p32"/>
              <p:cNvSpPr/>
              <p:nvPr/>
            </p:nvSpPr>
            <p:spPr>
              <a:xfrm>
                <a:off x="5931000" y="3827880"/>
                <a:ext cx="23976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a:t>
                </a: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sp>
          <p:nvSpPr>
            <p:cNvPr id="888" name="Google Shape;842;p32"/>
            <p:cNvSpPr/>
            <p:nvPr/>
          </p:nvSpPr>
          <p:spPr>
            <a:xfrm>
              <a:off x="4924800" y="3443040"/>
              <a:ext cx="1005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{3/5</a:t>
              </a:r>
              <a:r>
                <a:rPr b="0" lang="en" sz="2200" spc="-1" strike="noStrike">
                  <a:solidFill>
                    <a:srgbClr val="bd64b5"/>
                  </a:solidFill>
                  <a:latin typeface="Quantico"/>
                  <a:ea typeface="Quantico"/>
                </a:rPr>
                <a:t>}</a:t>
              </a:r>
              <a:endParaRPr b="0" lang="en-IN" sz="2200" spc="-1" strike="noStrike">
                <a:latin typeface="Arial"/>
              </a:endParaRPr>
            </a:p>
          </p:txBody>
        </p:sp>
      </p:grpSp>
      <p:grpSp>
        <p:nvGrpSpPr>
          <p:cNvPr id="889" name="Google Shape;843;p32"/>
          <p:cNvGrpSpPr/>
          <p:nvPr/>
        </p:nvGrpSpPr>
        <p:grpSpPr>
          <a:xfrm>
            <a:off x="815400" y="3443040"/>
            <a:ext cx="3403800" cy="933120"/>
            <a:chOff x="815400" y="3443040"/>
            <a:chExt cx="3403800" cy="933120"/>
          </a:xfrm>
        </p:grpSpPr>
        <p:grpSp>
          <p:nvGrpSpPr>
            <p:cNvPr id="890" name="Google Shape;844;p32"/>
            <p:cNvGrpSpPr/>
            <p:nvPr/>
          </p:nvGrpSpPr>
          <p:grpSpPr>
            <a:xfrm>
              <a:off x="1821600" y="3443040"/>
              <a:ext cx="2397600" cy="933120"/>
              <a:chOff x="1821600" y="3443040"/>
              <a:chExt cx="2397600" cy="933120"/>
            </a:xfrm>
          </p:grpSpPr>
          <p:sp>
            <p:nvSpPr>
              <p:cNvPr id="891" name="Google Shape;845;p32"/>
              <p:cNvSpPr/>
              <p:nvPr/>
            </p:nvSpPr>
            <p:spPr>
              <a:xfrm>
                <a:off x="1821600" y="3443040"/>
                <a:ext cx="23976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By Kim Williams</a:t>
                </a:r>
                <a:endParaRPr b="0" lang="en-IN" sz="2200" spc="-1" strike="noStrike">
                  <a:latin typeface="Arial"/>
                </a:endParaRPr>
              </a:p>
            </p:txBody>
          </p:sp>
          <p:sp>
            <p:nvSpPr>
              <p:cNvPr id="892" name="Google Shape;846;p32"/>
              <p:cNvSpPr/>
              <p:nvPr/>
            </p:nvSpPr>
            <p:spPr>
              <a:xfrm>
                <a:off x="1821600" y="3827880"/>
                <a:ext cx="23976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a:t>
                </a:r>
                <a:r>
                  <a:rPr b="0" lang="en" sz="1200" spc="-1" strike="noStrike">
                    <a:solidFill>
                      <a:srgbClr val="ffffff"/>
                    </a:solidFill>
                    <a:latin typeface="Source Code Pro"/>
                    <a:ea typeface="Source Code Pro"/>
                  </a:rPr>
                  <a:t>Jupiter doesn’t have a solid surface”</a:t>
                </a:r>
                <a:endParaRPr b="0" lang="en-IN" sz="1200" spc="-1" strike="noStrike">
                  <a:latin typeface="Arial"/>
                </a:endParaRPr>
              </a:p>
            </p:txBody>
          </p:sp>
        </p:grpSp>
        <p:sp>
          <p:nvSpPr>
            <p:cNvPr id="893" name="Google Shape;847;p32"/>
            <p:cNvSpPr/>
            <p:nvPr/>
          </p:nvSpPr>
          <p:spPr>
            <a:xfrm>
              <a:off x="815400" y="3443040"/>
              <a:ext cx="1005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{4/5</a:t>
              </a:r>
              <a:r>
                <a:rPr b="0" lang="en" sz="2200" spc="-1" strike="noStrike">
                  <a:solidFill>
                    <a:srgbClr val="e81981"/>
                  </a:solidFill>
                  <a:latin typeface="Quantico"/>
                  <a:ea typeface="Quantico"/>
                </a:rPr>
                <a:t>}</a:t>
              </a:r>
              <a:endParaRPr b="0" lang="en-IN" sz="2200" spc="-1" strike="noStrike">
                <a:latin typeface="Arial"/>
              </a:endParaRPr>
            </a:p>
          </p:txBody>
        </p:sp>
      </p:grpSp>
      <p:grpSp>
        <p:nvGrpSpPr>
          <p:cNvPr id="894" name="Google Shape;848;p32"/>
          <p:cNvGrpSpPr/>
          <p:nvPr/>
        </p:nvGrpSpPr>
        <p:grpSpPr>
          <a:xfrm>
            <a:off x="4924800" y="1789200"/>
            <a:ext cx="3403800" cy="933480"/>
            <a:chOff x="4924800" y="1789200"/>
            <a:chExt cx="3403800" cy="933480"/>
          </a:xfrm>
        </p:grpSpPr>
        <p:grpSp>
          <p:nvGrpSpPr>
            <p:cNvPr id="895" name="Google Shape;849;p32"/>
            <p:cNvGrpSpPr/>
            <p:nvPr/>
          </p:nvGrpSpPr>
          <p:grpSpPr>
            <a:xfrm>
              <a:off x="5931000" y="1789200"/>
              <a:ext cx="2397600" cy="933480"/>
              <a:chOff x="5931000" y="1789200"/>
              <a:chExt cx="2397600" cy="933480"/>
            </a:xfrm>
          </p:grpSpPr>
          <p:sp>
            <p:nvSpPr>
              <p:cNvPr id="896" name="Google Shape;850;p32"/>
              <p:cNvSpPr/>
              <p:nvPr/>
            </p:nvSpPr>
            <p:spPr>
              <a:xfrm>
                <a:off x="5931000" y="1789200"/>
                <a:ext cx="23976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By Timmy Jimmy</a:t>
                </a:r>
                <a:endParaRPr b="0" lang="en-IN" sz="2200" spc="-1" strike="noStrike">
                  <a:latin typeface="Arial"/>
                </a:endParaRPr>
              </a:p>
            </p:txBody>
          </p:sp>
          <p:sp>
            <p:nvSpPr>
              <p:cNvPr id="897" name="Google Shape;851;p32"/>
              <p:cNvSpPr/>
              <p:nvPr/>
            </p:nvSpPr>
            <p:spPr>
              <a:xfrm>
                <a:off x="5931000" y="2174400"/>
                <a:ext cx="23976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a:t>
                </a:r>
                <a:r>
                  <a:rPr b="0" lang="en" sz="1200" spc="-1" strike="noStrike">
                    <a:solidFill>
                      <a:srgbClr val="ffffff"/>
                    </a:solidFill>
                    <a:latin typeface="Source Code Pro"/>
                    <a:ea typeface="Source Code Pro"/>
                  </a:rPr>
                  <a:t>Despite being red, Mars is very cold”</a:t>
                </a:r>
                <a:endParaRPr b="0" lang="en-IN" sz="1200" spc="-1" strike="noStrike">
                  <a:latin typeface="Arial"/>
                </a:endParaRPr>
              </a:p>
            </p:txBody>
          </p:sp>
        </p:grpSp>
        <p:sp>
          <p:nvSpPr>
            <p:cNvPr id="898" name="Google Shape;852;p32"/>
            <p:cNvSpPr/>
            <p:nvPr/>
          </p:nvSpPr>
          <p:spPr>
            <a:xfrm>
              <a:off x="4924800" y="1789200"/>
              <a:ext cx="1005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{5/5</a:t>
              </a:r>
              <a:r>
                <a:rPr b="0" lang="en" sz="2200" spc="-1" strike="noStrike">
                  <a:solidFill>
                    <a:srgbClr val="94ee6b"/>
                  </a:solidFill>
                  <a:latin typeface="Quantico"/>
                  <a:ea typeface="Quantico"/>
                </a:rPr>
                <a:t>}</a:t>
              </a:r>
              <a:endParaRPr b="0" lang="en-IN" sz="2200" spc="-1" strike="noStrike">
                <a:latin typeface="Arial"/>
              </a:endParaRPr>
            </a:p>
          </p:txBody>
        </p:sp>
      </p:grpSp>
      <p:grpSp>
        <p:nvGrpSpPr>
          <p:cNvPr id="899" name="Google Shape;853;p32"/>
          <p:cNvGrpSpPr/>
          <p:nvPr/>
        </p:nvGrpSpPr>
        <p:grpSpPr>
          <a:xfrm>
            <a:off x="815040" y="1789200"/>
            <a:ext cx="3403800" cy="933480"/>
            <a:chOff x="815040" y="1789200"/>
            <a:chExt cx="3403800" cy="933480"/>
          </a:xfrm>
        </p:grpSpPr>
        <p:grpSp>
          <p:nvGrpSpPr>
            <p:cNvPr id="900" name="Google Shape;854;p32"/>
            <p:cNvGrpSpPr/>
            <p:nvPr/>
          </p:nvGrpSpPr>
          <p:grpSpPr>
            <a:xfrm>
              <a:off x="1821240" y="1789200"/>
              <a:ext cx="2397600" cy="933480"/>
              <a:chOff x="1821240" y="1789200"/>
              <a:chExt cx="2397600" cy="933480"/>
            </a:xfrm>
          </p:grpSpPr>
          <p:sp>
            <p:nvSpPr>
              <p:cNvPr id="901" name="Google Shape;855;p32"/>
              <p:cNvSpPr/>
              <p:nvPr/>
            </p:nvSpPr>
            <p:spPr>
              <a:xfrm>
                <a:off x="1821240" y="1789200"/>
                <a:ext cx="23976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By Mark Jones</a:t>
                </a:r>
                <a:endParaRPr b="0" lang="en-IN" sz="2200" spc="-1" strike="noStrike">
                  <a:latin typeface="Arial"/>
                </a:endParaRPr>
              </a:p>
            </p:txBody>
          </p:sp>
          <p:sp>
            <p:nvSpPr>
              <p:cNvPr id="902" name="Google Shape;856;p32"/>
              <p:cNvSpPr/>
              <p:nvPr/>
            </p:nvSpPr>
            <p:spPr>
              <a:xfrm>
                <a:off x="1821240" y="2174400"/>
                <a:ext cx="23976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a:t>
                </a: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sp>
          <p:nvSpPr>
            <p:cNvPr id="903" name="Google Shape;857;p32"/>
            <p:cNvSpPr/>
            <p:nvPr/>
          </p:nvSpPr>
          <p:spPr>
            <a:xfrm>
              <a:off x="815040" y="1789200"/>
              <a:ext cx="1005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{2/5</a:t>
              </a:r>
              <a:r>
                <a:rPr b="0" lang="en" sz="2200" spc="-1" strike="noStrike">
                  <a:solidFill>
                    <a:srgbClr val="ffdb5d"/>
                  </a:solidFill>
                  <a:latin typeface="Quantico"/>
                  <a:ea typeface="Quantico"/>
                </a:rPr>
                <a:t>}</a:t>
              </a:r>
              <a:endParaRPr b="0" lang="en-IN" sz="2200" spc="-1" strike="noStrike">
                <a:latin typeface="Arial"/>
              </a:endParaRPr>
            </a:p>
          </p:txBody>
        </p:sp>
      </p:grpSp>
      <p:grpSp>
        <p:nvGrpSpPr>
          <p:cNvPr id="904" name="Google Shape;858;p32"/>
          <p:cNvGrpSpPr/>
          <p:nvPr/>
        </p:nvGrpSpPr>
        <p:grpSpPr>
          <a:xfrm>
            <a:off x="1135080" y="2246400"/>
            <a:ext cx="365760" cy="348480"/>
            <a:chOff x="1135080" y="2246400"/>
            <a:chExt cx="365760" cy="348480"/>
          </a:xfrm>
        </p:grpSpPr>
        <p:sp>
          <p:nvSpPr>
            <p:cNvPr id="905" name="Google Shape;859;p32"/>
            <p:cNvSpPr/>
            <p:nvPr/>
          </p:nvSpPr>
          <p:spPr>
            <a:xfrm>
              <a:off x="1198800" y="2304000"/>
              <a:ext cx="302040" cy="290880"/>
            </a:xfrm>
            <a:custGeom>
              <a:avLst/>
              <a:gdLst/>
              <a:ahLst/>
              <a:rect l="l" t="t" r="r" b="b"/>
              <a:pathLst>
                <a:path w="9526" h="9167">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w="0">
              <a:noFill/>
            </a:ln>
          </p:spPr>
          <p:style>
            <a:lnRef idx="0"/>
            <a:fillRef idx="0"/>
            <a:effectRef idx="0"/>
            <a:fontRef idx="minor"/>
          </p:style>
        </p:sp>
        <p:sp>
          <p:nvSpPr>
            <p:cNvPr id="906" name="Google Shape;860;p32"/>
            <p:cNvSpPr/>
            <p:nvPr/>
          </p:nvSpPr>
          <p:spPr>
            <a:xfrm>
              <a:off x="1135080" y="2246400"/>
              <a:ext cx="209520" cy="255240"/>
            </a:xfrm>
            <a:custGeom>
              <a:avLst/>
              <a:gdLst/>
              <a:ahLst/>
              <a:rect l="l" t="t" r="r" b="b"/>
              <a:pathLst>
                <a:path w="6609" h="805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w="0">
              <a:noFill/>
            </a:ln>
          </p:spPr>
          <p:style>
            <a:lnRef idx="0"/>
            <a:fillRef idx="0"/>
            <a:effectRef idx="0"/>
            <a:fontRef idx="minor"/>
          </p:style>
        </p:sp>
      </p:grpSp>
      <p:grpSp>
        <p:nvGrpSpPr>
          <p:cNvPr id="907" name="Google Shape;861;p32"/>
          <p:cNvGrpSpPr/>
          <p:nvPr/>
        </p:nvGrpSpPr>
        <p:grpSpPr>
          <a:xfrm>
            <a:off x="1135080" y="3900240"/>
            <a:ext cx="365760" cy="348480"/>
            <a:chOff x="1135080" y="3900240"/>
            <a:chExt cx="365760" cy="348480"/>
          </a:xfrm>
        </p:grpSpPr>
        <p:sp>
          <p:nvSpPr>
            <p:cNvPr id="908" name="Google Shape;862;p32"/>
            <p:cNvSpPr/>
            <p:nvPr/>
          </p:nvSpPr>
          <p:spPr>
            <a:xfrm>
              <a:off x="1198800" y="3957840"/>
              <a:ext cx="302040" cy="290880"/>
            </a:xfrm>
            <a:custGeom>
              <a:avLst/>
              <a:gdLst/>
              <a:ahLst/>
              <a:rect l="l" t="t" r="r" b="b"/>
              <a:pathLst>
                <a:path w="9526" h="9167">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w="0">
              <a:noFill/>
            </a:ln>
          </p:spPr>
          <p:style>
            <a:lnRef idx="0"/>
            <a:fillRef idx="0"/>
            <a:effectRef idx="0"/>
            <a:fontRef idx="minor"/>
          </p:style>
        </p:sp>
        <p:sp>
          <p:nvSpPr>
            <p:cNvPr id="909" name="Google Shape;863;p32"/>
            <p:cNvSpPr/>
            <p:nvPr/>
          </p:nvSpPr>
          <p:spPr>
            <a:xfrm>
              <a:off x="1135080" y="3900240"/>
              <a:ext cx="209520" cy="255240"/>
            </a:xfrm>
            <a:custGeom>
              <a:avLst/>
              <a:gdLst/>
              <a:ahLst/>
              <a:rect l="l" t="t" r="r" b="b"/>
              <a:pathLst>
                <a:path w="6609" h="805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w="0">
              <a:noFill/>
            </a:ln>
          </p:spPr>
          <p:style>
            <a:lnRef idx="0"/>
            <a:fillRef idx="0"/>
            <a:effectRef idx="0"/>
            <a:fontRef idx="minor"/>
          </p:style>
        </p:sp>
      </p:grpSp>
      <p:grpSp>
        <p:nvGrpSpPr>
          <p:cNvPr id="910" name="Google Shape;864;p32"/>
          <p:cNvGrpSpPr/>
          <p:nvPr/>
        </p:nvGrpSpPr>
        <p:grpSpPr>
          <a:xfrm>
            <a:off x="5245200" y="2246400"/>
            <a:ext cx="365400" cy="348480"/>
            <a:chOff x="5245200" y="2246400"/>
            <a:chExt cx="365400" cy="348480"/>
          </a:xfrm>
        </p:grpSpPr>
        <p:sp>
          <p:nvSpPr>
            <p:cNvPr id="911" name="Google Shape;865;p32"/>
            <p:cNvSpPr/>
            <p:nvPr/>
          </p:nvSpPr>
          <p:spPr>
            <a:xfrm>
              <a:off x="5308560" y="2304000"/>
              <a:ext cx="302040" cy="290880"/>
            </a:xfrm>
            <a:custGeom>
              <a:avLst/>
              <a:gdLst/>
              <a:ahLst/>
              <a:rect l="l" t="t" r="r" b="b"/>
              <a:pathLst>
                <a:path w="9526" h="9167">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w="0">
              <a:noFill/>
            </a:ln>
          </p:spPr>
          <p:style>
            <a:lnRef idx="0"/>
            <a:fillRef idx="0"/>
            <a:effectRef idx="0"/>
            <a:fontRef idx="minor"/>
          </p:style>
        </p:sp>
        <p:sp>
          <p:nvSpPr>
            <p:cNvPr id="912" name="Google Shape;866;p32"/>
            <p:cNvSpPr/>
            <p:nvPr/>
          </p:nvSpPr>
          <p:spPr>
            <a:xfrm>
              <a:off x="5245200" y="2246400"/>
              <a:ext cx="209520" cy="255240"/>
            </a:xfrm>
            <a:custGeom>
              <a:avLst/>
              <a:gdLst/>
              <a:ahLst/>
              <a:rect l="l" t="t" r="r" b="b"/>
              <a:pathLst>
                <a:path w="6609" h="805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w="0">
              <a:noFill/>
            </a:ln>
          </p:spPr>
          <p:style>
            <a:lnRef idx="0"/>
            <a:fillRef idx="0"/>
            <a:effectRef idx="0"/>
            <a:fontRef idx="minor"/>
          </p:style>
        </p:sp>
      </p:grpSp>
      <p:grpSp>
        <p:nvGrpSpPr>
          <p:cNvPr id="913" name="Google Shape;867;p32"/>
          <p:cNvGrpSpPr/>
          <p:nvPr/>
        </p:nvGrpSpPr>
        <p:grpSpPr>
          <a:xfrm>
            <a:off x="5245200" y="3900240"/>
            <a:ext cx="365400" cy="348480"/>
            <a:chOff x="5245200" y="3900240"/>
            <a:chExt cx="365400" cy="348480"/>
          </a:xfrm>
        </p:grpSpPr>
        <p:sp>
          <p:nvSpPr>
            <p:cNvPr id="914" name="Google Shape;868;p32"/>
            <p:cNvSpPr/>
            <p:nvPr/>
          </p:nvSpPr>
          <p:spPr>
            <a:xfrm>
              <a:off x="5308560" y="3957840"/>
              <a:ext cx="302040" cy="290880"/>
            </a:xfrm>
            <a:custGeom>
              <a:avLst/>
              <a:gdLst/>
              <a:ahLst/>
              <a:rect l="l" t="t" r="r" b="b"/>
              <a:pathLst>
                <a:path w="9526" h="9167">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w="0">
              <a:noFill/>
            </a:ln>
          </p:spPr>
          <p:style>
            <a:lnRef idx="0"/>
            <a:fillRef idx="0"/>
            <a:effectRef idx="0"/>
            <a:fontRef idx="minor"/>
          </p:style>
        </p:sp>
        <p:sp>
          <p:nvSpPr>
            <p:cNvPr id="915" name="Google Shape;869;p32"/>
            <p:cNvSpPr/>
            <p:nvPr/>
          </p:nvSpPr>
          <p:spPr>
            <a:xfrm>
              <a:off x="5245200" y="3900240"/>
              <a:ext cx="209520" cy="255240"/>
            </a:xfrm>
            <a:custGeom>
              <a:avLst/>
              <a:gdLst/>
              <a:ahLst/>
              <a:rect l="l" t="t" r="r" b="b"/>
              <a:pathLst>
                <a:path w="6609" h="805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w="0">
              <a:noFill/>
            </a:ln>
          </p:spPr>
          <p:style>
            <a:lnRef idx="0"/>
            <a:fillRef idx="0"/>
            <a:effectRef idx="0"/>
            <a:fontRef idx="minor"/>
          </p:style>
        </p:sp>
      </p:grpSp>
      <p:sp>
        <p:nvSpPr>
          <p:cNvPr id="916" name="Google Shape;870;p32"/>
          <p:cNvSpPr/>
          <p:nvPr/>
        </p:nvSpPr>
        <p:spPr>
          <a:xfrm>
            <a:off x="4924800" y="2017800"/>
            <a:ext cx="360" cy="1653120"/>
          </a:xfrm>
          <a:prstGeom prst="bentConnector3">
            <a:avLst>
              <a:gd name="adj1" fmla="val -39687500"/>
            </a:avLst>
          </a:prstGeom>
          <a:noFill/>
          <a:ln w="9525">
            <a:solidFill>
              <a:srgbClr val="ffffff"/>
            </a:solidFill>
            <a:prstDash val="dash"/>
            <a:round/>
          </a:ln>
        </p:spPr>
        <p:style>
          <a:lnRef idx="0"/>
          <a:fillRef idx="0"/>
          <a:effectRef idx="0"/>
          <a:fontRef idx="minor"/>
        </p:style>
      </p:sp>
      <p:sp>
        <p:nvSpPr>
          <p:cNvPr id="917" name="Google Shape;871;p32"/>
          <p:cNvSpPr/>
          <p:nvPr/>
        </p:nvSpPr>
        <p:spPr>
          <a:xfrm>
            <a:off x="815040" y="2017800"/>
            <a:ext cx="360" cy="1653120"/>
          </a:xfrm>
          <a:prstGeom prst="bentConnector3">
            <a:avLst>
              <a:gd name="adj1" fmla="val -39687500"/>
            </a:avLst>
          </a:prstGeom>
          <a:noFill/>
          <a:ln w="9525">
            <a:solidFill>
              <a:srgbClr val="ffffff"/>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919" name="Google Shape;877;p33"/>
          <p:cNvGrpSpPr/>
          <p:nvPr/>
        </p:nvGrpSpPr>
        <p:grpSpPr>
          <a:xfrm>
            <a:off x="3475440" y="2278080"/>
            <a:ext cx="2192760" cy="1241640"/>
            <a:chOff x="3475440" y="2278080"/>
            <a:chExt cx="2192760" cy="1241640"/>
          </a:xfrm>
        </p:grpSpPr>
        <p:sp>
          <p:nvSpPr>
            <p:cNvPr id="920" name="Google Shape;878;p33"/>
            <p:cNvSpPr/>
            <p:nvPr/>
          </p:nvSpPr>
          <p:spPr>
            <a:xfrm>
              <a:off x="3475440" y="2278080"/>
              <a:ext cx="219276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Mercury</a:t>
              </a:r>
              <a:endParaRPr b="0" lang="en-IN" sz="2200" spc="-1" strike="noStrike">
                <a:latin typeface="Arial"/>
              </a:endParaRPr>
            </a:p>
          </p:txBody>
        </p:sp>
        <p:sp>
          <p:nvSpPr>
            <p:cNvPr id="921" name="Google Shape;879;p33"/>
            <p:cNvSpPr/>
            <p:nvPr/>
          </p:nvSpPr>
          <p:spPr>
            <a:xfrm>
              <a:off x="3475440" y="2662920"/>
              <a:ext cx="2192760" cy="8568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Mercury is the closest planet to the Sun and the smallest of them all </a:t>
              </a:r>
              <a:endParaRPr b="0" lang="en-IN" sz="1200" spc="-1" strike="noStrike">
                <a:latin typeface="Arial"/>
              </a:endParaRPr>
            </a:p>
          </p:txBody>
        </p:sp>
      </p:grpSp>
      <p:sp>
        <p:nvSpPr>
          <p:cNvPr id="922" name="Google Shape;880;p33"/>
          <p:cNvSpPr/>
          <p:nvPr/>
        </p:nvSpPr>
        <p:spPr>
          <a:xfrm>
            <a:off x="4322880" y="1588680"/>
            <a:ext cx="498240" cy="498240"/>
          </a:xfrm>
          <a:prstGeom prst="rect">
            <a:avLst/>
          </a:prstGeom>
          <a:noFill/>
          <a:ln w="9525">
            <a:solidFill>
              <a:srgbClr val="ffffff"/>
            </a:solidFill>
            <a:round/>
          </a:ln>
        </p:spPr>
        <p:style>
          <a:lnRef idx="0"/>
          <a:fillRef idx="0"/>
          <a:effectRef idx="0"/>
          <a:fontRef idx="minor"/>
        </p:style>
      </p:sp>
      <p:sp>
        <p:nvSpPr>
          <p:cNvPr id="923" name="Google Shape;881;p33"/>
          <p:cNvSpPr/>
          <p:nvPr/>
        </p:nvSpPr>
        <p:spPr>
          <a:xfrm>
            <a:off x="4322880" y="3713760"/>
            <a:ext cx="498240" cy="498240"/>
          </a:xfrm>
          <a:prstGeom prst="rect">
            <a:avLst/>
          </a:prstGeom>
          <a:noFill/>
          <a:ln w="9525">
            <a:solidFill>
              <a:srgbClr val="ffffff"/>
            </a:solidFill>
            <a:round/>
          </a:ln>
        </p:spPr>
        <p:style>
          <a:lnRef idx="0"/>
          <a:fillRef idx="0"/>
          <a:effectRef idx="0"/>
          <a:fontRef idx="minor"/>
        </p:style>
      </p:sp>
      <p:sp>
        <p:nvSpPr>
          <p:cNvPr id="924" name="Google Shape;882;p33"/>
          <p:cNvSpPr/>
          <p:nvPr/>
        </p:nvSpPr>
        <p:spPr>
          <a:xfrm>
            <a:off x="4572000" y="2087280"/>
            <a:ext cx="360" cy="19008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925" name="Google Shape;883;p33"/>
          <p:cNvSpPr/>
          <p:nvPr/>
        </p:nvSpPr>
        <p:spPr>
          <a:xfrm>
            <a:off x="4572000" y="3520080"/>
            <a:ext cx="360" cy="1933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926" name="Google Shape;884;p33"/>
          <p:cNvSpPr/>
          <p:nvPr/>
        </p:nvSpPr>
        <p:spPr>
          <a:xfrm>
            <a:off x="5668560" y="2506680"/>
            <a:ext cx="391320" cy="297000"/>
          </a:xfrm>
          <a:prstGeom prst="bentConnector3">
            <a:avLst>
              <a:gd name="adj1" fmla="val 49992"/>
            </a:avLst>
          </a:prstGeom>
          <a:noFill/>
          <a:ln w="9525">
            <a:solidFill>
              <a:srgbClr val="ffffff"/>
            </a:solidFill>
            <a:round/>
          </a:ln>
        </p:spPr>
        <p:style>
          <a:lnRef idx="0"/>
          <a:fillRef idx="0"/>
          <a:effectRef idx="0"/>
          <a:fontRef idx="minor"/>
        </p:style>
      </p:sp>
      <p:grpSp>
        <p:nvGrpSpPr>
          <p:cNvPr id="927" name="Google Shape;886;p33"/>
          <p:cNvGrpSpPr/>
          <p:nvPr/>
        </p:nvGrpSpPr>
        <p:grpSpPr>
          <a:xfrm>
            <a:off x="6060240" y="2277720"/>
            <a:ext cx="2370240" cy="1051560"/>
            <a:chOff x="6060240" y="2277720"/>
            <a:chExt cx="2370240" cy="1051560"/>
          </a:xfrm>
        </p:grpSpPr>
        <p:sp>
          <p:nvSpPr>
            <p:cNvPr id="928" name="Google Shape;885;p33"/>
            <p:cNvSpPr/>
            <p:nvPr/>
          </p:nvSpPr>
          <p:spPr>
            <a:xfrm>
              <a:off x="6060240" y="2277720"/>
              <a:ext cx="2370240" cy="1051560"/>
            </a:xfrm>
            <a:prstGeom prst="rect">
              <a:avLst/>
            </a:prstGeom>
            <a:solidFill>
              <a:schemeClr val="lt1"/>
            </a:solidFill>
            <a:ln w="9525">
              <a:solidFill>
                <a:srgbClr val="ffffff"/>
              </a:solidFill>
              <a:round/>
            </a:ln>
          </p:spPr>
          <p:style>
            <a:lnRef idx="0"/>
            <a:fillRef idx="0"/>
            <a:effectRef idx="0"/>
            <a:fontRef idx="minor"/>
          </p:style>
        </p:sp>
        <p:grpSp>
          <p:nvGrpSpPr>
            <p:cNvPr id="929" name="Google Shape;887;p33"/>
            <p:cNvGrpSpPr/>
            <p:nvPr/>
          </p:nvGrpSpPr>
          <p:grpSpPr>
            <a:xfrm>
              <a:off x="6242040" y="2491560"/>
              <a:ext cx="2000880" cy="624240"/>
              <a:chOff x="6242040" y="2491560"/>
              <a:chExt cx="2000880" cy="624240"/>
            </a:xfrm>
          </p:grpSpPr>
          <p:sp>
            <p:nvSpPr>
              <p:cNvPr id="930" name="Google Shape;888;p33"/>
              <p:cNvSpPr/>
              <p:nvPr/>
            </p:nvSpPr>
            <p:spPr>
              <a:xfrm>
                <a:off x="6467040" y="2863080"/>
                <a:ext cx="147960" cy="51120"/>
              </a:xfrm>
              <a:custGeom>
                <a:avLst/>
                <a:gdLst/>
                <a:ahLst/>
                <a:rect l="l" t="t" r="r" b="b"/>
                <a:pathLst>
                  <a:path w="2503" h="868">
                    <a:moveTo>
                      <a:pt x="0" y="1"/>
                    </a:moveTo>
                    <a:lnTo>
                      <a:pt x="0" y="868"/>
                    </a:lnTo>
                    <a:lnTo>
                      <a:pt x="2502" y="868"/>
                    </a:lnTo>
                    <a:lnTo>
                      <a:pt x="2502" y="1"/>
                    </a:lnTo>
                    <a:close/>
                  </a:path>
                </a:pathLst>
              </a:custGeom>
              <a:solidFill>
                <a:schemeClr val="accent1"/>
              </a:solidFill>
              <a:ln w="0">
                <a:noFill/>
              </a:ln>
            </p:spPr>
            <p:style>
              <a:lnRef idx="0"/>
              <a:fillRef idx="0"/>
              <a:effectRef idx="0"/>
              <a:fontRef idx="minor"/>
            </p:style>
          </p:sp>
          <p:sp>
            <p:nvSpPr>
              <p:cNvPr id="931" name="Google Shape;889;p33"/>
              <p:cNvSpPr/>
              <p:nvPr/>
            </p:nvSpPr>
            <p:spPr>
              <a:xfrm>
                <a:off x="6467040" y="3064680"/>
                <a:ext cx="387000" cy="51120"/>
              </a:xfrm>
              <a:custGeom>
                <a:avLst/>
                <a:gdLst/>
                <a:ahLst/>
                <a:rect l="l" t="t" r="r" b="b"/>
                <a:pathLst>
                  <a:path w="6539" h="868">
                    <a:moveTo>
                      <a:pt x="0" y="0"/>
                    </a:moveTo>
                    <a:lnTo>
                      <a:pt x="0" y="867"/>
                    </a:lnTo>
                    <a:lnTo>
                      <a:pt x="6538" y="867"/>
                    </a:lnTo>
                    <a:lnTo>
                      <a:pt x="6538" y="0"/>
                    </a:lnTo>
                    <a:close/>
                  </a:path>
                </a:pathLst>
              </a:custGeom>
              <a:solidFill>
                <a:schemeClr val="lt2"/>
              </a:solidFill>
              <a:ln w="0">
                <a:noFill/>
              </a:ln>
            </p:spPr>
            <p:style>
              <a:lnRef idx="0"/>
              <a:fillRef idx="0"/>
              <a:effectRef idx="0"/>
              <a:fontRef idx="minor"/>
            </p:style>
          </p:sp>
          <p:sp>
            <p:nvSpPr>
              <p:cNvPr id="932" name="Google Shape;890;p33"/>
              <p:cNvSpPr/>
              <p:nvPr/>
            </p:nvSpPr>
            <p:spPr>
              <a:xfrm>
                <a:off x="6915600" y="3064680"/>
                <a:ext cx="606240" cy="51120"/>
              </a:xfrm>
              <a:custGeom>
                <a:avLst/>
                <a:gdLst/>
                <a:ahLst/>
                <a:rect l="l" t="t" r="r" b="b"/>
                <a:pathLst>
                  <a:path w="10241" h="868">
                    <a:moveTo>
                      <a:pt x="0" y="0"/>
                    </a:moveTo>
                    <a:lnTo>
                      <a:pt x="0" y="867"/>
                    </a:lnTo>
                    <a:lnTo>
                      <a:pt x="10241" y="867"/>
                    </a:lnTo>
                    <a:lnTo>
                      <a:pt x="10241" y="0"/>
                    </a:lnTo>
                    <a:close/>
                  </a:path>
                </a:pathLst>
              </a:custGeom>
              <a:solidFill>
                <a:schemeClr val="accent2"/>
              </a:solidFill>
              <a:ln w="0">
                <a:noFill/>
              </a:ln>
            </p:spPr>
            <p:style>
              <a:lnRef idx="0"/>
              <a:fillRef idx="0"/>
              <a:effectRef idx="0"/>
              <a:fontRef idx="minor"/>
            </p:style>
          </p:sp>
          <p:sp>
            <p:nvSpPr>
              <p:cNvPr id="933" name="Google Shape;891;p33"/>
              <p:cNvSpPr/>
              <p:nvPr/>
            </p:nvSpPr>
            <p:spPr>
              <a:xfrm>
                <a:off x="7587000" y="3064680"/>
                <a:ext cx="515160" cy="51120"/>
              </a:xfrm>
              <a:custGeom>
                <a:avLst/>
                <a:gdLst/>
                <a:ahLst/>
                <a:rect l="l" t="t" r="r" b="b"/>
                <a:pathLst>
                  <a:path w="8707" h="868">
                    <a:moveTo>
                      <a:pt x="1" y="0"/>
                    </a:moveTo>
                    <a:lnTo>
                      <a:pt x="1" y="867"/>
                    </a:lnTo>
                    <a:lnTo>
                      <a:pt x="8707" y="867"/>
                    </a:lnTo>
                    <a:lnTo>
                      <a:pt x="8707" y="0"/>
                    </a:lnTo>
                    <a:close/>
                  </a:path>
                </a:pathLst>
              </a:custGeom>
              <a:solidFill>
                <a:schemeClr val="accent1"/>
              </a:solidFill>
              <a:ln w="0">
                <a:noFill/>
              </a:ln>
            </p:spPr>
            <p:style>
              <a:lnRef idx="0"/>
              <a:fillRef idx="0"/>
              <a:effectRef idx="0"/>
              <a:fontRef idx="minor"/>
            </p:style>
          </p:sp>
          <p:sp>
            <p:nvSpPr>
              <p:cNvPr id="934" name="Google Shape;892;p33"/>
              <p:cNvSpPr/>
              <p:nvPr/>
            </p:nvSpPr>
            <p:spPr>
              <a:xfrm>
                <a:off x="6467040" y="2963880"/>
                <a:ext cx="252360" cy="51120"/>
              </a:xfrm>
              <a:custGeom>
                <a:avLst/>
                <a:gdLst/>
                <a:ahLst/>
                <a:rect l="l" t="t" r="r" b="b"/>
                <a:pathLst>
                  <a:path w="4270" h="869">
                    <a:moveTo>
                      <a:pt x="0" y="1"/>
                    </a:moveTo>
                    <a:lnTo>
                      <a:pt x="0" y="868"/>
                    </a:lnTo>
                    <a:lnTo>
                      <a:pt x="4270" y="868"/>
                    </a:lnTo>
                    <a:lnTo>
                      <a:pt x="4270" y="1"/>
                    </a:lnTo>
                    <a:close/>
                  </a:path>
                </a:pathLst>
              </a:custGeom>
              <a:solidFill>
                <a:schemeClr val="accent2"/>
              </a:solidFill>
              <a:ln w="0">
                <a:noFill/>
              </a:ln>
            </p:spPr>
            <p:style>
              <a:lnRef idx="0"/>
              <a:fillRef idx="0"/>
              <a:effectRef idx="0"/>
              <a:fontRef idx="minor"/>
            </p:style>
          </p:sp>
          <p:sp>
            <p:nvSpPr>
              <p:cNvPr id="935" name="Google Shape;893;p33"/>
              <p:cNvSpPr/>
              <p:nvPr/>
            </p:nvSpPr>
            <p:spPr>
              <a:xfrm>
                <a:off x="6785280" y="2963880"/>
                <a:ext cx="473760" cy="51120"/>
              </a:xfrm>
              <a:custGeom>
                <a:avLst/>
                <a:gdLst/>
                <a:ahLst/>
                <a:rect l="l" t="t" r="r" b="b"/>
                <a:pathLst>
                  <a:path w="8007" h="869">
                    <a:moveTo>
                      <a:pt x="1" y="1"/>
                    </a:moveTo>
                    <a:lnTo>
                      <a:pt x="1" y="868"/>
                    </a:lnTo>
                    <a:lnTo>
                      <a:pt x="8006" y="868"/>
                    </a:lnTo>
                    <a:lnTo>
                      <a:pt x="8006" y="1"/>
                    </a:lnTo>
                    <a:close/>
                  </a:path>
                </a:pathLst>
              </a:custGeom>
              <a:solidFill>
                <a:schemeClr val="accent1"/>
              </a:solidFill>
              <a:ln w="0">
                <a:noFill/>
              </a:ln>
            </p:spPr>
            <p:style>
              <a:lnRef idx="0"/>
              <a:fillRef idx="0"/>
              <a:effectRef idx="0"/>
              <a:fontRef idx="minor"/>
            </p:style>
          </p:sp>
          <p:sp>
            <p:nvSpPr>
              <p:cNvPr id="936" name="Google Shape;894;p33"/>
              <p:cNvSpPr/>
              <p:nvPr/>
            </p:nvSpPr>
            <p:spPr>
              <a:xfrm>
                <a:off x="7320600" y="2963880"/>
                <a:ext cx="278280" cy="51120"/>
              </a:xfrm>
              <a:custGeom>
                <a:avLst/>
                <a:gdLst/>
                <a:ahLst/>
                <a:rect l="l" t="t" r="r" b="b"/>
                <a:pathLst>
                  <a:path w="4704" h="869">
                    <a:moveTo>
                      <a:pt x="1" y="1"/>
                    </a:moveTo>
                    <a:lnTo>
                      <a:pt x="1" y="868"/>
                    </a:lnTo>
                    <a:lnTo>
                      <a:pt x="4704" y="868"/>
                    </a:lnTo>
                    <a:lnTo>
                      <a:pt x="4704" y="1"/>
                    </a:lnTo>
                    <a:close/>
                  </a:path>
                </a:pathLst>
              </a:custGeom>
              <a:solidFill>
                <a:schemeClr val="lt2"/>
              </a:solidFill>
              <a:ln w="0">
                <a:noFill/>
              </a:ln>
            </p:spPr>
            <p:style>
              <a:lnRef idx="0"/>
              <a:fillRef idx="0"/>
              <a:effectRef idx="0"/>
              <a:fontRef idx="minor"/>
            </p:style>
          </p:sp>
          <p:sp>
            <p:nvSpPr>
              <p:cNvPr id="937" name="Google Shape;895;p33"/>
              <p:cNvSpPr/>
              <p:nvPr/>
            </p:nvSpPr>
            <p:spPr>
              <a:xfrm>
                <a:off x="6664680" y="2863080"/>
                <a:ext cx="363240" cy="51120"/>
              </a:xfrm>
              <a:custGeom>
                <a:avLst/>
                <a:gdLst/>
                <a:ahLst/>
                <a:rect l="l" t="t" r="r" b="b"/>
                <a:pathLst>
                  <a:path w="6139" h="868">
                    <a:moveTo>
                      <a:pt x="1" y="1"/>
                    </a:moveTo>
                    <a:lnTo>
                      <a:pt x="1" y="868"/>
                    </a:lnTo>
                    <a:lnTo>
                      <a:pt x="6139" y="868"/>
                    </a:lnTo>
                    <a:lnTo>
                      <a:pt x="6139" y="1"/>
                    </a:lnTo>
                    <a:close/>
                  </a:path>
                </a:pathLst>
              </a:custGeom>
              <a:solidFill>
                <a:schemeClr val="accent2"/>
              </a:solidFill>
              <a:ln w="0">
                <a:noFill/>
              </a:ln>
            </p:spPr>
            <p:style>
              <a:lnRef idx="0"/>
              <a:fillRef idx="0"/>
              <a:effectRef idx="0"/>
              <a:fontRef idx="minor"/>
            </p:style>
          </p:sp>
          <p:sp>
            <p:nvSpPr>
              <p:cNvPr id="938" name="Google Shape;896;p33"/>
              <p:cNvSpPr/>
              <p:nvPr/>
            </p:nvSpPr>
            <p:spPr>
              <a:xfrm>
                <a:off x="6467040" y="2687040"/>
                <a:ext cx="841320" cy="51120"/>
              </a:xfrm>
              <a:custGeom>
                <a:avLst/>
                <a:gdLst/>
                <a:ahLst/>
                <a:rect l="l" t="t" r="r" b="b"/>
                <a:pathLst>
                  <a:path w="14211" h="869">
                    <a:moveTo>
                      <a:pt x="0" y="1"/>
                    </a:moveTo>
                    <a:lnTo>
                      <a:pt x="0" y="868"/>
                    </a:lnTo>
                    <a:lnTo>
                      <a:pt x="14210" y="868"/>
                    </a:lnTo>
                    <a:lnTo>
                      <a:pt x="14210" y="1"/>
                    </a:lnTo>
                    <a:close/>
                  </a:path>
                </a:pathLst>
              </a:custGeom>
              <a:solidFill>
                <a:schemeClr val="accent2"/>
              </a:solidFill>
              <a:ln w="0">
                <a:noFill/>
              </a:ln>
            </p:spPr>
            <p:style>
              <a:lnRef idx="0"/>
              <a:fillRef idx="0"/>
              <a:effectRef idx="0"/>
              <a:fontRef idx="minor"/>
            </p:style>
          </p:sp>
          <p:sp>
            <p:nvSpPr>
              <p:cNvPr id="939" name="Google Shape;897;p33"/>
              <p:cNvSpPr/>
              <p:nvPr/>
            </p:nvSpPr>
            <p:spPr>
              <a:xfrm>
                <a:off x="7373880" y="2687040"/>
                <a:ext cx="189360" cy="51120"/>
              </a:xfrm>
              <a:custGeom>
                <a:avLst/>
                <a:gdLst/>
                <a:ahLst/>
                <a:rect l="l" t="t" r="r" b="b"/>
                <a:pathLst>
                  <a:path w="3203" h="869">
                    <a:moveTo>
                      <a:pt x="0" y="1"/>
                    </a:moveTo>
                    <a:lnTo>
                      <a:pt x="0" y="868"/>
                    </a:lnTo>
                    <a:lnTo>
                      <a:pt x="3202" y="868"/>
                    </a:lnTo>
                    <a:lnTo>
                      <a:pt x="3202" y="1"/>
                    </a:lnTo>
                    <a:close/>
                  </a:path>
                </a:pathLst>
              </a:custGeom>
              <a:solidFill>
                <a:schemeClr val="accent1"/>
              </a:solidFill>
              <a:ln w="0">
                <a:noFill/>
              </a:ln>
            </p:spPr>
            <p:style>
              <a:lnRef idx="0"/>
              <a:fillRef idx="0"/>
              <a:effectRef idx="0"/>
              <a:fontRef idx="minor"/>
            </p:style>
          </p:sp>
          <p:sp>
            <p:nvSpPr>
              <p:cNvPr id="940" name="Google Shape;898;p33"/>
              <p:cNvSpPr/>
              <p:nvPr/>
            </p:nvSpPr>
            <p:spPr>
              <a:xfrm>
                <a:off x="6467040" y="2588400"/>
                <a:ext cx="252360" cy="51120"/>
              </a:xfrm>
              <a:custGeom>
                <a:avLst/>
                <a:gdLst/>
                <a:ahLst/>
                <a:rect l="l" t="t" r="r" b="b"/>
                <a:pathLst>
                  <a:path w="4270" h="868">
                    <a:moveTo>
                      <a:pt x="0" y="0"/>
                    </a:moveTo>
                    <a:lnTo>
                      <a:pt x="0" y="867"/>
                    </a:lnTo>
                    <a:lnTo>
                      <a:pt x="4270" y="867"/>
                    </a:lnTo>
                    <a:lnTo>
                      <a:pt x="4270" y="0"/>
                    </a:lnTo>
                    <a:close/>
                  </a:path>
                </a:pathLst>
              </a:custGeom>
              <a:solidFill>
                <a:schemeClr val="lt2"/>
              </a:solidFill>
              <a:ln w="0">
                <a:noFill/>
              </a:ln>
            </p:spPr>
            <p:style>
              <a:lnRef idx="0"/>
              <a:fillRef idx="0"/>
              <a:effectRef idx="0"/>
              <a:fontRef idx="minor"/>
            </p:style>
          </p:sp>
          <p:sp>
            <p:nvSpPr>
              <p:cNvPr id="941" name="Google Shape;899;p33"/>
              <p:cNvSpPr/>
              <p:nvPr/>
            </p:nvSpPr>
            <p:spPr>
              <a:xfrm>
                <a:off x="6785280" y="2588400"/>
                <a:ext cx="997200" cy="51120"/>
              </a:xfrm>
              <a:custGeom>
                <a:avLst/>
                <a:gdLst/>
                <a:ahLst/>
                <a:rect l="l" t="t" r="r" b="b"/>
                <a:pathLst>
                  <a:path w="16847" h="868">
                    <a:moveTo>
                      <a:pt x="1" y="0"/>
                    </a:moveTo>
                    <a:lnTo>
                      <a:pt x="1" y="867"/>
                    </a:lnTo>
                    <a:lnTo>
                      <a:pt x="16846" y="867"/>
                    </a:lnTo>
                    <a:lnTo>
                      <a:pt x="16846" y="0"/>
                    </a:lnTo>
                    <a:close/>
                  </a:path>
                </a:pathLst>
              </a:custGeom>
              <a:solidFill>
                <a:schemeClr val="accent2"/>
              </a:solidFill>
              <a:ln w="0">
                <a:noFill/>
              </a:ln>
            </p:spPr>
            <p:style>
              <a:lnRef idx="0"/>
              <a:fillRef idx="0"/>
              <a:effectRef idx="0"/>
              <a:fontRef idx="minor"/>
            </p:style>
          </p:sp>
          <p:sp>
            <p:nvSpPr>
              <p:cNvPr id="942" name="Google Shape;900;p33"/>
              <p:cNvSpPr/>
              <p:nvPr/>
            </p:nvSpPr>
            <p:spPr>
              <a:xfrm>
                <a:off x="7814520" y="2588400"/>
                <a:ext cx="428400" cy="51120"/>
              </a:xfrm>
              <a:custGeom>
                <a:avLst/>
                <a:gdLst/>
                <a:ahLst/>
                <a:rect l="l" t="t" r="r" b="b"/>
                <a:pathLst>
                  <a:path w="7240" h="868">
                    <a:moveTo>
                      <a:pt x="1" y="0"/>
                    </a:moveTo>
                    <a:lnTo>
                      <a:pt x="1" y="867"/>
                    </a:lnTo>
                    <a:lnTo>
                      <a:pt x="7239" y="867"/>
                    </a:lnTo>
                    <a:lnTo>
                      <a:pt x="7239" y="0"/>
                    </a:lnTo>
                    <a:close/>
                  </a:path>
                </a:pathLst>
              </a:custGeom>
              <a:solidFill>
                <a:schemeClr val="accent1"/>
              </a:solidFill>
              <a:ln w="0">
                <a:noFill/>
              </a:ln>
            </p:spPr>
            <p:style>
              <a:lnRef idx="0"/>
              <a:fillRef idx="0"/>
              <a:effectRef idx="0"/>
              <a:fontRef idx="minor"/>
            </p:style>
          </p:sp>
          <p:sp>
            <p:nvSpPr>
              <p:cNvPr id="943" name="Google Shape;901;p33"/>
              <p:cNvSpPr/>
              <p:nvPr/>
            </p:nvSpPr>
            <p:spPr>
              <a:xfrm>
                <a:off x="6467040" y="2491560"/>
                <a:ext cx="367200" cy="51120"/>
              </a:xfrm>
              <a:custGeom>
                <a:avLst/>
                <a:gdLst/>
                <a:ahLst/>
                <a:rect l="l" t="t" r="r" b="b"/>
                <a:pathLst>
                  <a:path w="6205" h="868">
                    <a:moveTo>
                      <a:pt x="0" y="1"/>
                    </a:moveTo>
                    <a:lnTo>
                      <a:pt x="0" y="868"/>
                    </a:lnTo>
                    <a:lnTo>
                      <a:pt x="6205" y="868"/>
                    </a:lnTo>
                    <a:lnTo>
                      <a:pt x="6205" y="1"/>
                    </a:lnTo>
                    <a:close/>
                  </a:path>
                </a:pathLst>
              </a:custGeom>
              <a:solidFill>
                <a:schemeClr val="accent2"/>
              </a:solidFill>
              <a:ln w="0">
                <a:noFill/>
              </a:ln>
            </p:spPr>
            <p:style>
              <a:lnRef idx="0"/>
              <a:fillRef idx="0"/>
              <a:effectRef idx="0"/>
              <a:fontRef idx="minor"/>
            </p:style>
          </p:sp>
          <p:sp>
            <p:nvSpPr>
              <p:cNvPr id="944" name="Google Shape;902;p33"/>
              <p:cNvSpPr/>
              <p:nvPr/>
            </p:nvSpPr>
            <p:spPr>
              <a:xfrm>
                <a:off x="6901560" y="2491560"/>
                <a:ext cx="155880" cy="51120"/>
              </a:xfrm>
              <a:custGeom>
                <a:avLst/>
                <a:gdLst/>
                <a:ahLst/>
                <a:rect l="l" t="t" r="r" b="b"/>
                <a:pathLst>
                  <a:path w="2637" h="868">
                    <a:moveTo>
                      <a:pt x="1" y="1"/>
                    </a:moveTo>
                    <a:lnTo>
                      <a:pt x="1" y="868"/>
                    </a:lnTo>
                    <a:lnTo>
                      <a:pt x="2636" y="868"/>
                    </a:lnTo>
                    <a:lnTo>
                      <a:pt x="2636" y="1"/>
                    </a:lnTo>
                    <a:close/>
                  </a:path>
                </a:pathLst>
              </a:custGeom>
              <a:solidFill>
                <a:schemeClr val="accent1"/>
              </a:solidFill>
              <a:ln w="0">
                <a:noFill/>
              </a:ln>
            </p:spPr>
            <p:style>
              <a:lnRef idx="0"/>
              <a:fillRef idx="0"/>
              <a:effectRef idx="0"/>
              <a:fontRef idx="minor"/>
            </p:style>
          </p:sp>
          <p:sp>
            <p:nvSpPr>
              <p:cNvPr id="945" name="Google Shape;903;p33"/>
              <p:cNvSpPr/>
              <p:nvPr/>
            </p:nvSpPr>
            <p:spPr>
              <a:xfrm>
                <a:off x="7097400" y="2491560"/>
                <a:ext cx="341280" cy="51120"/>
              </a:xfrm>
              <a:custGeom>
                <a:avLst/>
                <a:gdLst/>
                <a:ahLst/>
                <a:rect l="l" t="t" r="r" b="b"/>
                <a:pathLst>
                  <a:path w="5771" h="868">
                    <a:moveTo>
                      <a:pt x="0" y="1"/>
                    </a:moveTo>
                    <a:lnTo>
                      <a:pt x="0" y="868"/>
                    </a:lnTo>
                    <a:lnTo>
                      <a:pt x="5771" y="868"/>
                    </a:lnTo>
                    <a:lnTo>
                      <a:pt x="5771" y="1"/>
                    </a:lnTo>
                    <a:close/>
                  </a:path>
                </a:pathLst>
              </a:custGeom>
              <a:solidFill>
                <a:schemeClr val="lt2"/>
              </a:solidFill>
              <a:ln w="0">
                <a:noFill/>
              </a:ln>
            </p:spPr>
            <p:style>
              <a:lnRef idx="0"/>
              <a:fillRef idx="0"/>
              <a:effectRef idx="0"/>
              <a:fontRef idx="minor"/>
            </p:style>
          </p:sp>
          <p:sp>
            <p:nvSpPr>
              <p:cNvPr id="946" name="Google Shape;904;p33"/>
              <p:cNvSpPr/>
              <p:nvPr/>
            </p:nvSpPr>
            <p:spPr>
              <a:xfrm>
                <a:off x="6242040" y="2493720"/>
                <a:ext cx="41040" cy="39240"/>
              </a:xfrm>
              <a:custGeom>
                <a:avLst/>
                <a:gdLst/>
                <a:ahLst/>
                <a:rect l="l" t="t" r="r" b="b"/>
                <a:pathLst>
                  <a:path w="702" h="669">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w="0">
                <a:noFill/>
              </a:ln>
            </p:spPr>
            <p:style>
              <a:lnRef idx="0"/>
              <a:fillRef idx="0"/>
              <a:effectRef idx="0"/>
              <a:fontRef idx="minor"/>
            </p:style>
          </p:sp>
          <p:sp>
            <p:nvSpPr>
              <p:cNvPr id="947" name="Google Shape;905;p33"/>
              <p:cNvSpPr/>
              <p:nvPr/>
            </p:nvSpPr>
            <p:spPr>
              <a:xfrm>
                <a:off x="6242040" y="2592360"/>
                <a:ext cx="41040" cy="39240"/>
              </a:xfrm>
              <a:custGeom>
                <a:avLst/>
                <a:gdLst/>
                <a:ahLst/>
                <a:rect l="l" t="t" r="r" b="b"/>
                <a:pathLst>
                  <a:path w="702" h="668">
                    <a:moveTo>
                      <a:pt x="334" y="1"/>
                    </a:moveTo>
                    <a:cubicBezTo>
                      <a:pt x="167" y="1"/>
                      <a:pt x="1" y="168"/>
                      <a:pt x="1" y="334"/>
                    </a:cubicBezTo>
                    <a:cubicBezTo>
                      <a:pt x="1" y="501"/>
                      <a:pt x="167" y="668"/>
                      <a:pt x="334" y="668"/>
                    </a:cubicBezTo>
                    <a:cubicBezTo>
                      <a:pt x="534" y="668"/>
                      <a:pt x="701" y="501"/>
                      <a:pt x="701" y="334"/>
                    </a:cubicBezTo>
                    <a:cubicBezTo>
                      <a:pt x="701" y="168"/>
                      <a:pt x="568" y="1"/>
                      <a:pt x="334" y="1"/>
                    </a:cubicBezTo>
                    <a:close/>
                  </a:path>
                </a:pathLst>
              </a:custGeom>
              <a:solidFill>
                <a:schemeClr val="dk1"/>
              </a:solidFill>
              <a:ln w="0">
                <a:noFill/>
              </a:ln>
            </p:spPr>
            <p:style>
              <a:lnRef idx="0"/>
              <a:fillRef idx="0"/>
              <a:effectRef idx="0"/>
              <a:fontRef idx="minor"/>
            </p:style>
          </p:sp>
          <p:sp>
            <p:nvSpPr>
              <p:cNvPr id="948" name="Google Shape;906;p33"/>
              <p:cNvSpPr/>
              <p:nvPr/>
            </p:nvSpPr>
            <p:spPr>
              <a:xfrm>
                <a:off x="6242040" y="2693160"/>
                <a:ext cx="41040" cy="41040"/>
              </a:xfrm>
              <a:custGeom>
                <a:avLst/>
                <a:gdLst/>
                <a:ahLst/>
                <a:rect l="l" t="t" r="r" b="b"/>
                <a:pathLst>
                  <a:path w="702" h="702">
                    <a:moveTo>
                      <a:pt x="334" y="1"/>
                    </a:moveTo>
                    <a:cubicBezTo>
                      <a:pt x="167" y="1"/>
                      <a:pt x="1" y="201"/>
                      <a:pt x="1" y="368"/>
                    </a:cubicBezTo>
                    <a:cubicBezTo>
                      <a:pt x="1" y="535"/>
                      <a:pt x="167" y="701"/>
                      <a:pt x="334" y="701"/>
                    </a:cubicBezTo>
                    <a:cubicBezTo>
                      <a:pt x="534" y="701"/>
                      <a:pt x="701" y="535"/>
                      <a:pt x="701" y="368"/>
                    </a:cubicBezTo>
                    <a:cubicBezTo>
                      <a:pt x="701" y="201"/>
                      <a:pt x="568" y="1"/>
                      <a:pt x="334" y="1"/>
                    </a:cubicBezTo>
                    <a:close/>
                  </a:path>
                </a:pathLst>
              </a:custGeom>
              <a:solidFill>
                <a:schemeClr val="dk1"/>
              </a:solidFill>
              <a:ln w="0">
                <a:noFill/>
              </a:ln>
            </p:spPr>
            <p:style>
              <a:lnRef idx="0"/>
              <a:fillRef idx="0"/>
              <a:effectRef idx="0"/>
              <a:fontRef idx="minor"/>
            </p:style>
          </p:sp>
          <p:sp>
            <p:nvSpPr>
              <p:cNvPr id="949" name="Google Shape;907;p33"/>
              <p:cNvSpPr/>
              <p:nvPr/>
            </p:nvSpPr>
            <p:spPr>
              <a:xfrm>
                <a:off x="6242040" y="2868840"/>
                <a:ext cx="41040" cy="39240"/>
              </a:xfrm>
              <a:custGeom>
                <a:avLst/>
                <a:gdLst/>
                <a:ahLst/>
                <a:rect l="l" t="t" r="r" b="b"/>
                <a:pathLst>
                  <a:path w="702" h="668">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w="0">
                <a:noFill/>
              </a:ln>
            </p:spPr>
            <p:style>
              <a:lnRef idx="0"/>
              <a:fillRef idx="0"/>
              <a:effectRef idx="0"/>
              <a:fontRef idx="minor"/>
            </p:style>
          </p:sp>
          <p:sp>
            <p:nvSpPr>
              <p:cNvPr id="950" name="Google Shape;908;p33"/>
              <p:cNvSpPr/>
              <p:nvPr/>
            </p:nvSpPr>
            <p:spPr>
              <a:xfrm>
                <a:off x="6242040" y="2969280"/>
                <a:ext cx="41040" cy="41400"/>
              </a:xfrm>
              <a:custGeom>
                <a:avLst/>
                <a:gdLst/>
                <a:ahLst/>
                <a:rect l="l" t="t" r="r" b="b"/>
                <a:pathLst>
                  <a:path w="702" h="706">
                    <a:moveTo>
                      <a:pt x="392" y="1"/>
                    </a:moveTo>
                    <a:cubicBezTo>
                      <a:pt x="374" y="1"/>
                      <a:pt x="354" y="2"/>
                      <a:pt x="334" y="5"/>
                    </a:cubicBezTo>
                    <a:cubicBezTo>
                      <a:pt x="167" y="5"/>
                      <a:pt x="1" y="172"/>
                      <a:pt x="1" y="339"/>
                    </a:cubicBezTo>
                    <a:cubicBezTo>
                      <a:pt x="1" y="539"/>
                      <a:pt x="167" y="705"/>
                      <a:pt x="334" y="705"/>
                    </a:cubicBezTo>
                    <a:cubicBezTo>
                      <a:pt x="534" y="705"/>
                      <a:pt x="701" y="539"/>
                      <a:pt x="701" y="339"/>
                    </a:cubicBezTo>
                    <a:cubicBezTo>
                      <a:pt x="701" y="156"/>
                      <a:pt x="590" y="1"/>
                      <a:pt x="392" y="1"/>
                    </a:cubicBezTo>
                    <a:close/>
                  </a:path>
                </a:pathLst>
              </a:custGeom>
              <a:solidFill>
                <a:schemeClr val="dk1"/>
              </a:solidFill>
              <a:ln w="0">
                <a:noFill/>
              </a:ln>
            </p:spPr>
            <p:style>
              <a:lnRef idx="0"/>
              <a:fillRef idx="0"/>
              <a:effectRef idx="0"/>
              <a:fontRef idx="minor"/>
            </p:style>
          </p:sp>
          <p:sp>
            <p:nvSpPr>
              <p:cNvPr id="951" name="Google Shape;909;p33"/>
              <p:cNvSpPr/>
              <p:nvPr/>
            </p:nvSpPr>
            <p:spPr>
              <a:xfrm>
                <a:off x="6242040" y="3068640"/>
                <a:ext cx="41040" cy="41040"/>
              </a:xfrm>
              <a:custGeom>
                <a:avLst/>
                <a:gdLst/>
                <a:ahLst/>
                <a:rect l="l" t="t" r="r" b="b"/>
                <a:pathLst>
                  <a:path w="702" h="702">
                    <a:moveTo>
                      <a:pt x="334" y="1"/>
                    </a:moveTo>
                    <a:cubicBezTo>
                      <a:pt x="167" y="1"/>
                      <a:pt x="1" y="168"/>
                      <a:pt x="1" y="334"/>
                    </a:cubicBezTo>
                    <a:cubicBezTo>
                      <a:pt x="1" y="535"/>
                      <a:pt x="167" y="701"/>
                      <a:pt x="334" y="701"/>
                    </a:cubicBezTo>
                    <a:cubicBezTo>
                      <a:pt x="534" y="701"/>
                      <a:pt x="701" y="535"/>
                      <a:pt x="701" y="334"/>
                    </a:cubicBezTo>
                    <a:cubicBezTo>
                      <a:pt x="701" y="201"/>
                      <a:pt x="568" y="34"/>
                      <a:pt x="334" y="1"/>
                    </a:cubicBezTo>
                    <a:close/>
                  </a:path>
                </a:pathLst>
              </a:custGeom>
              <a:solidFill>
                <a:schemeClr val="dk1"/>
              </a:solidFill>
              <a:ln w="0">
                <a:noFill/>
              </a:ln>
            </p:spPr>
            <p:style>
              <a:lnRef idx="0"/>
              <a:fillRef idx="0"/>
              <a:effectRef idx="0"/>
              <a:fontRef idx="minor"/>
            </p:style>
          </p:sp>
        </p:grpSp>
      </p:grpSp>
      <p:grpSp>
        <p:nvGrpSpPr>
          <p:cNvPr id="952" name="Google Shape;910;p33"/>
          <p:cNvGrpSpPr/>
          <p:nvPr/>
        </p:nvGrpSpPr>
        <p:grpSpPr>
          <a:xfrm>
            <a:off x="713520" y="3030480"/>
            <a:ext cx="1825200" cy="933120"/>
            <a:chOff x="713520" y="3030480"/>
            <a:chExt cx="1825200" cy="933120"/>
          </a:xfrm>
        </p:grpSpPr>
        <p:sp>
          <p:nvSpPr>
            <p:cNvPr id="953" name="Google Shape;911;p33"/>
            <p:cNvSpPr/>
            <p:nvPr/>
          </p:nvSpPr>
          <p:spPr>
            <a:xfrm flipH="1">
              <a:off x="713520" y="3030480"/>
              <a:ext cx="182520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954" name="Google Shape;912;p33"/>
            <p:cNvSpPr/>
            <p:nvPr/>
          </p:nvSpPr>
          <p:spPr>
            <a:xfrm flipH="1">
              <a:off x="713520" y="3415320"/>
              <a:ext cx="182520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grpSp>
        <p:nvGrpSpPr>
          <p:cNvPr id="955" name="Google Shape;913;p33"/>
          <p:cNvGrpSpPr/>
          <p:nvPr/>
        </p:nvGrpSpPr>
        <p:grpSpPr>
          <a:xfrm>
            <a:off x="713520" y="1525680"/>
            <a:ext cx="1825200" cy="933480"/>
            <a:chOff x="713520" y="1525680"/>
            <a:chExt cx="1825200" cy="933480"/>
          </a:xfrm>
        </p:grpSpPr>
        <p:sp>
          <p:nvSpPr>
            <p:cNvPr id="956" name="Google Shape;914;p33"/>
            <p:cNvSpPr/>
            <p:nvPr/>
          </p:nvSpPr>
          <p:spPr>
            <a:xfrm flipH="1">
              <a:off x="713520" y="1525680"/>
              <a:ext cx="182520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957" name="Google Shape;915;p33"/>
            <p:cNvSpPr/>
            <p:nvPr/>
          </p:nvSpPr>
          <p:spPr>
            <a:xfrm flipH="1">
              <a:off x="713520" y="1910880"/>
              <a:ext cx="182520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It doesn’t have a solid surface</a:t>
              </a:r>
              <a:endParaRPr b="0" lang="en-IN" sz="1200" spc="-1" strike="noStrike">
                <a:latin typeface="Arial"/>
              </a:endParaRPr>
            </a:p>
          </p:txBody>
        </p:sp>
      </p:grpSp>
      <p:sp>
        <p:nvSpPr>
          <p:cNvPr id="958" name="Google Shape;916;p33"/>
          <p:cNvSpPr/>
          <p:nvPr/>
        </p:nvSpPr>
        <p:spPr>
          <a:xfrm rot="10800000">
            <a:off x="2539440" y="1754640"/>
            <a:ext cx="936000" cy="752040"/>
          </a:xfrm>
          <a:prstGeom prst="bentConnector3">
            <a:avLst>
              <a:gd name="adj1" fmla="val 50007"/>
            </a:avLst>
          </a:prstGeom>
          <a:noFill/>
          <a:ln w="9525">
            <a:solidFill>
              <a:srgbClr val="ffffff"/>
            </a:solidFill>
            <a:round/>
          </a:ln>
        </p:spPr>
        <p:style>
          <a:lnRef idx="0"/>
          <a:fillRef idx="0"/>
          <a:effectRef idx="0"/>
          <a:fontRef idx="minor"/>
        </p:style>
      </p:sp>
      <p:sp>
        <p:nvSpPr>
          <p:cNvPr id="959" name="Google Shape;917;p33"/>
          <p:cNvSpPr/>
          <p:nvPr/>
        </p:nvSpPr>
        <p:spPr>
          <a:xfrm flipH="1">
            <a:off x="2539080" y="2506680"/>
            <a:ext cx="936000" cy="752040"/>
          </a:xfrm>
          <a:prstGeom prst="bentConnector3">
            <a:avLst>
              <a:gd name="adj1" fmla="val 50007"/>
            </a:avLst>
          </a:prstGeom>
          <a:noFill/>
          <a:ln w="9525">
            <a:solidFill>
              <a:srgbClr val="ffffff"/>
            </a:solidFill>
            <a:round/>
          </a:ln>
        </p:spPr>
        <p:style>
          <a:lnRef idx="0"/>
          <a:fillRef idx="0"/>
          <a:effectRef idx="0"/>
          <a:fontRef idx="minor"/>
        </p:style>
      </p:sp>
      <p:grpSp>
        <p:nvGrpSpPr>
          <p:cNvPr id="960" name="Google Shape;918;p33"/>
          <p:cNvGrpSpPr/>
          <p:nvPr/>
        </p:nvGrpSpPr>
        <p:grpSpPr>
          <a:xfrm>
            <a:off x="4380480" y="1655280"/>
            <a:ext cx="382680" cy="365400"/>
            <a:chOff x="4380480" y="1655280"/>
            <a:chExt cx="382680" cy="365400"/>
          </a:xfrm>
        </p:grpSpPr>
        <p:sp>
          <p:nvSpPr>
            <p:cNvPr id="961" name="Google Shape;919;p33"/>
            <p:cNvSpPr/>
            <p:nvPr/>
          </p:nvSpPr>
          <p:spPr>
            <a:xfrm>
              <a:off x="4380480" y="1655280"/>
              <a:ext cx="382680" cy="365400"/>
            </a:xfrm>
            <a:custGeom>
              <a:avLst/>
              <a:gdLst/>
              <a:ahLst/>
              <a:rect l="l" t="t" r="r" b="b"/>
              <a:pathLst>
                <a:path w="16500" h="15593">
                  <a:moveTo>
                    <a:pt x="10397" y="13379"/>
                  </a:moveTo>
                  <a:lnTo>
                    <a:pt x="10397" y="13555"/>
                  </a:lnTo>
                  <a:cubicBezTo>
                    <a:pt x="10397" y="13733"/>
                    <a:pt x="10252" y="13878"/>
                    <a:pt x="10075" y="13878"/>
                  </a:cubicBezTo>
                  <a:lnTo>
                    <a:pt x="6429" y="13878"/>
                  </a:lnTo>
                  <a:cubicBezTo>
                    <a:pt x="6251" y="13878"/>
                    <a:pt x="6106" y="13733"/>
                    <a:pt x="6106" y="13555"/>
                  </a:cubicBezTo>
                  <a:lnTo>
                    <a:pt x="6106" y="13379"/>
                  </a:lnTo>
                  <a:close/>
                  <a:moveTo>
                    <a:pt x="14294" y="3482"/>
                  </a:moveTo>
                  <a:cubicBezTo>
                    <a:pt x="14815" y="3482"/>
                    <a:pt x="15239" y="3905"/>
                    <a:pt x="15239" y="4427"/>
                  </a:cubicBezTo>
                  <a:lnTo>
                    <a:pt x="15239" y="12898"/>
                  </a:lnTo>
                  <a:lnTo>
                    <a:pt x="4216" y="12898"/>
                  </a:lnTo>
                  <a:cubicBezTo>
                    <a:pt x="4083" y="12898"/>
                    <a:pt x="3975" y="13006"/>
                    <a:pt x="3975" y="13139"/>
                  </a:cubicBezTo>
                  <a:cubicBezTo>
                    <a:pt x="3975" y="13272"/>
                    <a:pt x="4083" y="13380"/>
                    <a:pt x="4216" y="13380"/>
                  </a:cubicBezTo>
                  <a:lnTo>
                    <a:pt x="5625" y="13380"/>
                  </a:lnTo>
                  <a:lnTo>
                    <a:pt x="5625" y="13557"/>
                  </a:lnTo>
                  <a:cubicBezTo>
                    <a:pt x="5625" y="14000"/>
                    <a:pt x="5984" y="14359"/>
                    <a:pt x="6427" y="14359"/>
                  </a:cubicBezTo>
                  <a:lnTo>
                    <a:pt x="10073" y="14359"/>
                  </a:lnTo>
                  <a:cubicBezTo>
                    <a:pt x="10516" y="14359"/>
                    <a:pt x="10876" y="14000"/>
                    <a:pt x="10876" y="13557"/>
                  </a:cubicBezTo>
                  <a:lnTo>
                    <a:pt x="10876" y="13380"/>
                  </a:lnTo>
                  <a:lnTo>
                    <a:pt x="15480" y="13380"/>
                  </a:lnTo>
                  <a:cubicBezTo>
                    <a:pt x="15649" y="13380"/>
                    <a:pt x="15799" y="13462"/>
                    <a:pt x="15890" y="13603"/>
                  </a:cubicBezTo>
                  <a:cubicBezTo>
                    <a:pt x="15983" y="13744"/>
                    <a:pt x="15995" y="13913"/>
                    <a:pt x="15926" y="14066"/>
                  </a:cubicBezTo>
                  <a:lnTo>
                    <a:pt x="15737" y="14484"/>
                  </a:lnTo>
                  <a:cubicBezTo>
                    <a:pt x="15565" y="14865"/>
                    <a:pt x="15182" y="15112"/>
                    <a:pt x="14763" y="15112"/>
                  </a:cubicBezTo>
                  <a:lnTo>
                    <a:pt x="1742" y="15112"/>
                  </a:lnTo>
                  <a:cubicBezTo>
                    <a:pt x="1323" y="15112"/>
                    <a:pt x="940" y="14865"/>
                    <a:pt x="768" y="14484"/>
                  </a:cubicBezTo>
                  <a:lnTo>
                    <a:pt x="580" y="14066"/>
                  </a:lnTo>
                  <a:cubicBezTo>
                    <a:pt x="510" y="13913"/>
                    <a:pt x="522" y="13744"/>
                    <a:pt x="614" y="13601"/>
                  </a:cubicBezTo>
                  <a:cubicBezTo>
                    <a:pt x="705" y="13459"/>
                    <a:pt x="855" y="13379"/>
                    <a:pt x="1024" y="13379"/>
                  </a:cubicBezTo>
                  <a:lnTo>
                    <a:pt x="3099" y="13379"/>
                  </a:lnTo>
                  <a:cubicBezTo>
                    <a:pt x="3232" y="13379"/>
                    <a:pt x="3339" y="13271"/>
                    <a:pt x="3339" y="13138"/>
                  </a:cubicBezTo>
                  <a:cubicBezTo>
                    <a:pt x="3339" y="13005"/>
                    <a:pt x="3232" y="12897"/>
                    <a:pt x="3099" y="12897"/>
                  </a:cubicBezTo>
                  <a:lnTo>
                    <a:pt x="1262" y="12897"/>
                  </a:lnTo>
                  <a:lnTo>
                    <a:pt x="1262" y="4428"/>
                  </a:lnTo>
                  <a:cubicBezTo>
                    <a:pt x="1262" y="3907"/>
                    <a:pt x="1686" y="3483"/>
                    <a:pt x="2207" y="3483"/>
                  </a:cubicBezTo>
                  <a:lnTo>
                    <a:pt x="3105" y="3483"/>
                  </a:lnTo>
                  <a:cubicBezTo>
                    <a:pt x="3043" y="3639"/>
                    <a:pt x="3023" y="3803"/>
                    <a:pt x="3039" y="3964"/>
                  </a:cubicBezTo>
                  <a:lnTo>
                    <a:pt x="2517" y="3964"/>
                  </a:lnTo>
                  <a:cubicBezTo>
                    <a:pt x="2091" y="3964"/>
                    <a:pt x="1742" y="4310"/>
                    <a:pt x="1742" y="4738"/>
                  </a:cubicBezTo>
                  <a:lnTo>
                    <a:pt x="1742" y="11535"/>
                  </a:lnTo>
                  <a:cubicBezTo>
                    <a:pt x="1742" y="12022"/>
                    <a:pt x="2138" y="12417"/>
                    <a:pt x="2624" y="12417"/>
                  </a:cubicBezTo>
                  <a:lnTo>
                    <a:pt x="13877" y="12417"/>
                  </a:lnTo>
                  <a:cubicBezTo>
                    <a:pt x="14364" y="12417"/>
                    <a:pt x="14759" y="12022"/>
                    <a:pt x="14759" y="11535"/>
                  </a:cubicBezTo>
                  <a:lnTo>
                    <a:pt x="14759" y="8215"/>
                  </a:lnTo>
                  <a:cubicBezTo>
                    <a:pt x="14759" y="8082"/>
                    <a:pt x="14651" y="7974"/>
                    <a:pt x="14518" y="7974"/>
                  </a:cubicBezTo>
                  <a:cubicBezTo>
                    <a:pt x="14385" y="7974"/>
                    <a:pt x="14278" y="8081"/>
                    <a:pt x="14278" y="8215"/>
                  </a:cubicBezTo>
                  <a:lnTo>
                    <a:pt x="14278" y="11535"/>
                  </a:lnTo>
                  <a:cubicBezTo>
                    <a:pt x="14278" y="11756"/>
                    <a:pt x="14097" y="11937"/>
                    <a:pt x="13876" y="11937"/>
                  </a:cubicBezTo>
                  <a:lnTo>
                    <a:pt x="2623" y="11937"/>
                  </a:lnTo>
                  <a:cubicBezTo>
                    <a:pt x="2402" y="11937"/>
                    <a:pt x="2221" y="11756"/>
                    <a:pt x="2221" y="11535"/>
                  </a:cubicBezTo>
                  <a:lnTo>
                    <a:pt x="2221" y="4738"/>
                  </a:lnTo>
                  <a:cubicBezTo>
                    <a:pt x="2221" y="4575"/>
                    <a:pt x="2353" y="4443"/>
                    <a:pt x="2516" y="4443"/>
                  </a:cubicBezTo>
                  <a:lnTo>
                    <a:pt x="3212" y="4443"/>
                  </a:lnTo>
                  <a:cubicBezTo>
                    <a:pt x="3296" y="4568"/>
                    <a:pt x="3411" y="4677"/>
                    <a:pt x="3549" y="4756"/>
                  </a:cubicBezTo>
                  <a:lnTo>
                    <a:pt x="3919" y="4970"/>
                  </a:lnTo>
                  <a:cubicBezTo>
                    <a:pt x="3901" y="5125"/>
                    <a:pt x="3894" y="5286"/>
                    <a:pt x="3894" y="5446"/>
                  </a:cubicBezTo>
                  <a:cubicBezTo>
                    <a:pt x="3894" y="5606"/>
                    <a:pt x="3902" y="5766"/>
                    <a:pt x="3919" y="5923"/>
                  </a:cubicBezTo>
                  <a:lnTo>
                    <a:pt x="3549" y="6137"/>
                  </a:lnTo>
                  <a:cubicBezTo>
                    <a:pt x="3056" y="6422"/>
                    <a:pt x="2886" y="7054"/>
                    <a:pt x="3171" y="7549"/>
                  </a:cubicBezTo>
                  <a:lnTo>
                    <a:pt x="3890" y="8794"/>
                  </a:lnTo>
                  <a:cubicBezTo>
                    <a:pt x="4028" y="9032"/>
                    <a:pt x="4251" y="9204"/>
                    <a:pt x="4516" y="9275"/>
                  </a:cubicBezTo>
                  <a:cubicBezTo>
                    <a:pt x="4607" y="9299"/>
                    <a:pt x="4698" y="9311"/>
                    <a:pt x="4788" y="9311"/>
                  </a:cubicBezTo>
                  <a:cubicBezTo>
                    <a:pt x="4968" y="9311"/>
                    <a:pt x="5144" y="9265"/>
                    <a:pt x="5303" y="9173"/>
                  </a:cubicBezTo>
                  <a:lnTo>
                    <a:pt x="5673" y="8959"/>
                  </a:lnTo>
                  <a:cubicBezTo>
                    <a:pt x="5930" y="9147"/>
                    <a:pt x="6207" y="9307"/>
                    <a:pt x="6497" y="9435"/>
                  </a:cubicBezTo>
                  <a:lnTo>
                    <a:pt x="6497" y="9862"/>
                  </a:lnTo>
                  <a:cubicBezTo>
                    <a:pt x="6497" y="10433"/>
                    <a:pt x="6962" y="10896"/>
                    <a:pt x="7531" y="10896"/>
                  </a:cubicBezTo>
                  <a:lnTo>
                    <a:pt x="8969" y="10896"/>
                  </a:lnTo>
                  <a:cubicBezTo>
                    <a:pt x="9539" y="10896"/>
                    <a:pt x="10002" y="10433"/>
                    <a:pt x="10002" y="9862"/>
                  </a:cubicBezTo>
                  <a:lnTo>
                    <a:pt x="10002" y="9435"/>
                  </a:lnTo>
                  <a:cubicBezTo>
                    <a:pt x="10294" y="9307"/>
                    <a:pt x="10570" y="9147"/>
                    <a:pt x="10829" y="8959"/>
                  </a:cubicBezTo>
                  <a:lnTo>
                    <a:pt x="11198" y="9173"/>
                  </a:lnTo>
                  <a:cubicBezTo>
                    <a:pt x="11360" y="9266"/>
                    <a:pt x="11537" y="9310"/>
                    <a:pt x="11712" y="9310"/>
                  </a:cubicBezTo>
                  <a:cubicBezTo>
                    <a:pt x="12070" y="9310"/>
                    <a:pt x="12419" y="9125"/>
                    <a:pt x="12611" y="8794"/>
                  </a:cubicBezTo>
                  <a:lnTo>
                    <a:pt x="13330" y="7549"/>
                  </a:lnTo>
                  <a:cubicBezTo>
                    <a:pt x="13615" y="7055"/>
                    <a:pt x="13446" y="6422"/>
                    <a:pt x="12951" y="6137"/>
                  </a:cubicBezTo>
                  <a:lnTo>
                    <a:pt x="12581" y="5923"/>
                  </a:lnTo>
                  <a:cubicBezTo>
                    <a:pt x="12598" y="5766"/>
                    <a:pt x="12607" y="5606"/>
                    <a:pt x="12607" y="5446"/>
                  </a:cubicBezTo>
                  <a:cubicBezTo>
                    <a:pt x="12607" y="5287"/>
                    <a:pt x="12598" y="5128"/>
                    <a:pt x="12581" y="4970"/>
                  </a:cubicBezTo>
                  <a:lnTo>
                    <a:pt x="12950" y="4756"/>
                  </a:lnTo>
                  <a:cubicBezTo>
                    <a:pt x="13087" y="4677"/>
                    <a:pt x="13202" y="4570"/>
                    <a:pt x="13288" y="4442"/>
                  </a:cubicBezTo>
                  <a:lnTo>
                    <a:pt x="13984" y="4442"/>
                  </a:lnTo>
                  <a:cubicBezTo>
                    <a:pt x="14145" y="4442"/>
                    <a:pt x="14278" y="4574"/>
                    <a:pt x="14278" y="4737"/>
                  </a:cubicBezTo>
                  <a:lnTo>
                    <a:pt x="14278" y="7106"/>
                  </a:lnTo>
                  <a:cubicBezTo>
                    <a:pt x="14278" y="7239"/>
                    <a:pt x="14385" y="7346"/>
                    <a:pt x="14518" y="7346"/>
                  </a:cubicBezTo>
                  <a:cubicBezTo>
                    <a:pt x="14651" y="7346"/>
                    <a:pt x="14759" y="7239"/>
                    <a:pt x="14759" y="7106"/>
                  </a:cubicBezTo>
                  <a:lnTo>
                    <a:pt x="14759" y="4737"/>
                  </a:lnTo>
                  <a:cubicBezTo>
                    <a:pt x="14759" y="4310"/>
                    <a:pt x="14412" y="3962"/>
                    <a:pt x="13985" y="3962"/>
                  </a:cubicBezTo>
                  <a:lnTo>
                    <a:pt x="13463" y="3962"/>
                  </a:lnTo>
                  <a:cubicBezTo>
                    <a:pt x="13480" y="3798"/>
                    <a:pt x="13457" y="3634"/>
                    <a:pt x="13397" y="3482"/>
                  </a:cubicBezTo>
                  <a:close/>
                  <a:moveTo>
                    <a:pt x="7534" y="1"/>
                  </a:moveTo>
                  <a:cubicBezTo>
                    <a:pt x="6964" y="1"/>
                    <a:pt x="6501" y="464"/>
                    <a:pt x="6501" y="1034"/>
                  </a:cubicBezTo>
                  <a:lnTo>
                    <a:pt x="6501" y="1460"/>
                  </a:lnTo>
                  <a:cubicBezTo>
                    <a:pt x="6209" y="1588"/>
                    <a:pt x="5933" y="1748"/>
                    <a:pt x="5676" y="1938"/>
                  </a:cubicBezTo>
                  <a:lnTo>
                    <a:pt x="5306" y="1724"/>
                  </a:lnTo>
                  <a:cubicBezTo>
                    <a:pt x="5147" y="1632"/>
                    <a:pt x="4968" y="1585"/>
                    <a:pt x="4789" y="1585"/>
                  </a:cubicBezTo>
                  <a:cubicBezTo>
                    <a:pt x="4678" y="1585"/>
                    <a:pt x="4566" y="1603"/>
                    <a:pt x="4458" y="1640"/>
                  </a:cubicBezTo>
                  <a:cubicBezTo>
                    <a:pt x="4333" y="1682"/>
                    <a:pt x="4264" y="1818"/>
                    <a:pt x="4307" y="1944"/>
                  </a:cubicBezTo>
                  <a:cubicBezTo>
                    <a:pt x="4341" y="2044"/>
                    <a:pt x="4434" y="2108"/>
                    <a:pt x="4535" y="2108"/>
                  </a:cubicBezTo>
                  <a:cubicBezTo>
                    <a:pt x="4560" y="2108"/>
                    <a:pt x="4586" y="2104"/>
                    <a:pt x="4612" y="2095"/>
                  </a:cubicBezTo>
                  <a:cubicBezTo>
                    <a:pt x="4670" y="2076"/>
                    <a:pt x="4730" y="2066"/>
                    <a:pt x="4790" y="2066"/>
                  </a:cubicBezTo>
                  <a:cubicBezTo>
                    <a:pt x="4886" y="2066"/>
                    <a:pt x="4981" y="2091"/>
                    <a:pt x="5066" y="2140"/>
                  </a:cubicBezTo>
                  <a:lnTo>
                    <a:pt x="5575" y="2433"/>
                  </a:lnTo>
                  <a:cubicBezTo>
                    <a:pt x="5612" y="2454"/>
                    <a:pt x="5654" y="2465"/>
                    <a:pt x="5695" y="2465"/>
                  </a:cubicBezTo>
                  <a:cubicBezTo>
                    <a:pt x="5748" y="2465"/>
                    <a:pt x="5801" y="2448"/>
                    <a:pt x="5844" y="2413"/>
                  </a:cubicBezTo>
                  <a:cubicBezTo>
                    <a:pt x="6143" y="2174"/>
                    <a:pt x="6475" y="1984"/>
                    <a:pt x="6829" y="1843"/>
                  </a:cubicBezTo>
                  <a:cubicBezTo>
                    <a:pt x="6921" y="1807"/>
                    <a:pt x="6981" y="1718"/>
                    <a:pt x="6981" y="1620"/>
                  </a:cubicBezTo>
                  <a:lnTo>
                    <a:pt x="6981" y="1034"/>
                  </a:lnTo>
                  <a:cubicBezTo>
                    <a:pt x="6981" y="729"/>
                    <a:pt x="7229" y="481"/>
                    <a:pt x="7534" y="481"/>
                  </a:cubicBezTo>
                  <a:lnTo>
                    <a:pt x="8971" y="481"/>
                  </a:lnTo>
                  <a:cubicBezTo>
                    <a:pt x="9277" y="481"/>
                    <a:pt x="9524" y="729"/>
                    <a:pt x="9524" y="1034"/>
                  </a:cubicBezTo>
                  <a:lnTo>
                    <a:pt x="9524" y="1620"/>
                  </a:lnTo>
                  <a:cubicBezTo>
                    <a:pt x="9524" y="1718"/>
                    <a:pt x="9585" y="1808"/>
                    <a:pt x="9676" y="1843"/>
                  </a:cubicBezTo>
                  <a:cubicBezTo>
                    <a:pt x="10032" y="1984"/>
                    <a:pt x="10363" y="2176"/>
                    <a:pt x="10662" y="2413"/>
                  </a:cubicBezTo>
                  <a:cubicBezTo>
                    <a:pt x="10705" y="2448"/>
                    <a:pt x="10758" y="2465"/>
                    <a:pt x="10811" y="2465"/>
                  </a:cubicBezTo>
                  <a:cubicBezTo>
                    <a:pt x="10852" y="2465"/>
                    <a:pt x="10894" y="2454"/>
                    <a:pt x="10931" y="2433"/>
                  </a:cubicBezTo>
                  <a:lnTo>
                    <a:pt x="11440" y="2140"/>
                  </a:lnTo>
                  <a:cubicBezTo>
                    <a:pt x="11525" y="2091"/>
                    <a:pt x="11619" y="2066"/>
                    <a:pt x="11715" y="2066"/>
                  </a:cubicBezTo>
                  <a:cubicBezTo>
                    <a:pt x="11763" y="2066"/>
                    <a:pt x="11812" y="2072"/>
                    <a:pt x="11860" y="2085"/>
                  </a:cubicBezTo>
                  <a:cubicBezTo>
                    <a:pt x="12002" y="2123"/>
                    <a:pt x="12123" y="2214"/>
                    <a:pt x="12197" y="2342"/>
                  </a:cubicBezTo>
                  <a:lnTo>
                    <a:pt x="12915" y="3587"/>
                  </a:lnTo>
                  <a:cubicBezTo>
                    <a:pt x="12990" y="3715"/>
                    <a:pt x="13009" y="3864"/>
                    <a:pt x="12970" y="4007"/>
                  </a:cubicBezTo>
                  <a:cubicBezTo>
                    <a:pt x="12933" y="4149"/>
                    <a:pt x="12841" y="4269"/>
                    <a:pt x="12712" y="4343"/>
                  </a:cubicBezTo>
                  <a:lnTo>
                    <a:pt x="12203" y="4637"/>
                  </a:lnTo>
                  <a:cubicBezTo>
                    <a:pt x="12118" y="4687"/>
                    <a:pt x="12072" y="4783"/>
                    <a:pt x="12085" y="4881"/>
                  </a:cubicBezTo>
                  <a:cubicBezTo>
                    <a:pt x="12114" y="5067"/>
                    <a:pt x="12126" y="5258"/>
                    <a:pt x="12126" y="5449"/>
                  </a:cubicBezTo>
                  <a:cubicBezTo>
                    <a:pt x="12126" y="5640"/>
                    <a:pt x="12113" y="5831"/>
                    <a:pt x="12084" y="6019"/>
                  </a:cubicBezTo>
                  <a:cubicBezTo>
                    <a:pt x="12070" y="6116"/>
                    <a:pt x="12116" y="6212"/>
                    <a:pt x="12202" y="6262"/>
                  </a:cubicBezTo>
                  <a:lnTo>
                    <a:pt x="12710" y="6555"/>
                  </a:lnTo>
                  <a:cubicBezTo>
                    <a:pt x="12975" y="6707"/>
                    <a:pt x="13067" y="7046"/>
                    <a:pt x="12913" y="7310"/>
                  </a:cubicBezTo>
                  <a:lnTo>
                    <a:pt x="12195" y="8555"/>
                  </a:lnTo>
                  <a:cubicBezTo>
                    <a:pt x="12093" y="8732"/>
                    <a:pt x="11906" y="8832"/>
                    <a:pt x="11715" y="8832"/>
                  </a:cubicBezTo>
                  <a:cubicBezTo>
                    <a:pt x="11621" y="8832"/>
                    <a:pt x="11526" y="8808"/>
                    <a:pt x="11439" y="8758"/>
                  </a:cubicBezTo>
                  <a:lnTo>
                    <a:pt x="10930" y="8464"/>
                  </a:lnTo>
                  <a:cubicBezTo>
                    <a:pt x="10892" y="8443"/>
                    <a:pt x="10851" y="8432"/>
                    <a:pt x="10810" y="8432"/>
                  </a:cubicBezTo>
                  <a:cubicBezTo>
                    <a:pt x="10756" y="8432"/>
                    <a:pt x="10704" y="8450"/>
                    <a:pt x="10661" y="8484"/>
                  </a:cubicBezTo>
                  <a:cubicBezTo>
                    <a:pt x="10361" y="8723"/>
                    <a:pt x="10030" y="8914"/>
                    <a:pt x="9675" y="9055"/>
                  </a:cubicBezTo>
                  <a:cubicBezTo>
                    <a:pt x="9583" y="9091"/>
                    <a:pt x="9522" y="9179"/>
                    <a:pt x="9522" y="9277"/>
                  </a:cubicBezTo>
                  <a:lnTo>
                    <a:pt x="9522" y="9864"/>
                  </a:lnTo>
                  <a:cubicBezTo>
                    <a:pt x="9522" y="10168"/>
                    <a:pt x="9274" y="10417"/>
                    <a:pt x="8969" y="10417"/>
                  </a:cubicBezTo>
                  <a:lnTo>
                    <a:pt x="7531" y="10417"/>
                  </a:lnTo>
                  <a:cubicBezTo>
                    <a:pt x="7227" y="10417"/>
                    <a:pt x="6978" y="10168"/>
                    <a:pt x="6978" y="9864"/>
                  </a:cubicBezTo>
                  <a:lnTo>
                    <a:pt x="6978" y="9277"/>
                  </a:lnTo>
                  <a:cubicBezTo>
                    <a:pt x="6978" y="9179"/>
                    <a:pt x="6917" y="9091"/>
                    <a:pt x="6825" y="9055"/>
                  </a:cubicBezTo>
                  <a:cubicBezTo>
                    <a:pt x="6471" y="8914"/>
                    <a:pt x="6139" y="8723"/>
                    <a:pt x="5840" y="8484"/>
                  </a:cubicBezTo>
                  <a:cubicBezTo>
                    <a:pt x="5797" y="8450"/>
                    <a:pt x="5744" y="8432"/>
                    <a:pt x="5690" y="8432"/>
                  </a:cubicBezTo>
                  <a:cubicBezTo>
                    <a:pt x="5649" y="8432"/>
                    <a:pt x="5608" y="8443"/>
                    <a:pt x="5570" y="8464"/>
                  </a:cubicBezTo>
                  <a:lnTo>
                    <a:pt x="5062" y="8758"/>
                  </a:lnTo>
                  <a:cubicBezTo>
                    <a:pt x="4977" y="8807"/>
                    <a:pt x="4883" y="8832"/>
                    <a:pt x="4787" y="8832"/>
                  </a:cubicBezTo>
                  <a:cubicBezTo>
                    <a:pt x="4739" y="8832"/>
                    <a:pt x="4690" y="8825"/>
                    <a:pt x="4641" y="8812"/>
                  </a:cubicBezTo>
                  <a:cubicBezTo>
                    <a:pt x="4499" y="8774"/>
                    <a:pt x="4380" y="8683"/>
                    <a:pt x="4305" y="8554"/>
                  </a:cubicBezTo>
                  <a:lnTo>
                    <a:pt x="3586" y="7309"/>
                  </a:lnTo>
                  <a:cubicBezTo>
                    <a:pt x="3434" y="7045"/>
                    <a:pt x="3525" y="6706"/>
                    <a:pt x="3788" y="6553"/>
                  </a:cubicBezTo>
                  <a:lnTo>
                    <a:pt x="4297" y="6260"/>
                  </a:lnTo>
                  <a:cubicBezTo>
                    <a:pt x="4382" y="6210"/>
                    <a:pt x="4428" y="6115"/>
                    <a:pt x="4415" y="6018"/>
                  </a:cubicBezTo>
                  <a:cubicBezTo>
                    <a:pt x="4386" y="5831"/>
                    <a:pt x="4372" y="5640"/>
                    <a:pt x="4372" y="5447"/>
                  </a:cubicBezTo>
                  <a:cubicBezTo>
                    <a:pt x="4372" y="5256"/>
                    <a:pt x="4386" y="5065"/>
                    <a:pt x="4415" y="4879"/>
                  </a:cubicBezTo>
                  <a:cubicBezTo>
                    <a:pt x="4430" y="4781"/>
                    <a:pt x="4382" y="4684"/>
                    <a:pt x="4297" y="4636"/>
                  </a:cubicBezTo>
                  <a:lnTo>
                    <a:pt x="3788" y="4341"/>
                  </a:lnTo>
                  <a:cubicBezTo>
                    <a:pt x="3525" y="4189"/>
                    <a:pt x="3434" y="3849"/>
                    <a:pt x="3586" y="3586"/>
                  </a:cubicBezTo>
                  <a:lnTo>
                    <a:pt x="4026" y="2825"/>
                  </a:lnTo>
                  <a:cubicBezTo>
                    <a:pt x="4092" y="2710"/>
                    <a:pt x="4052" y="2564"/>
                    <a:pt x="3937" y="2497"/>
                  </a:cubicBezTo>
                  <a:cubicBezTo>
                    <a:pt x="3899" y="2475"/>
                    <a:pt x="3858" y="2465"/>
                    <a:pt x="3817" y="2465"/>
                  </a:cubicBezTo>
                  <a:cubicBezTo>
                    <a:pt x="3734" y="2465"/>
                    <a:pt x="3653" y="2508"/>
                    <a:pt x="3609" y="2586"/>
                  </a:cubicBezTo>
                  <a:lnTo>
                    <a:pt x="3367" y="3004"/>
                  </a:lnTo>
                  <a:lnTo>
                    <a:pt x="2204" y="3004"/>
                  </a:lnTo>
                  <a:cubicBezTo>
                    <a:pt x="1419" y="3004"/>
                    <a:pt x="779" y="3644"/>
                    <a:pt x="779" y="4430"/>
                  </a:cubicBezTo>
                  <a:lnTo>
                    <a:pt x="779" y="12928"/>
                  </a:lnTo>
                  <a:cubicBezTo>
                    <a:pt x="545" y="12987"/>
                    <a:pt x="340" y="13133"/>
                    <a:pt x="206" y="13342"/>
                  </a:cubicBezTo>
                  <a:cubicBezTo>
                    <a:pt x="27" y="13620"/>
                    <a:pt x="1" y="13964"/>
                    <a:pt x="138" y="14265"/>
                  </a:cubicBezTo>
                  <a:lnTo>
                    <a:pt x="326" y="14682"/>
                  </a:lnTo>
                  <a:cubicBezTo>
                    <a:pt x="577" y="15235"/>
                    <a:pt x="1132" y="15593"/>
                    <a:pt x="1738" y="15593"/>
                  </a:cubicBezTo>
                  <a:lnTo>
                    <a:pt x="14759" y="15593"/>
                  </a:lnTo>
                  <a:cubicBezTo>
                    <a:pt x="15366" y="15593"/>
                    <a:pt x="15921" y="15235"/>
                    <a:pt x="16172" y="14681"/>
                  </a:cubicBezTo>
                  <a:lnTo>
                    <a:pt x="16360" y="14264"/>
                  </a:lnTo>
                  <a:cubicBezTo>
                    <a:pt x="16499" y="13964"/>
                    <a:pt x="16474" y="13620"/>
                    <a:pt x="16295" y="13342"/>
                  </a:cubicBezTo>
                  <a:cubicBezTo>
                    <a:pt x="16160" y="13133"/>
                    <a:pt x="15956" y="12989"/>
                    <a:pt x="15721" y="12928"/>
                  </a:cubicBezTo>
                  <a:lnTo>
                    <a:pt x="15721" y="4430"/>
                  </a:lnTo>
                  <a:cubicBezTo>
                    <a:pt x="15721" y="3643"/>
                    <a:pt x="15082" y="3004"/>
                    <a:pt x="14296" y="3004"/>
                  </a:cubicBezTo>
                  <a:lnTo>
                    <a:pt x="13133" y="3004"/>
                  </a:lnTo>
                  <a:lnTo>
                    <a:pt x="12612" y="2102"/>
                  </a:lnTo>
                  <a:cubicBezTo>
                    <a:pt x="12474" y="1862"/>
                    <a:pt x="12251" y="1692"/>
                    <a:pt x="11985" y="1620"/>
                  </a:cubicBezTo>
                  <a:cubicBezTo>
                    <a:pt x="11896" y="1596"/>
                    <a:pt x="11806" y="1584"/>
                    <a:pt x="11716" y="1584"/>
                  </a:cubicBezTo>
                  <a:cubicBezTo>
                    <a:pt x="11537" y="1584"/>
                    <a:pt x="11360" y="1631"/>
                    <a:pt x="11201" y="1724"/>
                  </a:cubicBezTo>
                  <a:lnTo>
                    <a:pt x="10831" y="1938"/>
                  </a:lnTo>
                  <a:cubicBezTo>
                    <a:pt x="10573" y="1749"/>
                    <a:pt x="10298" y="1589"/>
                    <a:pt x="10005" y="1460"/>
                  </a:cubicBezTo>
                  <a:lnTo>
                    <a:pt x="10005" y="1034"/>
                  </a:lnTo>
                  <a:cubicBezTo>
                    <a:pt x="10005" y="464"/>
                    <a:pt x="9542" y="1"/>
                    <a:pt x="8971" y="1"/>
                  </a:cubicBezTo>
                  <a:close/>
                </a:path>
              </a:pathLst>
            </a:custGeom>
            <a:solidFill>
              <a:schemeClr val="dk1"/>
            </a:solidFill>
            <a:ln w="0">
              <a:noFill/>
            </a:ln>
          </p:spPr>
          <p:style>
            <a:lnRef idx="0"/>
            <a:fillRef idx="0"/>
            <a:effectRef idx="0"/>
            <a:fontRef idx="minor"/>
          </p:style>
        </p:sp>
        <p:sp>
          <p:nvSpPr>
            <p:cNvPr id="962" name="Google Shape;920;p33"/>
            <p:cNvSpPr/>
            <p:nvPr/>
          </p:nvSpPr>
          <p:spPr>
            <a:xfrm>
              <a:off x="4518000" y="1728360"/>
              <a:ext cx="108000" cy="109080"/>
            </a:xfrm>
            <a:custGeom>
              <a:avLst/>
              <a:gdLst/>
              <a:ahLst/>
              <a:rect l="l" t="t" r="r" b="b"/>
              <a:pathLst>
                <a:path w="4667" h="4667">
                  <a:moveTo>
                    <a:pt x="2334" y="481"/>
                  </a:moveTo>
                  <a:cubicBezTo>
                    <a:pt x="2749" y="481"/>
                    <a:pt x="3133" y="618"/>
                    <a:pt x="3442" y="850"/>
                  </a:cubicBezTo>
                  <a:lnTo>
                    <a:pt x="1227" y="850"/>
                  </a:lnTo>
                  <a:cubicBezTo>
                    <a:pt x="1535" y="618"/>
                    <a:pt x="1919" y="481"/>
                    <a:pt x="2334" y="481"/>
                  </a:cubicBezTo>
                  <a:close/>
                  <a:moveTo>
                    <a:pt x="3890" y="1330"/>
                  </a:moveTo>
                  <a:cubicBezTo>
                    <a:pt x="4077" y="1619"/>
                    <a:pt x="4187" y="1963"/>
                    <a:pt x="4187" y="2334"/>
                  </a:cubicBezTo>
                  <a:cubicBezTo>
                    <a:pt x="4187" y="3355"/>
                    <a:pt x="3356" y="4186"/>
                    <a:pt x="2335" y="4186"/>
                  </a:cubicBezTo>
                  <a:cubicBezTo>
                    <a:pt x="1312" y="4185"/>
                    <a:pt x="481" y="3354"/>
                    <a:pt x="481" y="2334"/>
                  </a:cubicBezTo>
                  <a:cubicBezTo>
                    <a:pt x="481" y="1963"/>
                    <a:pt x="590" y="1619"/>
                    <a:pt x="778" y="1330"/>
                  </a:cubicBezTo>
                  <a:close/>
                  <a:moveTo>
                    <a:pt x="2334" y="1"/>
                  </a:moveTo>
                  <a:cubicBezTo>
                    <a:pt x="1048" y="1"/>
                    <a:pt x="1" y="1047"/>
                    <a:pt x="1" y="2334"/>
                  </a:cubicBezTo>
                  <a:cubicBezTo>
                    <a:pt x="1" y="3621"/>
                    <a:pt x="1048" y="4667"/>
                    <a:pt x="2334" y="4667"/>
                  </a:cubicBezTo>
                  <a:cubicBezTo>
                    <a:pt x="3621" y="4667"/>
                    <a:pt x="4667" y="3620"/>
                    <a:pt x="4667" y="2334"/>
                  </a:cubicBezTo>
                  <a:cubicBezTo>
                    <a:pt x="4667" y="1049"/>
                    <a:pt x="3621" y="1"/>
                    <a:pt x="2334" y="1"/>
                  </a:cubicBezTo>
                  <a:close/>
                </a:path>
              </a:pathLst>
            </a:custGeom>
            <a:solidFill>
              <a:schemeClr val="dk1"/>
            </a:solidFill>
            <a:ln w="0">
              <a:noFill/>
            </a:ln>
          </p:spPr>
          <p:style>
            <a:lnRef idx="0"/>
            <a:fillRef idx="0"/>
            <a:effectRef idx="0"/>
            <a:fontRef idx="minor"/>
          </p:style>
        </p:sp>
      </p:grpSp>
      <p:grpSp>
        <p:nvGrpSpPr>
          <p:cNvPr id="963" name="Google Shape;921;p33"/>
          <p:cNvGrpSpPr/>
          <p:nvPr/>
        </p:nvGrpSpPr>
        <p:grpSpPr>
          <a:xfrm>
            <a:off x="4389120" y="3780000"/>
            <a:ext cx="365400" cy="365400"/>
            <a:chOff x="4389120" y="3780000"/>
            <a:chExt cx="365400" cy="365400"/>
          </a:xfrm>
        </p:grpSpPr>
        <p:sp>
          <p:nvSpPr>
            <p:cNvPr id="964" name="Google Shape;922;p33"/>
            <p:cNvSpPr/>
            <p:nvPr/>
          </p:nvSpPr>
          <p:spPr>
            <a:xfrm>
              <a:off x="4389120" y="3780000"/>
              <a:ext cx="365400" cy="365400"/>
            </a:xfrm>
            <a:custGeom>
              <a:avLst/>
              <a:gdLst/>
              <a:ahLst/>
              <a:rect l="l" t="t" r="r" b="b"/>
              <a:pathLst>
                <a:path w="16385" h="16398">
                  <a:moveTo>
                    <a:pt x="6587" y="481"/>
                  </a:moveTo>
                  <a:cubicBezTo>
                    <a:pt x="6908" y="481"/>
                    <a:pt x="7170" y="742"/>
                    <a:pt x="7170" y="1065"/>
                  </a:cubicBezTo>
                  <a:lnTo>
                    <a:pt x="7170" y="4356"/>
                  </a:lnTo>
                  <a:cubicBezTo>
                    <a:pt x="7170" y="4677"/>
                    <a:pt x="6909" y="4940"/>
                    <a:pt x="6587" y="4940"/>
                  </a:cubicBezTo>
                  <a:lnTo>
                    <a:pt x="1065" y="4940"/>
                  </a:lnTo>
                  <a:cubicBezTo>
                    <a:pt x="744" y="4940"/>
                    <a:pt x="481" y="4677"/>
                    <a:pt x="481" y="4356"/>
                  </a:cubicBezTo>
                  <a:lnTo>
                    <a:pt x="481" y="1065"/>
                  </a:lnTo>
                  <a:cubicBezTo>
                    <a:pt x="481" y="743"/>
                    <a:pt x="743" y="481"/>
                    <a:pt x="1065" y="481"/>
                  </a:cubicBezTo>
                  <a:close/>
                  <a:moveTo>
                    <a:pt x="4894" y="5419"/>
                  </a:moveTo>
                  <a:lnTo>
                    <a:pt x="5097" y="5872"/>
                  </a:lnTo>
                  <a:lnTo>
                    <a:pt x="2554" y="5870"/>
                  </a:lnTo>
                  <a:lnTo>
                    <a:pt x="2756" y="5419"/>
                  </a:lnTo>
                  <a:close/>
                  <a:moveTo>
                    <a:pt x="13626" y="5419"/>
                  </a:moveTo>
                  <a:lnTo>
                    <a:pt x="13830" y="5872"/>
                  </a:lnTo>
                  <a:lnTo>
                    <a:pt x="11286" y="5870"/>
                  </a:lnTo>
                  <a:lnTo>
                    <a:pt x="11489" y="5419"/>
                  </a:lnTo>
                  <a:close/>
                  <a:moveTo>
                    <a:pt x="12228" y="10216"/>
                  </a:moveTo>
                  <a:cubicBezTo>
                    <a:pt x="12595" y="10216"/>
                    <a:pt x="12895" y="10516"/>
                    <a:pt x="12895" y="10884"/>
                  </a:cubicBezTo>
                  <a:lnTo>
                    <a:pt x="12895" y="12158"/>
                  </a:lnTo>
                  <a:cubicBezTo>
                    <a:pt x="12895" y="12526"/>
                    <a:pt x="12595" y="12825"/>
                    <a:pt x="12226" y="12825"/>
                  </a:cubicBezTo>
                  <a:lnTo>
                    <a:pt x="4160" y="12825"/>
                  </a:lnTo>
                  <a:cubicBezTo>
                    <a:pt x="3791" y="12825"/>
                    <a:pt x="3492" y="12526"/>
                    <a:pt x="3492" y="12158"/>
                  </a:cubicBezTo>
                  <a:lnTo>
                    <a:pt x="3492" y="10884"/>
                  </a:lnTo>
                  <a:cubicBezTo>
                    <a:pt x="3492" y="10516"/>
                    <a:pt x="3791" y="10216"/>
                    <a:pt x="4160" y="10216"/>
                  </a:cubicBezTo>
                  <a:lnTo>
                    <a:pt x="12226" y="10216"/>
                  </a:lnTo>
                  <a:cubicBezTo>
                    <a:pt x="12226" y="10216"/>
                    <a:pt x="12227" y="10216"/>
                    <a:pt x="12228" y="10216"/>
                  </a:cubicBezTo>
                  <a:close/>
                  <a:moveTo>
                    <a:pt x="1065" y="0"/>
                  </a:moveTo>
                  <a:cubicBezTo>
                    <a:pt x="479" y="0"/>
                    <a:pt x="1" y="478"/>
                    <a:pt x="1" y="1065"/>
                  </a:cubicBezTo>
                  <a:lnTo>
                    <a:pt x="1" y="4356"/>
                  </a:lnTo>
                  <a:cubicBezTo>
                    <a:pt x="1" y="4942"/>
                    <a:pt x="479" y="5419"/>
                    <a:pt x="1065" y="5419"/>
                  </a:cubicBezTo>
                  <a:lnTo>
                    <a:pt x="2231" y="5419"/>
                  </a:lnTo>
                  <a:lnTo>
                    <a:pt x="2116" y="5673"/>
                  </a:lnTo>
                  <a:cubicBezTo>
                    <a:pt x="2049" y="5823"/>
                    <a:pt x="2062" y="5995"/>
                    <a:pt x="2151" y="6131"/>
                  </a:cubicBezTo>
                  <a:cubicBezTo>
                    <a:pt x="2239" y="6270"/>
                    <a:pt x="2391" y="6351"/>
                    <a:pt x="2555" y="6351"/>
                  </a:cubicBezTo>
                  <a:lnTo>
                    <a:pt x="3586" y="6351"/>
                  </a:lnTo>
                  <a:lnTo>
                    <a:pt x="3586" y="7322"/>
                  </a:lnTo>
                  <a:cubicBezTo>
                    <a:pt x="3586" y="7803"/>
                    <a:pt x="3979" y="8194"/>
                    <a:pt x="4460" y="8194"/>
                  </a:cubicBezTo>
                  <a:lnTo>
                    <a:pt x="7945" y="8194"/>
                  </a:lnTo>
                  <a:lnTo>
                    <a:pt x="7945" y="9735"/>
                  </a:lnTo>
                  <a:lnTo>
                    <a:pt x="4160" y="9735"/>
                  </a:lnTo>
                  <a:cubicBezTo>
                    <a:pt x="3527" y="9735"/>
                    <a:pt x="3011" y="10251"/>
                    <a:pt x="3011" y="10884"/>
                  </a:cubicBezTo>
                  <a:lnTo>
                    <a:pt x="3011" y="12158"/>
                  </a:lnTo>
                  <a:cubicBezTo>
                    <a:pt x="3011" y="12527"/>
                    <a:pt x="3186" y="12856"/>
                    <a:pt x="3457" y="13066"/>
                  </a:cubicBezTo>
                  <a:cubicBezTo>
                    <a:pt x="3186" y="13276"/>
                    <a:pt x="3011" y="13606"/>
                    <a:pt x="3011" y="13976"/>
                  </a:cubicBezTo>
                  <a:lnTo>
                    <a:pt x="3011" y="14688"/>
                  </a:lnTo>
                  <a:cubicBezTo>
                    <a:pt x="3011" y="14821"/>
                    <a:pt x="3118" y="14929"/>
                    <a:pt x="3251" y="14929"/>
                  </a:cubicBezTo>
                  <a:cubicBezTo>
                    <a:pt x="3384" y="14929"/>
                    <a:pt x="3492" y="14821"/>
                    <a:pt x="3492" y="14688"/>
                  </a:cubicBezTo>
                  <a:lnTo>
                    <a:pt x="3492" y="13976"/>
                  </a:lnTo>
                  <a:cubicBezTo>
                    <a:pt x="3492" y="13607"/>
                    <a:pt x="3791" y="13307"/>
                    <a:pt x="4160" y="13307"/>
                  </a:cubicBezTo>
                  <a:lnTo>
                    <a:pt x="12226" y="13307"/>
                  </a:lnTo>
                  <a:cubicBezTo>
                    <a:pt x="12595" y="13307"/>
                    <a:pt x="12895" y="13607"/>
                    <a:pt x="12895" y="13976"/>
                  </a:cubicBezTo>
                  <a:lnTo>
                    <a:pt x="12895" y="15248"/>
                  </a:lnTo>
                  <a:cubicBezTo>
                    <a:pt x="12895" y="15617"/>
                    <a:pt x="12595" y="15917"/>
                    <a:pt x="12226" y="15917"/>
                  </a:cubicBezTo>
                  <a:lnTo>
                    <a:pt x="4160" y="15917"/>
                  </a:lnTo>
                  <a:cubicBezTo>
                    <a:pt x="3947" y="15917"/>
                    <a:pt x="3744" y="15814"/>
                    <a:pt x="3619" y="15640"/>
                  </a:cubicBezTo>
                  <a:cubicBezTo>
                    <a:pt x="3571" y="15575"/>
                    <a:pt x="3498" y="15541"/>
                    <a:pt x="3423" y="15541"/>
                  </a:cubicBezTo>
                  <a:cubicBezTo>
                    <a:pt x="3374" y="15541"/>
                    <a:pt x="3325" y="15555"/>
                    <a:pt x="3283" y="15586"/>
                  </a:cubicBezTo>
                  <a:cubicBezTo>
                    <a:pt x="3175" y="15664"/>
                    <a:pt x="3151" y="15815"/>
                    <a:pt x="3230" y="15922"/>
                  </a:cubicBezTo>
                  <a:cubicBezTo>
                    <a:pt x="3445" y="16219"/>
                    <a:pt x="3793" y="16397"/>
                    <a:pt x="4160" y="16397"/>
                  </a:cubicBezTo>
                  <a:lnTo>
                    <a:pt x="12226" y="16397"/>
                  </a:lnTo>
                  <a:cubicBezTo>
                    <a:pt x="12860" y="16397"/>
                    <a:pt x="13376" y="15881"/>
                    <a:pt x="13376" y="15247"/>
                  </a:cubicBezTo>
                  <a:lnTo>
                    <a:pt x="13376" y="13975"/>
                  </a:lnTo>
                  <a:cubicBezTo>
                    <a:pt x="13376" y="13604"/>
                    <a:pt x="13200" y="13275"/>
                    <a:pt x="12928" y="13065"/>
                  </a:cubicBezTo>
                  <a:cubicBezTo>
                    <a:pt x="13200" y="12855"/>
                    <a:pt x="13376" y="12526"/>
                    <a:pt x="13376" y="12157"/>
                  </a:cubicBezTo>
                  <a:lnTo>
                    <a:pt x="13376" y="10883"/>
                  </a:lnTo>
                  <a:cubicBezTo>
                    <a:pt x="13376" y="10249"/>
                    <a:pt x="12860" y="9734"/>
                    <a:pt x="12226" y="9734"/>
                  </a:cubicBezTo>
                  <a:lnTo>
                    <a:pt x="8426" y="9734"/>
                  </a:lnTo>
                  <a:lnTo>
                    <a:pt x="8426" y="8193"/>
                  </a:lnTo>
                  <a:lnTo>
                    <a:pt x="11912" y="8193"/>
                  </a:lnTo>
                  <a:cubicBezTo>
                    <a:pt x="12394" y="8193"/>
                    <a:pt x="12785" y="7801"/>
                    <a:pt x="12785" y="7319"/>
                  </a:cubicBezTo>
                  <a:lnTo>
                    <a:pt x="12785" y="6350"/>
                  </a:lnTo>
                  <a:lnTo>
                    <a:pt x="13832" y="6350"/>
                  </a:lnTo>
                  <a:cubicBezTo>
                    <a:pt x="13996" y="6350"/>
                    <a:pt x="14146" y="6268"/>
                    <a:pt x="14235" y="6130"/>
                  </a:cubicBezTo>
                  <a:cubicBezTo>
                    <a:pt x="14324" y="5992"/>
                    <a:pt x="14337" y="5822"/>
                    <a:pt x="14269" y="5672"/>
                  </a:cubicBezTo>
                  <a:lnTo>
                    <a:pt x="14156" y="5418"/>
                  </a:lnTo>
                  <a:lnTo>
                    <a:pt x="15320" y="5418"/>
                  </a:lnTo>
                  <a:cubicBezTo>
                    <a:pt x="15907" y="5418"/>
                    <a:pt x="16385" y="4941"/>
                    <a:pt x="16385" y="4354"/>
                  </a:cubicBezTo>
                  <a:lnTo>
                    <a:pt x="16385" y="1064"/>
                  </a:lnTo>
                  <a:cubicBezTo>
                    <a:pt x="16384" y="479"/>
                    <a:pt x="15906" y="0"/>
                    <a:pt x="15319" y="0"/>
                  </a:cubicBezTo>
                  <a:lnTo>
                    <a:pt x="9798" y="0"/>
                  </a:lnTo>
                  <a:cubicBezTo>
                    <a:pt x="9212" y="0"/>
                    <a:pt x="8734" y="478"/>
                    <a:pt x="8734" y="1065"/>
                  </a:cubicBezTo>
                  <a:lnTo>
                    <a:pt x="8734" y="2046"/>
                  </a:lnTo>
                  <a:cubicBezTo>
                    <a:pt x="8734" y="2179"/>
                    <a:pt x="8841" y="2287"/>
                    <a:pt x="8974" y="2287"/>
                  </a:cubicBezTo>
                  <a:cubicBezTo>
                    <a:pt x="9108" y="2287"/>
                    <a:pt x="9215" y="2179"/>
                    <a:pt x="9215" y="2046"/>
                  </a:cubicBezTo>
                  <a:lnTo>
                    <a:pt x="9215" y="1065"/>
                  </a:lnTo>
                  <a:cubicBezTo>
                    <a:pt x="9215" y="743"/>
                    <a:pt x="9476" y="481"/>
                    <a:pt x="9799" y="481"/>
                  </a:cubicBezTo>
                  <a:lnTo>
                    <a:pt x="15320" y="481"/>
                  </a:lnTo>
                  <a:cubicBezTo>
                    <a:pt x="15642" y="481"/>
                    <a:pt x="15904" y="742"/>
                    <a:pt x="15904" y="1065"/>
                  </a:cubicBezTo>
                  <a:lnTo>
                    <a:pt x="15904" y="4356"/>
                  </a:lnTo>
                  <a:cubicBezTo>
                    <a:pt x="15904" y="4677"/>
                    <a:pt x="15642" y="4940"/>
                    <a:pt x="15320" y="4940"/>
                  </a:cubicBezTo>
                  <a:lnTo>
                    <a:pt x="9798" y="4940"/>
                  </a:lnTo>
                  <a:cubicBezTo>
                    <a:pt x="9476" y="4940"/>
                    <a:pt x="9214" y="4677"/>
                    <a:pt x="9214" y="4356"/>
                  </a:cubicBezTo>
                  <a:lnTo>
                    <a:pt x="9214" y="3166"/>
                  </a:lnTo>
                  <a:cubicBezTo>
                    <a:pt x="9214" y="3032"/>
                    <a:pt x="9107" y="2925"/>
                    <a:pt x="8973" y="2925"/>
                  </a:cubicBezTo>
                  <a:cubicBezTo>
                    <a:pt x="8840" y="2925"/>
                    <a:pt x="8733" y="3032"/>
                    <a:pt x="8733" y="3166"/>
                  </a:cubicBezTo>
                  <a:lnTo>
                    <a:pt x="8733" y="4356"/>
                  </a:lnTo>
                  <a:cubicBezTo>
                    <a:pt x="8733" y="4942"/>
                    <a:pt x="9210" y="5419"/>
                    <a:pt x="9797" y="5419"/>
                  </a:cubicBezTo>
                  <a:lnTo>
                    <a:pt x="10962" y="5419"/>
                  </a:lnTo>
                  <a:lnTo>
                    <a:pt x="10848" y="5673"/>
                  </a:lnTo>
                  <a:cubicBezTo>
                    <a:pt x="10780" y="5823"/>
                    <a:pt x="10793" y="5995"/>
                    <a:pt x="10883" y="6131"/>
                  </a:cubicBezTo>
                  <a:cubicBezTo>
                    <a:pt x="10971" y="6270"/>
                    <a:pt x="11123" y="6351"/>
                    <a:pt x="11286" y="6351"/>
                  </a:cubicBezTo>
                  <a:lnTo>
                    <a:pt x="12303" y="6351"/>
                  </a:lnTo>
                  <a:lnTo>
                    <a:pt x="12303" y="7322"/>
                  </a:lnTo>
                  <a:cubicBezTo>
                    <a:pt x="12303" y="7538"/>
                    <a:pt x="12126" y="7714"/>
                    <a:pt x="11909" y="7714"/>
                  </a:cubicBezTo>
                  <a:lnTo>
                    <a:pt x="4457" y="7714"/>
                  </a:lnTo>
                  <a:cubicBezTo>
                    <a:pt x="4241" y="7714"/>
                    <a:pt x="4065" y="7538"/>
                    <a:pt x="4065" y="7322"/>
                  </a:cubicBezTo>
                  <a:lnTo>
                    <a:pt x="4065" y="6351"/>
                  </a:lnTo>
                  <a:lnTo>
                    <a:pt x="5096" y="6351"/>
                  </a:lnTo>
                  <a:cubicBezTo>
                    <a:pt x="5260" y="6351"/>
                    <a:pt x="5412" y="6270"/>
                    <a:pt x="5500" y="6131"/>
                  </a:cubicBezTo>
                  <a:cubicBezTo>
                    <a:pt x="5588" y="5993"/>
                    <a:pt x="5602" y="5823"/>
                    <a:pt x="5535" y="5673"/>
                  </a:cubicBezTo>
                  <a:lnTo>
                    <a:pt x="5420" y="5419"/>
                  </a:lnTo>
                  <a:lnTo>
                    <a:pt x="6586" y="5419"/>
                  </a:lnTo>
                  <a:cubicBezTo>
                    <a:pt x="7172" y="5419"/>
                    <a:pt x="7650" y="4942"/>
                    <a:pt x="7650" y="4356"/>
                  </a:cubicBezTo>
                  <a:lnTo>
                    <a:pt x="7650" y="1065"/>
                  </a:lnTo>
                  <a:cubicBezTo>
                    <a:pt x="7650" y="479"/>
                    <a:pt x="7172" y="0"/>
                    <a:pt x="6586" y="0"/>
                  </a:cubicBezTo>
                  <a:close/>
                </a:path>
              </a:pathLst>
            </a:custGeom>
            <a:solidFill>
              <a:schemeClr val="dk1"/>
            </a:solidFill>
            <a:ln w="0">
              <a:noFill/>
            </a:ln>
          </p:spPr>
          <p:style>
            <a:lnRef idx="0"/>
            <a:fillRef idx="0"/>
            <a:effectRef idx="0"/>
            <a:fontRef idx="minor"/>
          </p:style>
        </p:sp>
        <p:sp>
          <p:nvSpPr>
            <p:cNvPr id="965" name="Google Shape;923;p33"/>
            <p:cNvSpPr/>
            <p:nvPr/>
          </p:nvSpPr>
          <p:spPr>
            <a:xfrm>
              <a:off x="4603320" y="3799440"/>
              <a:ext cx="131760" cy="82080"/>
            </a:xfrm>
            <a:custGeom>
              <a:avLst/>
              <a:gdLst/>
              <a:ahLst/>
              <a:rect l="l" t="t" r="r" b="b"/>
              <a:pathLst>
                <a:path w="5922" h="3691">
                  <a:moveTo>
                    <a:pt x="5440" y="483"/>
                  </a:moveTo>
                  <a:lnTo>
                    <a:pt x="5440" y="3212"/>
                  </a:lnTo>
                  <a:lnTo>
                    <a:pt x="481" y="3212"/>
                  </a:lnTo>
                  <a:lnTo>
                    <a:pt x="481" y="483"/>
                  </a:lnTo>
                  <a:close/>
                  <a:moveTo>
                    <a:pt x="241" y="1"/>
                  </a:moveTo>
                  <a:cubicBezTo>
                    <a:pt x="108" y="1"/>
                    <a:pt x="0" y="108"/>
                    <a:pt x="0" y="242"/>
                  </a:cubicBezTo>
                  <a:lnTo>
                    <a:pt x="0" y="3450"/>
                  </a:lnTo>
                  <a:cubicBezTo>
                    <a:pt x="0" y="3583"/>
                    <a:pt x="108" y="3691"/>
                    <a:pt x="241" y="3691"/>
                  </a:cubicBezTo>
                  <a:lnTo>
                    <a:pt x="5680" y="3691"/>
                  </a:lnTo>
                  <a:cubicBezTo>
                    <a:pt x="5814" y="3691"/>
                    <a:pt x="5921" y="3583"/>
                    <a:pt x="5921" y="3450"/>
                  </a:cubicBezTo>
                  <a:lnTo>
                    <a:pt x="5921" y="242"/>
                  </a:lnTo>
                  <a:cubicBezTo>
                    <a:pt x="5921" y="108"/>
                    <a:pt x="5814" y="1"/>
                    <a:pt x="5680" y="1"/>
                  </a:cubicBezTo>
                  <a:close/>
                </a:path>
              </a:pathLst>
            </a:custGeom>
            <a:solidFill>
              <a:schemeClr val="dk1"/>
            </a:solidFill>
            <a:ln w="0">
              <a:noFill/>
            </a:ln>
          </p:spPr>
          <p:style>
            <a:lnRef idx="0"/>
            <a:fillRef idx="0"/>
            <a:effectRef idx="0"/>
            <a:fontRef idx="minor"/>
          </p:style>
        </p:sp>
        <p:sp>
          <p:nvSpPr>
            <p:cNvPr id="966" name="Google Shape;924;p33"/>
            <p:cNvSpPr/>
            <p:nvPr/>
          </p:nvSpPr>
          <p:spPr>
            <a:xfrm>
              <a:off x="4408560" y="3799440"/>
              <a:ext cx="131760" cy="82080"/>
            </a:xfrm>
            <a:custGeom>
              <a:avLst/>
              <a:gdLst/>
              <a:ahLst/>
              <a:rect l="l" t="t" r="r" b="b"/>
              <a:pathLst>
                <a:path w="5922" h="3692">
                  <a:moveTo>
                    <a:pt x="5441" y="481"/>
                  </a:moveTo>
                  <a:lnTo>
                    <a:pt x="5441" y="3210"/>
                  </a:lnTo>
                  <a:lnTo>
                    <a:pt x="482" y="3210"/>
                  </a:lnTo>
                  <a:lnTo>
                    <a:pt x="482" y="481"/>
                  </a:lnTo>
                  <a:close/>
                  <a:moveTo>
                    <a:pt x="241" y="1"/>
                  </a:moveTo>
                  <a:cubicBezTo>
                    <a:pt x="108" y="1"/>
                    <a:pt x="0" y="108"/>
                    <a:pt x="0" y="242"/>
                  </a:cubicBezTo>
                  <a:lnTo>
                    <a:pt x="0" y="3451"/>
                  </a:lnTo>
                  <a:cubicBezTo>
                    <a:pt x="0" y="3584"/>
                    <a:pt x="108" y="3692"/>
                    <a:pt x="241" y="3692"/>
                  </a:cubicBezTo>
                  <a:lnTo>
                    <a:pt x="5681" y="3692"/>
                  </a:lnTo>
                  <a:cubicBezTo>
                    <a:pt x="5814" y="3690"/>
                    <a:pt x="5921" y="3582"/>
                    <a:pt x="5921" y="3451"/>
                  </a:cubicBezTo>
                  <a:lnTo>
                    <a:pt x="5921" y="242"/>
                  </a:lnTo>
                  <a:cubicBezTo>
                    <a:pt x="5921" y="108"/>
                    <a:pt x="5814" y="1"/>
                    <a:pt x="5681" y="1"/>
                  </a:cubicBezTo>
                  <a:close/>
                </a:path>
              </a:pathLst>
            </a:custGeom>
            <a:solidFill>
              <a:schemeClr val="dk1"/>
            </a:solidFill>
            <a:ln w="0">
              <a:noFill/>
            </a:ln>
          </p:spPr>
          <p:style>
            <a:lnRef idx="0"/>
            <a:fillRef idx="0"/>
            <a:effectRef idx="0"/>
            <a:fontRef idx="minor"/>
          </p:style>
        </p:sp>
        <p:sp>
          <p:nvSpPr>
            <p:cNvPr id="967" name="Google Shape;925;p33"/>
            <p:cNvSpPr/>
            <p:nvPr/>
          </p:nvSpPr>
          <p:spPr>
            <a:xfrm>
              <a:off x="4634640" y="4012920"/>
              <a:ext cx="29160" cy="47880"/>
            </a:xfrm>
            <a:custGeom>
              <a:avLst/>
              <a:gdLst/>
              <a:ahLst/>
              <a:rect l="l" t="t" r="r" b="b"/>
              <a:pathLst>
                <a:path w="1323" h="2165">
                  <a:moveTo>
                    <a:pt x="661" y="481"/>
                  </a:moveTo>
                  <a:cubicBezTo>
                    <a:pt x="762" y="481"/>
                    <a:pt x="843" y="562"/>
                    <a:pt x="843" y="661"/>
                  </a:cubicBezTo>
                  <a:lnTo>
                    <a:pt x="843" y="1503"/>
                  </a:lnTo>
                  <a:cubicBezTo>
                    <a:pt x="843" y="1603"/>
                    <a:pt x="762" y="1684"/>
                    <a:pt x="661" y="1684"/>
                  </a:cubicBezTo>
                  <a:cubicBezTo>
                    <a:pt x="562" y="1684"/>
                    <a:pt x="481" y="1603"/>
                    <a:pt x="481" y="1503"/>
                  </a:cubicBezTo>
                  <a:lnTo>
                    <a:pt x="481" y="661"/>
                  </a:lnTo>
                  <a:cubicBezTo>
                    <a:pt x="481" y="562"/>
                    <a:pt x="562" y="481"/>
                    <a:pt x="661" y="481"/>
                  </a:cubicBezTo>
                  <a:close/>
                  <a:moveTo>
                    <a:pt x="661" y="1"/>
                  </a:moveTo>
                  <a:cubicBezTo>
                    <a:pt x="297" y="1"/>
                    <a:pt x="1" y="298"/>
                    <a:pt x="1" y="661"/>
                  </a:cubicBezTo>
                  <a:lnTo>
                    <a:pt x="1" y="1503"/>
                  </a:lnTo>
                  <a:cubicBezTo>
                    <a:pt x="1" y="1868"/>
                    <a:pt x="298" y="2164"/>
                    <a:pt x="661" y="2164"/>
                  </a:cubicBezTo>
                  <a:cubicBezTo>
                    <a:pt x="1027" y="2164"/>
                    <a:pt x="1322" y="1867"/>
                    <a:pt x="1322" y="1503"/>
                  </a:cubicBezTo>
                  <a:lnTo>
                    <a:pt x="1322" y="661"/>
                  </a:lnTo>
                  <a:cubicBezTo>
                    <a:pt x="1322" y="297"/>
                    <a:pt x="1025" y="1"/>
                    <a:pt x="661" y="1"/>
                  </a:cubicBezTo>
                  <a:close/>
                </a:path>
              </a:pathLst>
            </a:custGeom>
            <a:solidFill>
              <a:schemeClr val="dk1"/>
            </a:solidFill>
            <a:ln w="0">
              <a:noFill/>
            </a:ln>
          </p:spPr>
          <p:style>
            <a:lnRef idx="0"/>
            <a:fillRef idx="0"/>
            <a:effectRef idx="0"/>
            <a:fontRef idx="minor"/>
          </p:style>
        </p:sp>
        <p:sp>
          <p:nvSpPr>
            <p:cNvPr id="968" name="Google Shape;926;p33"/>
            <p:cNvSpPr/>
            <p:nvPr/>
          </p:nvSpPr>
          <p:spPr>
            <a:xfrm>
              <a:off x="4601160" y="4012920"/>
              <a:ext cx="29160" cy="47880"/>
            </a:xfrm>
            <a:custGeom>
              <a:avLst/>
              <a:gdLst/>
              <a:ahLst/>
              <a:rect l="l" t="t" r="r" b="b"/>
              <a:pathLst>
                <a:path w="1323" h="2165">
                  <a:moveTo>
                    <a:pt x="662" y="481"/>
                  </a:moveTo>
                  <a:cubicBezTo>
                    <a:pt x="761" y="481"/>
                    <a:pt x="842" y="562"/>
                    <a:pt x="842" y="661"/>
                  </a:cubicBezTo>
                  <a:lnTo>
                    <a:pt x="842" y="1503"/>
                  </a:lnTo>
                  <a:cubicBezTo>
                    <a:pt x="842" y="1603"/>
                    <a:pt x="761" y="1684"/>
                    <a:pt x="662" y="1684"/>
                  </a:cubicBezTo>
                  <a:cubicBezTo>
                    <a:pt x="561" y="1684"/>
                    <a:pt x="481" y="1603"/>
                    <a:pt x="481" y="1503"/>
                  </a:cubicBezTo>
                  <a:lnTo>
                    <a:pt x="481" y="661"/>
                  </a:lnTo>
                  <a:cubicBezTo>
                    <a:pt x="481" y="562"/>
                    <a:pt x="561" y="481"/>
                    <a:pt x="662" y="481"/>
                  </a:cubicBezTo>
                  <a:close/>
                  <a:moveTo>
                    <a:pt x="662" y="1"/>
                  </a:moveTo>
                  <a:cubicBezTo>
                    <a:pt x="298" y="1"/>
                    <a:pt x="1" y="298"/>
                    <a:pt x="1" y="661"/>
                  </a:cubicBezTo>
                  <a:lnTo>
                    <a:pt x="1" y="1503"/>
                  </a:lnTo>
                  <a:cubicBezTo>
                    <a:pt x="1" y="1868"/>
                    <a:pt x="298" y="2164"/>
                    <a:pt x="662" y="2164"/>
                  </a:cubicBezTo>
                  <a:cubicBezTo>
                    <a:pt x="1026" y="2164"/>
                    <a:pt x="1322" y="1867"/>
                    <a:pt x="1322" y="1503"/>
                  </a:cubicBezTo>
                  <a:lnTo>
                    <a:pt x="1322" y="661"/>
                  </a:lnTo>
                  <a:cubicBezTo>
                    <a:pt x="1322" y="297"/>
                    <a:pt x="1025" y="1"/>
                    <a:pt x="662" y="1"/>
                  </a:cubicBezTo>
                  <a:close/>
                </a:path>
              </a:pathLst>
            </a:custGeom>
            <a:solidFill>
              <a:schemeClr val="dk1"/>
            </a:solidFill>
            <a:ln w="0">
              <a:noFill/>
            </a:ln>
          </p:spPr>
          <p:style>
            <a:lnRef idx="0"/>
            <a:fillRef idx="0"/>
            <a:effectRef idx="0"/>
            <a:fontRef idx="minor"/>
          </p:style>
        </p:sp>
        <p:sp>
          <p:nvSpPr>
            <p:cNvPr id="969" name="Google Shape;927;p33"/>
            <p:cNvSpPr/>
            <p:nvPr/>
          </p:nvSpPr>
          <p:spPr>
            <a:xfrm>
              <a:off x="4482360" y="4022280"/>
              <a:ext cx="102240" cy="29160"/>
            </a:xfrm>
            <a:custGeom>
              <a:avLst/>
              <a:gdLst/>
              <a:ahLst/>
              <a:rect l="l" t="t" r="r" b="b"/>
              <a:pathLst>
                <a:path w="4604" h="1323">
                  <a:moveTo>
                    <a:pt x="3943" y="480"/>
                  </a:moveTo>
                  <a:cubicBezTo>
                    <a:pt x="4042" y="480"/>
                    <a:pt x="4123" y="561"/>
                    <a:pt x="4123" y="661"/>
                  </a:cubicBezTo>
                  <a:cubicBezTo>
                    <a:pt x="4123" y="761"/>
                    <a:pt x="4043" y="842"/>
                    <a:pt x="3943" y="842"/>
                  </a:cubicBezTo>
                  <a:lnTo>
                    <a:pt x="661" y="842"/>
                  </a:lnTo>
                  <a:cubicBezTo>
                    <a:pt x="562" y="842"/>
                    <a:pt x="481" y="761"/>
                    <a:pt x="481" y="661"/>
                  </a:cubicBezTo>
                  <a:cubicBezTo>
                    <a:pt x="481" y="561"/>
                    <a:pt x="562" y="480"/>
                    <a:pt x="661" y="480"/>
                  </a:cubicBezTo>
                  <a:close/>
                  <a:moveTo>
                    <a:pt x="661" y="1"/>
                  </a:moveTo>
                  <a:cubicBezTo>
                    <a:pt x="296" y="1"/>
                    <a:pt x="0" y="298"/>
                    <a:pt x="0" y="661"/>
                  </a:cubicBezTo>
                  <a:cubicBezTo>
                    <a:pt x="0" y="1025"/>
                    <a:pt x="297" y="1322"/>
                    <a:pt x="661" y="1322"/>
                  </a:cubicBezTo>
                  <a:lnTo>
                    <a:pt x="3943" y="1322"/>
                  </a:lnTo>
                  <a:cubicBezTo>
                    <a:pt x="4308" y="1322"/>
                    <a:pt x="4604" y="1025"/>
                    <a:pt x="4604" y="661"/>
                  </a:cubicBezTo>
                  <a:cubicBezTo>
                    <a:pt x="4604" y="296"/>
                    <a:pt x="4307" y="1"/>
                    <a:pt x="3943" y="1"/>
                  </a:cubicBezTo>
                  <a:close/>
                </a:path>
              </a:pathLst>
            </a:custGeom>
            <a:solidFill>
              <a:schemeClr val="dk1"/>
            </a:solidFill>
            <a:ln w="0">
              <a:noFill/>
            </a:ln>
          </p:spPr>
          <p:style>
            <a:lnRef idx="0"/>
            <a:fillRef idx="0"/>
            <a:effectRef idx="0"/>
            <a:fontRef idx="minor"/>
          </p:style>
        </p:sp>
        <p:sp>
          <p:nvSpPr>
            <p:cNvPr id="970" name="Google Shape;928;p33"/>
            <p:cNvSpPr/>
            <p:nvPr/>
          </p:nvSpPr>
          <p:spPr>
            <a:xfrm>
              <a:off x="4634640" y="4082040"/>
              <a:ext cx="29160" cy="47880"/>
            </a:xfrm>
            <a:custGeom>
              <a:avLst/>
              <a:gdLst/>
              <a:ahLst/>
              <a:rect l="l" t="t" r="r" b="b"/>
              <a:pathLst>
                <a:path w="1323" h="2163">
                  <a:moveTo>
                    <a:pt x="659" y="481"/>
                  </a:moveTo>
                  <a:cubicBezTo>
                    <a:pt x="760" y="481"/>
                    <a:pt x="841" y="561"/>
                    <a:pt x="841" y="661"/>
                  </a:cubicBezTo>
                  <a:lnTo>
                    <a:pt x="841" y="1502"/>
                  </a:lnTo>
                  <a:cubicBezTo>
                    <a:pt x="841" y="1602"/>
                    <a:pt x="760" y="1682"/>
                    <a:pt x="659" y="1682"/>
                  </a:cubicBezTo>
                  <a:cubicBezTo>
                    <a:pt x="561" y="1682"/>
                    <a:pt x="479" y="1602"/>
                    <a:pt x="479" y="1502"/>
                  </a:cubicBezTo>
                  <a:lnTo>
                    <a:pt x="479" y="661"/>
                  </a:lnTo>
                  <a:cubicBezTo>
                    <a:pt x="479" y="561"/>
                    <a:pt x="560" y="481"/>
                    <a:pt x="659" y="481"/>
                  </a:cubicBezTo>
                  <a:close/>
                  <a:moveTo>
                    <a:pt x="661" y="0"/>
                  </a:moveTo>
                  <a:cubicBezTo>
                    <a:pt x="296" y="0"/>
                    <a:pt x="1" y="297"/>
                    <a:pt x="1" y="661"/>
                  </a:cubicBezTo>
                  <a:lnTo>
                    <a:pt x="1" y="1502"/>
                  </a:lnTo>
                  <a:cubicBezTo>
                    <a:pt x="1" y="1867"/>
                    <a:pt x="298" y="2163"/>
                    <a:pt x="661" y="2163"/>
                  </a:cubicBezTo>
                  <a:cubicBezTo>
                    <a:pt x="1025" y="2163"/>
                    <a:pt x="1322" y="1867"/>
                    <a:pt x="1322" y="1502"/>
                  </a:cubicBezTo>
                  <a:lnTo>
                    <a:pt x="1322" y="661"/>
                  </a:lnTo>
                  <a:cubicBezTo>
                    <a:pt x="1322" y="296"/>
                    <a:pt x="1025" y="0"/>
                    <a:pt x="661" y="0"/>
                  </a:cubicBezTo>
                  <a:close/>
                </a:path>
              </a:pathLst>
            </a:custGeom>
            <a:solidFill>
              <a:schemeClr val="dk1"/>
            </a:solidFill>
            <a:ln w="0">
              <a:noFill/>
            </a:ln>
          </p:spPr>
          <p:style>
            <a:lnRef idx="0"/>
            <a:fillRef idx="0"/>
            <a:effectRef idx="0"/>
            <a:fontRef idx="minor"/>
          </p:style>
        </p:sp>
        <p:sp>
          <p:nvSpPr>
            <p:cNvPr id="971" name="Google Shape;929;p33"/>
            <p:cNvSpPr/>
            <p:nvPr/>
          </p:nvSpPr>
          <p:spPr>
            <a:xfrm>
              <a:off x="4601160" y="4082040"/>
              <a:ext cx="29160" cy="47880"/>
            </a:xfrm>
            <a:custGeom>
              <a:avLst/>
              <a:gdLst/>
              <a:ahLst/>
              <a:rect l="l" t="t" r="r" b="b"/>
              <a:pathLst>
                <a:path w="1323" h="2163">
                  <a:moveTo>
                    <a:pt x="662" y="481"/>
                  </a:moveTo>
                  <a:cubicBezTo>
                    <a:pt x="761" y="481"/>
                    <a:pt x="842" y="561"/>
                    <a:pt x="842" y="661"/>
                  </a:cubicBezTo>
                  <a:lnTo>
                    <a:pt x="842" y="1502"/>
                  </a:lnTo>
                  <a:cubicBezTo>
                    <a:pt x="842" y="1602"/>
                    <a:pt x="761" y="1682"/>
                    <a:pt x="662" y="1682"/>
                  </a:cubicBezTo>
                  <a:cubicBezTo>
                    <a:pt x="561" y="1682"/>
                    <a:pt x="481" y="1602"/>
                    <a:pt x="481" y="1502"/>
                  </a:cubicBezTo>
                  <a:lnTo>
                    <a:pt x="481" y="661"/>
                  </a:lnTo>
                  <a:cubicBezTo>
                    <a:pt x="481" y="561"/>
                    <a:pt x="561" y="481"/>
                    <a:pt x="662" y="481"/>
                  </a:cubicBezTo>
                  <a:close/>
                  <a:moveTo>
                    <a:pt x="662" y="0"/>
                  </a:moveTo>
                  <a:cubicBezTo>
                    <a:pt x="298" y="0"/>
                    <a:pt x="1" y="297"/>
                    <a:pt x="1" y="661"/>
                  </a:cubicBezTo>
                  <a:lnTo>
                    <a:pt x="1" y="1502"/>
                  </a:lnTo>
                  <a:cubicBezTo>
                    <a:pt x="1" y="1867"/>
                    <a:pt x="298" y="2163"/>
                    <a:pt x="662" y="2163"/>
                  </a:cubicBezTo>
                  <a:cubicBezTo>
                    <a:pt x="1025" y="2163"/>
                    <a:pt x="1322" y="1867"/>
                    <a:pt x="1322" y="1502"/>
                  </a:cubicBezTo>
                  <a:lnTo>
                    <a:pt x="1322" y="661"/>
                  </a:lnTo>
                  <a:cubicBezTo>
                    <a:pt x="1322" y="296"/>
                    <a:pt x="1025" y="0"/>
                    <a:pt x="662" y="0"/>
                  </a:cubicBezTo>
                  <a:close/>
                </a:path>
              </a:pathLst>
            </a:custGeom>
            <a:solidFill>
              <a:schemeClr val="dk1"/>
            </a:solidFill>
            <a:ln w="0">
              <a:noFill/>
            </a:ln>
          </p:spPr>
          <p:style>
            <a:lnRef idx="0"/>
            <a:fillRef idx="0"/>
            <a:effectRef idx="0"/>
            <a:fontRef idx="minor"/>
          </p:style>
        </p:sp>
        <p:sp>
          <p:nvSpPr>
            <p:cNvPr id="972" name="Google Shape;930;p33"/>
            <p:cNvSpPr/>
            <p:nvPr/>
          </p:nvSpPr>
          <p:spPr>
            <a:xfrm>
              <a:off x="4482360" y="4091400"/>
              <a:ext cx="102240" cy="29160"/>
            </a:xfrm>
            <a:custGeom>
              <a:avLst/>
              <a:gdLst/>
              <a:ahLst/>
              <a:rect l="l" t="t" r="r" b="b"/>
              <a:pathLst>
                <a:path w="4604" h="1322">
                  <a:moveTo>
                    <a:pt x="3943" y="480"/>
                  </a:moveTo>
                  <a:cubicBezTo>
                    <a:pt x="4042" y="480"/>
                    <a:pt x="4123" y="560"/>
                    <a:pt x="4123" y="660"/>
                  </a:cubicBezTo>
                  <a:cubicBezTo>
                    <a:pt x="4123" y="759"/>
                    <a:pt x="4043" y="840"/>
                    <a:pt x="3943" y="840"/>
                  </a:cubicBezTo>
                  <a:lnTo>
                    <a:pt x="661" y="840"/>
                  </a:lnTo>
                  <a:cubicBezTo>
                    <a:pt x="562" y="840"/>
                    <a:pt x="481" y="759"/>
                    <a:pt x="481" y="660"/>
                  </a:cubicBezTo>
                  <a:cubicBezTo>
                    <a:pt x="481" y="560"/>
                    <a:pt x="562" y="480"/>
                    <a:pt x="661" y="480"/>
                  </a:cubicBezTo>
                  <a:close/>
                  <a:moveTo>
                    <a:pt x="661" y="0"/>
                  </a:moveTo>
                  <a:cubicBezTo>
                    <a:pt x="296" y="0"/>
                    <a:pt x="0" y="297"/>
                    <a:pt x="0" y="661"/>
                  </a:cubicBezTo>
                  <a:cubicBezTo>
                    <a:pt x="0" y="1026"/>
                    <a:pt x="297" y="1322"/>
                    <a:pt x="661" y="1322"/>
                  </a:cubicBezTo>
                  <a:lnTo>
                    <a:pt x="3943" y="1322"/>
                  </a:lnTo>
                  <a:cubicBezTo>
                    <a:pt x="4308" y="1322"/>
                    <a:pt x="4604" y="1025"/>
                    <a:pt x="4604" y="661"/>
                  </a:cubicBezTo>
                  <a:cubicBezTo>
                    <a:pt x="4604" y="296"/>
                    <a:pt x="4307" y="0"/>
                    <a:pt x="3943" y="0"/>
                  </a:cubicBezTo>
                  <a:close/>
                </a:path>
              </a:pathLst>
            </a:custGeom>
            <a:solidFill>
              <a:schemeClr val="dk1"/>
            </a:solidFill>
            <a:ln w="0">
              <a:noFill/>
            </a:ln>
          </p:spPr>
          <p:style>
            <a:lnRef idx="0"/>
            <a:fillRef idx="0"/>
            <a:effectRef idx="0"/>
            <a:fontRef idx="minor"/>
          </p:style>
        </p:sp>
        <p:sp>
          <p:nvSpPr>
            <p:cNvPr id="973" name="Google Shape;931;p33"/>
            <p:cNvSpPr/>
            <p:nvPr/>
          </p:nvSpPr>
          <p:spPr>
            <a:xfrm>
              <a:off x="4647600" y="3818160"/>
              <a:ext cx="47520" cy="46440"/>
            </a:xfrm>
            <a:custGeom>
              <a:avLst/>
              <a:gdLst/>
              <a:ahLst/>
              <a:rect l="l" t="t" r="r" b="b"/>
              <a:pathLst>
                <a:path w="2143" h="2100">
                  <a:moveTo>
                    <a:pt x="1868" y="1"/>
                  </a:moveTo>
                  <a:cubicBezTo>
                    <a:pt x="1787" y="1"/>
                    <a:pt x="1708" y="42"/>
                    <a:pt x="1662" y="117"/>
                  </a:cubicBezTo>
                  <a:lnTo>
                    <a:pt x="855" y="1445"/>
                  </a:lnTo>
                  <a:lnTo>
                    <a:pt x="455" y="962"/>
                  </a:lnTo>
                  <a:cubicBezTo>
                    <a:pt x="408" y="904"/>
                    <a:pt x="339" y="874"/>
                    <a:pt x="270" y="874"/>
                  </a:cubicBezTo>
                  <a:cubicBezTo>
                    <a:pt x="216" y="874"/>
                    <a:pt x="162" y="893"/>
                    <a:pt x="117" y="930"/>
                  </a:cubicBezTo>
                  <a:cubicBezTo>
                    <a:pt x="15" y="1014"/>
                    <a:pt x="1" y="1166"/>
                    <a:pt x="85" y="1268"/>
                  </a:cubicBezTo>
                  <a:lnTo>
                    <a:pt x="699" y="2013"/>
                  </a:lnTo>
                  <a:cubicBezTo>
                    <a:pt x="745" y="2068"/>
                    <a:pt x="814" y="2100"/>
                    <a:pt x="886" y="2100"/>
                  </a:cubicBezTo>
                  <a:cubicBezTo>
                    <a:pt x="891" y="2100"/>
                    <a:pt x="897" y="2100"/>
                    <a:pt x="902" y="2099"/>
                  </a:cubicBezTo>
                  <a:cubicBezTo>
                    <a:pt x="980" y="2094"/>
                    <a:pt x="1049" y="2051"/>
                    <a:pt x="1090" y="1983"/>
                  </a:cubicBezTo>
                  <a:lnTo>
                    <a:pt x="2074" y="364"/>
                  </a:lnTo>
                  <a:cubicBezTo>
                    <a:pt x="2142" y="253"/>
                    <a:pt x="2107" y="105"/>
                    <a:pt x="1993" y="36"/>
                  </a:cubicBezTo>
                  <a:cubicBezTo>
                    <a:pt x="1954" y="12"/>
                    <a:pt x="1911" y="1"/>
                    <a:pt x="1868" y="1"/>
                  </a:cubicBezTo>
                  <a:close/>
                </a:path>
              </a:pathLst>
            </a:custGeom>
            <a:solidFill>
              <a:schemeClr val="dk1"/>
            </a:solidFill>
            <a:ln w="0">
              <a:noFill/>
            </a:ln>
          </p:spPr>
          <p:style>
            <a:lnRef idx="0"/>
            <a:fillRef idx="0"/>
            <a:effectRef idx="0"/>
            <a:fontRef idx="minor"/>
          </p:style>
        </p:sp>
        <p:sp>
          <p:nvSpPr>
            <p:cNvPr id="974" name="Google Shape;932;p33"/>
            <p:cNvSpPr/>
            <p:nvPr/>
          </p:nvSpPr>
          <p:spPr>
            <a:xfrm>
              <a:off x="4451760" y="3817800"/>
              <a:ext cx="45720" cy="44640"/>
            </a:xfrm>
            <a:custGeom>
              <a:avLst/>
              <a:gdLst/>
              <a:ahLst/>
              <a:rect l="l" t="t" r="r" b="b"/>
              <a:pathLst>
                <a:path w="2063" h="2014">
                  <a:moveTo>
                    <a:pt x="267" y="0"/>
                  </a:moveTo>
                  <a:cubicBezTo>
                    <a:pt x="206" y="0"/>
                    <a:pt x="144" y="24"/>
                    <a:pt x="97" y="70"/>
                  </a:cubicBezTo>
                  <a:cubicBezTo>
                    <a:pt x="4" y="165"/>
                    <a:pt x="4" y="316"/>
                    <a:pt x="97" y="410"/>
                  </a:cubicBezTo>
                  <a:lnTo>
                    <a:pt x="694" y="1007"/>
                  </a:lnTo>
                  <a:lnTo>
                    <a:pt x="97" y="1604"/>
                  </a:lnTo>
                  <a:cubicBezTo>
                    <a:pt x="1" y="1697"/>
                    <a:pt x="1" y="1850"/>
                    <a:pt x="95" y="1943"/>
                  </a:cubicBezTo>
                  <a:cubicBezTo>
                    <a:pt x="142" y="1990"/>
                    <a:pt x="204" y="2013"/>
                    <a:pt x="265" y="2013"/>
                  </a:cubicBezTo>
                  <a:cubicBezTo>
                    <a:pt x="326" y="2013"/>
                    <a:pt x="388" y="1990"/>
                    <a:pt x="436" y="1943"/>
                  </a:cubicBezTo>
                  <a:lnTo>
                    <a:pt x="1032" y="1346"/>
                  </a:lnTo>
                  <a:lnTo>
                    <a:pt x="1629" y="1943"/>
                  </a:lnTo>
                  <a:cubicBezTo>
                    <a:pt x="1677" y="1990"/>
                    <a:pt x="1738" y="2013"/>
                    <a:pt x="1800" y="2013"/>
                  </a:cubicBezTo>
                  <a:cubicBezTo>
                    <a:pt x="1861" y="2013"/>
                    <a:pt x="1922" y="1990"/>
                    <a:pt x="1970" y="1943"/>
                  </a:cubicBezTo>
                  <a:cubicBezTo>
                    <a:pt x="2063" y="1850"/>
                    <a:pt x="2063" y="1697"/>
                    <a:pt x="1970" y="1604"/>
                  </a:cubicBezTo>
                  <a:lnTo>
                    <a:pt x="1372" y="1007"/>
                  </a:lnTo>
                  <a:lnTo>
                    <a:pt x="1970" y="410"/>
                  </a:lnTo>
                  <a:cubicBezTo>
                    <a:pt x="2063" y="316"/>
                    <a:pt x="2063" y="165"/>
                    <a:pt x="1970" y="70"/>
                  </a:cubicBezTo>
                  <a:cubicBezTo>
                    <a:pt x="1923" y="24"/>
                    <a:pt x="1862" y="0"/>
                    <a:pt x="1800" y="0"/>
                  </a:cubicBezTo>
                  <a:cubicBezTo>
                    <a:pt x="1739" y="0"/>
                    <a:pt x="1677" y="24"/>
                    <a:pt x="1631" y="70"/>
                  </a:cubicBezTo>
                  <a:lnTo>
                    <a:pt x="1033" y="667"/>
                  </a:lnTo>
                  <a:lnTo>
                    <a:pt x="437" y="70"/>
                  </a:lnTo>
                  <a:cubicBezTo>
                    <a:pt x="390" y="24"/>
                    <a:pt x="329" y="0"/>
                    <a:pt x="267" y="0"/>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sp>
        <p:nvSpPr>
          <p:cNvPr id="976" name="Google Shape;938;p34"/>
          <p:cNvSpPr/>
          <p:nvPr/>
        </p:nvSpPr>
        <p:spPr>
          <a:xfrm>
            <a:off x="1377000" y="2069640"/>
            <a:ext cx="498240" cy="498240"/>
          </a:xfrm>
          <a:prstGeom prst="rect">
            <a:avLst/>
          </a:prstGeom>
          <a:noFill/>
          <a:ln w="9525">
            <a:solidFill>
              <a:srgbClr val="ffffff"/>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S</a:t>
            </a:r>
            <a:endParaRPr b="0" lang="en-IN" sz="2200" spc="-1" strike="noStrike">
              <a:latin typeface="Arial"/>
            </a:endParaRPr>
          </a:p>
        </p:txBody>
      </p:sp>
      <p:sp>
        <p:nvSpPr>
          <p:cNvPr id="977" name="Google Shape;939;p34"/>
          <p:cNvSpPr/>
          <p:nvPr/>
        </p:nvSpPr>
        <p:spPr>
          <a:xfrm>
            <a:off x="5300280" y="2069640"/>
            <a:ext cx="498240" cy="498240"/>
          </a:xfrm>
          <a:prstGeom prst="rect">
            <a:avLst/>
          </a:prstGeom>
          <a:noFill/>
          <a:ln w="9525">
            <a:solidFill>
              <a:srgbClr val="ffffff"/>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O</a:t>
            </a:r>
            <a:endParaRPr b="0" lang="en-IN" sz="2200" spc="-1" strike="noStrike">
              <a:latin typeface="Arial"/>
            </a:endParaRPr>
          </a:p>
        </p:txBody>
      </p:sp>
      <p:sp>
        <p:nvSpPr>
          <p:cNvPr id="978" name="Google Shape;940;p34"/>
          <p:cNvSpPr/>
          <p:nvPr/>
        </p:nvSpPr>
        <p:spPr>
          <a:xfrm>
            <a:off x="7261920" y="2069640"/>
            <a:ext cx="498240" cy="498240"/>
          </a:xfrm>
          <a:prstGeom prst="rect">
            <a:avLst/>
          </a:prstGeom>
          <a:noFill/>
          <a:ln w="9525">
            <a:solidFill>
              <a:srgbClr val="ffffff"/>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T</a:t>
            </a:r>
            <a:endParaRPr b="0" lang="en-IN" sz="2200" spc="-1" strike="noStrike">
              <a:latin typeface="Arial"/>
            </a:endParaRPr>
          </a:p>
        </p:txBody>
      </p:sp>
      <p:sp>
        <p:nvSpPr>
          <p:cNvPr id="979" name="Google Shape;941;p34"/>
          <p:cNvSpPr/>
          <p:nvPr/>
        </p:nvSpPr>
        <p:spPr>
          <a:xfrm>
            <a:off x="3338640" y="2069640"/>
            <a:ext cx="498240" cy="498240"/>
          </a:xfrm>
          <a:prstGeom prst="rect">
            <a:avLst/>
          </a:prstGeom>
          <a:noFill/>
          <a:ln w="9525">
            <a:solidFill>
              <a:srgbClr val="ffffff"/>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W</a:t>
            </a:r>
            <a:endParaRPr b="0" lang="en-IN" sz="2200" spc="-1" strike="noStrike">
              <a:latin typeface="Arial"/>
            </a:endParaRPr>
          </a:p>
        </p:txBody>
      </p:sp>
      <p:grpSp>
        <p:nvGrpSpPr>
          <p:cNvPr id="980" name="Google Shape;942;p34"/>
          <p:cNvGrpSpPr/>
          <p:nvPr/>
        </p:nvGrpSpPr>
        <p:grpSpPr>
          <a:xfrm>
            <a:off x="713520" y="3598560"/>
            <a:ext cx="1825200" cy="933480"/>
            <a:chOff x="713520" y="3598560"/>
            <a:chExt cx="1825200" cy="933480"/>
          </a:xfrm>
        </p:grpSpPr>
        <p:sp>
          <p:nvSpPr>
            <p:cNvPr id="981" name="Google Shape;943;p34"/>
            <p:cNvSpPr/>
            <p:nvPr/>
          </p:nvSpPr>
          <p:spPr>
            <a:xfrm>
              <a:off x="713520" y="359856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000" spc="-1" strike="noStrike">
                  <a:solidFill>
                    <a:srgbClr val="ffffff"/>
                  </a:solidFill>
                  <a:latin typeface="Quantico"/>
                  <a:ea typeface="Quantico"/>
                </a:rPr>
                <a:t>Strengths</a:t>
              </a:r>
              <a:endParaRPr b="0" lang="en-IN" sz="2000" spc="-1" strike="noStrike">
                <a:latin typeface="Arial"/>
              </a:endParaRPr>
            </a:p>
          </p:txBody>
        </p:sp>
        <p:sp>
          <p:nvSpPr>
            <p:cNvPr id="982" name="Google Shape;944;p34"/>
            <p:cNvSpPr/>
            <p:nvPr/>
          </p:nvSpPr>
          <p:spPr>
            <a:xfrm>
              <a:off x="713520" y="398376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grpSp>
        <p:nvGrpSpPr>
          <p:cNvPr id="983" name="Google Shape;945;p34"/>
          <p:cNvGrpSpPr/>
          <p:nvPr/>
        </p:nvGrpSpPr>
        <p:grpSpPr>
          <a:xfrm>
            <a:off x="4636800" y="3598560"/>
            <a:ext cx="1825200" cy="933480"/>
            <a:chOff x="4636800" y="3598560"/>
            <a:chExt cx="1825200" cy="933480"/>
          </a:xfrm>
        </p:grpSpPr>
        <p:sp>
          <p:nvSpPr>
            <p:cNvPr id="984" name="Google Shape;946;p34"/>
            <p:cNvSpPr/>
            <p:nvPr/>
          </p:nvSpPr>
          <p:spPr>
            <a:xfrm>
              <a:off x="4636800" y="359856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000" spc="-1" strike="noStrike">
                  <a:solidFill>
                    <a:srgbClr val="ffffff"/>
                  </a:solidFill>
                  <a:latin typeface="Quantico"/>
                  <a:ea typeface="Quantico"/>
                </a:rPr>
                <a:t>Opportunities</a:t>
              </a:r>
              <a:endParaRPr b="0" lang="en-IN" sz="2000" spc="-1" strike="noStrike">
                <a:latin typeface="Arial"/>
              </a:endParaRPr>
            </a:p>
          </p:txBody>
        </p:sp>
        <p:sp>
          <p:nvSpPr>
            <p:cNvPr id="985" name="Google Shape;947;p34"/>
            <p:cNvSpPr/>
            <p:nvPr/>
          </p:nvSpPr>
          <p:spPr>
            <a:xfrm>
              <a:off x="4636800" y="398376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Mars is actually a cold place</a:t>
              </a:r>
              <a:endParaRPr b="0" lang="en-IN" sz="1200" spc="-1" strike="noStrike">
                <a:latin typeface="Arial"/>
              </a:endParaRPr>
            </a:p>
          </p:txBody>
        </p:sp>
      </p:grpSp>
      <p:grpSp>
        <p:nvGrpSpPr>
          <p:cNvPr id="986" name="Google Shape;948;p34"/>
          <p:cNvGrpSpPr/>
          <p:nvPr/>
        </p:nvGrpSpPr>
        <p:grpSpPr>
          <a:xfrm>
            <a:off x="2675160" y="3598560"/>
            <a:ext cx="1825200" cy="933480"/>
            <a:chOff x="2675160" y="3598560"/>
            <a:chExt cx="1825200" cy="933480"/>
          </a:xfrm>
        </p:grpSpPr>
        <p:sp>
          <p:nvSpPr>
            <p:cNvPr id="987" name="Google Shape;949;p34"/>
            <p:cNvSpPr/>
            <p:nvPr/>
          </p:nvSpPr>
          <p:spPr>
            <a:xfrm>
              <a:off x="2675160" y="359856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000" spc="-1" strike="noStrike">
                  <a:solidFill>
                    <a:srgbClr val="ffffff"/>
                  </a:solidFill>
                  <a:latin typeface="Quantico"/>
                  <a:ea typeface="Quantico"/>
                </a:rPr>
                <a:t>Weaknesses</a:t>
              </a:r>
              <a:endParaRPr b="0" lang="en-IN" sz="2000" spc="-1" strike="noStrike">
                <a:latin typeface="Arial"/>
              </a:endParaRPr>
            </a:p>
          </p:txBody>
        </p:sp>
        <p:sp>
          <p:nvSpPr>
            <p:cNvPr id="988" name="Google Shape;950;p34"/>
            <p:cNvSpPr/>
            <p:nvPr/>
          </p:nvSpPr>
          <p:spPr>
            <a:xfrm>
              <a:off x="2675160" y="398376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Jupiter is a huge gas giant</a:t>
              </a:r>
              <a:endParaRPr b="0" lang="en-IN" sz="1200" spc="-1" strike="noStrike">
                <a:latin typeface="Arial"/>
              </a:endParaRPr>
            </a:p>
          </p:txBody>
        </p:sp>
      </p:grpSp>
      <p:grpSp>
        <p:nvGrpSpPr>
          <p:cNvPr id="989" name="Google Shape;951;p34"/>
          <p:cNvGrpSpPr/>
          <p:nvPr/>
        </p:nvGrpSpPr>
        <p:grpSpPr>
          <a:xfrm>
            <a:off x="6598440" y="3598560"/>
            <a:ext cx="1825200" cy="933480"/>
            <a:chOff x="6598440" y="3598560"/>
            <a:chExt cx="1825200" cy="933480"/>
          </a:xfrm>
        </p:grpSpPr>
        <p:sp>
          <p:nvSpPr>
            <p:cNvPr id="990" name="Google Shape;952;p34"/>
            <p:cNvSpPr/>
            <p:nvPr/>
          </p:nvSpPr>
          <p:spPr>
            <a:xfrm>
              <a:off x="6598440" y="359856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000" spc="-1" strike="noStrike">
                  <a:solidFill>
                    <a:srgbClr val="ffffff"/>
                  </a:solidFill>
                  <a:latin typeface="Quantico"/>
                  <a:ea typeface="Quantico"/>
                </a:rPr>
                <a:t>Threats</a:t>
              </a:r>
              <a:endParaRPr b="0" lang="en-IN" sz="2000" spc="-1" strike="noStrike">
                <a:latin typeface="Arial"/>
              </a:endParaRPr>
            </a:p>
          </p:txBody>
        </p:sp>
        <p:sp>
          <p:nvSpPr>
            <p:cNvPr id="991" name="Google Shape;953;p34"/>
            <p:cNvSpPr/>
            <p:nvPr/>
          </p:nvSpPr>
          <p:spPr>
            <a:xfrm>
              <a:off x="6598440" y="398376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Neptune is very far from us</a:t>
              </a:r>
              <a:endParaRPr b="0" lang="en-IN" sz="1200" spc="-1" strike="noStrike">
                <a:latin typeface="Arial"/>
              </a:endParaRPr>
            </a:p>
          </p:txBody>
        </p:sp>
      </p:grpSp>
      <p:sp>
        <p:nvSpPr>
          <p:cNvPr id="992" name="Google Shape;954;p34"/>
          <p:cNvSpPr/>
          <p:nvPr/>
        </p:nvSpPr>
        <p:spPr>
          <a:xfrm>
            <a:off x="1626480" y="2568240"/>
            <a:ext cx="360" cy="10303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993" name="Google Shape;955;p34"/>
          <p:cNvSpPr/>
          <p:nvPr/>
        </p:nvSpPr>
        <p:spPr>
          <a:xfrm>
            <a:off x="3588120" y="2568240"/>
            <a:ext cx="360" cy="10303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994" name="Google Shape;956;p34"/>
          <p:cNvSpPr/>
          <p:nvPr/>
        </p:nvSpPr>
        <p:spPr>
          <a:xfrm>
            <a:off x="5549760" y="2568240"/>
            <a:ext cx="360" cy="10303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995" name="Google Shape;957;p34"/>
          <p:cNvSpPr/>
          <p:nvPr/>
        </p:nvSpPr>
        <p:spPr>
          <a:xfrm>
            <a:off x="7511400" y="2568240"/>
            <a:ext cx="360" cy="10303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996" name="Google Shape;958;p34"/>
          <p:cNvSpPr/>
          <p:nvPr/>
        </p:nvSpPr>
        <p:spPr>
          <a:xfrm>
            <a:off x="1875600" y="2319120"/>
            <a:ext cx="146268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997" name="Google Shape;959;p34"/>
          <p:cNvSpPr/>
          <p:nvPr/>
        </p:nvSpPr>
        <p:spPr>
          <a:xfrm>
            <a:off x="3837240" y="2319120"/>
            <a:ext cx="146268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998" name="Google Shape;960;p34"/>
          <p:cNvSpPr/>
          <p:nvPr/>
        </p:nvSpPr>
        <p:spPr>
          <a:xfrm>
            <a:off x="5798880" y="2319120"/>
            <a:ext cx="146268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grpSp>
        <p:nvGrpSpPr>
          <p:cNvPr id="999" name="Google Shape;961;p34"/>
          <p:cNvGrpSpPr/>
          <p:nvPr/>
        </p:nvGrpSpPr>
        <p:grpSpPr>
          <a:xfrm>
            <a:off x="7308720" y="1571400"/>
            <a:ext cx="404640" cy="380880"/>
            <a:chOff x="7308720" y="1571400"/>
            <a:chExt cx="404640" cy="380880"/>
          </a:xfrm>
        </p:grpSpPr>
        <p:sp>
          <p:nvSpPr>
            <p:cNvPr id="1000" name="Google Shape;962;p34"/>
            <p:cNvSpPr/>
            <p:nvPr/>
          </p:nvSpPr>
          <p:spPr>
            <a:xfrm>
              <a:off x="7389360" y="1679040"/>
              <a:ext cx="244800" cy="252000"/>
            </a:xfrm>
            <a:custGeom>
              <a:avLst/>
              <a:gdLst/>
              <a:ahLst/>
              <a:rect l="l" t="t" r="r" b="b"/>
              <a:pathLst>
                <a:path w="9932" h="10220">
                  <a:moveTo>
                    <a:pt x="1475" y="4080"/>
                  </a:moveTo>
                  <a:cubicBezTo>
                    <a:pt x="1531" y="4184"/>
                    <a:pt x="1593" y="4285"/>
                    <a:pt x="1664" y="4381"/>
                  </a:cubicBezTo>
                  <a:cubicBezTo>
                    <a:pt x="1964" y="4797"/>
                    <a:pt x="2367" y="5117"/>
                    <a:pt x="2834" y="5312"/>
                  </a:cubicBezTo>
                  <a:lnTo>
                    <a:pt x="2834" y="5820"/>
                  </a:lnTo>
                  <a:cubicBezTo>
                    <a:pt x="2834" y="6138"/>
                    <a:pt x="3007" y="6415"/>
                    <a:pt x="3264" y="6564"/>
                  </a:cubicBezTo>
                  <a:lnTo>
                    <a:pt x="3116" y="6636"/>
                  </a:lnTo>
                  <a:lnTo>
                    <a:pt x="1926" y="6061"/>
                  </a:lnTo>
                  <a:cubicBezTo>
                    <a:pt x="1894" y="6045"/>
                    <a:pt x="1858" y="6037"/>
                    <a:pt x="1822" y="6037"/>
                  </a:cubicBezTo>
                  <a:cubicBezTo>
                    <a:pt x="1796" y="6037"/>
                    <a:pt x="1769" y="6042"/>
                    <a:pt x="1743" y="6051"/>
                  </a:cubicBezTo>
                  <a:lnTo>
                    <a:pt x="1243" y="6225"/>
                  </a:lnTo>
                  <a:cubicBezTo>
                    <a:pt x="1184" y="6246"/>
                    <a:pt x="1123" y="6256"/>
                    <a:pt x="1063" y="6256"/>
                  </a:cubicBezTo>
                  <a:cubicBezTo>
                    <a:pt x="981" y="6256"/>
                    <a:pt x="900" y="6237"/>
                    <a:pt x="824" y="6200"/>
                  </a:cubicBezTo>
                  <a:cubicBezTo>
                    <a:pt x="692" y="6137"/>
                    <a:pt x="594" y="6025"/>
                    <a:pt x="545" y="5887"/>
                  </a:cubicBezTo>
                  <a:cubicBezTo>
                    <a:pt x="496" y="5749"/>
                    <a:pt x="505" y="5600"/>
                    <a:pt x="569" y="5468"/>
                  </a:cubicBezTo>
                  <a:cubicBezTo>
                    <a:pt x="633" y="5337"/>
                    <a:pt x="744" y="5237"/>
                    <a:pt x="883" y="5189"/>
                  </a:cubicBezTo>
                  <a:lnTo>
                    <a:pt x="947" y="5166"/>
                  </a:lnTo>
                  <a:cubicBezTo>
                    <a:pt x="1071" y="5123"/>
                    <a:pt x="1138" y="4986"/>
                    <a:pt x="1094" y="4861"/>
                  </a:cubicBezTo>
                  <a:lnTo>
                    <a:pt x="1071" y="4796"/>
                  </a:lnTo>
                  <a:cubicBezTo>
                    <a:pt x="1022" y="4658"/>
                    <a:pt x="1031" y="4509"/>
                    <a:pt x="1096" y="4377"/>
                  </a:cubicBezTo>
                  <a:cubicBezTo>
                    <a:pt x="1159" y="4246"/>
                    <a:pt x="1271" y="4146"/>
                    <a:pt x="1408" y="4098"/>
                  </a:cubicBezTo>
                  <a:cubicBezTo>
                    <a:pt x="1430" y="4090"/>
                    <a:pt x="1452" y="4085"/>
                    <a:pt x="1475" y="4080"/>
                  </a:cubicBezTo>
                  <a:close/>
                  <a:moveTo>
                    <a:pt x="6741" y="7168"/>
                  </a:moveTo>
                  <a:lnTo>
                    <a:pt x="7932" y="7745"/>
                  </a:lnTo>
                  <a:cubicBezTo>
                    <a:pt x="7965" y="7761"/>
                    <a:pt x="8001" y="7769"/>
                    <a:pt x="8036" y="7769"/>
                  </a:cubicBezTo>
                  <a:cubicBezTo>
                    <a:pt x="8063" y="7769"/>
                    <a:pt x="8089" y="7765"/>
                    <a:pt x="8115" y="7755"/>
                  </a:cubicBezTo>
                  <a:lnTo>
                    <a:pt x="8616" y="7581"/>
                  </a:lnTo>
                  <a:cubicBezTo>
                    <a:pt x="8675" y="7560"/>
                    <a:pt x="8736" y="7550"/>
                    <a:pt x="8796" y="7550"/>
                  </a:cubicBezTo>
                  <a:cubicBezTo>
                    <a:pt x="8878" y="7550"/>
                    <a:pt x="8959" y="7568"/>
                    <a:pt x="9035" y="7605"/>
                  </a:cubicBezTo>
                  <a:cubicBezTo>
                    <a:pt x="9167" y="7669"/>
                    <a:pt x="9265" y="7781"/>
                    <a:pt x="9313" y="7919"/>
                  </a:cubicBezTo>
                  <a:cubicBezTo>
                    <a:pt x="9414" y="8205"/>
                    <a:pt x="9261" y="8517"/>
                    <a:pt x="8977" y="8617"/>
                  </a:cubicBezTo>
                  <a:lnTo>
                    <a:pt x="8913" y="8639"/>
                  </a:lnTo>
                  <a:cubicBezTo>
                    <a:pt x="8852" y="8660"/>
                    <a:pt x="8803" y="8705"/>
                    <a:pt x="8775" y="8762"/>
                  </a:cubicBezTo>
                  <a:cubicBezTo>
                    <a:pt x="8748" y="8821"/>
                    <a:pt x="8744" y="8885"/>
                    <a:pt x="8765" y="8946"/>
                  </a:cubicBezTo>
                  <a:lnTo>
                    <a:pt x="8788" y="9010"/>
                  </a:lnTo>
                  <a:cubicBezTo>
                    <a:pt x="8887" y="9295"/>
                    <a:pt x="8734" y="9609"/>
                    <a:pt x="8450" y="9708"/>
                  </a:cubicBezTo>
                  <a:cubicBezTo>
                    <a:pt x="8390" y="9728"/>
                    <a:pt x="8330" y="9739"/>
                    <a:pt x="8269" y="9739"/>
                  </a:cubicBezTo>
                  <a:cubicBezTo>
                    <a:pt x="8187" y="9739"/>
                    <a:pt x="8106" y="9720"/>
                    <a:pt x="8031" y="9683"/>
                  </a:cubicBezTo>
                  <a:cubicBezTo>
                    <a:pt x="7898" y="9620"/>
                    <a:pt x="7800" y="9508"/>
                    <a:pt x="7751" y="9370"/>
                  </a:cubicBezTo>
                  <a:lnTo>
                    <a:pt x="7577" y="8869"/>
                  </a:lnTo>
                  <a:cubicBezTo>
                    <a:pt x="7556" y="8808"/>
                    <a:pt x="7512" y="8760"/>
                    <a:pt x="7454" y="8732"/>
                  </a:cubicBezTo>
                  <a:lnTo>
                    <a:pt x="5481" y="7778"/>
                  </a:lnTo>
                  <a:lnTo>
                    <a:pt x="6741" y="7168"/>
                  </a:lnTo>
                  <a:close/>
                  <a:moveTo>
                    <a:pt x="3905" y="1"/>
                  </a:moveTo>
                  <a:cubicBezTo>
                    <a:pt x="2382" y="1"/>
                    <a:pt x="1142" y="1240"/>
                    <a:pt x="1142" y="2765"/>
                  </a:cubicBezTo>
                  <a:cubicBezTo>
                    <a:pt x="1142" y="3065"/>
                    <a:pt x="1189" y="3358"/>
                    <a:pt x="1281" y="3635"/>
                  </a:cubicBezTo>
                  <a:cubicBezTo>
                    <a:pt x="1271" y="3639"/>
                    <a:pt x="1261" y="3642"/>
                    <a:pt x="1250" y="3646"/>
                  </a:cubicBezTo>
                  <a:cubicBezTo>
                    <a:pt x="990" y="3737"/>
                    <a:pt x="781" y="3922"/>
                    <a:pt x="662" y="4170"/>
                  </a:cubicBezTo>
                  <a:cubicBezTo>
                    <a:pt x="566" y="4368"/>
                    <a:pt x="537" y="4588"/>
                    <a:pt x="577" y="4801"/>
                  </a:cubicBezTo>
                  <a:cubicBezTo>
                    <a:pt x="386" y="4902"/>
                    <a:pt x="232" y="5062"/>
                    <a:pt x="137" y="5261"/>
                  </a:cubicBezTo>
                  <a:cubicBezTo>
                    <a:pt x="17" y="5508"/>
                    <a:pt x="1" y="5786"/>
                    <a:pt x="92" y="6047"/>
                  </a:cubicBezTo>
                  <a:cubicBezTo>
                    <a:pt x="181" y="6307"/>
                    <a:pt x="368" y="6516"/>
                    <a:pt x="615" y="6635"/>
                  </a:cubicBezTo>
                  <a:cubicBezTo>
                    <a:pt x="757" y="6703"/>
                    <a:pt x="909" y="6737"/>
                    <a:pt x="1063" y="6737"/>
                  </a:cubicBezTo>
                  <a:cubicBezTo>
                    <a:pt x="1177" y="6737"/>
                    <a:pt x="1291" y="6718"/>
                    <a:pt x="1401" y="6680"/>
                  </a:cubicBezTo>
                  <a:lnTo>
                    <a:pt x="1808" y="6538"/>
                  </a:lnTo>
                  <a:lnTo>
                    <a:pt x="2566" y="6905"/>
                  </a:lnTo>
                  <a:lnTo>
                    <a:pt x="1808" y="7271"/>
                  </a:lnTo>
                  <a:lnTo>
                    <a:pt x="1401" y="7128"/>
                  </a:lnTo>
                  <a:cubicBezTo>
                    <a:pt x="1290" y="7090"/>
                    <a:pt x="1176" y="7071"/>
                    <a:pt x="1062" y="7071"/>
                  </a:cubicBezTo>
                  <a:cubicBezTo>
                    <a:pt x="909" y="7071"/>
                    <a:pt x="757" y="7105"/>
                    <a:pt x="615" y="7173"/>
                  </a:cubicBezTo>
                  <a:cubicBezTo>
                    <a:pt x="368" y="7292"/>
                    <a:pt x="181" y="7501"/>
                    <a:pt x="92" y="7761"/>
                  </a:cubicBezTo>
                  <a:cubicBezTo>
                    <a:pt x="1" y="8022"/>
                    <a:pt x="17" y="8300"/>
                    <a:pt x="137" y="8547"/>
                  </a:cubicBezTo>
                  <a:cubicBezTo>
                    <a:pt x="232" y="8746"/>
                    <a:pt x="386" y="8905"/>
                    <a:pt x="577" y="9007"/>
                  </a:cubicBezTo>
                  <a:cubicBezTo>
                    <a:pt x="537" y="9220"/>
                    <a:pt x="566" y="9440"/>
                    <a:pt x="662" y="9638"/>
                  </a:cubicBezTo>
                  <a:cubicBezTo>
                    <a:pt x="782" y="9886"/>
                    <a:pt x="990" y="10072"/>
                    <a:pt x="1250" y="10163"/>
                  </a:cubicBezTo>
                  <a:cubicBezTo>
                    <a:pt x="1362" y="10201"/>
                    <a:pt x="1476" y="10220"/>
                    <a:pt x="1589" y="10220"/>
                  </a:cubicBezTo>
                  <a:cubicBezTo>
                    <a:pt x="1742" y="10220"/>
                    <a:pt x="1895" y="10185"/>
                    <a:pt x="2036" y="10118"/>
                  </a:cubicBezTo>
                  <a:cubicBezTo>
                    <a:pt x="2284" y="9999"/>
                    <a:pt x="2469" y="9790"/>
                    <a:pt x="2560" y="9530"/>
                  </a:cubicBezTo>
                  <a:lnTo>
                    <a:pt x="2701" y="9124"/>
                  </a:lnTo>
                  <a:lnTo>
                    <a:pt x="3114" y="8924"/>
                  </a:lnTo>
                  <a:cubicBezTo>
                    <a:pt x="3232" y="8867"/>
                    <a:pt x="3283" y="8723"/>
                    <a:pt x="3224" y="8604"/>
                  </a:cubicBezTo>
                  <a:cubicBezTo>
                    <a:pt x="3183" y="8518"/>
                    <a:pt x="3098" y="8468"/>
                    <a:pt x="3009" y="8468"/>
                  </a:cubicBezTo>
                  <a:cubicBezTo>
                    <a:pt x="2974" y="8468"/>
                    <a:pt x="2938" y="8476"/>
                    <a:pt x="2905" y="8493"/>
                  </a:cubicBezTo>
                  <a:lnTo>
                    <a:pt x="2403" y="8735"/>
                  </a:lnTo>
                  <a:cubicBezTo>
                    <a:pt x="2345" y="8762"/>
                    <a:pt x="2301" y="8811"/>
                    <a:pt x="2280" y="8872"/>
                  </a:cubicBezTo>
                  <a:lnTo>
                    <a:pt x="2106" y="9372"/>
                  </a:lnTo>
                  <a:cubicBezTo>
                    <a:pt x="2056" y="9510"/>
                    <a:pt x="1958" y="9622"/>
                    <a:pt x="1826" y="9686"/>
                  </a:cubicBezTo>
                  <a:cubicBezTo>
                    <a:pt x="1751" y="9723"/>
                    <a:pt x="1671" y="9741"/>
                    <a:pt x="1589" y="9741"/>
                  </a:cubicBezTo>
                  <a:cubicBezTo>
                    <a:pt x="1529" y="9741"/>
                    <a:pt x="1467" y="9730"/>
                    <a:pt x="1408" y="9710"/>
                  </a:cubicBezTo>
                  <a:cubicBezTo>
                    <a:pt x="1270" y="9662"/>
                    <a:pt x="1158" y="9563"/>
                    <a:pt x="1094" y="9431"/>
                  </a:cubicBezTo>
                  <a:cubicBezTo>
                    <a:pt x="1030" y="9299"/>
                    <a:pt x="1022" y="9151"/>
                    <a:pt x="1070" y="9012"/>
                  </a:cubicBezTo>
                  <a:lnTo>
                    <a:pt x="1093" y="8949"/>
                  </a:lnTo>
                  <a:cubicBezTo>
                    <a:pt x="1113" y="8888"/>
                    <a:pt x="1111" y="8822"/>
                    <a:pt x="1082" y="8765"/>
                  </a:cubicBezTo>
                  <a:cubicBezTo>
                    <a:pt x="1055" y="8708"/>
                    <a:pt x="1005" y="8664"/>
                    <a:pt x="945" y="8642"/>
                  </a:cubicBezTo>
                  <a:lnTo>
                    <a:pt x="882" y="8621"/>
                  </a:lnTo>
                  <a:cubicBezTo>
                    <a:pt x="596" y="8521"/>
                    <a:pt x="445" y="8208"/>
                    <a:pt x="543" y="7922"/>
                  </a:cubicBezTo>
                  <a:cubicBezTo>
                    <a:pt x="592" y="7784"/>
                    <a:pt x="691" y="7673"/>
                    <a:pt x="822" y="7609"/>
                  </a:cubicBezTo>
                  <a:cubicBezTo>
                    <a:pt x="898" y="7572"/>
                    <a:pt x="979" y="7554"/>
                    <a:pt x="1061" y="7554"/>
                  </a:cubicBezTo>
                  <a:cubicBezTo>
                    <a:pt x="1121" y="7554"/>
                    <a:pt x="1182" y="7564"/>
                    <a:pt x="1241" y="7584"/>
                  </a:cubicBezTo>
                  <a:lnTo>
                    <a:pt x="1742" y="7758"/>
                  </a:lnTo>
                  <a:cubicBezTo>
                    <a:pt x="1768" y="7767"/>
                    <a:pt x="1795" y="7772"/>
                    <a:pt x="1822" y="7772"/>
                  </a:cubicBezTo>
                  <a:cubicBezTo>
                    <a:pt x="1858" y="7772"/>
                    <a:pt x="1893" y="7764"/>
                    <a:pt x="1925" y="7748"/>
                  </a:cubicBezTo>
                  <a:lnTo>
                    <a:pt x="4442" y="6532"/>
                  </a:lnTo>
                  <a:cubicBezTo>
                    <a:pt x="4581" y="6626"/>
                    <a:pt x="4748" y="6683"/>
                    <a:pt x="4927" y="6683"/>
                  </a:cubicBezTo>
                  <a:cubicBezTo>
                    <a:pt x="5155" y="6683"/>
                    <a:pt x="5370" y="6594"/>
                    <a:pt x="5533" y="6432"/>
                  </a:cubicBezTo>
                  <a:lnTo>
                    <a:pt x="5544" y="6421"/>
                  </a:lnTo>
                  <a:cubicBezTo>
                    <a:pt x="5701" y="6582"/>
                    <a:pt x="5920" y="6683"/>
                    <a:pt x="6162" y="6683"/>
                  </a:cubicBezTo>
                  <a:cubicBezTo>
                    <a:pt x="6392" y="6683"/>
                    <a:pt x="6607" y="6594"/>
                    <a:pt x="6769" y="6432"/>
                  </a:cubicBezTo>
                  <a:cubicBezTo>
                    <a:pt x="6931" y="6270"/>
                    <a:pt x="7020" y="6055"/>
                    <a:pt x="7020" y="5825"/>
                  </a:cubicBezTo>
                  <a:lnTo>
                    <a:pt x="7020" y="5317"/>
                  </a:lnTo>
                  <a:cubicBezTo>
                    <a:pt x="7611" y="5068"/>
                    <a:pt x="8084" y="4628"/>
                    <a:pt x="8379" y="4084"/>
                  </a:cubicBezTo>
                  <a:cubicBezTo>
                    <a:pt x="8401" y="4089"/>
                    <a:pt x="8425" y="4094"/>
                    <a:pt x="8447" y="4101"/>
                  </a:cubicBezTo>
                  <a:cubicBezTo>
                    <a:pt x="8732" y="4202"/>
                    <a:pt x="8883" y="4514"/>
                    <a:pt x="8784" y="4800"/>
                  </a:cubicBezTo>
                  <a:lnTo>
                    <a:pt x="8760" y="4864"/>
                  </a:lnTo>
                  <a:cubicBezTo>
                    <a:pt x="8739" y="4924"/>
                    <a:pt x="8744" y="4991"/>
                    <a:pt x="8770" y="5047"/>
                  </a:cubicBezTo>
                  <a:cubicBezTo>
                    <a:pt x="8799" y="5104"/>
                    <a:pt x="8847" y="5148"/>
                    <a:pt x="8907" y="5169"/>
                  </a:cubicBezTo>
                  <a:lnTo>
                    <a:pt x="8971" y="5191"/>
                  </a:lnTo>
                  <a:cubicBezTo>
                    <a:pt x="9109" y="5240"/>
                    <a:pt x="9221" y="5339"/>
                    <a:pt x="9285" y="5471"/>
                  </a:cubicBezTo>
                  <a:cubicBezTo>
                    <a:pt x="9349" y="5602"/>
                    <a:pt x="9357" y="5751"/>
                    <a:pt x="9309" y="5889"/>
                  </a:cubicBezTo>
                  <a:cubicBezTo>
                    <a:pt x="9261" y="6027"/>
                    <a:pt x="9163" y="6139"/>
                    <a:pt x="9030" y="6203"/>
                  </a:cubicBezTo>
                  <a:cubicBezTo>
                    <a:pt x="8955" y="6240"/>
                    <a:pt x="8874" y="6258"/>
                    <a:pt x="8793" y="6258"/>
                  </a:cubicBezTo>
                  <a:cubicBezTo>
                    <a:pt x="8732" y="6258"/>
                    <a:pt x="8671" y="6248"/>
                    <a:pt x="8611" y="6227"/>
                  </a:cubicBezTo>
                  <a:lnTo>
                    <a:pt x="8111" y="6053"/>
                  </a:lnTo>
                  <a:cubicBezTo>
                    <a:pt x="8085" y="6044"/>
                    <a:pt x="8059" y="6040"/>
                    <a:pt x="8033" y="6040"/>
                  </a:cubicBezTo>
                  <a:cubicBezTo>
                    <a:pt x="7997" y="6040"/>
                    <a:pt x="7961" y="6048"/>
                    <a:pt x="7928" y="6063"/>
                  </a:cubicBezTo>
                  <a:lnTo>
                    <a:pt x="3911" y="8004"/>
                  </a:lnTo>
                  <a:cubicBezTo>
                    <a:pt x="3792" y="8063"/>
                    <a:pt x="3742" y="8206"/>
                    <a:pt x="3800" y="8326"/>
                  </a:cubicBezTo>
                  <a:cubicBezTo>
                    <a:pt x="3841" y="8412"/>
                    <a:pt x="3926" y="8462"/>
                    <a:pt x="4016" y="8462"/>
                  </a:cubicBezTo>
                  <a:cubicBezTo>
                    <a:pt x="4051" y="8462"/>
                    <a:pt x="4087" y="8454"/>
                    <a:pt x="4120" y="8438"/>
                  </a:cubicBezTo>
                  <a:lnTo>
                    <a:pt x="4925" y="8048"/>
                  </a:lnTo>
                  <a:lnTo>
                    <a:pt x="7152" y="9124"/>
                  </a:lnTo>
                  <a:lnTo>
                    <a:pt x="7294" y="9530"/>
                  </a:lnTo>
                  <a:cubicBezTo>
                    <a:pt x="7383" y="9790"/>
                    <a:pt x="7571" y="9999"/>
                    <a:pt x="7818" y="10118"/>
                  </a:cubicBezTo>
                  <a:cubicBezTo>
                    <a:pt x="7960" y="10185"/>
                    <a:pt x="8113" y="10220"/>
                    <a:pt x="8264" y="10220"/>
                  </a:cubicBezTo>
                  <a:cubicBezTo>
                    <a:pt x="8379" y="10220"/>
                    <a:pt x="8493" y="10201"/>
                    <a:pt x="8604" y="10163"/>
                  </a:cubicBezTo>
                  <a:cubicBezTo>
                    <a:pt x="9088" y="9994"/>
                    <a:pt x="9367" y="9498"/>
                    <a:pt x="9277" y="9007"/>
                  </a:cubicBezTo>
                  <a:cubicBezTo>
                    <a:pt x="9717" y="8773"/>
                    <a:pt x="9932" y="8245"/>
                    <a:pt x="9764" y="7761"/>
                  </a:cubicBezTo>
                  <a:cubicBezTo>
                    <a:pt x="9673" y="7501"/>
                    <a:pt x="9487" y="7292"/>
                    <a:pt x="9240" y="7173"/>
                  </a:cubicBezTo>
                  <a:cubicBezTo>
                    <a:pt x="9099" y="7105"/>
                    <a:pt x="8946" y="7071"/>
                    <a:pt x="8793" y="7071"/>
                  </a:cubicBezTo>
                  <a:cubicBezTo>
                    <a:pt x="8679" y="7071"/>
                    <a:pt x="8565" y="7090"/>
                    <a:pt x="8454" y="7128"/>
                  </a:cubicBezTo>
                  <a:lnTo>
                    <a:pt x="8048" y="7271"/>
                  </a:lnTo>
                  <a:lnTo>
                    <a:pt x="7290" y="6905"/>
                  </a:lnTo>
                  <a:lnTo>
                    <a:pt x="8048" y="6538"/>
                  </a:lnTo>
                  <a:lnTo>
                    <a:pt x="8458" y="6679"/>
                  </a:lnTo>
                  <a:cubicBezTo>
                    <a:pt x="8569" y="6717"/>
                    <a:pt x="8683" y="6736"/>
                    <a:pt x="8797" y="6736"/>
                  </a:cubicBezTo>
                  <a:cubicBezTo>
                    <a:pt x="8951" y="6736"/>
                    <a:pt x="9103" y="6702"/>
                    <a:pt x="9244" y="6634"/>
                  </a:cubicBezTo>
                  <a:cubicBezTo>
                    <a:pt x="9491" y="6515"/>
                    <a:pt x="9677" y="6306"/>
                    <a:pt x="9768" y="6046"/>
                  </a:cubicBezTo>
                  <a:cubicBezTo>
                    <a:pt x="9859" y="5785"/>
                    <a:pt x="9843" y="5507"/>
                    <a:pt x="9723" y="5260"/>
                  </a:cubicBezTo>
                  <a:cubicBezTo>
                    <a:pt x="9628" y="5061"/>
                    <a:pt x="9474" y="4901"/>
                    <a:pt x="9282" y="4800"/>
                  </a:cubicBezTo>
                  <a:cubicBezTo>
                    <a:pt x="9372" y="4310"/>
                    <a:pt x="9093" y="3814"/>
                    <a:pt x="8609" y="3645"/>
                  </a:cubicBezTo>
                  <a:cubicBezTo>
                    <a:pt x="8599" y="3641"/>
                    <a:pt x="8588" y="3637"/>
                    <a:pt x="8578" y="3634"/>
                  </a:cubicBezTo>
                  <a:cubicBezTo>
                    <a:pt x="8670" y="3360"/>
                    <a:pt x="8718" y="3066"/>
                    <a:pt x="8718" y="2766"/>
                  </a:cubicBezTo>
                  <a:cubicBezTo>
                    <a:pt x="8718" y="2134"/>
                    <a:pt x="8511" y="1538"/>
                    <a:pt x="8119" y="1046"/>
                  </a:cubicBezTo>
                  <a:cubicBezTo>
                    <a:pt x="8071" y="986"/>
                    <a:pt x="8001" y="955"/>
                    <a:pt x="7930" y="955"/>
                  </a:cubicBezTo>
                  <a:cubicBezTo>
                    <a:pt x="7878" y="955"/>
                    <a:pt x="7825" y="972"/>
                    <a:pt x="7781" y="1007"/>
                  </a:cubicBezTo>
                  <a:cubicBezTo>
                    <a:pt x="7677" y="1091"/>
                    <a:pt x="7661" y="1240"/>
                    <a:pt x="7743" y="1345"/>
                  </a:cubicBezTo>
                  <a:cubicBezTo>
                    <a:pt x="8066" y="1752"/>
                    <a:pt x="8238" y="2244"/>
                    <a:pt x="8238" y="2766"/>
                  </a:cubicBezTo>
                  <a:cubicBezTo>
                    <a:pt x="8238" y="3736"/>
                    <a:pt x="7622" y="4602"/>
                    <a:pt x="6705" y="4922"/>
                  </a:cubicBezTo>
                  <a:cubicBezTo>
                    <a:pt x="6609" y="4955"/>
                    <a:pt x="6544" y="5046"/>
                    <a:pt x="6544" y="5148"/>
                  </a:cubicBezTo>
                  <a:lnTo>
                    <a:pt x="6544" y="5820"/>
                  </a:lnTo>
                  <a:cubicBezTo>
                    <a:pt x="6544" y="5922"/>
                    <a:pt x="6504" y="6016"/>
                    <a:pt x="6433" y="6088"/>
                  </a:cubicBezTo>
                  <a:cubicBezTo>
                    <a:pt x="6362" y="6159"/>
                    <a:pt x="6268" y="6198"/>
                    <a:pt x="6166" y="6198"/>
                  </a:cubicBezTo>
                  <a:cubicBezTo>
                    <a:pt x="5957" y="6198"/>
                    <a:pt x="5788" y="6029"/>
                    <a:pt x="5788" y="5820"/>
                  </a:cubicBezTo>
                  <a:cubicBezTo>
                    <a:pt x="5788" y="5687"/>
                    <a:pt x="5681" y="5580"/>
                    <a:pt x="5548" y="5580"/>
                  </a:cubicBezTo>
                  <a:cubicBezTo>
                    <a:pt x="5414" y="5580"/>
                    <a:pt x="5307" y="5687"/>
                    <a:pt x="5307" y="5820"/>
                  </a:cubicBezTo>
                  <a:cubicBezTo>
                    <a:pt x="5307" y="5922"/>
                    <a:pt x="5267" y="6016"/>
                    <a:pt x="5196" y="6087"/>
                  </a:cubicBezTo>
                  <a:cubicBezTo>
                    <a:pt x="5124" y="6158"/>
                    <a:pt x="5030" y="6197"/>
                    <a:pt x="4929" y="6197"/>
                  </a:cubicBezTo>
                  <a:cubicBezTo>
                    <a:pt x="4722" y="6197"/>
                    <a:pt x="4551" y="6028"/>
                    <a:pt x="4551" y="5819"/>
                  </a:cubicBezTo>
                  <a:cubicBezTo>
                    <a:pt x="4551" y="5686"/>
                    <a:pt x="4444" y="5579"/>
                    <a:pt x="4310" y="5579"/>
                  </a:cubicBezTo>
                  <a:cubicBezTo>
                    <a:pt x="4177" y="5579"/>
                    <a:pt x="4069" y="5686"/>
                    <a:pt x="4069" y="5819"/>
                  </a:cubicBezTo>
                  <a:cubicBezTo>
                    <a:pt x="4069" y="5921"/>
                    <a:pt x="4030" y="6015"/>
                    <a:pt x="3960" y="6087"/>
                  </a:cubicBezTo>
                  <a:cubicBezTo>
                    <a:pt x="3888" y="6158"/>
                    <a:pt x="3793" y="6197"/>
                    <a:pt x="3693" y="6197"/>
                  </a:cubicBezTo>
                  <a:cubicBezTo>
                    <a:pt x="3484" y="6197"/>
                    <a:pt x="3315" y="6028"/>
                    <a:pt x="3315" y="5819"/>
                  </a:cubicBezTo>
                  <a:lnTo>
                    <a:pt x="3315" y="5147"/>
                  </a:lnTo>
                  <a:cubicBezTo>
                    <a:pt x="3315" y="5045"/>
                    <a:pt x="3250" y="4954"/>
                    <a:pt x="3155" y="4920"/>
                  </a:cubicBezTo>
                  <a:cubicBezTo>
                    <a:pt x="2711" y="4765"/>
                    <a:pt x="2330" y="4482"/>
                    <a:pt x="2053" y="4099"/>
                  </a:cubicBezTo>
                  <a:cubicBezTo>
                    <a:pt x="1772" y="3709"/>
                    <a:pt x="1621" y="3247"/>
                    <a:pt x="1621" y="2764"/>
                  </a:cubicBezTo>
                  <a:cubicBezTo>
                    <a:pt x="1621" y="1506"/>
                    <a:pt x="2645" y="481"/>
                    <a:pt x="3904" y="481"/>
                  </a:cubicBezTo>
                  <a:lnTo>
                    <a:pt x="5949" y="481"/>
                  </a:lnTo>
                  <a:cubicBezTo>
                    <a:pt x="6303" y="481"/>
                    <a:pt x="6643" y="559"/>
                    <a:pt x="6957" y="714"/>
                  </a:cubicBezTo>
                  <a:cubicBezTo>
                    <a:pt x="6991" y="731"/>
                    <a:pt x="7028" y="739"/>
                    <a:pt x="7063" y="739"/>
                  </a:cubicBezTo>
                  <a:cubicBezTo>
                    <a:pt x="7152" y="739"/>
                    <a:pt x="7236" y="690"/>
                    <a:pt x="7279" y="605"/>
                  </a:cubicBezTo>
                  <a:cubicBezTo>
                    <a:pt x="7337" y="485"/>
                    <a:pt x="7289" y="343"/>
                    <a:pt x="7170" y="284"/>
                  </a:cubicBezTo>
                  <a:cubicBezTo>
                    <a:pt x="6788" y="95"/>
                    <a:pt x="6378" y="1"/>
                    <a:pt x="5951" y="1"/>
                  </a:cubicBezTo>
                  <a:close/>
                </a:path>
              </a:pathLst>
            </a:custGeom>
            <a:solidFill>
              <a:schemeClr val="dk1"/>
            </a:solidFill>
            <a:ln w="0">
              <a:noFill/>
            </a:ln>
          </p:spPr>
          <p:style>
            <a:lnRef idx="0"/>
            <a:fillRef idx="0"/>
            <a:effectRef idx="0"/>
            <a:fontRef idx="minor"/>
          </p:style>
        </p:sp>
        <p:sp>
          <p:nvSpPr>
            <p:cNvPr id="1001" name="Google Shape;963;p34"/>
            <p:cNvSpPr/>
            <p:nvPr/>
          </p:nvSpPr>
          <p:spPr>
            <a:xfrm>
              <a:off x="7308720" y="1571400"/>
              <a:ext cx="404640" cy="380880"/>
            </a:xfrm>
            <a:custGeom>
              <a:avLst/>
              <a:gdLst/>
              <a:ahLst/>
              <a:rect l="l" t="t" r="r" b="b"/>
              <a:pathLst>
                <a:path w="16399" h="15438">
                  <a:moveTo>
                    <a:pt x="15918" y="3945"/>
                  </a:moveTo>
                  <a:lnTo>
                    <a:pt x="15918" y="13817"/>
                  </a:lnTo>
                  <a:cubicBezTo>
                    <a:pt x="15918" y="14447"/>
                    <a:pt x="15405" y="14957"/>
                    <a:pt x="14777" y="14957"/>
                  </a:cubicBezTo>
                  <a:lnTo>
                    <a:pt x="1623" y="14957"/>
                  </a:lnTo>
                  <a:cubicBezTo>
                    <a:pt x="994" y="14957"/>
                    <a:pt x="481" y="14445"/>
                    <a:pt x="481" y="13817"/>
                  </a:cubicBezTo>
                  <a:lnTo>
                    <a:pt x="481" y="3945"/>
                  </a:lnTo>
                  <a:close/>
                  <a:moveTo>
                    <a:pt x="1623" y="0"/>
                  </a:moveTo>
                  <a:cubicBezTo>
                    <a:pt x="728" y="0"/>
                    <a:pt x="1" y="727"/>
                    <a:pt x="1" y="1622"/>
                  </a:cubicBezTo>
                  <a:lnTo>
                    <a:pt x="1" y="13817"/>
                  </a:lnTo>
                  <a:cubicBezTo>
                    <a:pt x="1" y="14710"/>
                    <a:pt x="728" y="15437"/>
                    <a:pt x="1623" y="15437"/>
                  </a:cubicBezTo>
                  <a:lnTo>
                    <a:pt x="14775" y="15437"/>
                  </a:lnTo>
                  <a:cubicBezTo>
                    <a:pt x="15669" y="15437"/>
                    <a:pt x="16396" y="14710"/>
                    <a:pt x="16396" y="13817"/>
                  </a:cubicBezTo>
                  <a:lnTo>
                    <a:pt x="16396" y="1622"/>
                  </a:lnTo>
                  <a:cubicBezTo>
                    <a:pt x="16398" y="727"/>
                    <a:pt x="15671" y="0"/>
                    <a:pt x="14777" y="0"/>
                  </a:cubicBezTo>
                  <a:lnTo>
                    <a:pt x="3503" y="0"/>
                  </a:lnTo>
                  <a:cubicBezTo>
                    <a:pt x="3370" y="0"/>
                    <a:pt x="3263" y="108"/>
                    <a:pt x="3263" y="241"/>
                  </a:cubicBezTo>
                  <a:cubicBezTo>
                    <a:pt x="3263" y="374"/>
                    <a:pt x="3370" y="482"/>
                    <a:pt x="3503" y="482"/>
                  </a:cubicBezTo>
                  <a:lnTo>
                    <a:pt x="14777" y="482"/>
                  </a:lnTo>
                  <a:cubicBezTo>
                    <a:pt x="15405" y="482"/>
                    <a:pt x="15918" y="994"/>
                    <a:pt x="15918" y="1623"/>
                  </a:cubicBezTo>
                  <a:lnTo>
                    <a:pt x="15918" y="3467"/>
                  </a:lnTo>
                  <a:lnTo>
                    <a:pt x="481" y="3467"/>
                  </a:lnTo>
                  <a:lnTo>
                    <a:pt x="481" y="1623"/>
                  </a:lnTo>
                  <a:cubicBezTo>
                    <a:pt x="481" y="994"/>
                    <a:pt x="994" y="482"/>
                    <a:pt x="1623" y="482"/>
                  </a:cubicBezTo>
                  <a:lnTo>
                    <a:pt x="2382" y="482"/>
                  </a:lnTo>
                  <a:cubicBezTo>
                    <a:pt x="2515" y="482"/>
                    <a:pt x="2622" y="374"/>
                    <a:pt x="2622" y="241"/>
                  </a:cubicBezTo>
                  <a:cubicBezTo>
                    <a:pt x="2622" y="108"/>
                    <a:pt x="2515" y="0"/>
                    <a:pt x="2382" y="0"/>
                  </a:cubicBezTo>
                  <a:close/>
                </a:path>
              </a:pathLst>
            </a:custGeom>
            <a:solidFill>
              <a:schemeClr val="dk1"/>
            </a:solidFill>
            <a:ln w="0">
              <a:noFill/>
            </a:ln>
          </p:spPr>
          <p:style>
            <a:lnRef idx="0"/>
            <a:fillRef idx="0"/>
            <a:effectRef idx="0"/>
            <a:fontRef idx="minor"/>
          </p:style>
        </p:sp>
        <p:sp>
          <p:nvSpPr>
            <p:cNvPr id="1002" name="Google Shape;964;p34"/>
            <p:cNvSpPr/>
            <p:nvPr/>
          </p:nvSpPr>
          <p:spPr>
            <a:xfrm>
              <a:off x="7453440" y="1737720"/>
              <a:ext cx="55080" cy="55080"/>
            </a:xfrm>
            <a:custGeom>
              <a:avLst/>
              <a:gdLst/>
              <a:ahLst/>
              <a:rect l="l" t="t" r="r" b="b"/>
              <a:pathLst>
                <a:path w="2241" h="2242">
                  <a:moveTo>
                    <a:pt x="1121" y="481"/>
                  </a:moveTo>
                  <a:cubicBezTo>
                    <a:pt x="1474" y="481"/>
                    <a:pt x="1761" y="768"/>
                    <a:pt x="1761" y="1121"/>
                  </a:cubicBezTo>
                  <a:cubicBezTo>
                    <a:pt x="1761" y="1475"/>
                    <a:pt x="1474" y="1761"/>
                    <a:pt x="1121" y="1761"/>
                  </a:cubicBezTo>
                  <a:cubicBezTo>
                    <a:pt x="768" y="1761"/>
                    <a:pt x="481" y="1475"/>
                    <a:pt x="481" y="1121"/>
                  </a:cubicBezTo>
                  <a:cubicBezTo>
                    <a:pt x="481" y="768"/>
                    <a:pt x="768" y="481"/>
                    <a:pt x="1121" y="481"/>
                  </a:cubicBezTo>
                  <a:close/>
                  <a:moveTo>
                    <a:pt x="1121" y="1"/>
                  </a:moveTo>
                  <a:cubicBezTo>
                    <a:pt x="503" y="1"/>
                    <a:pt x="0" y="505"/>
                    <a:pt x="0" y="1121"/>
                  </a:cubicBezTo>
                  <a:cubicBezTo>
                    <a:pt x="0" y="1740"/>
                    <a:pt x="503" y="2242"/>
                    <a:pt x="1121" y="2242"/>
                  </a:cubicBezTo>
                  <a:cubicBezTo>
                    <a:pt x="1739" y="2242"/>
                    <a:pt x="2241" y="1739"/>
                    <a:pt x="2241" y="1121"/>
                  </a:cubicBezTo>
                  <a:cubicBezTo>
                    <a:pt x="2241" y="505"/>
                    <a:pt x="1738" y="1"/>
                    <a:pt x="1121" y="1"/>
                  </a:cubicBezTo>
                  <a:close/>
                </a:path>
              </a:pathLst>
            </a:custGeom>
            <a:solidFill>
              <a:schemeClr val="dk1"/>
            </a:solidFill>
            <a:ln w="0">
              <a:noFill/>
            </a:ln>
          </p:spPr>
          <p:style>
            <a:lnRef idx="0"/>
            <a:fillRef idx="0"/>
            <a:effectRef idx="0"/>
            <a:fontRef idx="minor"/>
          </p:style>
        </p:sp>
        <p:sp>
          <p:nvSpPr>
            <p:cNvPr id="1003" name="Google Shape;965;p34"/>
            <p:cNvSpPr/>
            <p:nvPr/>
          </p:nvSpPr>
          <p:spPr>
            <a:xfrm>
              <a:off x="7513200" y="1737720"/>
              <a:ext cx="55080" cy="55080"/>
            </a:xfrm>
            <a:custGeom>
              <a:avLst/>
              <a:gdLst/>
              <a:ahLst/>
              <a:rect l="l" t="t" r="r" b="b"/>
              <a:pathLst>
                <a:path w="2242" h="2242">
                  <a:moveTo>
                    <a:pt x="1121" y="481"/>
                  </a:moveTo>
                  <a:cubicBezTo>
                    <a:pt x="1474" y="481"/>
                    <a:pt x="1761" y="768"/>
                    <a:pt x="1761" y="1121"/>
                  </a:cubicBezTo>
                  <a:cubicBezTo>
                    <a:pt x="1761" y="1475"/>
                    <a:pt x="1474" y="1761"/>
                    <a:pt x="1121" y="1761"/>
                  </a:cubicBezTo>
                  <a:cubicBezTo>
                    <a:pt x="767" y="1761"/>
                    <a:pt x="480" y="1475"/>
                    <a:pt x="480" y="1121"/>
                  </a:cubicBezTo>
                  <a:cubicBezTo>
                    <a:pt x="480" y="768"/>
                    <a:pt x="767" y="481"/>
                    <a:pt x="1121" y="481"/>
                  </a:cubicBezTo>
                  <a:close/>
                  <a:moveTo>
                    <a:pt x="1121" y="1"/>
                  </a:moveTo>
                  <a:cubicBezTo>
                    <a:pt x="502" y="1"/>
                    <a:pt x="0" y="505"/>
                    <a:pt x="0" y="1121"/>
                  </a:cubicBezTo>
                  <a:cubicBezTo>
                    <a:pt x="0" y="1739"/>
                    <a:pt x="504" y="2242"/>
                    <a:pt x="1121" y="2242"/>
                  </a:cubicBezTo>
                  <a:cubicBezTo>
                    <a:pt x="1739" y="2242"/>
                    <a:pt x="2241" y="1739"/>
                    <a:pt x="2241" y="1121"/>
                  </a:cubicBezTo>
                  <a:cubicBezTo>
                    <a:pt x="2241" y="505"/>
                    <a:pt x="1738" y="1"/>
                    <a:pt x="1121" y="1"/>
                  </a:cubicBezTo>
                  <a:close/>
                </a:path>
              </a:pathLst>
            </a:custGeom>
            <a:solidFill>
              <a:schemeClr val="dk1"/>
            </a:solidFill>
            <a:ln w="0">
              <a:noFill/>
            </a:ln>
          </p:spPr>
          <p:style>
            <a:lnRef idx="0"/>
            <a:fillRef idx="0"/>
            <a:effectRef idx="0"/>
            <a:fontRef idx="minor"/>
          </p:style>
        </p:sp>
        <p:sp>
          <p:nvSpPr>
            <p:cNvPr id="1004" name="Google Shape;966;p34"/>
            <p:cNvSpPr/>
            <p:nvPr/>
          </p:nvSpPr>
          <p:spPr>
            <a:xfrm>
              <a:off x="7351200" y="1597680"/>
              <a:ext cx="47880" cy="47880"/>
            </a:xfrm>
            <a:custGeom>
              <a:avLst/>
              <a:gdLst/>
              <a:ahLst/>
              <a:rect l="l" t="t" r="r" b="b"/>
              <a:pathLst>
                <a:path w="1951" h="1949">
                  <a:moveTo>
                    <a:pt x="976" y="479"/>
                  </a:moveTo>
                  <a:cubicBezTo>
                    <a:pt x="1249" y="479"/>
                    <a:pt x="1470" y="700"/>
                    <a:pt x="1470" y="973"/>
                  </a:cubicBezTo>
                  <a:cubicBezTo>
                    <a:pt x="1470" y="1246"/>
                    <a:pt x="1249" y="1467"/>
                    <a:pt x="976" y="1467"/>
                  </a:cubicBezTo>
                  <a:cubicBezTo>
                    <a:pt x="704" y="1467"/>
                    <a:pt x="481" y="1246"/>
                    <a:pt x="481" y="973"/>
                  </a:cubicBezTo>
                  <a:cubicBezTo>
                    <a:pt x="481" y="702"/>
                    <a:pt x="704" y="479"/>
                    <a:pt x="976" y="479"/>
                  </a:cubicBezTo>
                  <a:close/>
                  <a:moveTo>
                    <a:pt x="972" y="0"/>
                  </a:moveTo>
                  <a:cubicBezTo>
                    <a:pt x="436" y="0"/>
                    <a:pt x="1" y="438"/>
                    <a:pt x="1" y="974"/>
                  </a:cubicBezTo>
                  <a:cubicBezTo>
                    <a:pt x="1" y="1512"/>
                    <a:pt x="439" y="1949"/>
                    <a:pt x="976" y="1949"/>
                  </a:cubicBezTo>
                  <a:cubicBezTo>
                    <a:pt x="1514" y="1949"/>
                    <a:pt x="1950" y="1511"/>
                    <a:pt x="1950" y="974"/>
                  </a:cubicBezTo>
                  <a:cubicBezTo>
                    <a:pt x="1950" y="438"/>
                    <a:pt x="1513" y="0"/>
                    <a:pt x="976" y="0"/>
                  </a:cubicBezTo>
                  <a:cubicBezTo>
                    <a:pt x="975" y="0"/>
                    <a:pt x="974" y="0"/>
                    <a:pt x="972" y="0"/>
                  </a:cubicBezTo>
                  <a:close/>
                </a:path>
              </a:pathLst>
            </a:custGeom>
            <a:solidFill>
              <a:schemeClr val="dk1"/>
            </a:solidFill>
            <a:ln w="0">
              <a:noFill/>
            </a:ln>
          </p:spPr>
          <p:style>
            <a:lnRef idx="0"/>
            <a:fillRef idx="0"/>
            <a:effectRef idx="0"/>
            <a:fontRef idx="minor"/>
          </p:style>
        </p:sp>
        <p:sp>
          <p:nvSpPr>
            <p:cNvPr id="1005" name="Google Shape;967;p34"/>
            <p:cNvSpPr/>
            <p:nvPr/>
          </p:nvSpPr>
          <p:spPr>
            <a:xfrm>
              <a:off x="7404840" y="1597680"/>
              <a:ext cx="47880" cy="47880"/>
            </a:xfrm>
            <a:custGeom>
              <a:avLst/>
              <a:gdLst/>
              <a:ahLst/>
              <a:rect l="l" t="t" r="r" b="b"/>
              <a:pathLst>
                <a:path w="1949" h="1949">
                  <a:moveTo>
                    <a:pt x="974" y="480"/>
                  </a:moveTo>
                  <a:cubicBezTo>
                    <a:pt x="1246" y="480"/>
                    <a:pt x="1468" y="702"/>
                    <a:pt x="1468" y="974"/>
                  </a:cubicBezTo>
                  <a:cubicBezTo>
                    <a:pt x="1468" y="1247"/>
                    <a:pt x="1246" y="1468"/>
                    <a:pt x="974" y="1468"/>
                  </a:cubicBezTo>
                  <a:cubicBezTo>
                    <a:pt x="701" y="1468"/>
                    <a:pt x="479" y="1247"/>
                    <a:pt x="479" y="974"/>
                  </a:cubicBezTo>
                  <a:cubicBezTo>
                    <a:pt x="479" y="702"/>
                    <a:pt x="701" y="480"/>
                    <a:pt x="974" y="480"/>
                  </a:cubicBezTo>
                  <a:close/>
                  <a:moveTo>
                    <a:pt x="975" y="0"/>
                  </a:moveTo>
                  <a:cubicBezTo>
                    <a:pt x="437" y="0"/>
                    <a:pt x="1" y="438"/>
                    <a:pt x="1" y="974"/>
                  </a:cubicBezTo>
                  <a:cubicBezTo>
                    <a:pt x="1" y="1511"/>
                    <a:pt x="438" y="1949"/>
                    <a:pt x="975" y="1949"/>
                  </a:cubicBezTo>
                  <a:cubicBezTo>
                    <a:pt x="1512" y="1949"/>
                    <a:pt x="1949" y="1512"/>
                    <a:pt x="1949" y="974"/>
                  </a:cubicBezTo>
                  <a:cubicBezTo>
                    <a:pt x="1949" y="437"/>
                    <a:pt x="1512" y="0"/>
                    <a:pt x="975" y="0"/>
                  </a:cubicBezTo>
                  <a:close/>
                </a:path>
              </a:pathLst>
            </a:custGeom>
            <a:solidFill>
              <a:schemeClr val="dk1"/>
            </a:solidFill>
            <a:ln w="0">
              <a:noFill/>
            </a:ln>
          </p:spPr>
          <p:style>
            <a:lnRef idx="0"/>
            <a:fillRef idx="0"/>
            <a:effectRef idx="0"/>
            <a:fontRef idx="minor"/>
          </p:style>
        </p:sp>
      </p:grpSp>
      <p:grpSp>
        <p:nvGrpSpPr>
          <p:cNvPr id="1006" name="Google Shape;968;p34"/>
          <p:cNvGrpSpPr/>
          <p:nvPr/>
        </p:nvGrpSpPr>
        <p:grpSpPr>
          <a:xfrm>
            <a:off x="5384520" y="1559520"/>
            <a:ext cx="329760" cy="404280"/>
            <a:chOff x="5384520" y="1559520"/>
            <a:chExt cx="329760" cy="404280"/>
          </a:xfrm>
        </p:grpSpPr>
        <p:sp>
          <p:nvSpPr>
            <p:cNvPr id="1007" name="Google Shape;969;p34"/>
            <p:cNvSpPr/>
            <p:nvPr/>
          </p:nvSpPr>
          <p:spPr>
            <a:xfrm>
              <a:off x="5384520" y="1559520"/>
              <a:ext cx="329760" cy="404280"/>
            </a:xfrm>
            <a:custGeom>
              <a:avLst/>
              <a:gdLst/>
              <a:ahLst/>
              <a:rect l="l" t="t" r="r" b="b"/>
              <a:pathLst>
                <a:path w="13366" h="16396">
                  <a:moveTo>
                    <a:pt x="6683" y="2403"/>
                  </a:moveTo>
                  <a:cubicBezTo>
                    <a:pt x="8102" y="2403"/>
                    <a:pt x="9257" y="3557"/>
                    <a:pt x="9257" y="4976"/>
                  </a:cubicBezTo>
                  <a:lnTo>
                    <a:pt x="9257" y="6369"/>
                  </a:lnTo>
                  <a:lnTo>
                    <a:pt x="4109" y="6369"/>
                  </a:lnTo>
                  <a:lnTo>
                    <a:pt x="4109" y="4976"/>
                  </a:lnTo>
                  <a:lnTo>
                    <a:pt x="4110" y="4976"/>
                  </a:lnTo>
                  <a:cubicBezTo>
                    <a:pt x="4110" y="3557"/>
                    <a:pt x="5264" y="2403"/>
                    <a:pt x="6683" y="2403"/>
                  </a:cubicBezTo>
                  <a:close/>
                  <a:moveTo>
                    <a:pt x="11715" y="6850"/>
                  </a:moveTo>
                  <a:cubicBezTo>
                    <a:pt x="12361" y="6850"/>
                    <a:pt x="12886" y="7376"/>
                    <a:pt x="12886" y="8022"/>
                  </a:cubicBezTo>
                  <a:lnTo>
                    <a:pt x="12886" y="14744"/>
                  </a:lnTo>
                  <a:cubicBezTo>
                    <a:pt x="12886" y="15391"/>
                    <a:pt x="12360" y="15915"/>
                    <a:pt x="11715" y="15915"/>
                  </a:cubicBezTo>
                  <a:lnTo>
                    <a:pt x="1653" y="15915"/>
                  </a:lnTo>
                  <a:cubicBezTo>
                    <a:pt x="1007" y="15915"/>
                    <a:pt x="481" y="15389"/>
                    <a:pt x="481" y="14744"/>
                  </a:cubicBezTo>
                  <a:lnTo>
                    <a:pt x="481" y="8022"/>
                  </a:lnTo>
                  <a:cubicBezTo>
                    <a:pt x="481" y="7375"/>
                    <a:pt x="1008" y="6850"/>
                    <a:pt x="1653" y="6850"/>
                  </a:cubicBezTo>
                  <a:close/>
                  <a:moveTo>
                    <a:pt x="6683" y="1"/>
                  </a:moveTo>
                  <a:cubicBezTo>
                    <a:pt x="3940" y="1"/>
                    <a:pt x="1708" y="2233"/>
                    <a:pt x="1708" y="4976"/>
                  </a:cubicBezTo>
                  <a:lnTo>
                    <a:pt x="1708" y="6369"/>
                  </a:lnTo>
                  <a:lnTo>
                    <a:pt x="1652" y="6369"/>
                  </a:lnTo>
                  <a:cubicBezTo>
                    <a:pt x="742" y="6369"/>
                    <a:pt x="1" y="7111"/>
                    <a:pt x="1" y="8022"/>
                  </a:cubicBezTo>
                  <a:lnTo>
                    <a:pt x="1" y="14744"/>
                  </a:lnTo>
                  <a:cubicBezTo>
                    <a:pt x="1" y="15654"/>
                    <a:pt x="742" y="16396"/>
                    <a:pt x="1652" y="16396"/>
                  </a:cubicBezTo>
                  <a:lnTo>
                    <a:pt x="11713" y="16396"/>
                  </a:lnTo>
                  <a:cubicBezTo>
                    <a:pt x="12623" y="16396"/>
                    <a:pt x="13365" y="15654"/>
                    <a:pt x="13365" y="14744"/>
                  </a:cubicBezTo>
                  <a:lnTo>
                    <a:pt x="13365" y="8022"/>
                  </a:lnTo>
                  <a:cubicBezTo>
                    <a:pt x="13366" y="7111"/>
                    <a:pt x="12624" y="6369"/>
                    <a:pt x="11715" y="6369"/>
                  </a:cubicBezTo>
                  <a:lnTo>
                    <a:pt x="11659" y="6369"/>
                  </a:lnTo>
                  <a:lnTo>
                    <a:pt x="11659" y="4976"/>
                  </a:lnTo>
                  <a:cubicBezTo>
                    <a:pt x="11659" y="4105"/>
                    <a:pt x="11430" y="3249"/>
                    <a:pt x="10996" y="2497"/>
                  </a:cubicBezTo>
                  <a:cubicBezTo>
                    <a:pt x="10951" y="2420"/>
                    <a:pt x="10871" y="2377"/>
                    <a:pt x="10788" y="2377"/>
                  </a:cubicBezTo>
                  <a:cubicBezTo>
                    <a:pt x="10747" y="2377"/>
                    <a:pt x="10706" y="2387"/>
                    <a:pt x="10668" y="2409"/>
                  </a:cubicBezTo>
                  <a:cubicBezTo>
                    <a:pt x="10553" y="2476"/>
                    <a:pt x="10514" y="2622"/>
                    <a:pt x="10580" y="2737"/>
                  </a:cubicBezTo>
                  <a:cubicBezTo>
                    <a:pt x="10972" y="3416"/>
                    <a:pt x="11178" y="4190"/>
                    <a:pt x="11178" y="4976"/>
                  </a:cubicBezTo>
                  <a:lnTo>
                    <a:pt x="11178" y="6369"/>
                  </a:lnTo>
                  <a:lnTo>
                    <a:pt x="9738" y="6369"/>
                  </a:lnTo>
                  <a:lnTo>
                    <a:pt x="9738" y="4976"/>
                  </a:lnTo>
                  <a:cubicBezTo>
                    <a:pt x="9738" y="3293"/>
                    <a:pt x="8367" y="1922"/>
                    <a:pt x="6683" y="1922"/>
                  </a:cubicBezTo>
                  <a:cubicBezTo>
                    <a:pt x="5000" y="1922"/>
                    <a:pt x="3629" y="3293"/>
                    <a:pt x="3629" y="4976"/>
                  </a:cubicBezTo>
                  <a:lnTo>
                    <a:pt x="3629" y="6369"/>
                  </a:lnTo>
                  <a:lnTo>
                    <a:pt x="2188" y="6369"/>
                  </a:lnTo>
                  <a:lnTo>
                    <a:pt x="2188" y="4976"/>
                  </a:lnTo>
                  <a:cubicBezTo>
                    <a:pt x="2188" y="2497"/>
                    <a:pt x="4204" y="480"/>
                    <a:pt x="6683" y="480"/>
                  </a:cubicBezTo>
                  <a:cubicBezTo>
                    <a:pt x="7928" y="480"/>
                    <a:pt x="9085" y="979"/>
                    <a:pt x="9945" y="1885"/>
                  </a:cubicBezTo>
                  <a:cubicBezTo>
                    <a:pt x="9992" y="1934"/>
                    <a:pt x="10055" y="1959"/>
                    <a:pt x="10119" y="1959"/>
                  </a:cubicBezTo>
                  <a:cubicBezTo>
                    <a:pt x="10178" y="1959"/>
                    <a:pt x="10238" y="1937"/>
                    <a:pt x="10284" y="1893"/>
                  </a:cubicBezTo>
                  <a:cubicBezTo>
                    <a:pt x="10380" y="1802"/>
                    <a:pt x="10384" y="1650"/>
                    <a:pt x="10293" y="1554"/>
                  </a:cubicBezTo>
                  <a:cubicBezTo>
                    <a:pt x="9343" y="553"/>
                    <a:pt x="8061" y="1"/>
                    <a:pt x="6683" y="1"/>
                  </a:cubicBezTo>
                  <a:close/>
                </a:path>
              </a:pathLst>
            </a:custGeom>
            <a:solidFill>
              <a:schemeClr val="dk1"/>
            </a:solidFill>
            <a:ln w="0">
              <a:noFill/>
            </a:ln>
          </p:spPr>
          <p:style>
            <a:lnRef idx="0"/>
            <a:fillRef idx="0"/>
            <a:effectRef idx="0"/>
            <a:fontRef idx="minor"/>
          </p:style>
        </p:sp>
        <p:sp>
          <p:nvSpPr>
            <p:cNvPr id="1008" name="Google Shape;970;p34"/>
            <p:cNvSpPr/>
            <p:nvPr/>
          </p:nvSpPr>
          <p:spPr>
            <a:xfrm>
              <a:off x="5423040" y="1792800"/>
              <a:ext cx="253080" cy="110880"/>
            </a:xfrm>
            <a:custGeom>
              <a:avLst/>
              <a:gdLst/>
              <a:ahLst/>
              <a:rect l="l" t="t" r="r" b="b"/>
              <a:pathLst>
                <a:path w="10260" h="4506">
                  <a:moveTo>
                    <a:pt x="949" y="0"/>
                  </a:moveTo>
                  <a:cubicBezTo>
                    <a:pt x="426" y="0"/>
                    <a:pt x="1" y="425"/>
                    <a:pt x="1" y="947"/>
                  </a:cubicBezTo>
                  <a:lnTo>
                    <a:pt x="1" y="3559"/>
                  </a:lnTo>
                  <a:cubicBezTo>
                    <a:pt x="1" y="4081"/>
                    <a:pt x="426" y="4505"/>
                    <a:pt x="949" y="4505"/>
                  </a:cubicBezTo>
                  <a:lnTo>
                    <a:pt x="9311" y="4505"/>
                  </a:lnTo>
                  <a:cubicBezTo>
                    <a:pt x="9834" y="4505"/>
                    <a:pt x="10259" y="4079"/>
                    <a:pt x="10259" y="3559"/>
                  </a:cubicBezTo>
                  <a:lnTo>
                    <a:pt x="10259" y="947"/>
                  </a:lnTo>
                  <a:cubicBezTo>
                    <a:pt x="10258" y="425"/>
                    <a:pt x="9834" y="0"/>
                    <a:pt x="9311" y="0"/>
                  </a:cubicBezTo>
                  <a:lnTo>
                    <a:pt x="2233" y="0"/>
                  </a:lnTo>
                  <a:cubicBezTo>
                    <a:pt x="2100" y="0"/>
                    <a:pt x="1992" y="108"/>
                    <a:pt x="1992" y="241"/>
                  </a:cubicBezTo>
                  <a:cubicBezTo>
                    <a:pt x="1992" y="374"/>
                    <a:pt x="2100" y="482"/>
                    <a:pt x="2233" y="482"/>
                  </a:cubicBezTo>
                  <a:lnTo>
                    <a:pt x="9311" y="482"/>
                  </a:lnTo>
                  <a:cubicBezTo>
                    <a:pt x="9569" y="482"/>
                    <a:pt x="9778" y="691"/>
                    <a:pt x="9778" y="948"/>
                  </a:cubicBezTo>
                  <a:lnTo>
                    <a:pt x="9778" y="3560"/>
                  </a:lnTo>
                  <a:cubicBezTo>
                    <a:pt x="9778" y="3817"/>
                    <a:pt x="9569" y="4026"/>
                    <a:pt x="9311" y="4026"/>
                  </a:cubicBezTo>
                  <a:lnTo>
                    <a:pt x="949" y="4026"/>
                  </a:lnTo>
                  <a:cubicBezTo>
                    <a:pt x="691" y="4026"/>
                    <a:pt x="482" y="3817"/>
                    <a:pt x="482" y="3560"/>
                  </a:cubicBezTo>
                  <a:lnTo>
                    <a:pt x="482" y="948"/>
                  </a:lnTo>
                  <a:cubicBezTo>
                    <a:pt x="482" y="691"/>
                    <a:pt x="691" y="482"/>
                    <a:pt x="949" y="482"/>
                  </a:cubicBezTo>
                  <a:lnTo>
                    <a:pt x="1112" y="482"/>
                  </a:lnTo>
                  <a:cubicBezTo>
                    <a:pt x="1246" y="482"/>
                    <a:pt x="1353" y="374"/>
                    <a:pt x="1353" y="241"/>
                  </a:cubicBezTo>
                  <a:cubicBezTo>
                    <a:pt x="1353" y="108"/>
                    <a:pt x="1246" y="0"/>
                    <a:pt x="1112" y="0"/>
                  </a:cubicBezTo>
                  <a:close/>
                </a:path>
              </a:pathLst>
            </a:custGeom>
            <a:solidFill>
              <a:schemeClr val="dk1"/>
            </a:solidFill>
            <a:ln w="0">
              <a:noFill/>
            </a:ln>
          </p:spPr>
          <p:style>
            <a:lnRef idx="0"/>
            <a:fillRef idx="0"/>
            <a:effectRef idx="0"/>
            <a:fontRef idx="minor"/>
          </p:style>
        </p:sp>
        <p:sp>
          <p:nvSpPr>
            <p:cNvPr id="1009" name="Google Shape;971;p34"/>
            <p:cNvSpPr/>
            <p:nvPr/>
          </p:nvSpPr>
          <p:spPr>
            <a:xfrm>
              <a:off x="5500080" y="1823400"/>
              <a:ext cx="46080" cy="49320"/>
            </a:xfrm>
            <a:custGeom>
              <a:avLst/>
              <a:gdLst/>
              <a:ahLst/>
              <a:rect l="l" t="t" r="r" b="b"/>
              <a:pathLst>
                <a:path w="1880" h="2017">
                  <a:moveTo>
                    <a:pt x="942" y="1"/>
                  </a:moveTo>
                  <a:cubicBezTo>
                    <a:pt x="808" y="1"/>
                    <a:pt x="701" y="108"/>
                    <a:pt x="701" y="242"/>
                  </a:cubicBezTo>
                  <a:lnTo>
                    <a:pt x="701" y="593"/>
                  </a:lnTo>
                  <a:lnTo>
                    <a:pt x="398" y="418"/>
                  </a:lnTo>
                  <a:cubicBezTo>
                    <a:pt x="359" y="396"/>
                    <a:pt x="318" y="385"/>
                    <a:pt x="277" y="385"/>
                  </a:cubicBezTo>
                  <a:cubicBezTo>
                    <a:pt x="194" y="385"/>
                    <a:pt x="114" y="428"/>
                    <a:pt x="70" y="506"/>
                  </a:cubicBezTo>
                  <a:cubicBezTo>
                    <a:pt x="3"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41" y="2017"/>
                  </a:cubicBezTo>
                  <a:cubicBezTo>
                    <a:pt x="1074" y="2017"/>
                    <a:pt x="1181" y="1909"/>
                    <a:pt x="1181" y="1776"/>
                  </a:cubicBezTo>
                  <a:lnTo>
                    <a:pt x="1181" y="1425"/>
                  </a:lnTo>
                  <a:lnTo>
                    <a:pt x="1485" y="1601"/>
                  </a:lnTo>
                  <a:cubicBezTo>
                    <a:pt x="1522" y="1623"/>
                    <a:pt x="1564" y="1633"/>
                    <a:pt x="1604"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8" y="386"/>
                    <a:pt x="1605" y="386"/>
                  </a:cubicBezTo>
                  <a:cubicBezTo>
                    <a:pt x="1564" y="386"/>
                    <a:pt x="1523" y="396"/>
                    <a:pt x="1486" y="418"/>
                  </a:cubicBezTo>
                  <a:lnTo>
                    <a:pt x="1182" y="593"/>
                  </a:lnTo>
                  <a:lnTo>
                    <a:pt x="1182" y="242"/>
                  </a:lnTo>
                  <a:cubicBezTo>
                    <a:pt x="1182" y="108"/>
                    <a:pt x="1075" y="1"/>
                    <a:pt x="942" y="1"/>
                  </a:cubicBezTo>
                  <a:close/>
                </a:path>
              </a:pathLst>
            </a:custGeom>
            <a:solidFill>
              <a:schemeClr val="dk1"/>
            </a:solidFill>
            <a:ln w="0">
              <a:noFill/>
            </a:ln>
          </p:spPr>
          <p:style>
            <a:lnRef idx="0"/>
            <a:fillRef idx="0"/>
            <a:effectRef idx="0"/>
            <a:fontRef idx="minor"/>
          </p:style>
        </p:sp>
        <p:sp>
          <p:nvSpPr>
            <p:cNvPr id="1010" name="Google Shape;972;p34"/>
            <p:cNvSpPr/>
            <p:nvPr/>
          </p:nvSpPr>
          <p:spPr>
            <a:xfrm>
              <a:off x="5447160" y="1823400"/>
              <a:ext cx="46080" cy="49320"/>
            </a:xfrm>
            <a:custGeom>
              <a:avLst/>
              <a:gdLst/>
              <a:ahLst/>
              <a:rect l="l" t="t" r="r" b="b"/>
              <a:pathLst>
                <a:path w="1880" h="2017">
                  <a:moveTo>
                    <a:pt x="942" y="1"/>
                  </a:moveTo>
                  <a:cubicBezTo>
                    <a:pt x="808" y="1"/>
                    <a:pt x="701" y="108"/>
                    <a:pt x="701" y="242"/>
                  </a:cubicBezTo>
                  <a:lnTo>
                    <a:pt x="701" y="593"/>
                  </a:lnTo>
                  <a:lnTo>
                    <a:pt x="398" y="417"/>
                  </a:lnTo>
                  <a:cubicBezTo>
                    <a:pt x="359" y="396"/>
                    <a:pt x="317" y="385"/>
                    <a:pt x="276" y="385"/>
                  </a:cubicBezTo>
                  <a:cubicBezTo>
                    <a:pt x="192" y="385"/>
                    <a:pt x="112" y="428"/>
                    <a:pt x="67" y="506"/>
                  </a:cubicBezTo>
                  <a:cubicBezTo>
                    <a:pt x="0" y="621"/>
                    <a:pt x="40" y="767"/>
                    <a:pt x="156" y="834"/>
                  </a:cubicBezTo>
                  <a:lnTo>
                    <a:pt x="459" y="1009"/>
                  </a:lnTo>
                  <a:lnTo>
                    <a:pt x="156" y="1184"/>
                  </a:lnTo>
                  <a:cubicBezTo>
                    <a:pt x="40" y="1251"/>
                    <a:pt x="2" y="1398"/>
                    <a:pt x="67" y="1512"/>
                  </a:cubicBezTo>
                  <a:cubicBezTo>
                    <a:pt x="112" y="1589"/>
                    <a:pt x="193" y="1633"/>
                    <a:pt x="276" y="1633"/>
                  </a:cubicBezTo>
                  <a:cubicBezTo>
                    <a:pt x="317" y="1633"/>
                    <a:pt x="358" y="1622"/>
                    <a:pt x="397" y="1600"/>
                  </a:cubicBezTo>
                  <a:lnTo>
                    <a:pt x="700" y="1425"/>
                  </a:lnTo>
                  <a:lnTo>
                    <a:pt x="700" y="1776"/>
                  </a:lnTo>
                  <a:cubicBezTo>
                    <a:pt x="700" y="1909"/>
                    <a:pt x="807" y="2017"/>
                    <a:pt x="941" y="2017"/>
                  </a:cubicBezTo>
                  <a:cubicBezTo>
                    <a:pt x="1074" y="2017"/>
                    <a:pt x="1181" y="1909"/>
                    <a:pt x="1181" y="1776"/>
                  </a:cubicBezTo>
                  <a:lnTo>
                    <a:pt x="1181" y="1425"/>
                  </a:lnTo>
                  <a:lnTo>
                    <a:pt x="1485" y="1600"/>
                  </a:lnTo>
                  <a:cubicBezTo>
                    <a:pt x="1523" y="1622"/>
                    <a:pt x="1564" y="1633"/>
                    <a:pt x="1605"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7" y="385"/>
                    <a:pt x="1604" y="385"/>
                  </a:cubicBezTo>
                  <a:cubicBezTo>
                    <a:pt x="1564" y="385"/>
                    <a:pt x="1523" y="396"/>
                    <a:pt x="1486" y="417"/>
                  </a:cubicBezTo>
                  <a:lnTo>
                    <a:pt x="1182" y="593"/>
                  </a:lnTo>
                  <a:lnTo>
                    <a:pt x="1182" y="242"/>
                  </a:lnTo>
                  <a:cubicBezTo>
                    <a:pt x="1182" y="108"/>
                    <a:pt x="1075" y="1"/>
                    <a:pt x="942" y="1"/>
                  </a:cubicBezTo>
                  <a:close/>
                </a:path>
              </a:pathLst>
            </a:custGeom>
            <a:solidFill>
              <a:schemeClr val="dk1"/>
            </a:solidFill>
            <a:ln w="0">
              <a:noFill/>
            </a:ln>
          </p:spPr>
          <p:style>
            <a:lnRef idx="0"/>
            <a:fillRef idx="0"/>
            <a:effectRef idx="0"/>
            <a:fontRef idx="minor"/>
          </p:style>
        </p:sp>
        <p:sp>
          <p:nvSpPr>
            <p:cNvPr id="1011" name="Google Shape;973;p34"/>
            <p:cNvSpPr/>
            <p:nvPr/>
          </p:nvSpPr>
          <p:spPr>
            <a:xfrm>
              <a:off x="5605560" y="1823400"/>
              <a:ext cx="46080" cy="49320"/>
            </a:xfrm>
            <a:custGeom>
              <a:avLst/>
              <a:gdLst/>
              <a:ahLst/>
              <a:rect l="l" t="t" r="r" b="b"/>
              <a:pathLst>
                <a:path w="1880" h="2017">
                  <a:moveTo>
                    <a:pt x="941" y="1"/>
                  </a:moveTo>
                  <a:cubicBezTo>
                    <a:pt x="808" y="1"/>
                    <a:pt x="701" y="108"/>
                    <a:pt x="701" y="242"/>
                  </a:cubicBezTo>
                  <a:lnTo>
                    <a:pt x="701" y="593"/>
                  </a:lnTo>
                  <a:lnTo>
                    <a:pt x="396"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5" y="1601"/>
                  </a:cubicBezTo>
                  <a:lnTo>
                    <a:pt x="700" y="1425"/>
                  </a:lnTo>
                  <a:lnTo>
                    <a:pt x="700" y="1776"/>
                  </a:lnTo>
                  <a:cubicBezTo>
                    <a:pt x="700" y="1909"/>
                    <a:pt x="807" y="2017"/>
                    <a:pt x="940" y="2017"/>
                  </a:cubicBezTo>
                  <a:cubicBezTo>
                    <a:pt x="1074" y="2017"/>
                    <a:pt x="1180" y="1909"/>
                    <a:pt x="1180" y="1776"/>
                  </a:cubicBezTo>
                  <a:lnTo>
                    <a:pt x="1180" y="1425"/>
                  </a:lnTo>
                  <a:lnTo>
                    <a:pt x="1484" y="1601"/>
                  </a:lnTo>
                  <a:cubicBezTo>
                    <a:pt x="1522" y="1623"/>
                    <a:pt x="1563" y="1633"/>
                    <a:pt x="1604" y="1633"/>
                  </a:cubicBezTo>
                  <a:cubicBezTo>
                    <a:pt x="1688"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1" y="1"/>
                  </a:cubicBezTo>
                  <a:close/>
                </a:path>
              </a:pathLst>
            </a:custGeom>
            <a:solidFill>
              <a:schemeClr val="dk1"/>
            </a:solidFill>
            <a:ln w="0">
              <a:noFill/>
            </a:ln>
          </p:spPr>
          <p:style>
            <a:lnRef idx="0"/>
            <a:fillRef idx="0"/>
            <a:effectRef idx="0"/>
            <a:fontRef idx="minor"/>
          </p:style>
        </p:sp>
        <p:sp>
          <p:nvSpPr>
            <p:cNvPr id="1012" name="Google Shape;974;p34"/>
            <p:cNvSpPr/>
            <p:nvPr/>
          </p:nvSpPr>
          <p:spPr>
            <a:xfrm>
              <a:off x="5553000" y="1823400"/>
              <a:ext cx="46080" cy="49320"/>
            </a:xfrm>
            <a:custGeom>
              <a:avLst/>
              <a:gdLst/>
              <a:ahLst/>
              <a:rect l="l" t="t" r="r" b="b"/>
              <a:pathLst>
                <a:path w="1880" h="2017">
                  <a:moveTo>
                    <a:pt x="942" y="1"/>
                  </a:moveTo>
                  <a:cubicBezTo>
                    <a:pt x="808" y="1"/>
                    <a:pt x="701" y="108"/>
                    <a:pt x="701" y="242"/>
                  </a:cubicBezTo>
                  <a:lnTo>
                    <a:pt x="701" y="593"/>
                  </a:lnTo>
                  <a:lnTo>
                    <a:pt x="397"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39" y="2017"/>
                  </a:cubicBezTo>
                  <a:cubicBezTo>
                    <a:pt x="1073" y="2017"/>
                    <a:pt x="1180" y="1909"/>
                    <a:pt x="1180" y="1776"/>
                  </a:cubicBezTo>
                  <a:lnTo>
                    <a:pt x="1180" y="1425"/>
                  </a:lnTo>
                  <a:lnTo>
                    <a:pt x="1484" y="1601"/>
                  </a:lnTo>
                  <a:cubicBezTo>
                    <a:pt x="1522" y="1623"/>
                    <a:pt x="1563" y="1633"/>
                    <a:pt x="1604" y="1633"/>
                  </a:cubicBezTo>
                  <a:cubicBezTo>
                    <a:pt x="1687"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2" y="1"/>
                  </a:cubicBezTo>
                  <a:close/>
                </a:path>
              </a:pathLst>
            </a:custGeom>
            <a:solidFill>
              <a:schemeClr val="dk1"/>
            </a:solidFill>
            <a:ln w="0">
              <a:noFill/>
            </a:ln>
          </p:spPr>
          <p:style>
            <a:lnRef idx="0"/>
            <a:fillRef idx="0"/>
            <a:effectRef idx="0"/>
            <a:fontRef idx="minor"/>
          </p:style>
        </p:sp>
      </p:grpSp>
      <p:grpSp>
        <p:nvGrpSpPr>
          <p:cNvPr id="1013" name="Google Shape;975;p34"/>
          <p:cNvGrpSpPr/>
          <p:nvPr/>
        </p:nvGrpSpPr>
        <p:grpSpPr>
          <a:xfrm>
            <a:off x="1427760" y="1559520"/>
            <a:ext cx="397080" cy="404280"/>
            <a:chOff x="1427760" y="1559520"/>
            <a:chExt cx="397080" cy="404280"/>
          </a:xfrm>
        </p:grpSpPr>
        <p:sp>
          <p:nvSpPr>
            <p:cNvPr id="1014" name="Google Shape;976;p34"/>
            <p:cNvSpPr/>
            <p:nvPr/>
          </p:nvSpPr>
          <p:spPr>
            <a:xfrm>
              <a:off x="1427760" y="1559520"/>
              <a:ext cx="397080" cy="404280"/>
            </a:xfrm>
            <a:custGeom>
              <a:avLst/>
              <a:gdLst/>
              <a:ahLst/>
              <a:rect l="l" t="t" r="r" b="b"/>
              <a:pathLst>
                <a:path w="16100" h="16396">
                  <a:moveTo>
                    <a:pt x="9149" y="483"/>
                  </a:moveTo>
                  <a:cubicBezTo>
                    <a:pt x="9538" y="483"/>
                    <a:pt x="9884" y="716"/>
                    <a:pt x="10035" y="1056"/>
                  </a:cubicBezTo>
                  <a:lnTo>
                    <a:pt x="7564" y="1056"/>
                  </a:lnTo>
                  <a:cubicBezTo>
                    <a:pt x="7031" y="1056"/>
                    <a:pt x="6561" y="1336"/>
                    <a:pt x="6293" y="1756"/>
                  </a:cubicBezTo>
                  <a:cubicBezTo>
                    <a:pt x="6206" y="1664"/>
                    <a:pt x="6100" y="1590"/>
                    <a:pt x="5981" y="1542"/>
                  </a:cubicBezTo>
                  <a:lnTo>
                    <a:pt x="5981" y="1455"/>
                  </a:lnTo>
                  <a:cubicBezTo>
                    <a:pt x="5981" y="919"/>
                    <a:pt x="6416" y="483"/>
                    <a:pt x="6952" y="483"/>
                  </a:cubicBezTo>
                  <a:close/>
                  <a:moveTo>
                    <a:pt x="5645" y="1957"/>
                  </a:moveTo>
                  <a:cubicBezTo>
                    <a:pt x="5873" y="1957"/>
                    <a:pt x="6058" y="2141"/>
                    <a:pt x="6058" y="2369"/>
                  </a:cubicBezTo>
                  <a:lnTo>
                    <a:pt x="6058" y="2563"/>
                  </a:lnTo>
                  <a:lnTo>
                    <a:pt x="6058" y="3634"/>
                  </a:lnTo>
                  <a:lnTo>
                    <a:pt x="6058" y="4248"/>
                  </a:lnTo>
                  <a:cubicBezTo>
                    <a:pt x="6058" y="4477"/>
                    <a:pt x="5873" y="4661"/>
                    <a:pt x="5645" y="4661"/>
                  </a:cubicBezTo>
                  <a:cubicBezTo>
                    <a:pt x="5417" y="4661"/>
                    <a:pt x="5233" y="4477"/>
                    <a:pt x="5233" y="4248"/>
                  </a:cubicBezTo>
                  <a:lnTo>
                    <a:pt x="5233" y="2369"/>
                  </a:lnTo>
                  <a:cubicBezTo>
                    <a:pt x="5233" y="2141"/>
                    <a:pt x="5417" y="1957"/>
                    <a:pt x="5645" y="1957"/>
                  </a:cubicBezTo>
                  <a:close/>
                  <a:moveTo>
                    <a:pt x="10979" y="1536"/>
                  </a:moveTo>
                  <a:lnTo>
                    <a:pt x="10977" y="2435"/>
                  </a:lnTo>
                  <a:cubicBezTo>
                    <a:pt x="10977" y="3207"/>
                    <a:pt x="10586" y="3910"/>
                    <a:pt x="9933" y="4320"/>
                  </a:cubicBezTo>
                  <a:cubicBezTo>
                    <a:pt x="9820" y="4391"/>
                    <a:pt x="9787" y="4539"/>
                    <a:pt x="9858" y="4652"/>
                  </a:cubicBezTo>
                  <a:cubicBezTo>
                    <a:pt x="9903" y="4725"/>
                    <a:pt x="9981" y="4765"/>
                    <a:pt x="10061" y="4765"/>
                  </a:cubicBezTo>
                  <a:cubicBezTo>
                    <a:pt x="10105" y="4765"/>
                    <a:pt x="10149" y="4753"/>
                    <a:pt x="10189" y="4728"/>
                  </a:cubicBezTo>
                  <a:cubicBezTo>
                    <a:pt x="10250" y="4689"/>
                    <a:pt x="10311" y="4648"/>
                    <a:pt x="10368" y="4605"/>
                  </a:cubicBezTo>
                  <a:lnTo>
                    <a:pt x="10368" y="5886"/>
                  </a:lnTo>
                  <a:cubicBezTo>
                    <a:pt x="10368" y="6020"/>
                    <a:pt x="10476" y="6127"/>
                    <a:pt x="10609" y="6127"/>
                  </a:cubicBezTo>
                  <a:lnTo>
                    <a:pt x="10672" y="6127"/>
                  </a:lnTo>
                  <a:cubicBezTo>
                    <a:pt x="10879" y="6127"/>
                    <a:pt x="11074" y="6208"/>
                    <a:pt x="11220" y="6354"/>
                  </a:cubicBezTo>
                  <a:cubicBezTo>
                    <a:pt x="11366" y="6500"/>
                    <a:pt x="11447" y="6696"/>
                    <a:pt x="11447" y="6902"/>
                  </a:cubicBezTo>
                  <a:cubicBezTo>
                    <a:pt x="11447" y="7330"/>
                    <a:pt x="11099" y="7678"/>
                    <a:pt x="10670" y="7678"/>
                  </a:cubicBezTo>
                  <a:lnTo>
                    <a:pt x="10607" y="7678"/>
                  </a:lnTo>
                  <a:cubicBezTo>
                    <a:pt x="10476" y="7678"/>
                    <a:pt x="10370" y="7781"/>
                    <a:pt x="10366" y="7913"/>
                  </a:cubicBezTo>
                  <a:cubicBezTo>
                    <a:pt x="10351" y="8528"/>
                    <a:pt x="10100" y="9104"/>
                    <a:pt x="9658" y="9535"/>
                  </a:cubicBezTo>
                  <a:cubicBezTo>
                    <a:pt x="9216" y="9967"/>
                    <a:pt x="8632" y="10205"/>
                    <a:pt x="8015" y="10205"/>
                  </a:cubicBezTo>
                  <a:cubicBezTo>
                    <a:pt x="7396" y="10205"/>
                    <a:pt x="6814" y="9967"/>
                    <a:pt x="6372" y="9535"/>
                  </a:cubicBezTo>
                  <a:cubicBezTo>
                    <a:pt x="5932" y="9104"/>
                    <a:pt x="5680" y="8528"/>
                    <a:pt x="5664" y="7913"/>
                  </a:cubicBezTo>
                  <a:cubicBezTo>
                    <a:pt x="5660" y="7781"/>
                    <a:pt x="5554" y="7678"/>
                    <a:pt x="5423" y="7678"/>
                  </a:cubicBezTo>
                  <a:lnTo>
                    <a:pt x="5359" y="7678"/>
                  </a:lnTo>
                  <a:cubicBezTo>
                    <a:pt x="5152" y="7678"/>
                    <a:pt x="4957" y="7597"/>
                    <a:pt x="4811" y="7450"/>
                  </a:cubicBezTo>
                  <a:cubicBezTo>
                    <a:pt x="4665" y="7304"/>
                    <a:pt x="4585" y="7109"/>
                    <a:pt x="4585" y="6902"/>
                  </a:cubicBezTo>
                  <a:cubicBezTo>
                    <a:pt x="4585" y="6474"/>
                    <a:pt x="4933" y="6127"/>
                    <a:pt x="5360" y="6127"/>
                  </a:cubicBezTo>
                  <a:lnTo>
                    <a:pt x="5423" y="6127"/>
                  </a:lnTo>
                  <a:cubicBezTo>
                    <a:pt x="5557" y="6127"/>
                    <a:pt x="5664" y="6020"/>
                    <a:pt x="5664" y="5886"/>
                  </a:cubicBezTo>
                  <a:lnTo>
                    <a:pt x="5664" y="5140"/>
                  </a:lnTo>
                  <a:cubicBezTo>
                    <a:pt x="6008" y="5133"/>
                    <a:pt x="6305" y="4933"/>
                    <a:pt x="6449" y="4642"/>
                  </a:cubicBezTo>
                  <a:cubicBezTo>
                    <a:pt x="6725" y="4948"/>
                    <a:pt x="7124" y="5140"/>
                    <a:pt x="7568" y="5140"/>
                  </a:cubicBezTo>
                  <a:lnTo>
                    <a:pt x="8755" y="5140"/>
                  </a:lnTo>
                  <a:cubicBezTo>
                    <a:pt x="8848" y="5140"/>
                    <a:pt x="8942" y="5135"/>
                    <a:pt x="9031" y="5126"/>
                  </a:cubicBezTo>
                  <a:cubicBezTo>
                    <a:pt x="9163" y="5112"/>
                    <a:pt x="9260" y="4994"/>
                    <a:pt x="9245" y="4862"/>
                  </a:cubicBezTo>
                  <a:cubicBezTo>
                    <a:pt x="9232" y="4738"/>
                    <a:pt x="9128" y="4647"/>
                    <a:pt x="9006" y="4647"/>
                  </a:cubicBezTo>
                  <a:cubicBezTo>
                    <a:pt x="8998" y="4647"/>
                    <a:pt x="8989" y="4647"/>
                    <a:pt x="8981" y="4648"/>
                  </a:cubicBezTo>
                  <a:cubicBezTo>
                    <a:pt x="8908" y="4656"/>
                    <a:pt x="8833" y="4660"/>
                    <a:pt x="8755" y="4660"/>
                  </a:cubicBezTo>
                  <a:lnTo>
                    <a:pt x="7568" y="4660"/>
                  </a:lnTo>
                  <a:cubicBezTo>
                    <a:pt x="7002" y="4660"/>
                    <a:pt x="6541" y="4199"/>
                    <a:pt x="6541" y="3633"/>
                  </a:cubicBezTo>
                  <a:lnTo>
                    <a:pt x="6541" y="2562"/>
                  </a:lnTo>
                  <a:cubicBezTo>
                    <a:pt x="6541" y="1997"/>
                    <a:pt x="7002" y="1536"/>
                    <a:pt x="7568" y="1536"/>
                  </a:cubicBezTo>
                  <a:close/>
                  <a:moveTo>
                    <a:pt x="11005" y="8112"/>
                  </a:moveTo>
                  <a:cubicBezTo>
                    <a:pt x="11006" y="8143"/>
                    <a:pt x="11007" y="8172"/>
                    <a:pt x="11007" y="8201"/>
                  </a:cubicBezTo>
                  <a:cubicBezTo>
                    <a:pt x="11007" y="9048"/>
                    <a:pt x="10653" y="9838"/>
                    <a:pt x="10028" y="10399"/>
                  </a:cubicBezTo>
                  <a:cubicBezTo>
                    <a:pt x="9909" y="10312"/>
                    <a:pt x="9784" y="10233"/>
                    <a:pt x="9656" y="10161"/>
                  </a:cubicBezTo>
                  <a:cubicBezTo>
                    <a:pt x="9774" y="10076"/>
                    <a:pt x="9889" y="9983"/>
                    <a:pt x="9993" y="9879"/>
                  </a:cubicBezTo>
                  <a:cubicBezTo>
                    <a:pt x="10471" y="9413"/>
                    <a:pt x="10763" y="8805"/>
                    <a:pt x="10831" y="8148"/>
                  </a:cubicBezTo>
                  <a:cubicBezTo>
                    <a:pt x="10890" y="8140"/>
                    <a:pt x="10949" y="8129"/>
                    <a:pt x="11005" y="8112"/>
                  </a:cubicBezTo>
                  <a:close/>
                  <a:moveTo>
                    <a:pt x="9149" y="10449"/>
                  </a:moveTo>
                  <a:cubicBezTo>
                    <a:pt x="9316" y="10520"/>
                    <a:pt x="9475" y="10605"/>
                    <a:pt x="9624" y="10705"/>
                  </a:cubicBezTo>
                  <a:cubicBezTo>
                    <a:pt x="9154" y="11003"/>
                    <a:pt x="8616" y="11160"/>
                    <a:pt x="8050" y="11160"/>
                  </a:cubicBezTo>
                  <a:cubicBezTo>
                    <a:pt x="7666" y="11158"/>
                    <a:pt x="7292" y="11085"/>
                    <a:pt x="6939" y="10942"/>
                  </a:cubicBezTo>
                  <a:cubicBezTo>
                    <a:pt x="6764" y="10871"/>
                    <a:pt x="6596" y="10783"/>
                    <a:pt x="6439" y="10680"/>
                  </a:cubicBezTo>
                  <a:cubicBezTo>
                    <a:pt x="6578" y="10591"/>
                    <a:pt x="6725" y="10512"/>
                    <a:pt x="6878" y="10449"/>
                  </a:cubicBezTo>
                  <a:cubicBezTo>
                    <a:pt x="7232" y="10604"/>
                    <a:pt x="7617" y="10686"/>
                    <a:pt x="8014" y="10686"/>
                  </a:cubicBezTo>
                  <a:cubicBezTo>
                    <a:pt x="8411" y="10686"/>
                    <a:pt x="8796" y="10604"/>
                    <a:pt x="9149" y="10449"/>
                  </a:cubicBezTo>
                  <a:close/>
                  <a:moveTo>
                    <a:pt x="6951" y="0"/>
                  </a:moveTo>
                  <a:cubicBezTo>
                    <a:pt x="6151" y="0"/>
                    <a:pt x="5499" y="652"/>
                    <a:pt x="5499" y="1452"/>
                  </a:cubicBezTo>
                  <a:lnTo>
                    <a:pt x="5499" y="1486"/>
                  </a:lnTo>
                  <a:cubicBezTo>
                    <a:pt x="5075" y="1554"/>
                    <a:pt x="4752" y="1923"/>
                    <a:pt x="4752" y="2367"/>
                  </a:cubicBezTo>
                  <a:lnTo>
                    <a:pt x="4752" y="2564"/>
                  </a:lnTo>
                  <a:cubicBezTo>
                    <a:pt x="4533" y="2692"/>
                    <a:pt x="4322" y="2833"/>
                    <a:pt x="4119" y="2984"/>
                  </a:cubicBezTo>
                  <a:lnTo>
                    <a:pt x="3482" y="2616"/>
                  </a:lnTo>
                  <a:cubicBezTo>
                    <a:pt x="3259" y="2486"/>
                    <a:pt x="3011" y="2420"/>
                    <a:pt x="2760" y="2420"/>
                  </a:cubicBezTo>
                  <a:cubicBezTo>
                    <a:pt x="2634" y="2420"/>
                    <a:pt x="2506" y="2437"/>
                    <a:pt x="2380" y="2471"/>
                  </a:cubicBezTo>
                  <a:cubicBezTo>
                    <a:pt x="2004" y="2573"/>
                    <a:pt x="1692" y="2812"/>
                    <a:pt x="1498" y="3148"/>
                  </a:cubicBezTo>
                  <a:lnTo>
                    <a:pt x="400" y="5051"/>
                  </a:lnTo>
                  <a:cubicBezTo>
                    <a:pt x="0" y="5744"/>
                    <a:pt x="240" y="6634"/>
                    <a:pt x="932" y="7034"/>
                  </a:cubicBezTo>
                  <a:lnTo>
                    <a:pt x="1569" y="7402"/>
                  </a:lnTo>
                  <a:cubicBezTo>
                    <a:pt x="1537" y="7664"/>
                    <a:pt x="1521" y="7931"/>
                    <a:pt x="1521" y="8198"/>
                  </a:cubicBezTo>
                  <a:cubicBezTo>
                    <a:pt x="1521" y="8467"/>
                    <a:pt x="1537" y="8734"/>
                    <a:pt x="1569" y="8995"/>
                  </a:cubicBezTo>
                  <a:lnTo>
                    <a:pt x="932" y="9363"/>
                  </a:lnTo>
                  <a:cubicBezTo>
                    <a:pt x="238" y="9763"/>
                    <a:pt x="0" y="10653"/>
                    <a:pt x="400" y="11346"/>
                  </a:cubicBezTo>
                  <a:lnTo>
                    <a:pt x="1498" y="13248"/>
                  </a:lnTo>
                  <a:cubicBezTo>
                    <a:pt x="1692" y="13584"/>
                    <a:pt x="2004" y="13824"/>
                    <a:pt x="2380" y="13925"/>
                  </a:cubicBezTo>
                  <a:cubicBezTo>
                    <a:pt x="2505" y="13959"/>
                    <a:pt x="2633" y="13975"/>
                    <a:pt x="2759" y="13975"/>
                  </a:cubicBezTo>
                  <a:cubicBezTo>
                    <a:pt x="3011" y="13975"/>
                    <a:pt x="3259" y="13909"/>
                    <a:pt x="3482" y="13780"/>
                  </a:cubicBezTo>
                  <a:lnTo>
                    <a:pt x="4119" y="13411"/>
                  </a:lnTo>
                  <a:cubicBezTo>
                    <a:pt x="4547" y="13733"/>
                    <a:pt x="5009" y="14000"/>
                    <a:pt x="5497" y="14208"/>
                  </a:cubicBezTo>
                  <a:lnTo>
                    <a:pt x="5497" y="14943"/>
                  </a:lnTo>
                  <a:cubicBezTo>
                    <a:pt x="5497" y="15744"/>
                    <a:pt x="6150" y="16395"/>
                    <a:pt x="6950" y="16395"/>
                  </a:cubicBezTo>
                  <a:lnTo>
                    <a:pt x="9147" y="16395"/>
                  </a:lnTo>
                  <a:cubicBezTo>
                    <a:pt x="9947" y="16395"/>
                    <a:pt x="10599" y="15744"/>
                    <a:pt x="10599" y="14943"/>
                  </a:cubicBezTo>
                  <a:lnTo>
                    <a:pt x="10599" y="14208"/>
                  </a:lnTo>
                  <a:cubicBezTo>
                    <a:pt x="11089" y="13999"/>
                    <a:pt x="11551" y="13732"/>
                    <a:pt x="11978" y="13411"/>
                  </a:cubicBezTo>
                  <a:lnTo>
                    <a:pt x="12616" y="13780"/>
                  </a:lnTo>
                  <a:cubicBezTo>
                    <a:pt x="12843" y="13912"/>
                    <a:pt x="13092" y="13974"/>
                    <a:pt x="13339" y="13974"/>
                  </a:cubicBezTo>
                  <a:cubicBezTo>
                    <a:pt x="13841" y="13974"/>
                    <a:pt x="14331" y="13714"/>
                    <a:pt x="14599" y="13248"/>
                  </a:cubicBezTo>
                  <a:lnTo>
                    <a:pt x="14807" y="12889"/>
                  </a:lnTo>
                  <a:cubicBezTo>
                    <a:pt x="14873" y="12774"/>
                    <a:pt x="14833" y="12628"/>
                    <a:pt x="14719" y="12561"/>
                  </a:cubicBezTo>
                  <a:cubicBezTo>
                    <a:pt x="14681" y="12539"/>
                    <a:pt x="14639" y="12529"/>
                    <a:pt x="14599" y="12529"/>
                  </a:cubicBezTo>
                  <a:cubicBezTo>
                    <a:pt x="14516" y="12529"/>
                    <a:pt x="14436" y="12572"/>
                    <a:pt x="14391" y="12649"/>
                  </a:cubicBezTo>
                  <a:lnTo>
                    <a:pt x="14183" y="13008"/>
                  </a:lnTo>
                  <a:cubicBezTo>
                    <a:pt x="14003" y="13320"/>
                    <a:pt x="13676" y="13494"/>
                    <a:pt x="13339" y="13494"/>
                  </a:cubicBezTo>
                  <a:cubicBezTo>
                    <a:pt x="13174" y="13494"/>
                    <a:pt x="13008" y="13452"/>
                    <a:pt x="12855" y="13364"/>
                  </a:cubicBezTo>
                  <a:lnTo>
                    <a:pt x="12078" y="12916"/>
                  </a:lnTo>
                  <a:cubicBezTo>
                    <a:pt x="12040" y="12895"/>
                    <a:pt x="11999" y="12884"/>
                    <a:pt x="11958" y="12884"/>
                  </a:cubicBezTo>
                  <a:cubicBezTo>
                    <a:pt x="11905" y="12884"/>
                    <a:pt x="11853" y="12902"/>
                    <a:pt x="11809" y="12936"/>
                  </a:cubicBezTo>
                  <a:cubicBezTo>
                    <a:pt x="11343" y="13307"/>
                    <a:pt x="10826" y="13606"/>
                    <a:pt x="10271" y="13825"/>
                  </a:cubicBezTo>
                  <a:cubicBezTo>
                    <a:pt x="10179" y="13861"/>
                    <a:pt x="10119" y="13949"/>
                    <a:pt x="10119" y="14048"/>
                  </a:cubicBezTo>
                  <a:lnTo>
                    <a:pt x="10119" y="14944"/>
                  </a:lnTo>
                  <a:cubicBezTo>
                    <a:pt x="10119" y="15481"/>
                    <a:pt x="9684" y="15916"/>
                    <a:pt x="9147" y="15916"/>
                  </a:cubicBezTo>
                  <a:lnTo>
                    <a:pt x="6950" y="15916"/>
                  </a:lnTo>
                  <a:cubicBezTo>
                    <a:pt x="6413" y="15916"/>
                    <a:pt x="5978" y="15481"/>
                    <a:pt x="5978" y="14944"/>
                  </a:cubicBezTo>
                  <a:lnTo>
                    <a:pt x="5978" y="14048"/>
                  </a:lnTo>
                  <a:cubicBezTo>
                    <a:pt x="5978" y="13949"/>
                    <a:pt x="5917" y="13861"/>
                    <a:pt x="5825" y="13825"/>
                  </a:cubicBezTo>
                  <a:cubicBezTo>
                    <a:pt x="5274" y="13606"/>
                    <a:pt x="4757" y="13308"/>
                    <a:pt x="4287" y="12936"/>
                  </a:cubicBezTo>
                  <a:cubicBezTo>
                    <a:pt x="4245" y="12902"/>
                    <a:pt x="4192" y="12884"/>
                    <a:pt x="4140" y="12884"/>
                  </a:cubicBezTo>
                  <a:cubicBezTo>
                    <a:pt x="4098" y="12884"/>
                    <a:pt x="4056" y="12895"/>
                    <a:pt x="4019" y="12918"/>
                  </a:cubicBezTo>
                  <a:lnTo>
                    <a:pt x="3242" y="13365"/>
                  </a:lnTo>
                  <a:cubicBezTo>
                    <a:pt x="3091" y="13452"/>
                    <a:pt x="2925" y="13496"/>
                    <a:pt x="2756" y="13496"/>
                  </a:cubicBezTo>
                  <a:cubicBezTo>
                    <a:pt x="2672" y="13496"/>
                    <a:pt x="2587" y="13485"/>
                    <a:pt x="2504" y="13463"/>
                  </a:cubicBezTo>
                  <a:cubicBezTo>
                    <a:pt x="2253" y="13395"/>
                    <a:pt x="2044" y="13235"/>
                    <a:pt x="1914" y="13010"/>
                  </a:cubicBezTo>
                  <a:lnTo>
                    <a:pt x="815" y="11108"/>
                  </a:lnTo>
                  <a:cubicBezTo>
                    <a:pt x="547" y="10644"/>
                    <a:pt x="707" y="10047"/>
                    <a:pt x="1171" y="9780"/>
                  </a:cubicBezTo>
                  <a:lnTo>
                    <a:pt x="1948" y="9332"/>
                  </a:lnTo>
                  <a:cubicBezTo>
                    <a:pt x="2034" y="9282"/>
                    <a:pt x="2080" y="9186"/>
                    <a:pt x="2066" y="9089"/>
                  </a:cubicBezTo>
                  <a:cubicBezTo>
                    <a:pt x="2023" y="8798"/>
                    <a:pt x="2001" y="8500"/>
                    <a:pt x="2001" y="8200"/>
                  </a:cubicBezTo>
                  <a:cubicBezTo>
                    <a:pt x="2001" y="7900"/>
                    <a:pt x="2023" y="7602"/>
                    <a:pt x="2066" y="7312"/>
                  </a:cubicBezTo>
                  <a:cubicBezTo>
                    <a:pt x="2081" y="7215"/>
                    <a:pt x="2034" y="7118"/>
                    <a:pt x="1948" y="7070"/>
                  </a:cubicBezTo>
                  <a:lnTo>
                    <a:pt x="1171" y="6620"/>
                  </a:lnTo>
                  <a:cubicBezTo>
                    <a:pt x="707" y="6352"/>
                    <a:pt x="547" y="5757"/>
                    <a:pt x="815" y="5292"/>
                  </a:cubicBezTo>
                  <a:lnTo>
                    <a:pt x="1914" y="3391"/>
                  </a:lnTo>
                  <a:cubicBezTo>
                    <a:pt x="2043" y="3167"/>
                    <a:pt x="2253" y="3005"/>
                    <a:pt x="2503" y="2937"/>
                  </a:cubicBezTo>
                  <a:cubicBezTo>
                    <a:pt x="2587" y="2915"/>
                    <a:pt x="2672" y="2903"/>
                    <a:pt x="2756" y="2903"/>
                  </a:cubicBezTo>
                  <a:cubicBezTo>
                    <a:pt x="2925" y="2903"/>
                    <a:pt x="3091" y="2948"/>
                    <a:pt x="3241" y="3035"/>
                  </a:cubicBezTo>
                  <a:lnTo>
                    <a:pt x="4017" y="3484"/>
                  </a:lnTo>
                  <a:cubicBezTo>
                    <a:pt x="4054" y="3506"/>
                    <a:pt x="4096" y="3517"/>
                    <a:pt x="4137" y="3517"/>
                  </a:cubicBezTo>
                  <a:cubicBezTo>
                    <a:pt x="4190" y="3517"/>
                    <a:pt x="4243" y="3499"/>
                    <a:pt x="4287" y="3464"/>
                  </a:cubicBezTo>
                  <a:cubicBezTo>
                    <a:pt x="4436" y="3346"/>
                    <a:pt x="4590" y="3234"/>
                    <a:pt x="4749" y="3131"/>
                  </a:cubicBezTo>
                  <a:lnTo>
                    <a:pt x="4749" y="4247"/>
                  </a:lnTo>
                  <a:cubicBezTo>
                    <a:pt x="4749" y="4570"/>
                    <a:pt x="4922" y="4853"/>
                    <a:pt x="5179" y="5010"/>
                  </a:cubicBezTo>
                  <a:lnTo>
                    <a:pt x="5179" y="5659"/>
                  </a:lnTo>
                  <a:cubicBezTo>
                    <a:pt x="4570" y="5745"/>
                    <a:pt x="4101" y="6270"/>
                    <a:pt x="4101" y="6902"/>
                  </a:cubicBezTo>
                  <a:cubicBezTo>
                    <a:pt x="4101" y="7238"/>
                    <a:pt x="4231" y="7554"/>
                    <a:pt x="4468" y="7791"/>
                  </a:cubicBezTo>
                  <a:cubicBezTo>
                    <a:pt x="4517" y="7839"/>
                    <a:pt x="4568" y="7883"/>
                    <a:pt x="4623" y="7922"/>
                  </a:cubicBezTo>
                  <a:cubicBezTo>
                    <a:pt x="4615" y="8015"/>
                    <a:pt x="4611" y="8108"/>
                    <a:pt x="4611" y="8201"/>
                  </a:cubicBezTo>
                  <a:cubicBezTo>
                    <a:pt x="4611" y="8616"/>
                    <a:pt x="4685" y="9022"/>
                    <a:pt x="4829" y="9406"/>
                  </a:cubicBezTo>
                  <a:cubicBezTo>
                    <a:pt x="4865" y="9502"/>
                    <a:pt x="4957" y="9563"/>
                    <a:pt x="5055" y="9563"/>
                  </a:cubicBezTo>
                  <a:cubicBezTo>
                    <a:pt x="5082" y="9563"/>
                    <a:pt x="5111" y="9558"/>
                    <a:pt x="5139" y="9548"/>
                  </a:cubicBezTo>
                  <a:cubicBezTo>
                    <a:pt x="5264" y="9501"/>
                    <a:pt x="5326" y="9363"/>
                    <a:pt x="5280" y="9238"/>
                  </a:cubicBezTo>
                  <a:cubicBezTo>
                    <a:pt x="5156" y="8908"/>
                    <a:pt x="5093" y="8559"/>
                    <a:pt x="5093" y="8201"/>
                  </a:cubicBezTo>
                  <a:cubicBezTo>
                    <a:pt x="5093" y="8178"/>
                    <a:pt x="5093" y="8155"/>
                    <a:pt x="5095" y="8131"/>
                  </a:cubicBezTo>
                  <a:cubicBezTo>
                    <a:pt x="5127" y="8139"/>
                    <a:pt x="5162" y="8144"/>
                    <a:pt x="5197" y="8149"/>
                  </a:cubicBezTo>
                  <a:cubicBezTo>
                    <a:pt x="5265" y="8806"/>
                    <a:pt x="5558" y="9412"/>
                    <a:pt x="6034" y="9880"/>
                  </a:cubicBezTo>
                  <a:cubicBezTo>
                    <a:pt x="6141" y="9984"/>
                    <a:pt x="6253" y="10077"/>
                    <a:pt x="6371" y="10162"/>
                  </a:cubicBezTo>
                  <a:cubicBezTo>
                    <a:pt x="6257" y="10225"/>
                    <a:pt x="6147" y="10293"/>
                    <a:pt x="6040" y="10370"/>
                  </a:cubicBezTo>
                  <a:cubicBezTo>
                    <a:pt x="5953" y="10290"/>
                    <a:pt x="5871" y="10205"/>
                    <a:pt x="5796" y="10116"/>
                  </a:cubicBezTo>
                  <a:cubicBezTo>
                    <a:pt x="5749" y="10060"/>
                    <a:pt x="5680" y="10031"/>
                    <a:pt x="5612" y="10031"/>
                  </a:cubicBezTo>
                  <a:cubicBezTo>
                    <a:pt x="5558" y="10031"/>
                    <a:pt x="5503" y="10049"/>
                    <a:pt x="5458" y="10087"/>
                  </a:cubicBezTo>
                  <a:cubicBezTo>
                    <a:pt x="5357" y="10173"/>
                    <a:pt x="5344" y="10324"/>
                    <a:pt x="5430" y="10425"/>
                  </a:cubicBezTo>
                  <a:cubicBezTo>
                    <a:pt x="5563" y="10583"/>
                    <a:pt x="5712" y="10731"/>
                    <a:pt x="5875" y="10864"/>
                  </a:cubicBezTo>
                  <a:cubicBezTo>
                    <a:pt x="5876" y="10865"/>
                    <a:pt x="5878" y="10865"/>
                    <a:pt x="5879" y="10866"/>
                  </a:cubicBezTo>
                  <a:cubicBezTo>
                    <a:pt x="6146" y="11084"/>
                    <a:pt x="6442" y="11259"/>
                    <a:pt x="6759" y="11388"/>
                  </a:cubicBezTo>
                  <a:cubicBezTo>
                    <a:pt x="7170" y="11555"/>
                    <a:pt x="7604" y="11640"/>
                    <a:pt x="8052" y="11640"/>
                  </a:cubicBezTo>
                  <a:cubicBezTo>
                    <a:pt x="8836" y="11640"/>
                    <a:pt x="9573" y="11383"/>
                    <a:pt x="10186" y="10898"/>
                  </a:cubicBezTo>
                  <a:cubicBezTo>
                    <a:pt x="11013" y="10241"/>
                    <a:pt x="11489" y="9259"/>
                    <a:pt x="11489" y="8204"/>
                  </a:cubicBezTo>
                  <a:cubicBezTo>
                    <a:pt x="11489" y="8094"/>
                    <a:pt x="11484" y="7982"/>
                    <a:pt x="11472" y="7871"/>
                  </a:cubicBezTo>
                  <a:cubicBezTo>
                    <a:pt x="11750" y="7640"/>
                    <a:pt x="11927" y="7294"/>
                    <a:pt x="11927" y="6906"/>
                  </a:cubicBezTo>
                  <a:cubicBezTo>
                    <a:pt x="11927" y="6570"/>
                    <a:pt x="11796" y="6255"/>
                    <a:pt x="11559" y="6018"/>
                  </a:cubicBezTo>
                  <a:cubicBezTo>
                    <a:pt x="11365" y="5822"/>
                    <a:pt x="11118" y="5700"/>
                    <a:pt x="10849" y="5662"/>
                  </a:cubicBezTo>
                  <a:lnTo>
                    <a:pt x="10849" y="4151"/>
                  </a:lnTo>
                  <a:cubicBezTo>
                    <a:pt x="11090" y="3857"/>
                    <a:pt x="11267" y="3514"/>
                    <a:pt x="11365" y="3145"/>
                  </a:cubicBezTo>
                  <a:cubicBezTo>
                    <a:pt x="11519" y="3246"/>
                    <a:pt x="11668" y="3353"/>
                    <a:pt x="11811" y="3468"/>
                  </a:cubicBezTo>
                  <a:cubicBezTo>
                    <a:pt x="11855" y="3502"/>
                    <a:pt x="11908" y="3520"/>
                    <a:pt x="11961" y="3520"/>
                  </a:cubicBezTo>
                  <a:cubicBezTo>
                    <a:pt x="12003" y="3520"/>
                    <a:pt x="12044" y="3509"/>
                    <a:pt x="12082" y="3488"/>
                  </a:cubicBezTo>
                  <a:lnTo>
                    <a:pt x="12859" y="3039"/>
                  </a:lnTo>
                  <a:cubicBezTo>
                    <a:pt x="13012" y="2951"/>
                    <a:pt x="13178" y="2909"/>
                    <a:pt x="13343" y="2909"/>
                  </a:cubicBezTo>
                  <a:cubicBezTo>
                    <a:pt x="13679" y="2909"/>
                    <a:pt x="14008" y="3083"/>
                    <a:pt x="14187" y="3394"/>
                  </a:cubicBezTo>
                  <a:lnTo>
                    <a:pt x="15284" y="5296"/>
                  </a:lnTo>
                  <a:cubicBezTo>
                    <a:pt x="15413" y="5522"/>
                    <a:pt x="15448" y="5783"/>
                    <a:pt x="15381" y="6034"/>
                  </a:cubicBezTo>
                  <a:cubicBezTo>
                    <a:pt x="15315" y="6285"/>
                    <a:pt x="15154" y="6495"/>
                    <a:pt x="14929" y="6624"/>
                  </a:cubicBezTo>
                  <a:lnTo>
                    <a:pt x="14152" y="7074"/>
                  </a:lnTo>
                  <a:cubicBezTo>
                    <a:pt x="14068" y="7122"/>
                    <a:pt x="14020" y="7219"/>
                    <a:pt x="14034" y="7316"/>
                  </a:cubicBezTo>
                  <a:cubicBezTo>
                    <a:pt x="14078" y="7611"/>
                    <a:pt x="14100" y="7910"/>
                    <a:pt x="14100" y="8206"/>
                  </a:cubicBezTo>
                  <a:cubicBezTo>
                    <a:pt x="14100" y="8502"/>
                    <a:pt x="14078" y="8800"/>
                    <a:pt x="14034" y="9096"/>
                  </a:cubicBezTo>
                  <a:cubicBezTo>
                    <a:pt x="14020" y="9193"/>
                    <a:pt x="14066" y="9288"/>
                    <a:pt x="14152" y="9339"/>
                  </a:cubicBezTo>
                  <a:lnTo>
                    <a:pt x="14929" y="9787"/>
                  </a:lnTo>
                  <a:cubicBezTo>
                    <a:pt x="15392" y="10055"/>
                    <a:pt x="15551" y="10650"/>
                    <a:pt x="15284" y="11115"/>
                  </a:cubicBezTo>
                  <a:lnTo>
                    <a:pt x="14954" y="11688"/>
                  </a:lnTo>
                  <a:cubicBezTo>
                    <a:pt x="14888" y="11803"/>
                    <a:pt x="14927" y="11950"/>
                    <a:pt x="15042" y="12016"/>
                  </a:cubicBezTo>
                  <a:cubicBezTo>
                    <a:pt x="15080" y="12038"/>
                    <a:pt x="15121" y="12048"/>
                    <a:pt x="15162" y="12048"/>
                  </a:cubicBezTo>
                  <a:cubicBezTo>
                    <a:pt x="15246" y="12048"/>
                    <a:pt x="15326" y="12005"/>
                    <a:pt x="15371" y="11928"/>
                  </a:cubicBezTo>
                  <a:lnTo>
                    <a:pt x="15702" y="11354"/>
                  </a:lnTo>
                  <a:cubicBezTo>
                    <a:pt x="16100" y="10656"/>
                    <a:pt x="15862" y="9767"/>
                    <a:pt x="15167" y="9365"/>
                  </a:cubicBezTo>
                  <a:lnTo>
                    <a:pt x="14531" y="8997"/>
                  </a:lnTo>
                  <a:cubicBezTo>
                    <a:pt x="14563" y="8733"/>
                    <a:pt x="14580" y="8465"/>
                    <a:pt x="14580" y="8201"/>
                  </a:cubicBezTo>
                  <a:cubicBezTo>
                    <a:pt x="14580" y="7936"/>
                    <a:pt x="14563" y="7670"/>
                    <a:pt x="14531" y="7405"/>
                  </a:cubicBezTo>
                  <a:lnTo>
                    <a:pt x="15167" y="7036"/>
                  </a:lnTo>
                  <a:cubicBezTo>
                    <a:pt x="15503" y="6841"/>
                    <a:pt x="15744" y="6529"/>
                    <a:pt x="15843" y="6154"/>
                  </a:cubicBezTo>
                  <a:cubicBezTo>
                    <a:pt x="15944" y="5779"/>
                    <a:pt x="15893" y="5389"/>
                    <a:pt x="15699" y="5052"/>
                  </a:cubicBezTo>
                  <a:lnTo>
                    <a:pt x="14602" y="3150"/>
                  </a:lnTo>
                  <a:cubicBezTo>
                    <a:pt x="14333" y="2684"/>
                    <a:pt x="13844" y="2424"/>
                    <a:pt x="13341" y="2424"/>
                  </a:cubicBezTo>
                  <a:cubicBezTo>
                    <a:pt x="13095" y="2424"/>
                    <a:pt x="12846" y="2486"/>
                    <a:pt x="12619" y="2618"/>
                  </a:cubicBezTo>
                  <a:lnTo>
                    <a:pt x="11981" y="2986"/>
                  </a:lnTo>
                  <a:cubicBezTo>
                    <a:pt x="11810" y="2858"/>
                    <a:pt x="11633" y="2737"/>
                    <a:pt x="11451" y="2626"/>
                  </a:cubicBezTo>
                  <a:cubicBezTo>
                    <a:pt x="11454" y="2562"/>
                    <a:pt x="11457" y="2500"/>
                    <a:pt x="11457" y="2434"/>
                  </a:cubicBezTo>
                  <a:lnTo>
                    <a:pt x="11457" y="1294"/>
                  </a:lnTo>
                  <a:cubicBezTo>
                    <a:pt x="11457" y="1161"/>
                    <a:pt x="11349" y="1053"/>
                    <a:pt x="11216" y="1053"/>
                  </a:cubicBezTo>
                  <a:lnTo>
                    <a:pt x="10545" y="1053"/>
                  </a:lnTo>
                  <a:cubicBezTo>
                    <a:pt x="10371" y="441"/>
                    <a:pt x="9804" y="0"/>
                    <a:pt x="9148" y="0"/>
                  </a:cubicBezTo>
                  <a:close/>
                </a:path>
              </a:pathLst>
            </a:custGeom>
            <a:solidFill>
              <a:schemeClr val="dk1"/>
            </a:solidFill>
            <a:ln w="0">
              <a:noFill/>
            </a:ln>
          </p:spPr>
          <p:style>
            <a:lnRef idx="0"/>
            <a:fillRef idx="0"/>
            <a:effectRef idx="0"/>
            <a:fontRef idx="minor"/>
          </p:style>
        </p:sp>
        <p:sp>
          <p:nvSpPr>
            <p:cNvPr id="1015" name="Google Shape;977;p34"/>
            <p:cNvSpPr/>
            <p:nvPr/>
          </p:nvSpPr>
          <p:spPr>
            <a:xfrm>
              <a:off x="1639080" y="1699200"/>
              <a:ext cx="11520" cy="26640"/>
            </a:xfrm>
            <a:custGeom>
              <a:avLst/>
              <a:gdLst/>
              <a:ahLst/>
              <a:rect l="l" t="t" r="r" b="b"/>
              <a:pathLst>
                <a:path w="482" h="1090">
                  <a:moveTo>
                    <a:pt x="241" y="1"/>
                  </a:moveTo>
                  <a:cubicBezTo>
                    <a:pt x="108" y="1"/>
                    <a:pt x="0" y="108"/>
                    <a:pt x="0" y="242"/>
                  </a:cubicBezTo>
                  <a:lnTo>
                    <a:pt x="0" y="849"/>
                  </a:lnTo>
                  <a:cubicBezTo>
                    <a:pt x="0" y="982"/>
                    <a:pt x="108" y="1090"/>
                    <a:pt x="241" y="1090"/>
                  </a:cubicBezTo>
                  <a:cubicBezTo>
                    <a:pt x="374" y="1090"/>
                    <a:pt x="482" y="982"/>
                    <a:pt x="482" y="849"/>
                  </a:cubicBezTo>
                  <a:lnTo>
                    <a:pt x="482" y="242"/>
                  </a:lnTo>
                  <a:cubicBezTo>
                    <a:pt x="482" y="108"/>
                    <a:pt x="374" y="1"/>
                    <a:pt x="241" y="1"/>
                  </a:cubicBezTo>
                  <a:close/>
                </a:path>
              </a:pathLst>
            </a:custGeom>
            <a:solidFill>
              <a:schemeClr val="dk1"/>
            </a:solidFill>
            <a:ln w="0">
              <a:noFill/>
            </a:ln>
          </p:spPr>
          <p:style>
            <a:lnRef idx="0"/>
            <a:fillRef idx="0"/>
            <a:effectRef idx="0"/>
            <a:fontRef idx="minor"/>
          </p:style>
        </p:sp>
        <p:sp>
          <p:nvSpPr>
            <p:cNvPr id="1016" name="Google Shape;978;p34"/>
            <p:cNvSpPr/>
            <p:nvPr/>
          </p:nvSpPr>
          <p:spPr>
            <a:xfrm>
              <a:off x="1599840" y="1699200"/>
              <a:ext cx="11520" cy="26640"/>
            </a:xfrm>
            <a:custGeom>
              <a:avLst/>
              <a:gdLst/>
              <a:ahLst/>
              <a:rect l="l" t="t" r="r" b="b"/>
              <a:pathLst>
                <a:path w="483" h="1091">
                  <a:moveTo>
                    <a:pt x="241" y="1"/>
                  </a:moveTo>
                  <a:cubicBezTo>
                    <a:pt x="108" y="1"/>
                    <a:pt x="1" y="108"/>
                    <a:pt x="1" y="242"/>
                  </a:cubicBezTo>
                  <a:lnTo>
                    <a:pt x="1" y="850"/>
                  </a:lnTo>
                  <a:cubicBezTo>
                    <a:pt x="2" y="983"/>
                    <a:pt x="109" y="1091"/>
                    <a:pt x="241" y="1091"/>
                  </a:cubicBezTo>
                  <a:cubicBezTo>
                    <a:pt x="374" y="1091"/>
                    <a:pt x="482" y="983"/>
                    <a:pt x="482" y="850"/>
                  </a:cubicBezTo>
                  <a:lnTo>
                    <a:pt x="482" y="242"/>
                  </a:lnTo>
                  <a:cubicBezTo>
                    <a:pt x="482" y="108"/>
                    <a:pt x="374" y="1"/>
                    <a:pt x="241" y="1"/>
                  </a:cubicBezTo>
                  <a:close/>
                </a:path>
              </a:pathLst>
            </a:custGeom>
            <a:solidFill>
              <a:schemeClr val="dk1"/>
            </a:solidFill>
            <a:ln w="0">
              <a:noFill/>
            </a:ln>
          </p:spPr>
          <p:style>
            <a:lnRef idx="0"/>
            <a:fillRef idx="0"/>
            <a:effectRef idx="0"/>
            <a:fontRef idx="minor"/>
          </p:style>
        </p:sp>
        <p:sp>
          <p:nvSpPr>
            <p:cNvPr id="1017" name="Google Shape;979;p34"/>
            <p:cNvSpPr/>
            <p:nvPr/>
          </p:nvSpPr>
          <p:spPr>
            <a:xfrm>
              <a:off x="1600200" y="1752840"/>
              <a:ext cx="50040" cy="19080"/>
            </a:xfrm>
            <a:custGeom>
              <a:avLst/>
              <a:gdLst/>
              <a:ahLst/>
              <a:rect l="l" t="t" r="r" b="b"/>
              <a:pathLst>
                <a:path w="2038" h="794">
                  <a:moveTo>
                    <a:pt x="264" y="1"/>
                  </a:moveTo>
                  <a:cubicBezTo>
                    <a:pt x="203" y="1"/>
                    <a:pt x="141" y="24"/>
                    <a:pt x="94" y="71"/>
                  </a:cubicBezTo>
                  <a:cubicBezTo>
                    <a:pt x="1" y="165"/>
                    <a:pt x="1" y="317"/>
                    <a:pt x="94" y="410"/>
                  </a:cubicBezTo>
                  <a:cubicBezTo>
                    <a:pt x="342" y="657"/>
                    <a:pt x="670" y="794"/>
                    <a:pt x="1019" y="794"/>
                  </a:cubicBezTo>
                  <a:cubicBezTo>
                    <a:pt x="1368" y="794"/>
                    <a:pt x="1696" y="657"/>
                    <a:pt x="1943" y="410"/>
                  </a:cubicBezTo>
                  <a:cubicBezTo>
                    <a:pt x="2037" y="317"/>
                    <a:pt x="2037" y="165"/>
                    <a:pt x="1943" y="71"/>
                  </a:cubicBezTo>
                  <a:cubicBezTo>
                    <a:pt x="1896" y="24"/>
                    <a:pt x="1834" y="1"/>
                    <a:pt x="1772" y="1"/>
                  </a:cubicBezTo>
                  <a:cubicBezTo>
                    <a:pt x="1710" y="1"/>
                    <a:pt x="1649" y="24"/>
                    <a:pt x="1602" y="71"/>
                  </a:cubicBezTo>
                  <a:cubicBezTo>
                    <a:pt x="1445" y="227"/>
                    <a:pt x="1238" y="313"/>
                    <a:pt x="1018" y="313"/>
                  </a:cubicBezTo>
                  <a:cubicBezTo>
                    <a:pt x="798" y="313"/>
                    <a:pt x="589" y="227"/>
                    <a:pt x="434" y="71"/>
                  </a:cubicBezTo>
                  <a:cubicBezTo>
                    <a:pt x="387" y="24"/>
                    <a:pt x="326" y="1"/>
                    <a:pt x="264" y="1"/>
                  </a:cubicBezTo>
                  <a:close/>
                </a:path>
              </a:pathLst>
            </a:custGeom>
            <a:solidFill>
              <a:schemeClr val="dk1"/>
            </a:solidFill>
            <a:ln w="0">
              <a:noFill/>
            </a:ln>
          </p:spPr>
          <p:style>
            <a:lnRef idx="0"/>
            <a:fillRef idx="0"/>
            <a:effectRef idx="0"/>
            <a:fontRef idx="minor"/>
          </p:style>
        </p:sp>
      </p:grpSp>
      <p:grpSp>
        <p:nvGrpSpPr>
          <p:cNvPr id="1018" name="Google Shape;980;p34"/>
          <p:cNvGrpSpPr/>
          <p:nvPr/>
        </p:nvGrpSpPr>
        <p:grpSpPr>
          <a:xfrm>
            <a:off x="3385440" y="1559520"/>
            <a:ext cx="404640" cy="404640"/>
            <a:chOff x="3385440" y="1559520"/>
            <a:chExt cx="404640" cy="404640"/>
          </a:xfrm>
        </p:grpSpPr>
        <p:sp>
          <p:nvSpPr>
            <p:cNvPr id="1019" name="Google Shape;981;p34"/>
            <p:cNvSpPr/>
            <p:nvPr/>
          </p:nvSpPr>
          <p:spPr>
            <a:xfrm>
              <a:off x="3721680" y="1788120"/>
              <a:ext cx="36720" cy="61920"/>
            </a:xfrm>
            <a:custGeom>
              <a:avLst/>
              <a:gdLst/>
              <a:ahLst/>
              <a:rect l="l" t="t" r="r" b="b"/>
              <a:pathLst>
                <a:path w="1504" h="2526">
                  <a:moveTo>
                    <a:pt x="752" y="480"/>
                  </a:moveTo>
                  <a:cubicBezTo>
                    <a:pt x="902" y="480"/>
                    <a:pt x="1024" y="602"/>
                    <a:pt x="1024" y="752"/>
                  </a:cubicBezTo>
                  <a:lnTo>
                    <a:pt x="1024" y="1774"/>
                  </a:lnTo>
                  <a:cubicBezTo>
                    <a:pt x="1024" y="1923"/>
                    <a:pt x="902" y="2045"/>
                    <a:pt x="752" y="2045"/>
                  </a:cubicBezTo>
                  <a:cubicBezTo>
                    <a:pt x="603" y="2045"/>
                    <a:pt x="481" y="1923"/>
                    <a:pt x="481" y="1774"/>
                  </a:cubicBezTo>
                  <a:lnTo>
                    <a:pt x="481" y="752"/>
                  </a:lnTo>
                  <a:cubicBezTo>
                    <a:pt x="481" y="602"/>
                    <a:pt x="603" y="480"/>
                    <a:pt x="752" y="480"/>
                  </a:cubicBezTo>
                  <a:close/>
                  <a:moveTo>
                    <a:pt x="752" y="1"/>
                  </a:moveTo>
                  <a:cubicBezTo>
                    <a:pt x="337" y="1"/>
                    <a:pt x="0" y="337"/>
                    <a:pt x="0" y="752"/>
                  </a:cubicBezTo>
                  <a:lnTo>
                    <a:pt x="0" y="1774"/>
                  </a:lnTo>
                  <a:cubicBezTo>
                    <a:pt x="0" y="2189"/>
                    <a:pt x="337" y="2526"/>
                    <a:pt x="752" y="2526"/>
                  </a:cubicBezTo>
                  <a:cubicBezTo>
                    <a:pt x="1167" y="2526"/>
                    <a:pt x="1504" y="2189"/>
                    <a:pt x="1504" y="1774"/>
                  </a:cubicBezTo>
                  <a:lnTo>
                    <a:pt x="1504" y="752"/>
                  </a:lnTo>
                  <a:cubicBezTo>
                    <a:pt x="1504" y="337"/>
                    <a:pt x="1167" y="1"/>
                    <a:pt x="752" y="1"/>
                  </a:cubicBezTo>
                  <a:close/>
                </a:path>
              </a:pathLst>
            </a:custGeom>
            <a:solidFill>
              <a:schemeClr val="dk1"/>
            </a:solidFill>
            <a:ln w="0">
              <a:noFill/>
            </a:ln>
          </p:spPr>
          <p:style>
            <a:lnRef idx="0"/>
            <a:fillRef idx="0"/>
            <a:effectRef idx="0"/>
            <a:fontRef idx="minor"/>
          </p:style>
        </p:sp>
        <p:sp>
          <p:nvSpPr>
            <p:cNvPr id="1020" name="Google Shape;982;p34"/>
            <p:cNvSpPr/>
            <p:nvPr/>
          </p:nvSpPr>
          <p:spPr>
            <a:xfrm>
              <a:off x="3676680" y="1788120"/>
              <a:ext cx="36720" cy="61920"/>
            </a:xfrm>
            <a:custGeom>
              <a:avLst/>
              <a:gdLst/>
              <a:ahLst/>
              <a:rect l="l" t="t" r="r" b="b"/>
              <a:pathLst>
                <a:path w="1505" h="2526">
                  <a:moveTo>
                    <a:pt x="752" y="481"/>
                  </a:moveTo>
                  <a:cubicBezTo>
                    <a:pt x="902" y="481"/>
                    <a:pt x="1024" y="604"/>
                    <a:pt x="1024" y="753"/>
                  </a:cubicBezTo>
                  <a:lnTo>
                    <a:pt x="1024" y="1775"/>
                  </a:lnTo>
                  <a:cubicBezTo>
                    <a:pt x="1024" y="1924"/>
                    <a:pt x="902" y="2046"/>
                    <a:pt x="752" y="2046"/>
                  </a:cubicBezTo>
                  <a:cubicBezTo>
                    <a:pt x="603" y="2046"/>
                    <a:pt x="481" y="1924"/>
                    <a:pt x="481" y="1775"/>
                  </a:cubicBezTo>
                  <a:lnTo>
                    <a:pt x="481" y="753"/>
                  </a:lnTo>
                  <a:cubicBezTo>
                    <a:pt x="481" y="603"/>
                    <a:pt x="603" y="481"/>
                    <a:pt x="752" y="481"/>
                  </a:cubicBezTo>
                  <a:close/>
                  <a:moveTo>
                    <a:pt x="752" y="1"/>
                  </a:moveTo>
                  <a:cubicBezTo>
                    <a:pt x="338" y="3"/>
                    <a:pt x="1" y="339"/>
                    <a:pt x="1" y="753"/>
                  </a:cubicBezTo>
                  <a:lnTo>
                    <a:pt x="1" y="1775"/>
                  </a:lnTo>
                  <a:cubicBezTo>
                    <a:pt x="1" y="2190"/>
                    <a:pt x="338" y="2526"/>
                    <a:pt x="752" y="2526"/>
                  </a:cubicBezTo>
                  <a:cubicBezTo>
                    <a:pt x="1167" y="2526"/>
                    <a:pt x="1504" y="2190"/>
                    <a:pt x="1504" y="1775"/>
                  </a:cubicBezTo>
                  <a:lnTo>
                    <a:pt x="1504" y="753"/>
                  </a:lnTo>
                  <a:cubicBezTo>
                    <a:pt x="1504" y="338"/>
                    <a:pt x="1167" y="1"/>
                    <a:pt x="752" y="1"/>
                  </a:cubicBezTo>
                  <a:close/>
                </a:path>
              </a:pathLst>
            </a:custGeom>
            <a:solidFill>
              <a:schemeClr val="dk1"/>
            </a:solidFill>
            <a:ln w="0">
              <a:noFill/>
            </a:ln>
          </p:spPr>
          <p:style>
            <a:lnRef idx="0"/>
            <a:fillRef idx="0"/>
            <a:effectRef idx="0"/>
            <a:fontRef idx="minor"/>
          </p:style>
        </p:sp>
        <p:sp>
          <p:nvSpPr>
            <p:cNvPr id="1021" name="Google Shape;983;p34"/>
            <p:cNvSpPr/>
            <p:nvPr/>
          </p:nvSpPr>
          <p:spPr>
            <a:xfrm>
              <a:off x="3516840" y="1800720"/>
              <a:ext cx="135360" cy="36720"/>
            </a:xfrm>
            <a:custGeom>
              <a:avLst/>
              <a:gdLst/>
              <a:ahLst/>
              <a:rect l="l" t="t" r="r" b="b"/>
              <a:pathLst>
                <a:path w="5491" h="1505">
                  <a:moveTo>
                    <a:pt x="752" y="1"/>
                  </a:moveTo>
                  <a:cubicBezTo>
                    <a:pt x="337" y="1"/>
                    <a:pt x="1" y="338"/>
                    <a:pt x="1" y="753"/>
                  </a:cubicBezTo>
                  <a:cubicBezTo>
                    <a:pt x="1" y="1168"/>
                    <a:pt x="337" y="1505"/>
                    <a:pt x="752" y="1505"/>
                  </a:cubicBezTo>
                  <a:lnTo>
                    <a:pt x="4740" y="1505"/>
                  </a:lnTo>
                  <a:cubicBezTo>
                    <a:pt x="5154" y="1505"/>
                    <a:pt x="5490" y="1168"/>
                    <a:pt x="5490" y="753"/>
                  </a:cubicBezTo>
                  <a:cubicBezTo>
                    <a:pt x="5490" y="552"/>
                    <a:pt x="5413" y="363"/>
                    <a:pt x="5271" y="221"/>
                  </a:cubicBezTo>
                  <a:cubicBezTo>
                    <a:pt x="5129" y="79"/>
                    <a:pt x="4940" y="1"/>
                    <a:pt x="4740" y="1"/>
                  </a:cubicBezTo>
                  <a:lnTo>
                    <a:pt x="2928" y="1"/>
                  </a:lnTo>
                  <a:cubicBezTo>
                    <a:pt x="2795" y="1"/>
                    <a:pt x="2688" y="108"/>
                    <a:pt x="2688" y="242"/>
                  </a:cubicBezTo>
                  <a:cubicBezTo>
                    <a:pt x="2688" y="375"/>
                    <a:pt x="2795" y="482"/>
                    <a:pt x="2928" y="482"/>
                  </a:cubicBezTo>
                  <a:lnTo>
                    <a:pt x="4740" y="482"/>
                  </a:lnTo>
                  <a:cubicBezTo>
                    <a:pt x="4812" y="482"/>
                    <a:pt x="4880" y="511"/>
                    <a:pt x="4930" y="562"/>
                  </a:cubicBezTo>
                  <a:cubicBezTo>
                    <a:pt x="4981" y="613"/>
                    <a:pt x="5009" y="681"/>
                    <a:pt x="5009" y="754"/>
                  </a:cubicBezTo>
                  <a:cubicBezTo>
                    <a:pt x="5009" y="903"/>
                    <a:pt x="4888" y="1025"/>
                    <a:pt x="4738" y="1025"/>
                  </a:cubicBezTo>
                  <a:lnTo>
                    <a:pt x="751" y="1025"/>
                  </a:lnTo>
                  <a:cubicBezTo>
                    <a:pt x="601" y="1025"/>
                    <a:pt x="479" y="903"/>
                    <a:pt x="479" y="754"/>
                  </a:cubicBezTo>
                  <a:cubicBezTo>
                    <a:pt x="479" y="604"/>
                    <a:pt x="602" y="482"/>
                    <a:pt x="752" y="482"/>
                  </a:cubicBezTo>
                  <a:lnTo>
                    <a:pt x="1809" y="482"/>
                  </a:lnTo>
                  <a:cubicBezTo>
                    <a:pt x="1942" y="482"/>
                    <a:pt x="2050" y="375"/>
                    <a:pt x="2050" y="242"/>
                  </a:cubicBezTo>
                  <a:cubicBezTo>
                    <a:pt x="2050" y="108"/>
                    <a:pt x="1942" y="1"/>
                    <a:pt x="1809" y="1"/>
                  </a:cubicBezTo>
                  <a:close/>
                </a:path>
              </a:pathLst>
            </a:custGeom>
            <a:solidFill>
              <a:schemeClr val="dk1"/>
            </a:solidFill>
            <a:ln w="0">
              <a:noFill/>
            </a:ln>
          </p:spPr>
          <p:style>
            <a:lnRef idx="0"/>
            <a:fillRef idx="0"/>
            <a:effectRef idx="0"/>
            <a:fontRef idx="minor"/>
          </p:style>
        </p:sp>
        <p:sp>
          <p:nvSpPr>
            <p:cNvPr id="1022" name="Google Shape;984;p34"/>
            <p:cNvSpPr/>
            <p:nvPr/>
          </p:nvSpPr>
          <p:spPr>
            <a:xfrm>
              <a:off x="3721680" y="1881000"/>
              <a:ext cx="36720" cy="61920"/>
            </a:xfrm>
            <a:custGeom>
              <a:avLst/>
              <a:gdLst/>
              <a:ahLst/>
              <a:rect l="l" t="t" r="r" b="b"/>
              <a:pathLst>
                <a:path w="1504" h="2526">
                  <a:moveTo>
                    <a:pt x="753" y="479"/>
                  </a:moveTo>
                  <a:cubicBezTo>
                    <a:pt x="903" y="479"/>
                    <a:pt x="1025" y="601"/>
                    <a:pt x="1025" y="751"/>
                  </a:cubicBezTo>
                  <a:lnTo>
                    <a:pt x="1025" y="1773"/>
                  </a:lnTo>
                  <a:cubicBezTo>
                    <a:pt x="1025" y="1923"/>
                    <a:pt x="903" y="2045"/>
                    <a:pt x="753" y="2045"/>
                  </a:cubicBezTo>
                  <a:cubicBezTo>
                    <a:pt x="604" y="2045"/>
                    <a:pt x="482" y="1923"/>
                    <a:pt x="482" y="1773"/>
                  </a:cubicBezTo>
                  <a:lnTo>
                    <a:pt x="482" y="751"/>
                  </a:lnTo>
                  <a:cubicBezTo>
                    <a:pt x="482" y="601"/>
                    <a:pt x="604" y="479"/>
                    <a:pt x="753" y="479"/>
                  </a:cubicBezTo>
                  <a:close/>
                  <a:moveTo>
                    <a:pt x="752" y="0"/>
                  </a:moveTo>
                  <a:cubicBezTo>
                    <a:pt x="337" y="0"/>
                    <a:pt x="0" y="336"/>
                    <a:pt x="0" y="751"/>
                  </a:cubicBezTo>
                  <a:lnTo>
                    <a:pt x="0" y="1773"/>
                  </a:lnTo>
                  <a:cubicBezTo>
                    <a:pt x="0"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w="0">
              <a:noFill/>
            </a:ln>
          </p:spPr>
          <p:style>
            <a:lnRef idx="0"/>
            <a:fillRef idx="0"/>
            <a:effectRef idx="0"/>
            <a:fontRef idx="minor"/>
          </p:style>
        </p:sp>
        <p:sp>
          <p:nvSpPr>
            <p:cNvPr id="1023" name="Google Shape;985;p34"/>
            <p:cNvSpPr/>
            <p:nvPr/>
          </p:nvSpPr>
          <p:spPr>
            <a:xfrm>
              <a:off x="3676680" y="1881000"/>
              <a:ext cx="36720" cy="61920"/>
            </a:xfrm>
            <a:custGeom>
              <a:avLst/>
              <a:gdLst/>
              <a:ahLst/>
              <a:rect l="l" t="t" r="r" b="b"/>
              <a:pathLst>
                <a:path w="1505" h="2526">
                  <a:moveTo>
                    <a:pt x="752" y="479"/>
                  </a:moveTo>
                  <a:cubicBezTo>
                    <a:pt x="902" y="479"/>
                    <a:pt x="1024" y="601"/>
                    <a:pt x="1024" y="751"/>
                  </a:cubicBezTo>
                  <a:lnTo>
                    <a:pt x="1024" y="1773"/>
                  </a:lnTo>
                  <a:cubicBezTo>
                    <a:pt x="1024" y="1923"/>
                    <a:pt x="902" y="2045"/>
                    <a:pt x="752" y="2045"/>
                  </a:cubicBezTo>
                  <a:cubicBezTo>
                    <a:pt x="603" y="2045"/>
                    <a:pt x="481" y="1923"/>
                    <a:pt x="481" y="1773"/>
                  </a:cubicBezTo>
                  <a:lnTo>
                    <a:pt x="481" y="751"/>
                  </a:lnTo>
                  <a:cubicBezTo>
                    <a:pt x="481" y="601"/>
                    <a:pt x="603" y="479"/>
                    <a:pt x="752" y="479"/>
                  </a:cubicBezTo>
                  <a:close/>
                  <a:moveTo>
                    <a:pt x="752" y="0"/>
                  </a:moveTo>
                  <a:cubicBezTo>
                    <a:pt x="338" y="0"/>
                    <a:pt x="1" y="336"/>
                    <a:pt x="1" y="751"/>
                  </a:cubicBezTo>
                  <a:lnTo>
                    <a:pt x="1" y="1773"/>
                  </a:lnTo>
                  <a:cubicBezTo>
                    <a:pt x="1"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w="0">
              <a:noFill/>
            </a:ln>
          </p:spPr>
          <p:style>
            <a:lnRef idx="0"/>
            <a:fillRef idx="0"/>
            <a:effectRef idx="0"/>
            <a:fontRef idx="minor"/>
          </p:style>
        </p:sp>
        <p:sp>
          <p:nvSpPr>
            <p:cNvPr id="1024" name="Google Shape;986;p34"/>
            <p:cNvSpPr/>
            <p:nvPr/>
          </p:nvSpPr>
          <p:spPr>
            <a:xfrm>
              <a:off x="3516840" y="1893600"/>
              <a:ext cx="135360" cy="36720"/>
            </a:xfrm>
            <a:custGeom>
              <a:avLst/>
              <a:gdLst/>
              <a:ahLst/>
              <a:rect l="l" t="t" r="r" b="b"/>
              <a:pathLst>
                <a:path w="5491" h="1504">
                  <a:moveTo>
                    <a:pt x="4740" y="481"/>
                  </a:moveTo>
                  <a:cubicBezTo>
                    <a:pt x="4889" y="481"/>
                    <a:pt x="5011" y="603"/>
                    <a:pt x="5011" y="752"/>
                  </a:cubicBezTo>
                  <a:cubicBezTo>
                    <a:pt x="5011" y="902"/>
                    <a:pt x="4889" y="1024"/>
                    <a:pt x="4740" y="1024"/>
                  </a:cubicBezTo>
                  <a:lnTo>
                    <a:pt x="752" y="1024"/>
                  </a:lnTo>
                  <a:cubicBezTo>
                    <a:pt x="602" y="1024"/>
                    <a:pt x="480" y="902"/>
                    <a:pt x="480" y="752"/>
                  </a:cubicBezTo>
                  <a:cubicBezTo>
                    <a:pt x="482" y="603"/>
                    <a:pt x="603" y="481"/>
                    <a:pt x="752" y="481"/>
                  </a:cubicBezTo>
                  <a:close/>
                  <a:moveTo>
                    <a:pt x="752" y="0"/>
                  </a:moveTo>
                  <a:cubicBezTo>
                    <a:pt x="337" y="0"/>
                    <a:pt x="1" y="337"/>
                    <a:pt x="1" y="752"/>
                  </a:cubicBezTo>
                  <a:cubicBezTo>
                    <a:pt x="1" y="1167"/>
                    <a:pt x="339" y="1504"/>
                    <a:pt x="752" y="1504"/>
                  </a:cubicBezTo>
                  <a:lnTo>
                    <a:pt x="4740" y="1504"/>
                  </a:lnTo>
                  <a:cubicBezTo>
                    <a:pt x="5154" y="1504"/>
                    <a:pt x="5490" y="1167"/>
                    <a:pt x="5490" y="752"/>
                  </a:cubicBezTo>
                  <a:cubicBezTo>
                    <a:pt x="5490" y="337"/>
                    <a:pt x="5154" y="0"/>
                    <a:pt x="4740" y="0"/>
                  </a:cubicBezTo>
                  <a:close/>
                </a:path>
              </a:pathLst>
            </a:custGeom>
            <a:solidFill>
              <a:schemeClr val="dk1"/>
            </a:solidFill>
            <a:ln w="0">
              <a:noFill/>
            </a:ln>
          </p:spPr>
          <p:style>
            <a:lnRef idx="0"/>
            <a:fillRef idx="0"/>
            <a:effectRef idx="0"/>
            <a:fontRef idx="minor"/>
          </p:style>
        </p:sp>
        <p:sp>
          <p:nvSpPr>
            <p:cNvPr id="1025" name="Google Shape;987;p34"/>
            <p:cNvSpPr/>
            <p:nvPr/>
          </p:nvSpPr>
          <p:spPr>
            <a:xfrm>
              <a:off x="3385440" y="1559520"/>
              <a:ext cx="404640" cy="404640"/>
            </a:xfrm>
            <a:custGeom>
              <a:avLst/>
              <a:gdLst/>
              <a:ahLst/>
              <a:rect l="l" t="t" r="r" b="b"/>
              <a:pathLst>
                <a:path w="16400" h="16398">
                  <a:moveTo>
                    <a:pt x="10064" y="6497"/>
                  </a:moveTo>
                  <a:cubicBezTo>
                    <a:pt x="10136" y="6497"/>
                    <a:pt x="10204" y="6525"/>
                    <a:pt x="10254" y="6576"/>
                  </a:cubicBezTo>
                  <a:cubicBezTo>
                    <a:pt x="10305" y="6627"/>
                    <a:pt x="10333" y="6696"/>
                    <a:pt x="10333" y="6768"/>
                  </a:cubicBezTo>
                  <a:cubicBezTo>
                    <a:pt x="10333" y="6918"/>
                    <a:pt x="10212" y="7040"/>
                    <a:pt x="10062" y="7040"/>
                  </a:cubicBezTo>
                  <a:lnTo>
                    <a:pt x="8932" y="7040"/>
                  </a:lnTo>
                  <a:cubicBezTo>
                    <a:pt x="9029" y="6865"/>
                    <a:pt x="9113" y="6683"/>
                    <a:pt x="9188" y="6497"/>
                  </a:cubicBezTo>
                  <a:close/>
                  <a:moveTo>
                    <a:pt x="15053" y="5130"/>
                  </a:moveTo>
                  <a:cubicBezTo>
                    <a:pt x="15530" y="5130"/>
                    <a:pt x="15918" y="5519"/>
                    <a:pt x="15918" y="5995"/>
                  </a:cubicBezTo>
                  <a:lnTo>
                    <a:pt x="15918" y="7542"/>
                  </a:lnTo>
                  <a:lnTo>
                    <a:pt x="15917" y="7542"/>
                  </a:lnTo>
                  <a:cubicBezTo>
                    <a:pt x="15917" y="8018"/>
                    <a:pt x="15529" y="8406"/>
                    <a:pt x="15052" y="8406"/>
                  </a:cubicBezTo>
                  <a:lnTo>
                    <a:pt x="7810" y="8406"/>
                  </a:lnTo>
                  <a:cubicBezTo>
                    <a:pt x="8119" y="8146"/>
                    <a:pt x="8395" y="7849"/>
                    <a:pt x="8630" y="7519"/>
                  </a:cubicBezTo>
                  <a:lnTo>
                    <a:pt x="10064" y="7519"/>
                  </a:lnTo>
                  <a:cubicBezTo>
                    <a:pt x="10478" y="7519"/>
                    <a:pt x="10814" y="7183"/>
                    <a:pt x="10814" y="6768"/>
                  </a:cubicBezTo>
                  <a:cubicBezTo>
                    <a:pt x="10814" y="6567"/>
                    <a:pt x="10737" y="6379"/>
                    <a:pt x="10595" y="6237"/>
                  </a:cubicBezTo>
                  <a:cubicBezTo>
                    <a:pt x="10453" y="6094"/>
                    <a:pt x="10264" y="6017"/>
                    <a:pt x="10064" y="6017"/>
                  </a:cubicBezTo>
                  <a:lnTo>
                    <a:pt x="9348" y="6017"/>
                  </a:lnTo>
                  <a:cubicBezTo>
                    <a:pt x="9425" y="5731"/>
                    <a:pt x="9479" y="5435"/>
                    <a:pt x="9502" y="5130"/>
                  </a:cubicBezTo>
                  <a:close/>
                  <a:moveTo>
                    <a:pt x="4759" y="480"/>
                  </a:moveTo>
                  <a:cubicBezTo>
                    <a:pt x="7119" y="480"/>
                    <a:pt x="9038" y="2399"/>
                    <a:pt x="9038" y="4758"/>
                  </a:cubicBezTo>
                  <a:cubicBezTo>
                    <a:pt x="9038" y="7117"/>
                    <a:pt x="7119" y="9036"/>
                    <a:pt x="4759" y="9036"/>
                  </a:cubicBezTo>
                  <a:cubicBezTo>
                    <a:pt x="2400" y="9034"/>
                    <a:pt x="482" y="7117"/>
                    <a:pt x="482" y="4758"/>
                  </a:cubicBezTo>
                  <a:cubicBezTo>
                    <a:pt x="482" y="2399"/>
                    <a:pt x="2401" y="480"/>
                    <a:pt x="4759" y="480"/>
                  </a:cubicBezTo>
                  <a:close/>
                  <a:moveTo>
                    <a:pt x="15052" y="12640"/>
                  </a:moveTo>
                  <a:cubicBezTo>
                    <a:pt x="15529" y="12640"/>
                    <a:pt x="15917" y="13028"/>
                    <a:pt x="15917" y="13505"/>
                  </a:cubicBezTo>
                  <a:lnTo>
                    <a:pt x="15917" y="15050"/>
                  </a:lnTo>
                  <a:cubicBezTo>
                    <a:pt x="15917" y="15527"/>
                    <a:pt x="15529" y="15915"/>
                    <a:pt x="15052" y="15915"/>
                  </a:cubicBezTo>
                  <a:lnTo>
                    <a:pt x="5254" y="15915"/>
                  </a:lnTo>
                  <a:cubicBezTo>
                    <a:pt x="4778" y="15915"/>
                    <a:pt x="4390" y="15527"/>
                    <a:pt x="4390" y="15050"/>
                  </a:cubicBezTo>
                  <a:lnTo>
                    <a:pt x="4390" y="13505"/>
                  </a:lnTo>
                  <a:cubicBezTo>
                    <a:pt x="4390" y="13028"/>
                    <a:pt x="4778" y="12640"/>
                    <a:pt x="5254" y="12640"/>
                  </a:cubicBezTo>
                  <a:close/>
                  <a:moveTo>
                    <a:pt x="4758" y="0"/>
                  </a:moveTo>
                  <a:cubicBezTo>
                    <a:pt x="2135" y="0"/>
                    <a:pt x="0" y="2135"/>
                    <a:pt x="0" y="4759"/>
                  </a:cubicBezTo>
                  <a:cubicBezTo>
                    <a:pt x="0" y="7105"/>
                    <a:pt x="1707" y="9059"/>
                    <a:pt x="3944" y="9447"/>
                  </a:cubicBezTo>
                  <a:cubicBezTo>
                    <a:pt x="3921" y="9546"/>
                    <a:pt x="3909" y="9649"/>
                    <a:pt x="3909" y="9751"/>
                  </a:cubicBezTo>
                  <a:lnTo>
                    <a:pt x="3909" y="11297"/>
                  </a:lnTo>
                  <a:cubicBezTo>
                    <a:pt x="3909" y="11754"/>
                    <a:pt x="4139" y="12159"/>
                    <a:pt x="4488" y="12402"/>
                  </a:cubicBezTo>
                  <a:cubicBezTo>
                    <a:pt x="4139" y="12645"/>
                    <a:pt x="3909" y="13050"/>
                    <a:pt x="3909" y="13507"/>
                  </a:cubicBezTo>
                  <a:lnTo>
                    <a:pt x="3909" y="15053"/>
                  </a:lnTo>
                  <a:cubicBezTo>
                    <a:pt x="3909" y="15794"/>
                    <a:pt x="4513" y="16398"/>
                    <a:pt x="5254" y="16398"/>
                  </a:cubicBezTo>
                  <a:lnTo>
                    <a:pt x="15052" y="16398"/>
                  </a:lnTo>
                  <a:cubicBezTo>
                    <a:pt x="15794" y="16398"/>
                    <a:pt x="16396" y="15794"/>
                    <a:pt x="16396" y="15053"/>
                  </a:cubicBezTo>
                  <a:lnTo>
                    <a:pt x="16396" y="13505"/>
                  </a:lnTo>
                  <a:cubicBezTo>
                    <a:pt x="16396" y="13048"/>
                    <a:pt x="16168" y="12643"/>
                    <a:pt x="15817" y="12399"/>
                  </a:cubicBezTo>
                  <a:cubicBezTo>
                    <a:pt x="15981" y="12286"/>
                    <a:pt x="16123" y="12135"/>
                    <a:pt x="16224" y="11956"/>
                  </a:cubicBezTo>
                  <a:cubicBezTo>
                    <a:pt x="16289" y="11840"/>
                    <a:pt x="16248" y="11693"/>
                    <a:pt x="16133" y="11628"/>
                  </a:cubicBezTo>
                  <a:cubicBezTo>
                    <a:pt x="16096" y="11607"/>
                    <a:pt x="16055" y="11597"/>
                    <a:pt x="16015" y="11597"/>
                  </a:cubicBezTo>
                  <a:cubicBezTo>
                    <a:pt x="15931" y="11597"/>
                    <a:pt x="15850" y="11641"/>
                    <a:pt x="15805" y="11718"/>
                  </a:cubicBezTo>
                  <a:cubicBezTo>
                    <a:pt x="15652" y="11990"/>
                    <a:pt x="15363" y="12159"/>
                    <a:pt x="15052" y="12159"/>
                  </a:cubicBezTo>
                  <a:lnTo>
                    <a:pt x="5254" y="12159"/>
                  </a:lnTo>
                  <a:cubicBezTo>
                    <a:pt x="4778" y="12159"/>
                    <a:pt x="4390" y="11771"/>
                    <a:pt x="4390" y="11295"/>
                  </a:cubicBezTo>
                  <a:lnTo>
                    <a:pt x="4390" y="9749"/>
                  </a:lnTo>
                  <a:cubicBezTo>
                    <a:pt x="4390" y="9664"/>
                    <a:pt x="4401" y="9581"/>
                    <a:pt x="4425" y="9502"/>
                  </a:cubicBezTo>
                  <a:cubicBezTo>
                    <a:pt x="4536" y="9510"/>
                    <a:pt x="4647" y="9514"/>
                    <a:pt x="4759" y="9514"/>
                  </a:cubicBezTo>
                  <a:cubicBezTo>
                    <a:pt x="5619" y="9514"/>
                    <a:pt x="6427" y="9284"/>
                    <a:pt x="7124" y="8884"/>
                  </a:cubicBezTo>
                  <a:lnTo>
                    <a:pt x="15053" y="8884"/>
                  </a:lnTo>
                  <a:cubicBezTo>
                    <a:pt x="15530" y="8884"/>
                    <a:pt x="15918" y="9271"/>
                    <a:pt x="15918" y="9747"/>
                  </a:cubicBezTo>
                  <a:lnTo>
                    <a:pt x="15918" y="10734"/>
                  </a:lnTo>
                  <a:cubicBezTo>
                    <a:pt x="15918" y="10867"/>
                    <a:pt x="16025" y="10974"/>
                    <a:pt x="16159" y="10974"/>
                  </a:cubicBezTo>
                  <a:cubicBezTo>
                    <a:pt x="16292" y="10974"/>
                    <a:pt x="16399" y="10867"/>
                    <a:pt x="16399" y="10734"/>
                  </a:cubicBezTo>
                  <a:lnTo>
                    <a:pt x="16399" y="9747"/>
                  </a:lnTo>
                  <a:cubicBezTo>
                    <a:pt x="16399" y="9290"/>
                    <a:pt x="16170" y="8886"/>
                    <a:pt x="15821" y="8643"/>
                  </a:cubicBezTo>
                  <a:cubicBezTo>
                    <a:pt x="16168" y="8402"/>
                    <a:pt x="16396" y="7999"/>
                    <a:pt x="16396" y="7542"/>
                  </a:cubicBezTo>
                  <a:lnTo>
                    <a:pt x="16396" y="5996"/>
                  </a:lnTo>
                  <a:cubicBezTo>
                    <a:pt x="16396" y="5254"/>
                    <a:pt x="15794" y="4651"/>
                    <a:pt x="15052" y="4651"/>
                  </a:cubicBezTo>
                  <a:lnTo>
                    <a:pt x="9516" y="4651"/>
                  </a:lnTo>
                  <a:cubicBezTo>
                    <a:pt x="9458" y="2078"/>
                    <a:pt x="7346" y="0"/>
                    <a:pt x="4758" y="0"/>
                  </a:cubicBezTo>
                  <a:close/>
                </a:path>
              </a:pathLst>
            </a:custGeom>
            <a:solidFill>
              <a:schemeClr val="dk1"/>
            </a:solidFill>
            <a:ln w="0">
              <a:noFill/>
            </a:ln>
          </p:spPr>
          <p:style>
            <a:lnRef idx="0"/>
            <a:fillRef idx="0"/>
            <a:effectRef idx="0"/>
            <a:fontRef idx="minor"/>
          </p:style>
        </p:sp>
        <p:sp>
          <p:nvSpPr>
            <p:cNvPr id="1026" name="Google Shape;988;p34"/>
            <p:cNvSpPr/>
            <p:nvPr/>
          </p:nvSpPr>
          <p:spPr>
            <a:xfrm>
              <a:off x="3721680" y="1695600"/>
              <a:ext cx="36720" cy="61920"/>
            </a:xfrm>
            <a:custGeom>
              <a:avLst/>
              <a:gdLst/>
              <a:ahLst/>
              <a:rect l="l" t="t" r="r" b="b"/>
              <a:pathLst>
                <a:path w="1504" h="2526">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7" y="0"/>
                    <a:pt x="0" y="337"/>
                    <a:pt x="0" y="752"/>
                  </a:cubicBezTo>
                  <a:lnTo>
                    <a:pt x="0" y="1775"/>
                  </a:lnTo>
                  <a:cubicBezTo>
                    <a:pt x="0" y="2189"/>
                    <a:pt x="337" y="2525"/>
                    <a:pt x="752" y="2525"/>
                  </a:cubicBezTo>
                  <a:cubicBezTo>
                    <a:pt x="1167" y="2525"/>
                    <a:pt x="1504" y="2189"/>
                    <a:pt x="1504" y="1775"/>
                  </a:cubicBezTo>
                  <a:lnTo>
                    <a:pt x="1504" y="752"/>
                  </a:lnTo>
                  <a:cubicBezTo>
                    <a:pt x="1504" y="337"/>
                    <a:pt x="1167" y="0"/>
                    <a:pt x="752" y="0"/>
                  </a:cubicBezTo>
                  <a:close/>
                </a:path>
              </a:pathLst>
            </a:custGeom>
            <a:solidFill>
              <a:schemeClr val="dk1"/>
            </a:solidFill>
            <a:ln w="0">
              <a:noFill/>
            </a:ln>
          </p:spPr>
          <p:style>
            <a:lnRef idx="0"/>
            <a:fillRef idx="0"/>
            <a:effectRef idx="0"/>
            <a:fontRef idx="minor"/>
          </p:style>
        </p:sp>
        <p:sp>
          <p:nvSpPr>
            <p:cNvPr id="1027" name="Google Shape;989;p34"/>
            <p:cNvSpPr/>
            <p:nvPr/>
          </p:nvSpPr>
          <p:spPr>
            <a:xfrm>
              <a:off x="3676680" y="1695600"/>
              <a:ext cx="36720" cy="61920"/>
            </a:xfrm>
            <a:custGeom>
              <a:avLst/>
              <a:gdLst/>
              <a:ahLst/>
              <a:rect l="l" t="t" r="r" b="b"/>
              <a:pathLst>
                <a:path w="1505" h="2526">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8" y="0"/>
                    <a:pt x="1" y="337"/>
                    <a:pt x="1" y="752"/>
                  </a:cubicBezTo>
                  <a:lnTo>
                    <a:pt x="1" y="1775"/>
                  </a:lnTo>
                  <a:cubicBezTo>
                    <a:pt x="1" y="2189"/>
                    <a:pt x="338" y="2525"/>
                    <a:pt x="752" y="2525"/>
                  </a:cubicBezTo>
                  <a:cubicBezTo>
                    <a:pt x="1167" y="2525"/>
                    <a:pt x="1504" y="2189"/>
                    <a:pt x="1504" y="1775"/>
                  </a:cubicBezTo>
                  <a:lnTo>
                    <a:pt x="1504" y="752"/>
                  </a:lnTo>
                  <a:cubicBezTo>
                    <a:pt x="1504" y="337"/>
                    <a:pt x="1166" y="0"/>
                    <a:pt x="752" y="0"/>
                  </a:cubicBezTo>
                  <a:close/>
                </a:path>
              </a:pathLst>
            </a:custGeom>
            <a:solidFill>
              <a:schemeClr val="dk1"/>
            </a:solidFill>
            <a:ln w="0">
              <a:noFill/>
            </a:ln>
          </p:spPr>
          <p:style>
            <a:lnRef idx="0"/>
            <a:fillRef idx="0"/>
            <a:effectRef idx="0"/>
            <a:fontRef idx="minor"/>
          </p:style>
        </p:sp>
        <p:sp>
          <p:nvSpPr>
            <p:cNvPr id="1028" name="Google Shape;990;p34"/>
            <p:cNvSpPr/>
            <p:nvPr/>
          </p:nvSpPr>
          <p:spPr>
            <a:xfrm>
              <a:off x="3416400" y="1597680"/>
              <a:ext cx="172800" cy="165240"/>
            </a:xfrm>
            <a:custGeom>
              <a:avLst/>
              <a:gdLst/>
              <a:ahLst/>
              <a:rect l="l" t="t" r="r" b="b"/>
              <a:pathLst>
                <a:path w="7009" h="6712">
                  <a:moveTo>
                    <a:pt x="5789" y="0"/>
                  </a:moveTo>
                  <a:cubicBezTo>
                    <a:pt x="5774" y="0"/>
                    <a:pt x="5758" y="1"/>
                    <a:pt x="5742" y="2"/>
                  </a:cubicBezTo>
                  <a:lnTo>
                    <a:pt x="4093" y="138"/>
                  </a:lnTo>
                  <a:cubicBezTo>
                    <a:pt x="3879" y="156"/>
                    <a:pt x="3698" y="282"/>
                    <a:pt x="3606" y="474"/>
                  </a:cubicBezTo>
                  <a:cubicBezTo>
                    <a:pt x="3514" y="668"/>
                    <a:pt x="3533" y="889"/>
                    <a:pt x="3654" y="1066"/>
                  </a:cubicBezTo>
                  <a:lnTo>
                    <a:pt x="4595" y="2425"/>
                  </a:lnTo>
                  <a:cubicBezTo>
                    <a:pt x="4708" y="2589"/>
                    <a:pt x="4887" y="2681"/>
                    <a:pt x="5083" y="2681"/>
                  </a:cubicBezTo>
                  <a:cubicBezTo>
                    <a:pt x="5099" y="2681"/>
                    <a:pt x="5115" y="2680"/>
                    <a:pt x="5131" y="2679"/>
                  </a:cubicBezTo>
                  <a:cubicBezTo>
                    <a:pt x="5255" y="2669"/>
                    <a:pt x="5368" y="2623"/>
                    <a:pt x="5459" y="2547"/>
                  </a:cubicBezTo>
                  <a:cubicBezTo>
                    <a:pt x="5531" y="2759"/>
                    <a:pt x="5567" y="2983"/>
                    <a:pt x="5567" y="3210"/>
                  </a:cubicBezTo>
                  <a:cubicBezTo>
                    <a:pt x="5567" y="4347"/>
                    <a:pt x="4641" y="5273"/>
                    <a:pt x="3504" y="5273"/>
                  </a:cubicBezTo>
                  <a:cubicBezTo>
                    <a:pt x="3085" y="5273"/>
                    <a:pt x="2684" y="5148"/>
                    <a:pt x="2340" y="4910"/>
                  </a:cubicBezTo>
                  <a:cubicBezTo>
                    <a:pt x="2298" y="4882"/>
                    <a:pt x="2251" y="4868"/>
                    <a:pt x="2204" y="4868"/>
                  </a:cubicBezTo>
                  <a:cubicBezTo>
                    <a:pt x="2127" y="4868"/>
                    <a:pt x="2052" y="4904"/>
                    <a:pt x="2005" y="4971"/>
                  </a:cubicBezTo>
                  <a:cubicBezTo>
                    <a:pt x="1930" y="5081"/>
                    <a:pt x="1958" y="5231"/>
                    <a:pt x="2066" y="5306"/>
                  </a:cubicBezTo>
                  <a:cubicBezTo>
                    <a:pt x="2491" y="5598"/>
                    <a:pt x="2988" y="5753"/>
                    <a:pt x="3504" y="5753"/>
                  </a:cubicBezTo>
                  <a:cubicBezTo>
                    <a:pt x="4907" y="5753"/>
                    <a:pt x="6048" y="4612"/>
                    <a:pt x="6048" y="3210"/>
                  </a:cubicBezTo>
                  <a:cubicBezTo>
                    <a:pt x="6048" y="2756"/>
                    <a:pt x="5927" y="2311"/>
                    <a:pt x="5698" y="1923"/>
                  </a:cubicBezTo>
                  <a:cubicBezTo>
                    <a:pt x="5655" y="1849"/>
                    <a:pt x="5576" y="1805"/>
                    <a:pt x="5491" y="1805"/>
                  </a:cubicBezTo>
                  <a:cubicBezTo>
                    <a:pt x="5488" y="1805"/>
                    <a:pt x="5484" y="1805"/>
                    <a:pt x="5480" y="1805"/>
                  </a:cubicBezTo>
                  <a:cubicBezTo>
                    <a:pt x="5392" y="1809"/>
                    <a:pt x="5312" y="1861"/>
                    <a:pt x="5274" y="1942"/>
                  </a:cubicBezTo>
                  <a:lnTo>
                    <a:pt x="5183" y="2136"/>
                  </a:lnTo>
                  <a:cubicBezTo>
                    <a:pt x="5159" y="2187"/>
                    <a:pt x="5116" y="2197"/>
                    <a:pt x="5091" y="2200"/>
                  </a:cubicBezTo>
                  <a:cubicBezTo>
                    <a:pt x="5087" y="2200"/>
                    <a:pt x="5083" y="2200"/>
                    <a:pt x="5078" y="2200"/>
                  </a:cubicBezTo>
                  <a:cubicBezTo>
                    <a:pt x="5053" y="2200"/>
                    <a:pt x="5017" y="2191"/>
                    <a:pt x="4990" y="2151"/>
                  </a:cubicBezTo>
                  <a:lnTo>
                    <a:pt x="4048" y="791"/>
                  </a:lnTo>
                  <a:cubicBezTo>
                    <a:pt x="4017" y="745"/>
                    <a:pt x="4030" y="702"/>
                    <a:pt x="4040" y="679"/>
                  </a:cubicBezTo>
                  <a:cubicBezTo>
                    <a:pt x="4050" y="658"/>
                    <a:pt x="4076" y="621"/>
                    <a:pt x="4132" y="616"/>
                  </a:cubicBezTo>
                  <a:lnTo>
                    <a:pt x="5779" y="480"/>
                  </a:lnTo>
                  <a:cubicBezTo>
                    <a:pt x="5783" y="479"/>
                    <a:pt x="5787" y="479"/>
                    <a:pt x="5791" y="479"/>
                  </a:cubicBezTo>
                  <a:cubicBezTo>
                    <a:pt x="5839" y="479"/>
                    <a:pt x="5868" y="510"/>
                    <a:pt x="5881" y="528"/>
                  </a:cubicBezTo>
                  <a:cubicBezTo>
                    <a:pt x="5892" y="543"/>
                    <a:pt x="5916" y="586"/>
                    <a:pt x="5890" y="638"/>
                  </a:cubicBezTo>
                  <a:lnTo>
                    <a:pt x="5742" y="954"/>
                  </a:lnTo>
                  <a:cubicBezTo>
                    <a:pt x="5701" y="1041"/>
                    <a:pt x="5714" y="1143"/>
                    <a:pt x="5778" y="1215"/>
                  </a:cubicBezTo>
                  <a:cubicBezTo>
                    <a:pt x="6269" y="1772"/>
                    <a:pt x="6527" y="2461"/>
                    <a:pt x="6527" y="3208"/>
                  </a:cubicBezTo>
                  <a:cubicBezTo>
                    <a:pt x="6527" y="4874"/>
                    <a:pt x="5171" y="6230"/>
                    <a:pt x="3504" y="6230"/>
                  </a:cubicBezTo>
                  <a:cubicBezTo>
                    <a:pt x="1837" y="6230"/>
                    <a:pt x="481" y="4874"/>
                    <a:pt x="481" y="3208"/>
                  </a:cubicBezTo>
                  <a:cubicBezTo>
                    <a:pt x="481" y="3075"/>
                    <a:pt x="589" y="2967"/>
                    <a:pt x="722" y="2967"/>
                  </a:cubicBezTo>
                  <a:cubicBezTo>
                    <a:pt x="853" y="2967"/>
                    <a:pt x="963" y="3074"/>
                    <a:pt x="963" y="3208"/>
                  </a:cubicBezTo>
                  <a:cubicBezTo>
                    <a:pt x="963" y="3616"/>
                    <a:pt x="1062" y="4023"/>
                    <a:pt x="1251" y="4382"/>
                  </a:cubicBezTo>
                  <a:cubicBezTo>
                    <a:pt x="1294" y="4465"/>
                    <a:pt x="1377" y="4511"/>
                    <a:pt x="1463" y="4511"/>
                  </a:cubicBezTo>
                  <a:cubicBezTo>
                    <a:pt x="1501" y="4511"/>
                    <a:pt x="1539" y="4502"/>
                    <a:pt x="1574" y="4484"/>
                  </a:cubicBezTo>
                  <a:cubicBezTo>
                    <a:pt x="1692" y="4422"/>
                    <a:pt x="1737" y="4278"/>
                    <a:pt x="1676" y="4160"/>
                  </a:cubicBezTo>
                  <a:cubicBezTo>
                    <a:pt x="1521" y="3864"/>
                    <a:pt x="1442" y="3545"/>
                    <a:pt x="1442" y="3208"/>
                  </a:cubicBezTo>
                  <a:cubicBezTo>
                    <a:pt x="1442" y="2810"/>
                    <a:pt x="1120" y="2486"/>
                    <a:pt x="722" y="2486"/>
                  </a:cubicBezTo>
                  <a:cubicBezTo>
                    <a:pt x="325" y="2486"/>
                    <a:pt x="1" y="2809"/>
                    <a:pt x="1" y="3208"/>
                  </a:cubicBezTo>
                  <a:cubicBezTo>
                    <a:pt x="1" y="5139"/>
                    <a:pt x="1572" y="6712"/>
                    <a:pt x="3504" y="6712"/>
                  </a:cubicBezTo>
                  <a:cubicBezTo>
                    <a:pt x="5436" y="6712"/>
                    <a:pt x="7009" y="5139"/>
                    <a:pt x="7009" y="3208"/>
                  </a:cubicBezTo>
                  <a:cubicBezTo>
                    <a:pt x="7009" y="2410"/>
                    <a:pt x="6737" y="1639"/>
                    <a:pt x="6243" y="1021"/>
                  </a:cubicBezTo>
                  <a:lnTo>
                    <a:pt x="6325" y="846"/>
                  </a:lnTo>
                  <a:cubicBezTo>
                    <a:pt x="6418" y="653"/>
                    <a:pt x="6398" y="431"/>
                    <a:pt x="6276" y="256"/>
                  </a:cubicBezTo>
                  <a:cubicBezTo>
                    <a:pt x="6165" y="92"/>
                    <a:pt x="5984" y="0"/>
                    <a:pt x="5789" y="0"/>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9"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1030" name="Google Shape;996;p35"/>
          <p:cNvGrpSpPr/>
          <p:nvPr/>
        </p:nvGrpSpPr>
        <p:grpSpPr>
          <a:xfrm>
            <a:off x="870120" y="2266560"/>
            <a:ext cx="2208600" cy="935280"/>
            <a:chOff x="870120" y="2266560"/>
            <a:chExt cx="2208600" cy="935280"/>
          </a:xfrm>
        </p:grpSpPr>
        <p:sp>
          <p:nvSpPr>
            <p:cNvPr id="1031" name="Google Shape;997;p35"/>
            <p:cNvSpPr/>
            <p:nvPr/>
          </p:nvSpPr>
          <p:spPr>
            <a:xfrm>
              <a:off x="870120" y="2266560"/>
              <a:ext cx="22086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Preparation</a:t>
              </a:r>
              <a:endParaRPr b="0" lang="en-IN" sz="2200" spc="-1" strike="noStrike">
                <a:latin typeface="Arial"/>
              </a:endParaRPr>
            </a:p>
          </p:txBody>
        </p:sp>
        <p:sp>
          <p:nvSpPr>
            <p:cNvPr id="1032" name="Google Shape;998;p35"/>
            <p:cNvSpPr/>
            <p:nvPr/>
          </p:nvSpPr>
          <p:spPr>
            <a:xfrm>
              <a:off x="870120" y="2653560"/>
              <a:ext cx="22086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grpSp>
        <p:nvGrpSpPr>
          <p:cNvPr id="1033" name="Google Shape;999;p35"/>
          <p:cNvGrpSpPr/>
          <p:nvPr/>
        </p:nvGrpSpPr>
        <p:grpSpPr>
          <a:xfrm>
            <a:off x="6064920" y="2266560"/>
            <a:ext cx="2208600" cy="935280"/>
            <a:chOff x="6064920" y="2266560"/>
            <a:chExt cx="2208600" cy="935280"/>
          </a:xfrm>
        </p:grpSpPr>
        <p:sp>
          <p:nvSpPr>
            <p:cNvPr id="1034" name="Google Shape;1000;p35"/>
            <p:cNvSpPr/>
            <p:nvPr/>
          </p:nvSpPr>
          <p:spPr>
            <a:xfrm>
              <a:off x="6064920" y="2266560"/>
              <a:ext cx="22086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Facilitation</a:t>
              </a:r>
              <a:endParaRPr b="0" lang="en-IN" sz="2200" spc="-1" strike="noStrike">
                <a:latin typeface="Arial"/>
              </a:endParaRPr>
            </a:p>
          </p:txBody>
        </p:sp>
        <p:sp>
          <p:nvSpPr>
            <p:cNvPr id="1035" name="Google Shape;1001;p35"/>
            <p:cNvSpPr/>
            <p:nvPr/>
          </p:nvSpPr>
          <p:spPr>
            <a:xfrm>
              <a:off x="6064920" y="2653560"/>
              <a:ext cx="22086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Despite being red, Mars is very cold</a:t>
              </a:r>
              <a:endParaRPr b="0" lang="en-IN" sz="1200" spc="-1" strike="noStrike">
                <a:latin typeface="Arial"/>
              </a:endParaRPr>
            </a:p>
          </p:txBody>
        </p:sp>
      </p:grpSp>
      <p:grpSp>
        <p:nvGrpSpPr>
          <p:cNvPr id="1036" name="Google Shape;1002;p35"/>
          <p:cNvGrpSpPr/>
          <p:nvPr/>
        </p:nvGrpSpPr>
        <p:grpSpPr>
          <a:xfrm>
            <a:off x="3467520" y="3604680"/>
            <a:ext cx="2208600" cy="935280"/>
            <a:chOff x="3467520" y="3604680"/>
            <a:chExt cx="2208600" cy="935280"/>
          </a:xfrm>
        </p:grpSpPr>
        <p:sp>
          <p:nvSpPr>
            <p:cNvPr id="1037" name="Google Shape;1003;p35"/>
            <p:cNvSpPr/>
            <p:nvPr/>
          </p:nvSpPr>
          <p:spPr>
            <a:xfrm>
              <a:off x="3467520" y="3604680"/>
              <a:ext cx="22086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Follow through</a:t>
              </a:r>
              <a:endParaRPr b="0" lang="en-IN" sz="2200" spc="-1" strike="noStrike">
                <a:latin typeface="Arial"/>
              </a:endParaRPr>
            </a:p>
          </p:txBody>
        </p:sp>
        <p:sp>
          <p:nvSpPr>
            <p:cNvPr id="1038" name="Google Shape;1004;p35"/>
            <p:cNvSpPr/>
            <p:nvPr/>
          </p:nvSpPr>
          <p:spPr>
            <a:xfrm>
              <a:off x="3467520" y="3991680"/>
              <a:ext cx="22086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Earth is the third planet from the Sun</a:t>
              </a:r>
              <a:endParaRPr b="0" lang="en-IN" sz="1200" spc="-1" strike="noStrike">
                <a:latin typeface="Arial"/>
              </a:endParaRPr>
            </a:p>
          </p:txBody>
        </p:sp>
      </p:grpSp>
      <p:sp>
        <p:nvSpPr>
          <p:cNvPr id="1039" name="Google Shape;1005;p35"/>
          <p:cNvSpPr/>
          <p:nvPr/>
        </p:nvSpPr>
        <p:spPr>
          <a:xfrm flipH="1" rot="16200000">
            <a:off x="2404800" y="2770920"/>
            <a:ext cx="630720" cy="1492920"/>
          </a:xfrm>
          <a:prstGeom prst="bentConnector2">
            <a:avLst/>
          </a:prstGeom>
          <a:noFill/>
          <a:ln w="9525">
            <a:solidFill>
              <a:srgbClr val="ffffff"/>
            </a:solidFill>
            <a:round/>
          </a:ln>
        </p:spPr>
        <p:style>
          <a:lnRef idx="0"/>
          <a:fillRef idx="0"/>
          <a:effectRef idx="0"/>
          <a:fontRef idx="minor"/>
        </p:style>
      </p:sp>
      <p:sp>
        <p:nvSpPr>
          <p:cNvPr id="1040" name="Google Shape;1006;p35"/>
          <p:cNvSpPr/>
          <p:nvPr/>
        </p:nvSpPr>
        <p:spPr>
          <a:xfrm rot="5400000">
            <a:off x="6107400" y="2770920"/>
            <a:ext cx="630720" cy="1492920"/>
          </a:xfrm>
          <a:prstGeom prst="bentConnector2">
            <a:avLst/>
          </a:prstGeom>
          <a:noFill/>
          <a:ln w="9525">
            <a:solidFill>
              <a:srgbClr val="ffffff"/>
            </a:solidFill>
            <a:round/>
          </a:ln>
        </p:spPr>
        <p:style>
          <a:lnRef idx="0"/>
          <a:fillRef idx="0"/>
          <a:effectRef idx="0"/>
          <a:fontRef idx="minor"/>
        </p:style>
      </p:sp>
      <p:sp>
        <p:nvSpPr>
          <p:cNvPr id="1041" name="Google Shape;1007;p35"/>
          <p:cNvSpPr/>
          <p:nvPr/>
        </p:nvSpPr>
        <p:spPr>
          <a:xfrm>
            <a:off x="3465720" y="2112120"/>
            <a:ext cx="221256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Brainstorming</a:t>
            </a:r>
            <a:endParaRPr b="0" lang="en-IN" sz="2200" spc="-1" strike="noStrike">
              <a:latin typeface="Arial"/>
            </a:endParaRPr>
          </a:p>
        </p:txBody>
      </p:sp>
      <p:sp>
        <p:nvSpPr>
          <p:cNvPr id="1042" name="Google Shape;1008;p35"/>
          <p:cNvSpPr/>
          <p:nvPr/>
        </p:nvSpPr>
        <p:spPr>
          <a:xfrm rot="10800000">
            <a:off x="4571640" y="2569680"/>
            <a:ext cx="360" cy="10350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043" name="Google Shape;1009;p35"/>
          <p:cNvSpPr/>
          <p:nvPr/>
        </p:nvSpPr>
        <p:spPr>
          <a:xfrm>
            <a:off x="4322520" y="1473120"/>
            <a:ext cx="498240" cy="498240"/>
          </a:xfrm>
          <a:prstGeom prst="rect">
            <a:avLst/>
          </a:prstGeom>
          <a:noFill/>
          <a:ln w="9525">
            <a:solidFill>
              <a:srgbClr val="ffffff"/>
            </a:solidFill>
            <a:round/>
          </a:ln>
        </p:spPr>
        <p:style>
          <a:lnRef idx="0"/>
          <a:fillRef idx="0"/>
          <a:effectRef idx="0"/>
          <a:fontRef idx="minor"/>
        </p:style>
      </p:sp>
      <p:sp>
        <p:nvSpPr>
          <p:cNvPr id="1044" name="Google Shape;1010;p35"/>
          <p:cNvSpPr/>
          <p:nvPr/>
        </p:nvSpPr>
        <p:spPr>
          <a:xfrm>
            <a:off x="4572000" y="1971720"/>
            <a:ext cx="360" cy="1404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grpSp>
        <p:nvGrpSpPr>
          <p:cNvPr id="1045" name="Google Shape;1011;p35"/>
          <p:cNvGrpSpPr/>
          <p:nvPr/>
        </p:nvGrpSpPr>
        <p:grpSpPr>
          <a:xfrm>
            <a:off x="4362120" y="1512720"/>
            <a:ext cx="419040" cy="419040"/>
            <a:chOff x="4362120" y="1512720"/>
            <a:chExt cx="419040" cy="419040"/>
          </a:xfrm>
        </p:grpSpPr>
        <p:sp>
          <p:nvSpPr>
            <p:cNvPr id="1046" name="Google Shape;1012;p35"/>
            <p:cNvSpPr/>
            <p:nvPr/>
          </p:nvSpPr>
          <p:spPr>
            <a:xfrm>
              <a:off x="4403520" y="1649160"/>
              <a:ext cx="13680" cy="11880"/>
            </a:xfrm>
            <a:custGeom>
              <a:avLst/>
              <a:gdLst/>
              <a:ahLst/>
              <a:rect l="l" t="t" r="r" b="b"/>
              <a:pathLst>
                <a:path w="546" h="482">
                  <a:moveTo>
                    <a:pt x="273" y="1"/>
                  </a:moveTo>
                  <a:cubicBezTo>
                    <a:pt x="179" y="1"/>
                    <a:pt x="90" y="56"/>
                    <a:pt x="51" y="148"/>
                  </a:cubicBezTo>
                  <a:cubicBezTo>
                    <a:pt x="1" y="271"/>
                    <a:pt x="58" y="412"/>
                    <a:pt x="181" y="462"/>
                  </a:cubicBezTo>
                  <a:cubicBezTo>
                    <a:pt x="212" y="475"/>
                    <a:pt x="243" y="481"/>
                    <a:pt x="273" y="481"/>
                  </a:cubicBezTo>
                  <a:cubicBezTo>
                    <a:pt x="368" y="481"/>
                    <a:pt x="456" y="425"/>
                    <a:pt x="495" y="333"/>
                  </a:cubicBezTo>
                  <a:cubicBezTo>
                    <a:pt x="546" y="210"/>
                    <a:pt x="486" y="70"/>
                    <a:pt x="365" y="19"/>
                  </a:cubicBezTo>
                  <a:cubicBezTo>
                    <a:pt x="335" y="7"/>
                    <a:pt x="304" y="1"/>
                    <a:pt x="273" y="1"/>
                  </a:cubicBezTo>
                  <a:close/>
                </a:path>
              </a:pathLst>
            </a:custGeom>
            <a:solidFill>
              <a:schemeClr val="dk1"/>
            </a:solidFill>
            <a:ln w="0">
              <a:noFill/>
            </a:ln>
          </p:spPr>
          <p:style>
            <a:lnRef idx="0"/>
            <a:fillRef idx="0"/>
            <a:effectRef idx="0"/>
            <a:fontRef idx="minor"/>
          </p:style>
        </p:sp>
        <p:sp>
          <p:nvSpPr>
            <p:cNvPr id="1047" name="Google Shape;1013;p35"/>
            <p:cNvSpPr/>
            <p:nvPr/>
          </p:nvSpPr>
          <p:spPr>
            <a:xfrm>
              <a:off x="4498200" y="1554480"/>
              <a:ext cx="13680" cy="11880"/>
            </a:xfrm>
            <a:custGeom>
              <a:avLst/>
              <a:gdLst/>
              <a:ahLst/>
              <a:rect l="l" t="t" r="r" b="b"/>
              <a:pathLst>
                <a:path w="546" h="481">
                  <a:moveTo>
                    <a:pt x="273" y="0"/>
                  </a:moveTo>
                  <a:cubicBezTo>
                    <a:pt x="243" y="0"/>
                    <a:pt x="212" y="6"/>
                    <a:pt x="182" y="18"/>
                  </a:cubicBezTo>
                  <a:cubicBezTo>
                    <a:pt x="59" y="69"/>
                    <a:pt x="1" y="209"/>
                    <a:pt x="51" y="332"/>
                  </a:cubicBezTo>
                  <a:cubicBezTo>
                    <a:pt x="89" y="425"/>
                    <a:pt x="179" y="480"/>
                    <a:pt x="272" y="480"/>
                  </a:cubicBezTo>
                  <a:cubicBezTo>
                    <a:pt x="303" y="480"/>
                    <a:pt x="334" y="474"/>
                    <a:pt x="364" y="463"/>
                  </a:cubicBezTo>
                  <a:cubicBezTo>
                    <a:pt x="487" y="412"/>
                    <a:pt x="546" y="270"/>
                    <a:pt x="496" y="149"/>
                  </a:cubicBezTo>
                  <a:cubicBezTo>
                    <a:pt x="457" y="56"/>
                    <a:pt x="368" y="0"/>
                    <a:pt x="273" y="0"/>
                  </a:cubicBezTo>
                  <a:close/>
                </a:path>
              </a:pathLst>
            </a:custGeom>
            <a:solidFill>
              <a:schemeClr val="dk1"/>
            </a:solidFill>
            <a:ln w="0">
              <a:noFill/>
            </a:ln>
          </p:spPr>
          <p:style>
            <a:lnRef idx="0"/>
            <a:fillRef idx="0"/>
            <a:effectRef idx="0"/>
            <a:fontRef idx="minor"/>
          </p:style>
        </p:sp>
        <p:sp>
          <p:nvSpPr>
            <p:cNvPr id="1048" name="Google Shape;1014;p35"/>
            <p:cNvSpPr/>
            <p:nvPr/>
          </p:nvSpPr>
          <p:spPr>
            <a:xfrm>
              <a:off x="4632120" y="1554840"/>
              <a:ext cx="13680" cy="11880"/>
            </a:xfrm>
            <a:custGeom>
              <a:avLst/>
              <a:gdLst/>
              <a:ahLst/>
              <a:rect l="l" t="t" r="r" b="b"/>
              <a:pathLst>
                <a:path w="547" h="482">
                  <a:moveTo>
                    <a:pt x="272" y="1"/>
                  </a:moveTo>
                  <a:cubicBezTo>
                    <a:pt x="178" y="1"/>
                    <a:pt x="89" y="56"/>
                    <a:pt x="51" y="148"/>
                  </a:cubicBezTo>
                  <a:cubicBezTo>
                    <a:pt x="0" y="271"/>
                    <a:pt x="58" y="411"/>
                    <a:pt x="181" y="462"/>
                  </a:cubicBezTo>
                  <a:cubicBezTo>
                    <a:pt x="211" y="475"/>
                    <a:pt x="242" y="481"/>
                    <a:pt x="273" y="481"/>
                  </a:cubicBezTo>
                  <a:cubicBezTo>
                    <a:pt x="368" y="481"/>
                    <a:pt x="456" y="425"/>
                    <a:pt x="495" y="333"/>
                  </a:cubicBezTo>
                  <a:cubicBezTo>
                    <a:pt x="546" y="210"/>
                    <a:pt x="487" y="71"/>
                    <a:pt x="365" y="19"/>
                  </a:cubicBezTo>
                  <a:cubicBezTo>
                    <a:pt x="334" y="7"/>
                    <a:pt x="303" y="1"/>
                    <a:pt x="272" y="1"/>
                  </a:cubicBezTo>
                  <a:close/>
                </a:path>
              </a:pathLst>
            </a:custGeom>
            <a:solidFill>
              <a:schemeClr val="dk1"/>
            </a:solidFill>
            <a:ln w="0">
              <a:noFill/>
            </a:ln>
          </p:spPr>
          <p:style>
            <a:lnRef idx="0"/>
            <a:fillRef idx="0"/>
            <a:effectRef idx="0"/>
            <a:fontRef idx="minor"/>
          </p:style>
        </p:sp>
        <p:sp>
          <p:nvSpPr>
            <p:cNvPr id="1049" name="Google Shape;1015;p35"/>
            <p:cNvSpPr/>
            <p:nvPr/>
          </p:nvSpPr>
          <p:spPr>
            <a:xfrm>
              <a:off x="4403520" y="1782720"/>
              <a:ext cx="13680" cy="11880"/>
            </a:xfrm>
            <a:custGeom>
              <a:avLst/>
              <a:gdLst/>
              <a:ahLst/>
              <a:rect l="l" t="t" r="r" b="b"/>
              <a:pathLst>
                <a:path w="546" h="481">
                  <a:moveTo>
                    <a:pt x="273" y="0"/>
                  </a:moveTo>
                  <a:cubicBezTo>
                    <a:pt x="242" y="0"/>
                    <a:pt x="212" y="6"/>
                    <a:pt x="182" y="18"/>
                  </a:cubicBezTo>
                  <a:cubicBezTo>
                    <a:pt x="59" y="69"/>
                    <a:pt x="1" y="208"/>
                    <a:pt x="51" y="332"/>
                  </a:cubicBezTo>
                  <a:cubicBezTo>
                    <a:pt x="90" y="424"/>
                    <a:pt x="179" y="481"/>
                    <a:pt x="273" y="481"/>
                  </a:cubicBezTo>
                  <a:cubicBezTo>
                    <a:pt x="304" y="481"/>
                    <a:pt x="335" y="473"/>
                    <a:pt x="365" y="462"/>
                  </a:cubicBezTo>
                  <a:cubicBezTo>
                    <a:pt x="487" y="412"/>
                    <a:pt x="546" y="272"/>
                    <a:pt x="495" y="149"/>
                  </a:cubicBezTo>
                  <a:cubicBezTo>
                    <a:pt x="457" y="56"/>
                    <a:pt x="367" y="0"/>
                    <a:pt x="273" y="0"/>
                  </a:cubicBezTo>
                  <a:close/>
                </a:path>
              </a:pathLst>
            </a:custGeom>
            <a:solidFill>
              <a:schemeClr val="dk1"/>
            </a:solidFill>
            <a:ln w="0">
              <a:noFill/>
            </a:ln>
          </p:spPr>
          <p:style>
            <a:lnRef idx="0"/>
            <a:fillRef idx="0"/>
            <a:effectRef idx="0"/>
            <a:fontRef idx="minor"/>
          </p:style>
        </p:sp>
        <p:sp>
          <p:nvSpPr>
            <p:cNvPr id="1050" name="Google Shape;1016;p35"/>
            <p:cNvSpPr/>
            <p:nvPr/>
          </p:nvSpPr>
          <p:spPr>
            <a:xfrm>
              <a:off x="4726440" y="1649160"/>
              <a:ext cx="13680" cy="11880"/>
            </a:xfrm>
            <a:custGeom>
              <a:avLst/>
              <a:gdLst/>
              <a:ahLst/>
              <a:rect l="l" t="t" r="r" b="b"/>
              <a:pathLst>
                <a:path w="546" h="481">
                  <a:moveTo>
                    <a:pt x="273" y="0"/>
                  </a:moveTo>
                  <a:cubicBezTo>
                    <a:pt x="243" y="0"/>
                    <a:pt x="212" y="6"/>
                    <a:pt x="182" y="18"/>
                  </a:cubicBezTo>
                  <a:cubicBezTo>
                    <a:pt x="59" y="70"/>
                    <a:pt x="0" y="210"/>
                    <a:pt x="51" y="332"/>
                  </a:cubicBezTo>
                  <a:cubicBezTo>
                    <a:pt x="89" y="424"/>
                    <a:pt x="179" y="480"/>
                    <a:pt x="273" y="480"/>
                  </a:cubicBezTo>
                  <a:cubicBezTo>
                    <a:pt x="303" y="480"/>
                    <a:pt x="334" y="474"/>
                    <a:pt x="365" y="463"/>
                  </a:cubicBezTo>
                  <a:cubicBezTo>
                    <a:pt x="488" y="412"/>
                    <a:pt x="545" y="271"/>
                    <a:pt x="496" y="148"/>
                  </a:cubicBezTo>
                  <a:cubicBezTo>
                    <a:pt x="457" y="56"/>
                    <a:pt x="368" y="0"/>
                    <a:pt x="273" y="0"/>
                  </a:cubicBezTo>
                  <a:close/>
                </a:path>
              </a:pathLst>
            </a:custGeom>
            <a:solidFill>
              <a:schemeClr val="dk1"/>
            </a:solidFill>
            <a:ln w="0">
              <a:noFill/>
            </a:ln>
          </p:spPr>
          <p:style>
            <a:lnRef idx="0"/>
            <a:fillRef idx="0"/>
            <a:effectRef idx="0"/>
            <a:fontRef idx="minor"/>
          </p:style>
        </p:sp>
        <p:sp>
          <p:nvSpPr>
            <p:cNvPr id="1051" name="Google Shape;1017;p35"/>
            <p:cNvSpPr/>
            <p:nvPr/>
          </p:nvSpPr>
          <p:spPr>
            <a:xfrm>
              <a:off x="4497840" y="1877760"/>
              <a:ext cx="13680" cy="11880"/>
            </a:xfrm>
            <a:custGeom>
              <a:avLst/>
              <a:gdLst/>
              <a:ahLst/>
              <a:rect l="l" t="t" r="r" b="b"/>
              <a:pathLst>
                <a:path w="547" h="481">
                  <a:moveTo>
                    <a:pt x="273" y="0"/>
                  </a:moveTo>
                  <a:cubicBezTo>
                    <a:pt x="179" y="0"/>
                    <a:pt x="90" y="55"/>
                    <a:pt x="52" y="148"/>
                  </a:cubicBezTo>
                  <a:cubicBezTo>
                    <a:pt x="0" y="271"/>
                    <a:pt x="60" y="410"/>
                    <a:pt x="182" y="461"/>
                  </a:cubicBezTo>
                  <a:cubicBezTo>
                    <a:pt x="213" y="475"/>
                    <a:pt x="243" y="481"/>
                    <a:pt x="274" y="481"/>
                  </a:cubicBezTo>
                  <a:cubicBezTo>
                    <a:pt x="368" y="481"/>
                    <a:pt x="456" y="424"/>
                    <a:pt x="495" y="332"/>
                  </a:cubicBezTo>
                  <a:cubicBezTo>
                    <a:pt x="546" y="209"/>
                    <a:pt x="488" y="70"/>
                    <a:pt x="366" y="19"/>
                  </a:cubicBezTo>
                  <a:cubicBezTo>
                    <a:pt x="336" y="6"/>
                    <a:pt x="304" y="0"/>
                    <a:pt x="273" y="0"/>
                  </a:cubicBezTo>
                  <a:close/>
                </a:path>
              </a:pathLst>
            </a:custGeom>
            <a:solidFill>
              <a:schemeClr val="dk1"/>
            </a:solidFill>
            <a:ln w="0">
              <a:noFill/>
            </a:ln>
          </p:spPr>
          <p:style>
            <a:lnRef idx="0"/>
            <a:fillRef idx="0"/>
            <a:effectRef idx="0"/>
            <a:fontRef idx="minor"/>
          </p:style>
        </p:sp>
        <p:sp>
          <p:nvSpPr>
            <p:cNvPr id="1052" name="Google Shape;1018;p35"/>
            <p:cNvSpPr/>
            <p:nvPr/>
          </p:nvSpPr>
          <p:spPr>
            <a:xfrm>
              <a:off x="4726440" y="1783440"/>
              <a:ext cx="13680" cy="11880"/>
            </a:xfrm>
            <a:custGeom>
              <a:avLst/>
              <a:gdLst/>
              <a:ahLst/>
              <a:rect l="l" t="t" r="r" b="b"/>
              <a:pathLst>
                <a:path w="546" h="482">
                  <a:moveTo>
                    <a:pt x="272" y="0"/>
                  </a:moveTo>
                  <a:cubicBezTo>
                    <a:pt x="178" y="0"/>
                    <a:pt x="90" y="56"/>
                    <a:pt x="51" y="148"/>
                  </a:cubicBezTo>
                  <a:cubicBezTo>
                    <a:pt x="0" y="271"/>
                    <a:pt x="57" y="411"/>
                    <a:pt x="180" y="462"/>
                  </a:cubicBezTo>
                  <a:cubicBezTo>
                    <a:pt x="211" y="475"/>
                    <a:pt x="242" y="481"/>
                    <a:pt x="273" y="481"/>
                  </a:cubicBezTo>
                  <a:cubicBezTo>
                    <a:pt x="368" y="481"/>
                    <a:pt x="456" y="426"/>
                    <a:pt x="494" y="334"/>
                  </a:cubicBezTo>
                  <a:cubicBezTo>
                    <a:pt x="545" y="211"/>
                    <a:pt x="487" y="70"/>
                    <a:pt x="365" y="19"/>
                  </a:cubicBezTo>
                  <a:cubicBezTo>
                    <a:pt x="334" y="6"/>
                    <a:pt x="303" y="0"/>
                    <a:pt x="272" y="0"/>
                  </a:cubicBezTo>
                  <a:close/>
                </a:path>
              </a:pathLst>
            </a:custGeom>
            <a:solidFill>
              <a:schemeClr val="dk1"/>
            </a:solidFill>
            <a:ln w="0">
              <a:noFill/>
            </a:ln>
          </p:spPr>
          <p:style>
            <a:lnRef idx="0"/>
            <a:fillRef idx="0"/>
            <a:effectRef idx="0"/>
            <a:fontRef idx="minor"/>
          </p:style>
        </p:sp>
        <p:sp>
          <p:nvSpPr>
            <p:cNvPr id="1053" name="Google Shape;1019;p35"/>
            <p:cNvSpPr/>
            <p:nvPr/>
          </p:nvSpPr>
          <p:spPr>
            <a:xfrm>
              <a:off x="4631760" y="1877760"/>
              <a:ext cx="13680" cy="11880"/>
            </a:xfrm>
            <a:custGeom>
              <a:avLst/>
              <a:gdLst/>
              <a:ahLst/>
              <a:rect l="l" t="t" r="r" b="b"/>
              <a:pathLst>
                <a:path w="548" h="481">
                  <a:moveTo>
                    <a:pt x="274" y="1"/>
                  </a:moveTo>
                  <a:cubicBezTo>
                    <a:pt x="244" y="1"/>
                    <a:pt x="213" y="7"/>
                    <a:pt x="183" y="19"/>
                  </a:cubicBezTo>
                  <a:cubicBezTo>
                    <a:pt x="60" y="70"/>
                    <a:pt x="1" y="209"/>
                    <a:pt x="52" y="332"/>
                  </a:cubicBezTo>
                  <a:cubicBezTo>
                    <a:pt x="91" y="425"/>
                    <a:pt x="180" y="481"/>
                    <a:pt x="275" y="481"/>
                  </a:cubicBezTo>
                  <a:cubicBezTo>
                    <a:pt x="306" y="481"/>
                    <a:pt x="337" y="475"/>
                    <a:pt x="368" y="464"/>
                  </a:cubicBezTo>
                  <a:cubicBezTo>
                    <a:pt x="491" y="412"/>
                    <a:pt x="548" y="273"/>
                    <a:pt x="498" y="150"/>
                  </a:cubicBezTo>
                  <a:cubicBezTo>
                    <a:pt x="458" y="57"/>
                    <a:pt x="368" y="1"/>
                    <a:pt x="274" y="1"/>
                  </a:cubicBezTo>
                  <a:close/>
                </a:path>
              </a:pathLst>
            </a:custGeom>
            <a:solidFill>
              <a:schemeClr val="dk1"/>
            </a:solidFill>
            <a:ln w="0">
              <a:noFill/>
            </a:ln>
          </p:spPr>
          <p:style>
            <a:lnRef idx="0"/>
            <a:fillRef idx="0"/>
            <a:effectRef idx="0"/>
            <a:fontRef idx="minor"/>
          </p:style>
        </p:sp>
        <p:sp>
          <p:nvSpPr>
            <p:cNvPr id="1054" name="Google Shape;1020;p35"/>
            <p:cNvSpPr/>
            <p:nvPr/>
          </p:nvSpPr>
          <p:spPr>
            <a:xfrm>
              <a:off x="4362120" y="1512720"/>
              <a:ext cx="419040" cy="419040"/>
            </a:xfrm>
            <a:custGeom>
              <a:avLst/>
              <a:gdLst/>
              <a:ahLst/>
              <a:rect l="l" t="t" r="r" b="b"/>
              <a:pathLst>
                <a:path w="16397" h="16398">
                  <a:moveTo>
                    <a:pt x="8198" y="480"/>
                  </a:moveTo>
                  <a:cubicBezTo>
                    <a:pt x="8687" y="480"/>
                    <a:pt x="9084" y="877"/>
                    <a:pt x="9084" y="1365"/>
                  </a:cubicBezTo>
                  <a:cubicBezTo>
                    <a:pt x="9084" y="1853"/>
                    <a:pt x="8687" y="2249"/>
                    <a:pt x="8198" y="2249"/>
                  </a:cubicBezTo>
                  <a:cubicBezTo>
                    <a:pt x="7711" y="2249"/>
                    <a:pt x="7314" y="1853"/>
                    <a:pt x="7314" y="1365"/>
                  </a:cubicBezTo>
                  <a:cubicBezTo>
                    <a:pt x="7314" y="877"/>
                    <a:pt x="7711" y="480"/>
                    <a:pt x="8198" y="480"/>
                  </a:cubicBezTo>
                  <a:close/>
                  <a:moveTo>
                    <a:pt x="13030" y="2482"/>
                  </a:moveTo>
                  <a:cubicBezTo>
                    <a:pt x="13518" y="2482"/>
                    <a:pt x="13914" y="2878"/>
                    <a:pt x="13914" y="3366"/>
                  </a:cubicBezTo>
                  <a:cubicBezTo>
                    <a:pt x="13914" y="3855"/>
                    <a:pt x="13518" y="4251"/>
                    <a:pt x="13030" y="4251"/>
                  </a:cubicBezTo>
                  <a:cubicBezTo>
                    <a:pt x="12542" y="4251"/>
                    <a:pt x="12145" y="3855"/>
                    <a:pt x="12145" y="3366"/>
                  </a:cubicBezTo>
                  <a:cubicBezTo>
                    <a:pt x="12145" y="2878"/>
                    <a:pt x="12542" y="2482"/>
                    <a:pt x="13030" y="2482"/>
                  </a:cubicBezTo>
                  <a:close/>
                  <a:moveTo>
                    <a:pt x="7116" y="4804"/>
                  </a:moveTo>
                  <a:lnTo>
                    <a:pt x="7116" y="4804"/>
                  </a:lnTo>
                  <a:cubicBezTo>
                    <a:pt x="6989" y="4976"/>
                    <a:pt x="6871" y="5178"/>
                    <a:pt x="6766" y="5412"/>
                  </a:cubicBezTo>
                  <a:cubicBezTo>
                    <a:pt x="6701" y="5555"/>
                    <a:pt x="6641" y="5707"/>
                    <a:pt x="6589" y="5867"/>
                  </a:cubicBezTo>
                  <a:cubicBezTo>
                    <a:pt x="6360" y="5751"/>
                    <a:pt x="6143" y="5609"/>
                    <a:pt x="5942" y="5444"/>
                  </a:cubicBezTo>
                  <a:cubicBezTo>
                    <a:pt x="6285" y="5163"/>
                    <a:pt x="6682" y="4943"/>
                    <a:pt x="7116" y="4804"/>
                  </a:cubicBezTo>
                  <a:close/>
                  <a:moveTo>
                    <a:pt x="9282" y="4805"/>
                  </a:moveTo>
                  <a:cubicBezTo>
                    <a:pt x="9715" y="4943"/>
                    <a:pt x="10112" y="5163"/>
                    <a:pt x="10456" y="5445"/>
                  </a:cubicBezTo>
                  <a:cubicBezTo>
                    <a:pt x="10255" y="5611"/>
                    <a:pt x="10037" y="5753"/>
                    <a:pt x="9809" y="5868"/>
                  </a:cubicBezTo>
                  <a:cubicBezTo>
                    <a:pt x="9753" y="5707"/>
                    <a:pt x="9694" y="5555"/>
                    <a:pt x="9631" y="5412"/>
                  </a:cubicBezTo>
                  <a:cubicBezTo>
                    <a:pt x="9525" y="5178"/>
                    <a:pt x="9409" y="4976"/>
                    <a:pt x="9282" y="4805"/>
                  </a:cubicBezTo>
                  <a:close/>
                  <a:moveTo>
                    <a:pt x="8197" y="4636"/>
                  </a:moveTo>
                  <a:cubicBezTo>
                    <a:pt x="8551" y="4636"/>
                    <a:pt x="8912" y="4992"/>
                    <a:pt x="9191" y="5608"/>
                  </a:cubicBezTo>
                  <a:cubicBezTo>
                    <a:pt x="9256" y="5748"/>
                    <a:pt x="9312" y="5898"/>
                    <a:pt x="9363" y="6055"/>
                  </a:cubicBezTo>
                  <a:cubicBezTo>
                    <a:pt x="8992" y="6183"/>
                    <a:pt x="8600" y="6249"/>
                    <a:pt x="8197" y="6249"/>
                  </a:cubicBezTo>
                  <a:cubicBezTo>
                    <a:pt x="7796" y="6249"/>
                    <a:pt x="7403" y="6183"/>
                    <a:pt x="7033" y="6055"/>
                  </a:cubicBezTo>
                  <a:cubicBezTo>
                    <a:pt x="7084" y="5898"/>
                    <a:pt x="7141" y="5748"/>
                    <a:pt x="7204" y="5608"/>
                  </a:cubicBezTo>
                  <a:cubicBezTo>
                    <a:pt x="7483" y="4990"/>
                    <a:pt x="7845" y="4636"/>
                    <a:pt x="8197" y="4636"/>
                  </a:cubicBezTo>
                  <a:close/>
                  <a:moveTo>
                    <a:pt x="5589" y="5776"/>
                  </a:moveTo>
                  <a:cubicBezTo>
                    <a:pt x="5856" y="6002"/>
                    <a:pt x="6146" y="6189"/>
                    <a:pt x="6455" y="6337"/>
                  </a:cubicBezTo>
                  <a:cubicBezTo>
                    <a:pt x="6333" y="6834"/>
                    <a:pt x="6262" y="7386"/>
                    <a:pt x="6247" y="7958"/>
                  </a:cubicBezTo>
                  <a:lnTo>
                    <a:pt x="4644" y="7958"/>
                  </a:lnTo>
                  <a:cubicBezTo>
                    <a:pt x="4700" y="7118"/>
                    <a:pt x="5048" y="6357"/>
                    <a:pt x="5589" y="5776"/>
                  </a:cubicBezTo>
                  <a:close/>
                  <a:moveTo>
                    <a:pt x="9492" y="6520"/>
                  </a:moveTo>
                  <a:cubicBezTo>
                    <a:pt x="9595" y="6961"/>
                    <a:pt x="9655" y="7450"/>
                    <a:pt x="9670" y="7958"/>
                  </a:cubicBezTo>
                  <a:lnTo>
                    <a:pt x="6727" y="7958"/>
                  </a:lnTo>
                  <a:cubicBezTo>
                    <a:pt x="6742" y="7450"/>
                    <a:pt x="6802" y="6961"/>
                    <a:pt x="6906" y="6520"/>
                  </a:cubicBezTo>
                  <a:cubicBezTo>
                    <a:pt x="7317" y="6658"/>
                    <a:pt x="7753" y="6731"/>
                    <a:pt x="8198" y="6731"/>
                  </a:cubicBezTo>
                  <a:cubicBezTo>
                    <a:pt x="8644" y="6731"/>
                    <a:pt x="9079" y="6658"/>
                    <a:pt x="9492" y="6520"/>
                  </a:cubicBezTo>
                  <a:close/>
                  <a:moveTo>
                    <a:pt x="10808" y="5776"/>
                  </a:moveTo>
                  <a:cubicBezTo>
                    <a:pt x="11347" y="6357"/>
                    <a:pt x="11696" y="7118"/>
                    <a:pt x="11752" y="7958"/>
                  </a:cubicBezTo>
                  <a:lnTo>
                    <a:pt x="10150" y="7958"/>
                  </a:lnTo>
                  <a:cubicBezTo>
                    <a:pt x="10133" y="7386"/>
                    <a:pt x="10063" y="6835"/>
                    <a:pt x="9942" y="6337"/>
                  </a:cubicBezTo>
                  <a:cubicBezTo>
                    <a:pt x="10250" y="6189"/>
                    <a:pt x="10541" y="6002"/>
                    <a:pt x="10808" y="5776"/>
                  </a:cubicBezTo>
                  <a:close/>
                  <a:moveTo>
                    <a:pt x="1365" y="7313"/>
                  </a:moveTo>
                  <a:cubicBezTo>
                    <a:pt x="1852" y="7313"/>
                    <a:pt x="2250" y="7709"/>
                    <a:pt x="2250" y="8198"/>
                  </a:cubicBezTo>
                  <a:cubicBezTo>
                    <a:pt x="2250" y="8685"/>
                    <a:pt x="1852" y="9082"/>
                    <a:pt x="1365" y="9082"/>
                  </a:cubicBezTo>
                  <a:cubicBezTo>
                    <a:pt x="877" y="9082"/>
                    <a:pt x="480" y="8685"/>
                    <a:pt x="480" y="8198"/>
                  </a:cubicBezTo>
                  <a:cubicBezTo>
                    <a:pt x="480" y="7709"/>
                    <a:pt x="877" y="7313"/>
                    <a:pt x="1365" y="7313"/>
                  </a:cubicBezTo>
                  <a:close/>
                  <a:moveTo>
                    <a:pt x="15031" y="7313"/>
                  </a:moveTo>
                  <a:cubicBezTo>
                    <a:pt x="15520" y="7313"/>
                    <a:pt x="15916" y="7709"/>
                    <a:pt x="15916" y="8198"/>
                  </a:cubicBezTo>
                  <a:cubicBezTo>
                    <a:pt x="15916" y="8685"/>
                    <a:pt x="15520" y="9082"/>
                    <a:pt x="15031" y="9082"/>
                  </a:cubicBezTo>
                  <a:cubicBezTo>
                    <a:pt x="14543" y="9082"/>
                    <a:pt x="14147" y="8685"/>
                    <a:pt x="14147" y="8198"/>
                  </a:cubicBezTo>
                  <a:cubicBezTo>
                    <a:pt x="14147" y="7709"/>
                    <a:pt x="14543" y="7313"/>
                    <a:pt x="15031" y="7313"/>
                  </a:cubicBezTo>
                  <a:close/>
                  <a:moveTo>
                    <a:pt x="9668" y="8440"/>
                  </a:moveTo>
                  <a:cubicBezTo>
                    <a:pt x="9655" y="8947"/>
                    <a:pt x="9594" y="9434"/>
                    <a:pt x="9491" y="9877"/>
                  </a:cubicBezTo>
                  <a:cubicBezTo>
                    <a:pt x="9078" y="9740"/>
                    <a:pt x="8643" y="9666"/>
                    <a:pt x="8197" y="9666"/>
                  </a:cubicBezTo>
                  <a:cubicBezTo>
                    <a:pt x="7752" y="9666"/>
                    <a:pt x="7316" y="9740"/>
                    <a:pt x="6905" y="9877"/>
                  </a:cubicBezTo>
                  <a:cubicBezTo>
                    <a:pt x="6802" y="9435"/>
                    <a:pt x="6742" y="8948"/>
                    <a:pt x="6726" y="8440"/>
                  </a:cubicBezTo>
                  <a:close/>
                  <a:moveTo>
                    <a:pt x="6246" y="8439"/>
                  </a:moveTo>
                  <a:cubicBezTo>
                    <a:pt x="6261" y="9010"/>
                    <a:pt x="6333" y="9561"/>
                    <a:pt x="6453" y="10059"/>
                  </a:cubicBezTo>
                  <a:cubicBezTo>
                    <a:pt x="6146" y="10208"/>
                    <a:pt x="5856" y="10395"/>
                    <a:pt x="5589" y="10619"/>
                  </a:cubicBezTo>
                  <a:cubicBezTo>
                    <a:pt x="5048" y="10039"/>
                    <a:pt x="4700" y="9279"/>
                    <a:pt x="4644" y="8439"/>
                  </a:cubicBezTo>
                  <a:close/>
                  <a:moveTo>
                    <a:pt x="6589" y="10529"/>
                  </a:moveTo>
                  <a:cubicBezTo>
                    <a:pt x="6643" y="10689"/>
                    <a:pt x="6702" y="10842"/>
                    <a:pt x="6766" y="10985"/>
                  </a:cubicBezTo>
                  <a:cubicBezTo>
                    <a:pt x="6871" y="11218"/>
                    <a:pt x="6988" y="11421"/>
                    <a:pt x="7115" y="11591"/>
                  </a:cubicBezTo>
                  <a:cubicBezTo>
                    <a:pt x="6681" y="11452"/>
                    <a:pt x="6285" y="11233"/>
                    <a:pt x="5942" y="10951"/>
                  </a:cubicBezTo>
                  <a:cubicBezTo>
                    <a:pt x="6143" y="10786"/>
                    <a:pt x="6360" y="10644"/>
                    <a:pt x="6589" y="10529"/>
                  </a:cubicBezTo>
                  <a:close/>
                  <a:moveTo>
                    <a:pt x="9807" y="10530"/>
                  </a:moveTo>
                  <a:cubicBezTo>
                    <a:pt x="10036" y="10645"/>
                    <a:pt x="10254" y="10786"/>
                    <a:pt x="10456" y="10952"/>
                  </a:cubicBezTo>
                  <a:cubicBezTo>
                    <a:pt x="10108" y="11238"/>
                    <a:pt x="9709" y="11455"/>
                    <a:pt x="9282" y="11592"/>
                  </a:cubicBezTo>
                  <a:cubicBezTo>
                    <a:pt x="9408" y="11422"/>
                    <a:pt x="9525" y="11218"/>
                    <a:pt x="9631" y="10986"/>
                  </a:cubicBezTo>
                  <a:cubicBezTo>
                    <a:pt x="9696" y="10843"/>
                    <a:pt x="9754" y="10690"/>
                    <a:pt x="9807" y="10530"/>
                  </a:cubicBezTo>
                  <a:close/>
                  <a:moveTo>
                    <a:pt x="8198" y="10146"/>
                  </a:moveTo>
                  <a:cubicBezTo>
                    <a:pt x="8601" y="10146"/>
                    <a:pt x="8994" y="10213"/>
                    <a:pt x="9364" y="10341"/>
                  </a:cubicBezTo>
                  <a:cubicBezTo>
                    <a:pt x="9313" y="10499"/>
                    <a:pt x="9256" y="10648"/>
                    <a:pt x="9192" y="10787"/>
                  </a:cubicBezTo>
                  <a:cubicBezTo>
                    <a:pt x="8914" y="11401"/>
                    <a:pt x="8556" y="11754"/>
                    <a:pt x="8206" y="11760"/>
                  </a:cubicBezTo>
                  <a:lnTo>
                    <a:pt x="8192" y="11760"/>
                  </a:lnTo>
                  <a:cubicBezTo>
                    <a:pt x="7842" y="11756"/>
                    <a:pt x="7481" y="11402"/>
                    <a:pt x="7205" y="10787"/>
                  </a:cubicBezTo>
                  <a:cubicBezTo>
                    <a:pt x="7142" y="10648"/>
                    <a:pt x="7085" y="10499"/>
                    <a:pt x="7034" y="10341"/>
                  </a:cubicBezTo>
                  <a:cubicBezTo>
                    <a:pt x="7404" y="10213"/>
                    <a:pt x="7797" y="10146"/>
                    <a:pt x="8198" y="10146"/>
                  </a:cubicBezTo>
                  <a:close/>
                  <a:moveTo>
                    <a:pt x="3366" y="12145"/>
                  </a:moveTo>
                  <a:cubicBezTo>
                    <a:pt x="3854" y="12145"/>
                    <a:pt x="4252" y="12542"/>
                    <a:pt x="4252" y="13030"/>
                  </a:cubicBezTo>
                  <a:cubicBezTo>
                    <a:pt x="4252" y="13517"/>
                    <a:pt x="3854" y="13915"/>
                    <a:pt x="3366" y="13915"/>
                  </a:cubicBezTo>
                  <a:cubicBezTo>
                    <a:pt x="2879" y="13915"/>
                    <a:pt x="2481" y="13517"/>
                    <a:pt x="2481" y="13030"/>
                  </a:cubicBezTo>
                  <a:cubicBezTo>
                    <a:pt x="2481" y="12542"/>
                    <a:pt x="2879" y="12145"/>
                    <a:pt x="3366" y="12145"/>
                  </a:cubicBezTo>
                  <a:close/>
                  <a:moveTo>
                    <a:pt x="13030" y="12145"/>
                  </a:moveTo>
                  <a:cubicBezTo>
                    <a:pt x="13518" y="12145"/>
                    <a:pt x="13914" y="12542"/>
                    <a:pt x="13914" y="13030"/>
                  </a:cubicBezTo>
                  <a:cubicBezTo>
                    <a:pt x="13914" y="13517"/>
                    <a:pt x="13518" y="13915"/>
                    <a:pt x="13030" y="13915"/>
                  </a:cubicBezTo>
                  <a:cubicBezTo>
                    <a:pt x="12542" y="13915"/>
                    <a:pt x="12145" y="13517"/>
                    <a:pt x="12145" y="13030"/>
                  </a:cubicBezTo>
                  <a:cubicBezTo>
                    <a:pt x="12145" y="12542"/>
                    <a:pt x="12542" y="12145"/>
                    <a:pt x="13030" y="12145"/>
                  </a:cubicBezTo>
                  <a:close/>
                  <a:moveTo>
                    <a:pt x="8197" y="14146"/>
                  </a:moveTo>
                  <a:cubicBezTo>
                    <a:pt x="8685" y="14146"/>
                    <a:pt x="9082" y="14544"/>
                    <a:pt x="9082" y="15031"/>
                  </a:cubicBezTo>
                  <a:cubicBezTo>
                    <a:pt x="9082" y="15519"/>
                    <a:pt x="8685" y="15917"/>
                    <a:pt x="8197" y="15917"/>
                  </a:cubicBezTo>
                  <a:cubicBezTo>
                    <a:pt x="7710" y="15917"/>
                    <a:pt x="7312" y="15519"/>
                    <a:pt x="7312" y="15031"/>
                  </a:cubicBezTo>
                  <a:cubicBezTo>
                    <a:pt x="7312" y="14543"/>
                    <a:pt x="7710" y="14146"/>
                    <a:pt x="8197" y="14146"/>
                  </a:cubicBezTo>
                  <a:close/>
                  <a:moveTo>
                    <a:pt x="8197" y="1"/>
                  </a:moveTo>
                  <a:cubicBezTo>
                    <a:pt x="7445" y="1"/>
                    <a:pt x="6833" y="613"/>
                    <a:pt x="6833" y="1366"/>
                  </a:cubicBezTo>
                  <a:cubicBezTo>
                    <a:pt x="6833" y="2037"/>
                    <a:pt x="7320" y="2596"/>
                    <a:pt x="7957" y="2709"/>
                  </a:cubicBezTo>
                  <a:lnTo>
                    <a:pt x="7957" y="4164"/>
                  </a:lnTo>
                  <a:cubicBezTo>
                    <a:pt x="7023" y="4219"/>
                    <a:pt x="6173" y="4593"/>
                    <a:pt x="5515" y="5177"/>
                  </a:cubicBezTo>
                  <a:lnTo>
                    <a:pt x="4484" y="4145"/>
                  </a:lnTo>
                  <a:cubicBezTo>
                    <a:pt x="4639" y="3924"/>
                    <a:pt x="4730" y="3657"/>
                    <a:pt x="4730" y="3366"/>
                  </a:cubicBezTo>
                  <a:cubicBezTo>
                    <a:pt x="4730" y="2869"/>
                    <a:pt x="4459" y="2411"/>
                    <a:pt x="4023" y="2170"/>
                  </a:cubicBezTo>
                  <a:cubicBezTo>
                    <a:pt x="3986" y="2150"/>
                    <a:pt x="3946" y="2140"/>
                    <a:pt x="3907" y="2140"/>
                  </a:cubicBezTo>
                  <a:cubicBezTo>
                    <a:pt x="3822" y="2140"/>
                    <a:pt x="3740" y="2185"/>
                    <a:pt x="3696" y="2265"/>
                  </a:cubicBezTo>
                  <a:cubicBezTo>
                    <a:pt x="3633" y="2381"/>
                    <a:pt x="3675" y="2527"/>
                    <a:pt x="3792" y="2591"/>
                  </a:cubicBezTo>
                  <a:cubicBezTo>
                    <a:pt x="4073" y="2746"/>
                    <a:pt x="4248" y="3043"/>
                    <a:pt x="4248" y="3366"/>
                  </a:cubicBezTo>
                  <a:cubicBezTo>
                    <a:pt x="4248" y="3855"/>
                    <a:pt x="3852" y="4251"/>
                    <a:pt x="3363" y="4251"/>
                  </a:cubicBezTo>
                  <a:cubicBezTo>
                    <a:pt x="2876" y="4251"/>
                    <a:pt x="2479" y="3855"/>
                    <a:pt x="2479" y="3366"/>
                  </a:cubicBezTo>
                  <a:cubicBezTo>
                    <a:pt x="2479" y="3043"/>
                    <a:pt x="2655" y="2748"/>
                    <a:pt x="2936" y="2591"/>
                  </a:cubicBezTo>
                  <a:cubicBezTo>
                    <a:pt x="3053" y="2527"/>
                    <a:pt x="3095" y="2381"/>
                    <a:pt x="3030" y="2265"/>
                  </a:cubicBezTo>
                  <a:cubicBezTo>
                    <a:pt x="2987" y="2185"/>
                    <a:pt x="2905" y="2140"/>
                    <a:pt x="2820" y="2140"/>
                  </a:cubicBezTo>
                  <a:cubicBezTo>
                    <a:pt x="2781" y="2140"/>
                    <a:pt x="2741" y="2150"/>
                    <a:pt x="2704" y="2170"/>
                  </a:cubicBezTo>
                  <a:cubicBezTo>
                    <a:pt x="2268" y="2411"/>
                    <a:pt x="1999" y="2868"/>
                    <a:pt x="1999" y="3366"/>
                  </a:cubicBezTo>
                  <a:cubicBezTo>
                    <a:pt x="1999" y="4119"/>
                    <a:pt x="2610" y="4731"/>
                    <a:pt x="3363" y="4731"/>
                  </a:cubicBezTo>
                  <a:cubicBezTo>
                    <a:pt x="3653" y="4731"/>
                    <a:pt x="3922" y="4640"/>
                    <a:pt x="4143" y="4486"/>
                  </a:cubicBezTo>
                  <a:lnTo>
                    <a:pt x="5174" y="5516"/>
                  </a:lnTo>
                  <a:cubicBezTo>
                    <a:pt x="4589" y="6174"/>
                    <a:pt x="4217" y="7024"/>
                    <a:pt x="4161" y="7958"/>
                  </a:cubicBezTo>
                  <a:lnTo>
                    <a:pt x="2708" y="7958"/>
                  </a:lnTo>
                  <a:cubicBezTo>
                    <a:pt x="2594" y="7319"/>
                    <a:pt x="2036" y="6833"/>
                    <a:pt x="1365" y="6833"/>
                  </a:cubicBezTo>
                  <a:cubicBezTo>
                    <a:pt x="612" y="6833"/>
                    <a:pt x="0" y="7446"/>
                    <a:pt x="0" y="8199"/>
                  </a:cubicBezTo>
                  <a:cubicBezTo>
                    <a:pt x="0" y="8952"/>
                    <a:pt x="612" y="9563"/>
                    <a:pt x="1365" y="9563"/>
                  </a:cubicBezTo>
                  <a:cubicBezTo>
                    <a:pt x="2036" y="9563"/>
                    <a:pt x="2594" y="9077"/>
                    <a:pt x="2708" y="8440"/>
                  </a:cubicBezTo>
                  <a:lnTo>
                    <a:pt x="4162" y="8440"/>
                  </a:lnTo>
                  <a:cubicBezTo>
                    <a:pt x="4218" y="9373"/>
                    <a:pt x="4592" y="10223"/>
                    <a:pt x="5176" y="10882"/>
                  </a:cubicBezTo>
                  <a:lnTo>
                    <a:pt x="4145" y="11912"/>
                  </a:lnTo>
                  <a:cubicBezTo>
                    <a:pt x="3924" y="11758"/>
                    <a:pt x="3654" y="11666"/>
                    <a:pt x="3365" y="11666"/>
                  </a:cubicBezTo>
                  <a:cubicBezTo>
                    <a:pt x="2613" y="11666"/>
                    <a:pt x="2000" y="12278"/>
                    <a:pt x="2000" y="13031"/>
                  </a:cubicBezTo>
                  <a:cubicBezTo>
                    <a:pt x="2000" y="13784"/>
                    <a:pt x="2613" y="14396"/>
                    <a:pt x="3365" y="14396"/>
                  </a:cubicBezTo>
                  <a:cubicBezTo>
                    <a:pt x="4118" y="14396"/>
                    <a:pt x="4730" y="13784"/>
                    <a:pt x="4730" y="13031"/>
                  </a:cubicBezTo>
                  <a:cubicBezTo>
                    <a:pt x="4730" y="12742"/>
                    <a:pt x="4639" y="12473"/>
                    <a:pt x="4484" y="12251"/>
                  </a:cubicBezTo>
                  <a:lnTo>
                    <a:pt x="5515" y="11221"/>
                  </a:lnTo>
                  <a:cubicBezTo>
                    <a:pt x="6173" y="11806"/>
                    <a:pt x="7022" y="12179"/>
                    <a:pt x="7957" y="12234"/>
                  </a:cubicBezTo>
                  <a:lnTo>
                    <a:pt x="7957" y="13690"/>
                  </a:lnTo>
                  <a:cubicBezTo>
                    <a:pt x="7320" y="13803"/>
                    <a:pt x="6833" y="14362"/>
                    <a:pt x="6833" y="15032"/>
                  </a:cubicBezTo>
                  <a:cubicBezTo>
                    <a:pt x="6833" y="15785"/>
                    <a:pt x="7445" y="16398"/>
                    <a:pt x="8197" y="16398"/>
                  </a:cubicBezTo>
                  <a:cubicBezTo>
                    <a:pt x="8950" y="16398"/>
                    <a:pt x="9563" y="15785"/>
                    <a:pt x="9563" y="15032"/>
                  </a:cubicBezTo>
                  <a:cubicBezTo>
                    <a:pt x="9563" y="14362"/>
                    <a:pt x="9076" y="13803"/>
                    <a:pt x="8438" y="13690"/>
                  </a:cubicBezTo>
                  <a:lnTo>
                    <a:pt x="8438" y="12234"/>
                  </a:lnTo>
                  <a:cubicBezTo>
                    <a:pt x="9351" y="12180"/>
                    <a:pt x="10209" y="11819"/>
                    <a:pt x="10881" y="11222"/>
                  </a:cubicBezTo>
                  <a:lnTo>
                    <a:pt x="11911" y="12251"/>
                  </a:lnTo>
                  <a:cubicBezTo>
                    <a:pt x="11756" y="12473"/>
                    <a:pt x="11665" y="12742"/>
                    <a:pt x="11665" y="13031"/>
                  </a:cubicBezTo>
                  <a:cubicBezTo>
                    <a:pt x="11665" y="13784"/>
                    <a:pt x="12277" y="14396"/>
                    <a:pt x="13030" y="14396"/>
                  </a:cubicBezTo>
                  <a:cubicBezTo>
                    <a:pt x="13783" y="14396"/>
                    <a:pt x="14395" y="13784"/>
                    <a:pt x="14395" y="13031"/>
                  </a:cubicBezTo>
                  <a:cubicBezTo>
                    <a:pt x="14395" y="12278"/>
                    <a:pt x="13783" y="11666"/>
                    <a:pt x="13030" y="11666"/>
                  </a:cubicBezTo>
                  <a:cubicBezTo>
                    <a:pt x="12741" y="11666"/>
                    <a:pt x="12472" y="11758"/>
                    <a:pt x="12250" y="11912"/>
                  </a:cubicBezTo>
                  <a:lnTo>
                    <a:pt x="11220" y="10883"/>
                  </a:lnTo>
                  <a:cubicBezTo>
                    <a:pt x="11338" y="10750"/>
                    <a:pt x="11449" y="10608"/>
                    <a:pt x="11550" y="10459"/>
                  </a:cubicBezTo>
                  <a:cubicBezTo>
                    <a:pt x="11624" y="10349"/>
                    <a:pt x="11594" y="10201"/>
                    <a:pt x="11485" y="10126"/>
                  </a:cubicBezTo>
                  <a:cubicBezTo>
                    <a:pt x="11443" y="10098"/>
                    <a:pt x="11397" y="10085"/>
                    <a:pt x="11350" y="10085"/>
                  </a:cubicBezTo>
                  <a:cubicBezTo>
                    <a:pt x="11273" y="10085"/>
                    <a:pt x="11198" y="10122"/>
                    <a:pt x="11152" y="10191"/>
                  </a:cubicBezTo>
                  <a:cubicBezTo>
                    <a:pt x="11048" y="10345"/>
                    <a:pt x="10932" y="10489"/>
                    <a:pt x="10809" y="10624"/>
                  </a:cubicBezTo>
                  <a:cubicBezTo>
                    <a:pt x="10542" y="10398"/>
                    <a:pt x="10251" y="10211"/>
                    <a:pt x="9942" y="10062"/>
                  </a:cubicBezTo>
                  <a:cubicBezTo>
                    <a:pt x="10063" y="9563"/>
                    <a:pt x="10133" y="9013"/>
                    <a:pt x="10149" y="8441"/>
                  </a:cubicBezTo>
                  <a:lnTo>
                    <a:pt x="11751" y="8441"/>
                  </a:lnTo>
                  <a:cubicBezTo>
                    <a:pt x="11733" y="8715"/>
                    <a:pt x="11683" y="8984"/>
                    <a:pt x="11603" y="9245"/>
                  </a:cubicBezTo>
                  <a:cubicBezTo>
                    <a:pt x="11566" y="9372"/>
                    <a:pt x="11635" y="9506"/>
                    <a:pt x="11762" y="9545"/>
                  </a:cubicBezTo>
                  <a:cubicBezTo>
                    <a:pt x="11785" y="9552"/>
                    <a:pt x="11809" y="9555"/>
                    <a:pt x="11832" y="9555"/>
                  </a:cubicBezTo>
                  <a:cubicBezTo>
                    <a:pt x="11935" y="9555"/>
                    <a:pt x="12031" y="9489"/>
                    <a:pt x="12062" y="9386"/>
                  </a:cubicBezTo>
                  <a:cubicBezTo>
                    <a:pt x="12157" y="9079"/>
                    <a:pt x="12212" y="8762"/>
                    <a:pt x="12231" y="8441"/>
                  </a:cubicBezTo>
                  <a:lnTo>
                    <a:pt x="13687" y="8441"/>
                  </a:lnTo>
                  <a:cubicBezTo>
                    <a:pt x="13801" y="9079"/>
                    <a:pt x="14359" y="9565"/>
                    <a:pt x="15030" y="9565"/>
                  </a:cubicBezTo>
                  <a:cubicBezTo>
                    <a:pt x="15783" y="9565"/>
                    <a:pt x="16395" y="8953"/>
                    <a:pt x="16395" y="8200"/>
                  </a:cubicBezTo>
                  <a:cubicBezTo>
                    <a:pt x="16397" y="7446"/>
                    <a:pt x="15784" y="6833"/>
                    <a:pt x="15031" y="6833"/>
                  </a:cubicBezTo>
                  <a:cubicBezTo>
                    <a:pt x="14360" y="6833"/>
                    <a:pt x="13802" y="7320"/>
                    <a:pt x="13688" y="7958"/>
                  </a:cubicBezTo>
                  <a:lnTo>
                    <a:pt x="12232" y="7958"/>
                  </a:lnTo>
                  <a:cubicBezTo>
                    <a:pt x="12177" y="7025"/>
                    <a:pt x="11803" y="6175"/>
                    <a:pt x="11219" y="5516"/>
                  </a:cubicBezTo>
                  <a:lnTo>
                    <a:pt x="12250" y="4486"/>
                  </a:lnTo>
                  <a:cubicBezTo>
                    <a:pt x="12472" y="4640"/>
                    <a:pt x="12741" y="4731"/>
                    <a:pt x="13030" y="4731"/>
                  </a:cubicBezTo>
                  <a:cubicBezTo>
                    <a:pt x="13783" y="4731"/>
                    <a:pt x="14395" y="4119"/>
                    <a:pt x="14395" y="3366"/>
                  </a:cubicBezTo>
                  <a:cubicBezTo>
                    <a:pt x="14395" y="2613"/>
                    <a:pt x="13783" y="2001"/>
                    <a:pt x="13030" y="2001"/>
                  </a:cubicBezTo>
                  <a:cubicBezTo>
                    <a:pt x="12277" y="2001"/>
                    <a:pt x="11665" y="2613"/>
                    <a:pt x="11665" y="3366"/>
                  </a:cubicBezTo>
                  <a:cubicBezTo>
                    <a:pt x="11665" y="3656"/>
                    <a:pt x="11756" y="3924"/>
                    <a:pt x="11911" y="4145"/>
                  </a:cubicBezTo>
                  <a:lnTo>
                    <a:pt x="10880" y="5177"/>
                  </a:lnTo>
                  <a:cubicBezTo>
                    <a:pt x="10222" y="4591"/>
                    <a:pt x="9373" y="4217"/>
                    <a:pt x="8438" y="4164"/>
                  </a:cubicBezTo>
                  <a:lnTo>
                    <a:pt x="8438" y="2709"/>
                  </a:lnTo>
                  <a:cubicBezTo>
                    <a:pt x="9077" y="2596"/>
                    <a:pt x="9563" y="2037"/>
                    <a:pt x="9563" y="1366"/>
                  </a:cubicBezTo>
                  <a:cubicBezTo>
                    <a:pt x="9563" y="613"/>
                    <a:pt x="8950" y="1"/>
                    <a:pt x="8197" y="1"/>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5"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1056" name="Google Shape;1026;p36"/>
          <p:cNvGrpSpPr/>
          <p:nvPr/>
        </p:nvGrpSpPr>
        <p:grpSpPr>
          <a:xfrm>
            <a:off x="1948680" y="1665720"/>
            <a:ext cx="6201000" cy="456840"/>
            <a:chOff x="1948680" y="1665720"/>
            <a:chExt cx="6201000" cy="456840"/>
          </a:xfrm>
        </p:grpSpPr>
        <p:sp>
          <p:nvSpPr>
            <p:cNvPr id="1057" name="Google Shape;1027;p36"/>
            <p:cNvSpPr/>
            <p:nvPr/>
          </p:nvSpPr>
          <p:spPr>
            <a:xfrm>
              <a:off x="3628440" y="1665720"/>
              <a:ext cx="17438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Awareness</a:t>
              </a:r>
              <a:endParaRPr b="0" lang="en-IN" sz="2200" spc="-1" strike="noStrike">
                <a:latin typeface="Arial"/>
              </a:endParaRPr>
            </a:p>
          </p:txBody>
        </p:sp>
        <p:sp>
          <p:nvSpPr>
            <p:cNvPr id="1058" name="Google Shape;1028;p36"/>
            <p:cNvSpPr/>
            <p:nvPr/>
          </p:nvSpPr>
          <p:spPr>
            <a:xfrm>
              <a:off x="6310440" y="166572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Venus is a very hot planet</a:t>
              </a:r>
              <a:endParaRPr b="0" lang="en-IN" sz="1200" spc="-1" strike="noStrike">
                <a:latin typeface="Arial"/>
              </a:endParaRPr>
            </a:p>
          </p:txBody>
        </p:sp>
        <p:sp>
          <p:nvSpPr>
            <p:cNvPr id="1059" name="Google Shape;1029;p36"/>
            <p:cNvSpPr/>
            <p:nvPr/>
          </p:nvSpPr>
          <p:spPr>
            <a:xfrm>
              <a:off x="1948680" y="166572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3000" spc="-1" strike="noStrike">
                  <a:solidFill>
                    <a:srgbClr val="ffffff"/>
                  </a:solidFill>
                  <a:latin typeface="Quantico"/>
                  <a:ea typeface="Quantico"/>
                </a:rPr>
                <a:t>{01</a:t>
              </a:r>
              <a:r>
                <a:rPr b="0" lang="en" sz="3000" spc="-1" strike="noStrike">
                  <a:solidFill>
                    <a:srgbClr val="ffdb5d"/>
                  </a:solidFill>
                  <a:latin typeface="Quantico"/>
                  <a:ea typeface="Quantico"/>
                </a:rPr>
                <a:t>}</a:t>
              </a:r>
              <a:endParaRPr b="0" lang="en-IN" sz="3000" spc="-1" strike="noStrike">
                <a:latin typeface="Arial"/>
              </a:endParaRPr>
            </a:p>
          </p:txBody>
        </p:sp>
      </p:grpSp>
      <p:grpSp>
        <p:nvGrpSpPr>
          <p:cNvPr id="1060" name="Google Shape;1030;p36"/>
          <p:cNvGrpSpPr/>
          <p:nvPr/>
        </p:nvGrpSpPr>
        <p:grpSpPr>
          <a:xfrm>
            <a:off x="1948680" y="2395800"/>
            <a:ext cx="6201000" cy="456840"/>
            <a:chOff x="1948680" y="2395800"/>
            <a:chExt cx="6201000" cy="456840"/>
          </a:xfrm>
        </p:grpSpPr>
        <p:sp>
          <p:nvSpPr>
            <p:cNvPr id="1061" name="Google Shape;1031;p36"/>
            <p:cNvSpPr/>
            <p:nvPr/>
          </p:nvSpPr>
          <p:spPr>
            <a:xfrm>
              <a:off x="3628440" y="2395800"/>
              <a:ext cx="17438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Interest</a:t>
              </a:r>
              <a:endParaRPr b="0" lang="en-IN" sz="2200" spc="-1" strike="noStrike">
                <a:latin typeface="Arial"/>
              </a:endParaRPr>
            </a:p>
          </p:txBody>
        </p:sp>
        <p:sp>
          <p:nvSpPr>
            <p:cNvPr id="1062" name="Google Shape;1032;p36"/>
            <p:cNvSpPr/>
            <p:nvPr/>
          </p:nvSpPr>
          <p:spPr>
            <a:xfrm>
              <a:off x="6310440" y="239580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Mars was named after a god</a:t>
              </a:r>
              <a:endParaRPr b="0" lang="en-IN" sz="1200" spc="-1" strike="noStrike">
                <a:latin typeface="Arial"/>
              </a:endParaRPr>
            </a:p>
          </p:txBody>
        </p:sp>
        <p:sp>
          <p:nvSpPr>
            <p:cNvPr id="1063" name="Google Shape;1033;p36"/>
            <p:cNvSpPr/>
            <p:nvPr/>
          </p:nvSpPr>
          <p:spPr>
            <a:xfrm>
              <a:off x="1948680" y="239580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3000" spc="-1" strike="noStrike">
                  <a:solidFill>
                    <a:srgbClr val="ffffff"/>
                  </a:solidFill>
                  <a:latin typeface="Quantico"/>
                  <a:ea typeface="Quantico"/>
                </a:rPr>
                <a:t>{02</a:t>
              </a:r>
              <a:r>
                <a:rPr b="0" lang="en" sz="3000" spc="-1" strike="noStrike">
                  <a:solidFill>
                    <a:srgbClr val="94ee6b"/>
                  </a:solidFill>
                  <a:latin typeface="Quantico"/>
                  <a:ea typeface="Quantico"/>
                </a:rPr>
                <a:t>}</a:t>
              </a:r>
              <a:endParaRPr b="0" lang="en-IN" sz="3000" spc="-1" strike="noStrike">
                <a:latin typeface="Arial"/>
              </a:endParaRPr>
            </a:p>
          </p:txBody>
        </p:sp>
      </p:grpSp>
      <p:grpSp>
        <p:nvGrpSpPr>
          <p:cNvPr id="1064" name="Google Shape;1034;p36"/>
          <p:cNvGrpSpPr/>
          <p:nvPr/>
        </p:nvGrpSpPr>
        <p:grpSpPr>
          <a:xfrm>
            <a:off x="1948680" y="3126240"/>
            <a:ext cx="6201000" cy="456840"/>
            <a:chOff x="1948680" y="3126240"/>
            <a:chExt cx="6201000" cy="456840"/>
          </a:xfrm>
        </p:grpSpPr>
        <p:sp>
          <p:nvSpPr>
            <p:cNvPr id="1065" name="Google Shape;1035;p36"/>
            <p:cNvSpPr/>
            <p:nvPr/>
          </p:nvSpPr>
          <p:spPr>
            <a:xfrm>
              <a:off x="3628440" y="3126240"/>
              <a:ext cx="17438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Decision</a:t>
              </a:r>
              <a:endParaRPr b="0" lang="en-IN" sz="2200" spc="-1" strike="noStrike">
                <a:latin typeface="Arial"/>
              </a:endParaRPr>
            </a:p>
          </p:txBody>
        </p:sp>
        <p:sp>
          <p:nvSpPr>
            <p:cNvPr id="1066" name="Google Shape;1036;p36"/>
            <p:cNvSpPr/>
            <p:nvPr/>
          </p:nvSpPr>
          <p:spPr>
            <a:xfrm>
              <a:off x="6310440" y="312624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Jupiter is a huge gas giant</a:t>
              </a:r>
              <a:endParaRPr b="0" lang="en-IN" sz="1200" spc="-1" strike="noStrike">
                <a:latin typeface="Arial"/>
              </a:endParaRPr>
            </a:p>
          </p:txBody>
        </p:sp>
        <p:sp>
          <p:nvSpPr>
            <p:cNvPr id="1067" name="Google Shape;1037;p36"/>
            <p:cNvSpPr/>
            <p:nvPr/>
          </p:nvSpPr>
          <p:spPr>
            <a:xfrm>
              <a:off x="1948680" y="312624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3000" spc="-1" strike="noStrike">
                  <a:solidFill>
                    <a:srgbClr val="ffffff"/>
                  </a:solidFill>
                  <a:latin typeface="Quantico"/>
                  <a:ea typeface="Quantico"/>
                </a:rPr>
                <a:t>{03</a:t>
              </a:r>
              <a:r>
                <a:rPr b="0" lang="en" sz="3000" spc="-1" strike="noStrike">
                  <a:solidFill>
                    <a:srgbClr val="e81981"/>
                  </a:solidFill>
                  <a:latin typeface="Quantico"/>
                  <a:ea typeface="Quantico"/>
                </a:rPr>
                <a:t>}</a:t>
              </a:r>
              <a:endParaRPr b="0" lang="en-IN" sz="3000" spc="-1" strike="noStrike">
                <a:latin typeface="Arial"/>
              </a:endParaRPr>
            </a:p>
          </p:txBody>
        </p:sp>
      </p:grpSp>
      <p:grpSp>
        <p:nvGrpSpPr>
          <p:cNvPr id="1068" name="Google Shape;1038;p36"/>
          <p:cNvGrpSpPr/>
          <p:nvPr/>
        </p:nvGrpSpPr>
        <p:grpSpPr>
          <a:xfrm>
            <a:off x="1948680" y="3856320"/>
            <a:ext cx="6201000" cy="456840"/>
            <a:chOff x="1948680" y="3856320"/>
            <a:chExt cx="6201000" cy="456840"/>
          </a:xfrm>
        </p:grpSpPr>
        <p:sp>
          <p:nvSpPr>
            <p:cNvPr id="1069" name="Google Shape;1039;p36"/>
            <p:cNvSpPr/>
            <p:nvPr/>
          </p:nvSpPr>
          <p:spPr>
            <a:xfrm>
              <a:off x="3628440" y="3856320"/>
              <a:ext cx="17438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Purchase</a:t>
              </a:r>
              <a:endParaRPr b="0" lang="en-IN" sz="2200" spc="-1" strike="noStrike">
                <a:latin typeface="Arial"/>
              </a:endParaRPr>
            </a:p>
          </p:txBody>
        </p:sp>
        <p:sp>
          <p:nvSpPr>
            <p:cNvPr id="1070" name="Google Shape;1040;p36"/>
            <p:cNvSpPr/>
            <p:nvPr/>
          </p:nvSpPr>
          <p:spPr>
            <a:xfrm>
              <a:off x="6310440" y="385632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Saturn has beautiful rings</a:t>
              </a:r>
              <a:endParaRPr b="0" lang="en-IN" sz="1200" spc="-1" strike="noStrike">
                <a:latin typeface="Arial"/>
              </a:endParaRPr>
            </a:p>
          </p:txBody>
        </p:sp>
        <p:sp>
          <p:nvSpPr>
            <p:cNvPr id="1071" name="Google Shape;1041;p36"/>
            <p:cNvSpPr/>
            <p:nvPr/>
          </p:nvSpPr>
          <p:spPr>
            <a:xfrm>
              <a:off x="1948680" y="3856320"/>
              <a:ext cx="107172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3000" spc="-1" strike="noStrike">
                  <a:solidFill>
                    <a:srgbClr val="ffffff"/>
                  </a:solidFill>
                  <a:latin typeface="Quantico"/>
                  <a:ea typeface="Quantico"/>
                </a:rPr>
                <a:t>{04</a:t>
              </a:r>
              <a:r>
                <a:rPr b="0" lang="en" sz="3000" spc="-1" strike="noStrike">
                  <a:solidFill>
                    <a:srgbClr val="bd64b5"/>
                  </a:solidFill>
                  <a:latin typeface="Quantico"/>
                  <a:ea typeface="Quantico"/>
                </a:rPr>
                <a:t>}</a:t>
              </a:r>
              <a:endParaRPr b="0" lang="en-IN" sz="3000" spc="-1" strike="noStrike">
                <a:latin typeface="Arial"/>
              </a:endParaRPr>
            </a:p>
          </p:txBody>
        </p:sp>
      </p:grpSp>
      <p:sp>
        <p:nvSpPr>
          <p:cNvPr id="1072" name="Google Shape;1042;p36"/>
          <p:cNvSpPr/>
          <p:nvPr/>
        </p:nvSpPr>
        <p:spPr>
          <a:xfrm>
            <a:off x="993960" y="1797480"/>
            <a:ext cx="192960" cy="192960"/>
          </a:xfrm>
          <a:prstGeom prst="rect">
            <a:avLst/>
          </a:prstGeom>
          <a:solidFill>
            <a:schemeClr val="lt2"/>
          </a:solidFill>
          <a:ln w="0">
            <a:noFill/>
          </a:ln>
        </p:spPr>
        <p:style>
          <a:lnRef idx="0"/>
          <a:fillRef idx="0"/>
          <a:effectRef idx="0"/>
          <a:fontRef idx="minor"/>
        </p:style>
      </p:sp>
      <p:sp>
        <p:nvSpPr>
          <p:cNvPr id="1073" name="Google Shape;1043;p36"/>
          <p:cNvSpPr/>
          <p:nvPr/>
        </p:nvSpPr>
        <p:spPr>
          <a:xfrm>
            <a:off x="993960" y="2527920"/>
            <a:ext cx="192960" cy="192960"/>
          </a:xfrm>
          <a:prstGeom prst="rect">
            <a:avLst/>
          </a:prstGeom>
          <a:solidFill>
            <a:schemeClr val="accent1"/>
          </a:solidFill>
          <a:ln w="0">
            <a:noFill/>
          </a:ln>
        </p:spPr>
        <p:style>
          <a:lnRef idx="0"/>
          <a:fillRef idx="0"/>
          <a:effectRef idx="0"/>
          <a:fontRef idx="minor"/>
        </p:style>
      </p:sp>
      <p:sp>
        <p:nvSpPr>
          <p:cNvPr id="1074" name="Google Shape;1044;p36"/>
          <p:cNvSpPr/>
          <p:nvPr/>
        </p:nvSpPr>
        <p:spPr>
          <a:xfrm>
            <a:off x="993960" y="3258000"/>
            <a:ext cx="192960" cy="192960"/>
          </a:xfrm>
          <a:prstGeom prst="rect">
            <a:avLst/>
          </a:prstGeom>
          <a:solidFill>
            <a:schemeClr val="accent2"/>
          </a:solidFill>
          <a:ln w="0">
            <a:noFill/>
          </a:ln>
        </p:spPr>
        <p:style>
          <a:lnRef idx="0"/>
          <a:fillRef idx="0"/>
          <a:effectRef idx="0"/>
          <a:fontRef idx="minor"/>
        </p:style>
      </p:sp>
      <p:sp>
        <p:nvSpPr>
          <p:cNvPr id="1075" name="Google Shape;1045;p36"/>
          <p:cNvSpPr/>
          <p:nvPr/>
        </p:nvSpPr>
        <p:spPr>
          <a:xfrm>
            <a:off x="993960" y="3988440"/>
            <a:ext cx="192960" cy="192960"/>
          </a:xfrm>
          <a:prstGeom prst="rect">
            <a:avLst/>
          </a:prstGeom>
          <a:solidFill>
            <a:schemeClr val="accent3"/>
          </a:solidFill>
          <a:ln w="0">
            <a:noFill/>
          </a:ln>
        </p:spPr>
        <p:style>
          <a:lnRef idx="0"/>
          <a:fillRef idx="0"/>
          <a:effectRef idx="0"/>
          <a:fontRef idx="minor"/>
        </p:style>
      </p:sp>
      <p:sp>
        <p:nvSpPr>
          <p:cNvPr id="1076" name="Google Shape;1046;p36"/>
          <p:cNvSpPr/>
          <p:nvPr/>
        </p:nvSpPr>
        <p:spPr>
          <a:xfrm>
            <a:off x="1090800" y="1990800"/>
            <a:ext cx="360" cy="5367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077" name="Google Shape;1047;p36"/>
          <p:cNvSpPr/>
          <p:nvPr/>
        </p:nvSpPr>
        <p:spPr>
          <a:xfrm>
            <a:off x="1090800" y="2720880"/>
            <a:ext cx="360" cy="5367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078" name="Google Shape;1048;p36"/>
          <p:cNvSpPr/>
          <p:nvPr/>
        </p:nvSpPr>
        <p:spPr>
          <a:xfrm>
            <a:off x="1090800" y="3451320"/>
            <a:ext cx="360" cy="5367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079" name="Google Shape;1049;p36"/>
          <p:cNvSpPr/>
          <p:nvPr/>
        </p:nvSpPr>
        <p:spPr>
          <a:xfrm>
            <a:off x="1187280" y="1894320"/>
            <a:ext cx="7610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1080" name="Google Shape;1050;p36"/>
          <p:cNvSpPr/>
          <p:nvPr/>
        </p:nvSpPr>
        <p:spPr>
          <a:xfrm>
            <a:off x="1187280" y="2624400"/>
            <a:ext cx="7610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1081" name="Google Shape;1051;p36"/>
          <p:cNvSpPr/>
          <p:nvPr/>
        </p:nvSpPr>
        <p:spPr>
          <a:xfrm>
            <a:off x="1187280" y="3354840"/>
            <a:ext cx="7610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1082" name="Google Shape;1052;p36"/>
          <p:cNvSpPr/>
          <p:nvPr/>
        </p:nvSpPr>
        <p:spPr>
          <a:xfrm>
            <a:off x="1187280" y="4084920"/>
            <a:ext cx="7610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grpSp>
        <p:nvGrpSpPr>
          <p:cNvPr id="1083" name="Google Shape;1053;p36"/>
          <p:cNvGrpSpPr/>
          <p:nvPr/>
        </p:nvGrpSpPr>
        <p:grpSpPr>
          <a:xfrm>
            <a:off x="3074400" y="1749240"/>
            <a:ext cx="362880" cy="289800"/>
            <a:chOff x="3074400" y="1749240"/>
            <a:chExt cx="362880" cy="289800"/>
          </a:xfrm>
        </p:grpSpPr>
        <p:sp>
          <p:nvSpPr>
            <p:cNvPr id="1084" name="Google Shape;1054;p36"/>
            <p:cNvSpPr/>
            <p:nvPr/>
          </p:nvSpPr>
          <p:spPr>
            <a:xfrm>
              <a:off x="3305160" y="1857240"/>
              <a:ext cx="29520" cy="73440"/>
            </a:xfrm>
            <a:custGeom>
              <a:avLst/>
              <a:gdLst/>
              <a:ahLst/>
              <a:rect l="l" t="t" r="r" b="b"/>
              <a:pathLst>
                <a:path w="942" h="2329">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dk1"/>
            </a:solidFill>
            <a:ln w="0">
              <a:noFill/>
            </a:ln>
          </p:spPr>
          <p:style>
            <a:lnRef idx="0"/>
            <a:fillRef idx="0"/>
            <a:effectRef idx="0"/>
            <a:fontRef idx="minor"/>
          </p:style>
        </p:sp>
        <p:sp>
          <p:nvSpPr>
            <p:cNvPr id="1085" name="Google Shape;1055;p36"/>
            <p:cNvSpPr/>
            <p:nvPr/>
          </p:nvSpPr>
          <p:spPr>
            <a:xfrm>
              <a:off x="3342600" y="1819800"/>
              <a:ext cx="49320" cy="148320"/>
            </a:xfrm>
            <a:custGeom>
              <a:avLst/>
              <a:gdLst/>
              <a:ahLst/>
              <a:rect l="l" t="t" r="r" b="b"/>
              <a:pathLst>
                <a:path w="1561" h="4687">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dk1"/>
            </a:solidFill>
            <a:ln w="0">
              <a:noFill/>
            </a:ln>
          </p:spPr>
          <p:style>
            <a:lnRef idx="0"/>
            <a:fillRef idx="0"/>
            <a:effectRef idx="0"/>
            <a:fontRef idx="minor"/>
          </p:style>
        </p:sp>
        <p:sp>
          <p:nvSpPr>
            <p:cNvPr id="1086" name="Google Shape;1056;p36"/>
            <p:cNvSpPr/>
            <p:nvPr/>
          </p:nvSpPr>
          <p:spPr>
            <a:xfrm>
              <a:off x="3379320" y="1783800"/>
              <a:ext cx="57960" cy="222120"/>
            </a:xfrm>
            <a:custGeom>
              <a:avLst/>
              <a:gdLst/>
              <a:ahLst/>
              <a:rect l="l" t="t" r="r" b="b"/>
              <a:pathLst>
                <a:path w="1834" h="7001">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dk1"/>
            </a:solidFill>
            <a:ln w="0">
              <a:noFill/>
            </a:ln>
          </p:spPr>
          <p:style>
            <a:lnRef idx="0"/>
            <a:fillRef idx="0"/>
            <a:effectRef idx="0"/>
            <a:fontRef idx="minor"/>
          </p:style>
        </p:sp>
        <p:sp>
          <p:nvSpPr>
            <p:cNvPr id="1087" name="Google Shape;1057;p36"/>
            <p:cNvSpPr/>
            <p:nvPr/>
          </p:nvSpPr>
          <p:spPr>
            <a:xfrm>
              <a:off x="3074400" y="1749240"/>
              <a:ext cx="209880" cy="289800"/>
            </a:xfrm>
            <a:custGeom>
              <a:avLst/>
              <a:gdLst/>
              <a:ahLst/>
              <a:rect l="l" t="t" r="r" b="b"/>
              <a:pathLst>
                <a:path w="6621" h="9133">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dk1"/>
            </a:solidFill>
            <a:ln w="0">
              <a:noFill/>
            </a:ln>
          </p:spPr>
          <p:style>
            <a:lnRef idx="0"/>
            <a:fillRef idx="0"/>
            <a:effectRef idx="0"/>
            <a:fontRef idx="minor"/>
          </p:style>
        </p:sp>
      </p:grpSp>
      <p:grpSp>
        <p:nvGrpSpPr>
          <p:cNvPr id="1088" name="Google Shape;1058;p36"/>
          <p:cNvGrpSpPr/>
          <p:nvPr/>
        </p:nvGrpSpPr>
        <p:grpSpPr>
          <a:xfrm>
            <a:off x="3077280" y="2428560"/>
            <a:ext cx="357480" cy="354960"/>
            <a:chOff x="3077280" y="2428560"/>
            <a:chExt cx="357480" cy="354960"/>
          </a:xfrm>
        </p:grpSpPr>
        <p:sp>
          <p:nvSpPr>
            <p:cNvPr id="1089" name="Google Shape;1059;p36"/>
            <p:cNvSpPr/>
            <p:nvPr/>
          </p:nvSpPr>
          <p:spPr>
            <a:xfrm>
              <a:off x="3178800" y="2561760"/>
              <a:ext cx="37440" cy="48960"/>
            </a:xfrm>
            <a:custGeom>
              <a:avLst/>
              <a:gdLst/>
              <a:ahLst/>
              <a:rect l="l" t="t" r="r" b="b"/>
              <a:pathLst>
                <a:path w="1192" h="1549">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chemeClr val="dk1"/>
            </a:solidFill>
            <a:ln w="0">
              <a:noFill/>
            </a:ln>
          </p:spPr>
          <p:style>
            <a:lnRef idx="0"/>
            <a:fillRef idx="0"/>
            <a:effectRef idx="0"/>
            <a:fontRef idx="minor"/>
          </p:style>
        </p:sp>
        <p:sp>
          <p:nvSpPr>
            <p:cNvPr id="1090" name="Google Shape;1060;p36"/>
            <p:cNvSpPr/>
            <p:nvPr/>
          </p:nvSpPr>
          <p:spPr>
            <a:xfrm>
              <a:off x="3295800" y="2561760"/>
              <a:ext cx="37440" cy="48960"/>
            </a:xfrm>
            <a:custGeom>
              <a:avLst/>
              <a:gdLst/>
              <a:ahLst/>
              <a:rect l="l" t="t" r="r" b="b"/>
              <a:pathLst>
                <a:path w="1192" h="1549">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chemeClr val="dk1"/>
            </a:solidFill>
            <a:ln w="0">
              <a:noFill/>
            </a:ln>
          </p:spPr>
          <p:style>
            <a:lnRef idx="0"/>
            <a:fillRef idx="0"/>
            <a:effectRef idx="0"/>
            <a:fontRef idx="minor"/>
          </p:style>
        </p:sp>
        <p:sp>
          <p:nvSpPr>
            <p:cNvPr id="1091" name="Google Shape;1061;p36"/>
            <p:cNvSpPr/>
            <p:nvPr/>
          </p:nvSpPr>
          <p:spPr>
            <a:xfrm>
              <a:off x="3193920" y="2656440"/>
              <a:ext cx="123120" cy="32760"/>
            </a:xfrm>
            <a:custGeom>
              <a:avLst/>
              <a:gdLst/>
              <a:ahLst/>
              <a:rect l="l" t="t" r="r" b="b"/>
              <a:pathLst>
                <a:path w="3883" h="1044">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chemeClr val="dk1"/>
            </a:solidFill>
            <a:ln w="0">
              <a:noFill/>
            </a:ln>
          </p:spPr>
          <p:style>
            <a:lnRef idx="0"/>
            <a:fillRef idx="0"/>
            <a:effectRef idx="0"/>
            <a:fontRef idx="minor"/>
          </p:style>
        </p:sp>
        <p:sp>
          <p:nvSpPr>
            <p:cNvPr id="1092" name="Google Shape;1062;p36"/>
            <p:cNvSpPr/>
            <p:nvPr/>
          </p:nvSpPr>
          <p:spPr>
            <a:xfrm>
              <a:off x="3077280" y="2428560"/>
              <a:ext cx="298080" cy="296280"/>
            </a:xfrm>
            <a:custGeom>
              <a:avLst/>
              <a:gdLst/>
              <a:ahLst/>
              <a:rect l="l" t="t" r="r" b="b"/>
              <a:pathLst>
                <a:path w="9395" h="9338">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chemeClr val="dk1"/>
            </a:solidFill>
            <a:ln w="0">
              <a:noFill/>
            </a:ln>
          </p:spPr>
          <p:style>
            <a:lnRef idx="0"/>
            <a:fillRef idx="0"/>
            <a:effectRef idx="0"/>
            <a:fontRef idx="minor"/>
          </p:style>
        </p:sp>
        <p:sp>
          <p:nvSpPr>
            <p:cNvPr id="1093" name="Google Shape;1063;p36"/>
            <p:cNvSpPr/>
            <p:nvPr/>
          </p:nvSpPr>
          <p:spPr>
            <a:xfrm>
              <a:off x="3137040" y="2486880"/>
              <a:ext cx="297720" cy="296640"/>
            </a:xfrm>
            <a:custGeom>
              <a:avLst/>
              <a:gdLst/>
              <a:ahLst/>
              <a:rect l="l" t="t" r="r" b="b"/>
              <a:pathLst>
                <a:path w="9384" h="9354">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chemeClr val="dk1"/>
            </a:solidFill>
            <a:ln w="0">
              <a:noFill/>
            </a:ln>
          </p:spPr>
          <p:style>
            <a:lnRef idx="0"/>
            <a:fillRef idx="0"/>
            <a:effectRef idx="0"/>
            <a:fontRef idx="minor"/>
          </p:style>
        </p:sp>
      </p:grpSp>
      <p:grpSp>
        <p:nvGrpSpPr>
          <p:cNvPr id="1094" name="Google Shape;1064;p36"/>
          <p:cNvGrpSpPr/>
          <p:nvPr/>
        </p:nvGrpSpPr>
        <p:grpSpPr>
          <a:xfrm>
            <a:off x="3075840" y="3173400"/>
            <a:ext cx="360000" cy="343080"/>
            <a:chOff x="3075840" y="3173400"/>
            <a:chExt cx="360000" cy="343080"/>
          </a:xfrm>
        </p:grpSpPr>
        <p:sp>
          <p:nvSpPr>
            <p:cNvPr id="1095" name="Google Shape;1065;p36"/>
            <p:cNvSpPr/>
            <p:nvPr/>
          </p:nvSpPr>
          <p:spPr>
            <a:xfrm>
              <a:off x="3075840" y="3173400"/>
              <a:ext cx="360000" cy="343080"/>
            </a:xfrm>
            <a:custGeom>
              <a:avLst/>
              <a:gdLst/>
              <a:ahLst/>
              <a:rect l="l" t="t" r="r" b="b"/>
              <a:pathLst>
                <a:path w="11348" h="10816">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w="0">
              <a:noFill/>
            </a:ln>
          </p:spPr>
          <p:style>
            <a:lnRef idx="0"/>
            <a:fillRef idx="0"/>
            <a:effectRef idx="0"/>
            <a:fontRef idx="minor"/>
          </p:style>
        </p:sp>
        <p:sp>
          <p:nvSpPr>
            <p:cNvPr id="1096" name="Google Shape;1066;p36"/>
            <p:cNvSpPr/>
            <p:nvPr/>
          </p:nvSpPr>
          <p:spPr>
            <a:xfrm>
              <a:off x="3126600" y="3454560"/>
              <a:ext cx="36360" cy="36360"/>
            </a:xfrm>
            <a:custGeom>
              <a:avLst/>
              <a:gdLst/>
              <a:ahLst/>
              <a:rect l="l" t="t" r="r" b="b"/>
              <a:pathLst>
                <a:path w="1156" h="1155">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w="0">
              <a:noFill/>
            </a:ln>
          </p:spPr>
          <p:style>
            <a:lnRef idx="0"/>
            <a:fillRef idx="0"/>
            <a:effectRef idx="0"/>
            <a:fontRef idx="minor"/>
          </p:style>
        </p:sp>
      </p:grpSp>
      <p:grpSp>
        <p:nvGrpSpPr>
          <p:cNvPr id="1097" name="Google Shape;1067;p36"/>
          <p:cNvGrpSpPr/>
          <p:nvPr/>
        </p:nvGrpSpPr>
        <p:grpSpPr>
          <a:xfrm>
            <a:off x="3077280" y="3906000"/>
            <a:ext cx="357480" cy="357120"/>
            <a:chOff x="3077280" y="3906000"/>
            <a:chExt cx="357480" cy="357120"/>
          </a:xfrm>
        </p:grpSpPr>
        <p:sp>
          <p:nvSpPr>
            <p:cNvPr id="1098" name="Google Shape;1068;p36"/>
            <p:cNvSpPr/>
            <p:nvPr/>
          </p:nvSpPr>
          <p:spPr>
            <a:xfrm>
              <a:off x="3077280" y="3906000"/>
              <a:ext cx="357480" cy="357120"/>
            </a:xfrm>
            <a:custGeom>
              <a:avLst/>
              <a:gdLst/>
              <a:ahLst/>
              <a:rect l="l" t="t" r="r" b="b"/>
              <a:pathLst>
                <a:path w="16398" h="16391">
                  <a:moveTo>
                    <a:pt x="13498" y="480"/>
                  </a:moveTo>
                  <a:cubicBezTo>
                    <a:pt x="14236" y="480"/>
                    <a:pt x="14837" y="1082"/>
                    <a:pt x="14837" y="1820"/>
                  </a:cubicBezTo>
                  <a:lnTo>
                    <a:pt x="14837" y="8135"/>
                  </a:lnTo>
                  <a:cubicBezTo>
                    <a:pt x="14837" y="8874"/>
                    <a:pt x="14236" y="9476"/>
                    <a:pt x="13498" y="9476"/>
                  </a:cubicBezTo>
                  <a:lnTo>
                    <a:pt x="2901" y="9476"/>
                  </a:lnTo>
                  <a:cubicBezTo>
                    <a:pt x="2161" y="9476"/>
                    <a:pt x="1560" y="8874"/>
                    <a:pt x="1560" y="8135"/>
                  </a:cubicBezTo>
                  <a:lnTo>
                    <a:pt x="1560" y="1820"/>
                  </a:lnTo>
                  <a:cubicBezTo>
                    <a:pt x="1560" y="1082"/>
                    <a:pt x="2163" y="480"/>
                    <a:pt x="2901" y="480"/>
                  </a:cubicBezTo>
                  <a:close/>
                  <a:moveTo>
                    <a:pt x="8598" y="11744"/>
                  </a:moveTo>
                  <a:lnTo>
                    <a:pt x="8598" y="13011"/>
                  </a:lnTo>
                  <a:lnTo>
                    <a:pt x="7800" y="13011"/>
                  </a:lnTo>
                  <a:lnTo>
                    <a:pt x="7800" y="11744"/>
                  </a:lnTo>
                  <a:close/>
                  <a:moveTo>
                    <a:pt x="6140" y="14300"/>
                  </a:moveTo>
                  <a:lnTo>
                    <a:pt x="6140" y="15098"/>
                  </a:lnTo>
                  <a:lnTo>
                    <a:pt x="481" y="15098"/>
                  </a:lnTo>
                  <a:lnTo>
                    <a:pt x="481" y="14300"/>
                  </a:lnTo>
                  <a:close/>
                  <a:moveTo>
                    <a:pt x="15917" y="14300"/>
                  </a:moveTo>
                  <a:lnTo>
                    <a:pt x="15917" y="15098"/>
                  </a:lnTo>
                  <a:lnTo>
                    <a:pt x="10257" y="15098"/>
                  </a:lnTo>
                  <a:lnTo>
                    <a:pt x="10257" y="14300"/>
                  </a:lnTo>
                  <a:close/>
                  <a:moveTo>
                    <a:pt x="9457" y="13491"/>
                  </a:moveTo>
                  <a:cubicBezTo>
                    <a:pt x="9633" y="13491"/>
                    <a:pt x="9776" y="13634"/>
                    <a:pt x="9776" y="13810"/>
                  </a:cubicBezTo>
                  <a:lnTo>
                    <a:pt x="9776" y="15589"/>
                  </a:lnTo>
                  <a:lnTo>
                    <a:pt x="9777" y="15589"/>
                  </a:lnTo>
                  <a:cubicBezTo>
                    <a:pt x="9777" y="15764"/>
                    <a:pt x="9634" y="15908"/>
                    <a:pt x="9458" y="15908"/>
                  </a:cubicBezTo>
                  <a:lnTo>
                    <a:pt x="6939" y="15908"/>
                  </a:lnTo>
                  <a:cubicBezTo>
                    <a:pt x="6764" y="15908"/>
                    <a:pt x="6621" y="15764"/>
                    <a:pt x="6621" y="15589"/>
                  </a:cubicBezTo>
                  <a:lnTo>
                    <a:pt x="6621" y="13810"/>
                  </a:lnTo>
                  <a:cubicBezTo>
                    <a:pt x="6621" y="13634"/>
                    <a:pt x="6764" y="13491"/>
                    <a:pt x="6939" y="13491"/>
                  </a:cubicBezTo>
                  <a:close/>
                  <a:moveTo>
                    <a:pt x="2901" y="0"/>
                  </a:moveTo>
                  <a:cubicBezTo>
                    <a:pt x="1898" y="0"/>
                    <a:pt x="1080" y="817"/>
                    <a:pt x="1080" y="1820"/>
                  </a:cubicBezTo>
                  <a:lnTo>
                    <a:pt x="1080" y="8135"/>
                  </a:lnTo>
                  <a:cubicBezTo>
                    <a:pt x="1080" y="9138"/>
                    <a:pt x="1898" y="9956"/>
                    <a:pt x="2901" y="9956"/>
                  </a:cubicBezTo>
                  <a:lnTo>
                    <a:pt x="5479" y="9956"/>
                  </a:lnTo>
                  <a:lnTo>
                    <a:pt x="5118" y="10755"/>
                  </a:lnTo>
                  <a:cubicBezTo>
                    <a:pt x="5019" y="10974"/>
                    <a:pt x="5038" y="11223"/>
                    <a:pt x="5169" y="11424"/>
                  </a:cubicBezTo>
                  <a:cubicBezTo>
                    <a:pt x="5298" y="11626"/>
                    <a:pt x="5520" y="11746"/>
                    <a:pt x="5758" y="11746"/>
                  </a:cubicBezTo>
                  <a:lnTo>
                    <a:pt x="7318" y="11746"/>
                  </a:lnTo>
                  <a:lnTo>
                    <a:pt x="7318" y="13012"/>
                  </a:lnTo>
                  <a:lnTo>
                    <a:pt x="6938" y="13012"/>
                  </a:lnTo>
                  <a:cubicBezTo>
                    <a:pt x="6498" y="13012"/>
                    <a:pt x="6139" y="13370"/>
                    <a:pt x="6139" y="13811"/>
                  </a:cubicBezTo>
                  <a:lnTo>
                    <a:pt x="6139" y="13821"/>
                  </a:lnTo>
                  <a:lnTo>
                    <a:pt x="242" y="13821"/>
                  </a:lnTo>
                  <a:cubicBezTo>
                    <a:pt x="108" y="13821"/>
                    <a:pt x="0" y="13928"/>
                    <a:pt x="0" y="14062"/>
                  </a:cubicBezTo>
                  <a:lnTo>
                    <a:pt x="0" y="15340"/>
                  </a:lnTo>
                  <a:cubicBezTo>
                    <a:pt x="0" y="15473"/>
                    <a:pt x="108" y="15581"/>
                    <a:pt x="242" y="15581"/>
                  </a:cubicBezTo>
                  <a:lnTo>
                    <a:pt x="6140" y="15581"/>
                  </a:lnTo>
                  <a:lnTo>
                    <a:pt x="6140" y="15591"/>
                  </a:lnTo>
                  <a:cubicBezTo>
                    <a:pt x="6140" y="16031"/>
                    <a:pt x="6499" y="16390"/>
                    <a:pt x="6939" y="16390"/>
                  </a:cubicBezTo>
                  <a:lnTo>
                    <a:pt x="9457" y="16390"/>
                  </a:lnTo>
                  <a:cubicBezTo>
                    <a:pt x="9898" y="16390"/>
                    <a:pt x="10256" y="16031"/>
                    <a:pt x="10256" y="15591"/>
                  </a:cubicBezTo>
                  <a:lnTo>
                    <a:pt x="10256" y="15581"/>
                  </a:lnTo>
                  <a:lnTo>
                    <a:pt x="16156" y="15581"/>
                  </a:lnTo>
                  <a:cubicBezTo>
                    <a:pt x="16289" y="15581"/>
                    <a:pt x="16395" y="15473"/>
                    <a:pt x="16395" y="15340"/>
                  </a:cubicBezTo>
                  <a:lnTo>
                    <a:pt x="16395" y="14062"/>
                  </a:lnTo>
                  <a:cubicBezTo>
                    <a:pt x="16398" y="13927"/>
                    <a:pt x="16290" y="13820"/>
                    <a:pt x="16157" y="13820"/>
                  </a:cubicBezTo>
                  <a:lnTo>
                    <a:pt x="10257" y="13820"/>
                  </a:lnTo>
                  <a:lnTo>
                    <a:pt x="10257" y="13810"/>
                  </a:lnTo>
                  <a:cubicBezTo>
                    <a:pt x="10257" y="13369"/>
                    <a:pt x="9899" y="13011"/>
                    <a:pt x="9458" y="13011"/>
                  </a:cubicBezTo>
                  <a:lnTo>
                    <a:pt x="9078" y="13011"/>
                  </a:lnTo>
                  <a:lnTo>
                    <a:pt x="9078" y="11744"/>
                  </a:lnTo>
                  <a:lnTo>
                    <a:pt x="9479" y="11744"/>
                  </a:lnTo>
                  <a:cubicBezTo>
                    <a:pt x="9612" y="11744"/>
                    <a:pt x="9720" y="11637"/>
                    <a:pt x="9720" y="11504"/>
                  </a:cubicBezTo>
                  <a:cubicBezTo>
                    <a:pt x="9720" y="11371"/>
                    <a:pt x="9612" y="11263"/>
                    <a:pt x="9479" y="11263"/>
                  </a:cubicBezTo>
                  <a:lnTo>
                    <a:pt x="5759" y="11263"/>
                  </a:lnTo>
                  <a:cubicBezTo>
                    <a:pt x="5683" y="11263"/>
                    <a:pt x="5615" y="11226"/>
                    <a:pt x="5574" y="11162"/>
                  </a:cubicBezTo>
                  <a:cubicBezTo>
                    <a:pt x="5531" y="11098"/>
                    <a:pt x="5526" y="11020"/>
                    <a:pt x="5557" y="10951"/>
                  </a:cubicBezTo>
                  <a:lnTo>
                    <a:pt x="5948" y="10085"/>
                  </a:lnTo>
                  <a:cubicBezTo>
                    <a:pt x="5984" y="10006"/>
                    <a:pt x="6063" y="9955"/>
                    <a:pt x="6150" y="9955"/>
                  </a:cubicBezTo>
                  <a:lnTo>
                    <a:pt x="10250" y="9955"/>
                  </a:lnTo>
                  <a:cubicBezTo>
                    <a:pt x="10337" y="9955"/>
                    <a:pt x="10416" y="10006"/>
                    <a:pt x="10452" y="10085"/>
                  </a:cubicBezTo>
                  <a:lnTo>
                    <a:pt x="10842" y="10951"/>
                  </a:lnTo>
                  <a:cubicBezTo>
                    <a:pt x="10875" y="11021"/>
                    <a:pt x="10868" y="11098"/>
                    <a:pt x="10826" y="11162"/>
                  </a:cubicBezTo>
                  <a:cubicBezTo>
                    <a:pt x="10784" y="11226"/>
                    <a:pt x="10717" y="11263"/>
                    <a:pt x="10641" y="11263"/>
                  </a:cubicBezTo>
                  <a:lnTo>
                    <a:pt x="10596" y="11263"/>
                  </a:lnTo>
                  <a:cubicBezTo>
                    <a:pt x="10463" y="11263"/>
                    <a:pt x="10356" y="11371"/>
                    <a:pt x="10356" y="11504"/>
                  </a:cubicBezTo>
                  <a:cubicBezTo>
                    <a:pt x="10356" y="11637"/>
                    <a:pt x="10463" y="11744"/>
                    <a:pt x="10596" y="11744"/>
                  </a:cubicBezTo>
                  <a:lnTo>
                    <a:pt x="10641" y="11744"/>
                  </a:lnTo>
                  <a:cubicBezTo>
                    <a:pt x="10880" y="11744"/>
                    <a:pt x="11100" y="11625"/>
                    <a:pt x="11230" y="11423"/>
                  </a:cubicBezTo>
                  <a:cubicBezTo>
                    <a:pt x="11360" y="11222"/>
                    <a:pt x="11378" y="10971"/>
                    <a:pt x="11280" y="10754"/>
                  </a:cubicBezTo>
                  <a:lnTo>
                    <a:pt x="10919" y="9956"/>
                  </a:lnTo>
                  <a:lnTo>
                    <a:pt x="13498" y="9956"/>
                  </a:lnTo>
                  <a:cubicBezTo>
                    <a:pt x="14501" y="9956"/>
                    <a:pt x="15318" y="9138"/>
                    <a:pt x="15318" y="8135"/>
                  </a:cubicBezTo>
                  <a:lnTo>
                    <a:pt x="15318" y="1820"/>
                  </a:lnTo>
                  <a:cubicBezTo>
                    <a:pt x="15318" y="817"/>
                    <a:pt x="14501" y="0"/>
                    <a:pt x="13498" y="0"/>
                  </a:cubicBezTo>
                  <a:close/>
                </a:path>
              </a:pathLst>
            </a:custGeom>
            <a:solidFill>
              <a:schemeClr val="dk1"/>
            </a:solidFill>
            <a:ln w="0">
              <a:noFill/>
            </a:ln>
          </p:spPr>
          <p:style>
            <a:lnRef idx="0"/>
            <a:fillRef idx="0"/>
            <a:effectRef idx="0"/>
            <a:fontRef idx="minor"/>
          </p:style>
        </p:sp>
        <p:sp>
          <p:nvSpPr>
            <p:cNvPr id="1099" name="Google Shape;1069;p36"/>
            <p:cNvSpPr/>
            <p:nvPr/>
          </p:nvSpPr>
          <p:spPr>
            <a:xfrm>
              <a:off x="3121560" y="3927240"/>
              <a:ext cx="268200" cy="174960"/>
            </a:xfrm>
            <a:custGeom>
              <a:avLst/>
              <a:gdLst/>
              <a:ahLst/>
              <a:rect l="l" t="t" r="r" b="b"/>
              <a:pathLst>
                <a:path w="12319" h="8036">
                  <a:moveTo>
                    <a:pt x="862" y="1"/>
                  </a:moveTo>
                  <a:cubicBezTo>
                    <a:pt x="387" y="1"/>
                    <a:pt x="2" y="386"/>
                    <a:pt x="2" y="860"/>
                  </a:cubicBezTo>
                  <a:lnTo>
                    <a:pt x="2" y="1847"/>
                  </a:lnTo>
                  <a:cubicBezTo>
                    <a:pt x="2" y="1980"/>
                    <a:pt x="109" y="2088"/>
                    <a:pt x="243" y="2088"/>
                  </a:cubicBezTo>
                  <a:cubicBezTo>
                    <a:pt x="376" y="2088"/>
                    <a:pt x="483" y="1980"/>
                    <a:pt x="483" y="1847"/>
                  </a:cubicBezTo>
                  <a:lnTo>
                    <a:pt x="483" y="860"/>
                  </a:lnTo>
                  <a:cubicBezTo>
                    <a:pt x="483" y="651"/>
                    <a:pt x="653" y="480"/>
                    <a:pt x="863" y="480"/>
                  </a:cubicBezTo>
                  <a:lnTo>
                    <a:pt x="11460" y="480"/>
                  </a:lnTo>
                  <a:cubicBezTo>
                    <a:pt x="11670" y="480"/>
                    <a:pt x="11840" y="651"/>
                    <a:pt x="11840" y="860"/>
                  </a:cubicBezTo>
                  <a:lnTo>
                    <a:pt x="11840" y="7175"/>
                  </a:lnTo>
                  <a:cubicBezTo>
                    <a:pt x="11840" y="7385"/>
                    <a:pt x="11670" y="7556"/>
                    <a:pt x="11460" y="7556"/>
                  </a:cubicBezTo>
                  <a:lnTo>
                    <a:pt x="862" y="7556"/>
                  </a:lnTo>
                  <a:cubicBezTo>
                    <a:pt x="652" y="7556"/>
                    <a:pt x="482" y="7385"/>
                    <a:pt x="482" y="7175"/>
                  </a:cubicBezTo>
                  <a:lnTo>
                    <a:pt x="482" y="2963"/>
                  </a:lnTo>
                  <a:cubicBezTo>
                    <a:pt x="482" y="2830"/>
                    <a:pt x="375" y="2723"/>
                    <a:pt x="242" y="2723"/>
                  </a:cubicBezTo>
                  <a:cubicBezTo>
                    <a:pt x="108" y="2723"/>
                    <a:pt x="1" y="2830"/>
                    <a:pt x="1" y="2963"/>
                  </a:cubicBezTo>
                  <a:lnTo>
                    <a:pt x="1" y="7175"/>
                  </a:lnTo>
                  <a:cubicBezTo>
                    <a:pt x="1" y="7650"/>
                    <a:pt x="386" y="8035"/>
                    <a:pt x="861" y="8035"/>
                  </a:cubicBezTo>
                  <a:lnTo>
                    <a:pt x="11456" y="8035"/>
                  </a:lnTo>
                  <a:cubicBezTo>
                    <a:pt x="11933" y="8035"/>
                    <a:pt x="12319" y="7649"/>
                    <a:pt x="12319" y="7175"/>
                  </a:cubicBezTo>
                  <a:lnTo>
                    <a:pt x="12319" y="860"/>
                  </a:lnTo>
                  <a:cubicBezTo>
                    <a:pt x="12319" y="387"/>
                    <a:pt x="11933" y="1"/>
                    <a:pt x="11459" y="1"/>
                  </a:cubicBezTo>
                  <a:close/>
                </a:path>
              </a:pathLst>
            </a:custGeom>
            <a:solidFill>
              <a:schemeClr val="dk1"/>
            </a:solidFill>
            <a:ln w="0">
              <a:noFill/>
            </a:ln>
          </p:spPr>
          <p:style>
            <a:lnRef idx="0"/>
            <a:fillRef idx="0"/>
            <a:effectRef idx="0"/>
            <a:fontRef idx="minor"/>
          </p:style>
        </p:sp>
      </p:grpSp>
      <p:sp>
        <p:nvSpPr>
          <p:cNvPr id="1100" name="Google Shape;1070;p36"/>
          <p:cNvSpPr/>
          <p:nvPr/>
        </p:nvSpPr>
        <p:spPr>
          <a:xfrm rot="10800000">
            <a:off x="5373000" y="1893960"/>
            <a:ext cx="9374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1101" name="Google Shape;1071;p36"/>
          <p:cNvSpPr/>
          <p:nvPr/>
        </p:nvSpPr>
        <p:spPr>
          <a:xfrm rot="10800000">
            <a:off x="5373000" y="2624040"/>
            <a:ext cx="9374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1102" name="Google Shape;1072;p36"/>
          <p:cNvSpPr/>
          <p:nvPr/>
        </p:nvSpPr>
        <p:spPr>
          <a:xfrm rot="10800000">
            <a:off x="5373000" y="3354480"/>
            <a:ext cx="9374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
        <p:nvSpPr>
          <p:cNvPr id="1103" name="Google Shape;1073;p36"/>
          <p:cNvSpPr/>
          <p:nvPr/>
        </p:nvSpPr>
        <p:spPr>
          <a:xfrm rot="10800000">
            <a:off x="5373000" y="4084560"/>
            <a:ext cx="937440" cy="360"/>
          </a:xfrm>
          <a:custGeom>
            <a:avLst/>
            <a:gdLst/>
            <a:ahLst/>
            <a:rect l="l" t="t" r="r" b="b"/>
            <a:pathLst>
              <a:path w="21600" h="21600">
                <a:moveTo>
                  <a:pt x="0" y="0"/>
                </a:moveTo>
                <a:lnTo>
                  <a:pt x="21600" y="21600"/>
                </a:lnTo>
              </a:path>
            </a:pathLst>
          </a:custGeom>
          <a:noFill/>
          <a:ln w="9525">
            <a:solidFill>
              <a:srgbClr val="ffffff"/>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29600" y="207720"/>
            <a:ext cx="7703640" cy="99612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 </a:t>
            </a:r>
            <a:r>
              <a:rPr b="0" lang="en-IN" sz="3300" spc="-1" strike="noStrike">
                <a:solidFill>
                  <a:srgbClr val="ffffff"/>
                </a:solidFill>
                <a:latin typeface="Quantico"/>
                <a:ea typeface="Quantico"/>
              </a:rPr>
              <a:t>What is Phishing?</a:t>
            </a:r>
            <a:endParaRPr b="0" lang="en-IN" sz="3300" spc="-1" strike="noStrike">
              <a:solidFill>
                <a:srgbClr val="000000"/>
              </a:solidFill>
              <a:latin typeface="Arial"/>
            </a:endParaRPr>
          </a:p>
        </p:txBody>
      </p:sp>
      <p:sp>
        <p:nvSpPr>
          <p:cNvPr id="248" name="Rectangle: Rounded Corners 1"/>
          <p:cNvSpPr/>
          <p:nvPr/>
        </p:nvSpPr>
        <p:spPr>
          <a:xfrm>
            <a:off x="7083360" y="7560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INTRODUCTION</a:t>
            </a:r>
            <a:endParaRPr b="0" lang="en-IN" sz="1400" spc="-1" strike="noStrike">
              <a:latin typeface="Arial"/>
            </a:endParaRPr>
          </a:p>
        </p:txBody>
      </p:sp>
      <p:sp>
        <p:nvSpPr>
          <p:cNvPr id="249" name="Rectangle: Rounded Corners 14"/>
          <p:cNvSpPr/>
          <p:nvPr/>
        </p:nvSpPr>
        <p:spPr>
          <a:xfrm>
            <a:off x="3026880" y="1182240"/>
            <a:ext cx="3010680" cy="737640"/>
          </a:xfrm>
          <a:prstGeom prst="roundRect">
            <a:avLst>
              <a:gd name="adj" fmla="val 16667"/>
            </a:avLst>
          </a:prstGeom>
          <a:solidFill>
            <a:schemeClr val="accent2"/>
          </a:solidFill>
          <a:ln>
            <a:solidFill>
              <a:srgbClr val="ffdb5d">
                <a:lumMod val="75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155520">
              <a:lnSpc>
                <a:spcPct val="100000"/>
              </a:lnSpc>
              <a:buNone/>
            </a:pPr>
            <a:r>
              <a:rPr b="0" lang="en-US" sz="1800" spc="-1" strike="noStrike">
                <a:solidFill>
                  <a:srgbClr val="ffffff"/>
                </a:solidFill>
                <a:latin typeface="Source Code Pro"/>
                <a:ea typeface="Source Code Pro"/>
              </a:rPr>
              <a:t>Common Techniques:</a:t>
            </a:r>
            <a:endParaRPr b="0" lang="en-IN" sz="1800" spc="-1" strike="noStrike">
              <a:latin typeface="Arial"/>
            </a:endParaRPr>
          </a:p>
        </p:txBody>
      </p:sp>
      <p:sp>
        <p:nvSpPr>
          <p:cNvPr id="250" name="Rectangle: Rounded Corners 18"/>
          <p:cNvSpPr/>
          <p:nvPr/>
        </p:nvSpPr>
        <p:spPr>
          <a:xfrm>
            <a:off x="3202920" y="2781720"/>
            <a:ext cx="2663280" cy="768240"/>
          </a:xfrm>
          <a:prstGeom prst="roundRect">
            <a:avLst>
              <a:gd name="adj" fmla="val 16667"/>
            </a:avLst>
          </a:prstGeom>
          <a:solidFill>
            <a:schemeClr val="accent2"/>
          </a:solidFill>
          <a:ln>
            <a:solidFill>
              <a:srgbClr val="ffdb5d">
                <a:lumMod val="75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155520" algn="ctr">
              <a:lnSpc>
                <a:spcPct val="100000"/>
              </a:lnSpc>
              <a:buNone/>
            </a:pPr>
            <a:r>
              <a:rPr b="0" lang="en-IN" sz="1400" spc="-1" strike="noStrike">
                <a:solidFill>
                  <a:srgbClr val="ffffff"/>
                </a:solidFill>
                <a:latin typeface="Arial"/>
                <a:ea typeface="Arial"/>
              </a:rPr>
              <a:t>Fake Websites: </a:t>
            </a:r>
            <a:endParaRPr b="0" lang="en-IN" sz="1400" spc="-1" strike="noStrike">
              <a:latin typeface="Arial"/>
            </a:endParaRPr>
          </a:p>
          <a:p>
            <a:pPr marL="155520" algn="ctr">
              <a:lnSpc>
                <a:spcPct val="100000"/>
              </a:lnSpc>
              <a:buNone/>
            </a:pPr>
            <a:r>
              <a:rPr b="0" lang="en-IN" sz="1400" spc="-1" strike="noStrike">
                <a:solidFill>
                  <a:srgbClr val="ffffff"/>
                </a:solidFill>
                <a:latin typeface="Arial"/>
                <a:ea typeface="Arial"/>
              </a:rPr>
              <a:t>Mimic popular sites to steal data</a:t>
            </a:r>
            <a:endParaRPr b="0" lang="en-IN" sz="1400" spc="-1" strike="noStrike">
              <a:latin typeface="Arial"/>
            </a:endParaRPr>
          </a:p>
        </p:txBody>
      </p:sp>
      <p:sp>
        <p:nvSpPr>
          <p:cNvPr id="251" name="Rectangle: Rounded Corners 19"/>
          <p:cNvSpPr/>
          <p:nvPr/>
        </p:nvSpPr>
        <p:spPr>
          <a:xfrm>
            <a:off x="129600" y="2895840"/>
            <a:ext cx="2619720" cy="737640"/>
          </a:xfrm>
          <a:prstGeom prst="roundRect">
            <a:avLst>
              <a:gd name="adj" fmla="val 16667"/>
            </a:avLst>
          </a:prstGeom>
          <a:solidFill>
            <a:schemeClr val="accent2"/>
          </a:solidFill>
          <a:ln>
            <a:solidFill>
              <a:srgbClr val="ffdb5d">
                <a:lumMod val="75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155520" algn="ctr">
              <a:lnSpc>
                <a:spcPct val="100000"/>
              </a:lnSpc>
              <a:buNone/>
            </a:pPr>
            <a:r>
              <a:rPr b="0" lang="en-IN" sz="1400" spc="-1" strike="noStrike">
                <a:solidFill>
                  <a:srgbClr val="ffffff"/>
                </a:solidFill>
                <a:latin typeface="Arial"/>
                <a:ea typeface="Arial"/>
              </a:rPr>
              <a:t>Spoofed Emails: </a:t>
            </a:r>
            <a:endParaRPr b="0" lang="en-IN" sz="1400" spc="-1" strike="noStrike">
              <a:latin typeface="Arial"/>
            </a:endParaRPr>
          </a:p>
          <a:p>
            <a:pPr marL="155520" algn="ctr">
              <a:lnSpc>
                <a:spcPct val="100000"/>
              </a:lnSpc>
              <a:buNone/>
            </a:pPr>
            <a:r>
              <a:rPr b="0" lang="en-IN" sz="1400" spc="-1" strike="noStrike">
                <a:solidFill>
                  <a:srgbClr val="ffffff"/>
                </a:solidFill>
                <a:latin typeface="Arial"/>
                <a:ea typeface="Arial"/>
              </a:rPr>
              <a:t>Fake Messages that look Legitimate</a:t>
            </a:r>
            <a:endParaRPr b="0" lang="en-IN" sz="1400" spc="-1" strike="noStrike">
              <a:latin typeface="Arial"/>
            </a:endParaRPr>
          </a:p>
        </p:txBody>
      </p:sp>
      <p:pic>
        <p:nvPicPr>
          <p:cNvPr id="252" name="Picture 21" descr="A colorful letter m on a black background&#10;&#10;Description automatically generated"/>
          <p:cNvPicPr/>
          <p:nvPr/>
        </p:nvPicPr>
        <p:blipFill>
          <a:blip r:embed="rId1"/>
          <a:stretch/>
        </p:blipFill>
        <p:spPr>
          <a:xfrm>
            <a:off x="1849680" y="3611880"/>
            <a:ext cx="2131200" cy="1198800"/>
          </a:xfrm>
          <a:prstGeom prst="rect">
            <a:avLst/>
          </a:prstGeom>
          <a:ln w="0">
            <a:noFill/>
          </a:ln>
        </p:spPr>
      </p:pic>
      <p:pic>
        <p:nvPicPr>
          <p:cNvPr id="253" name="Picture 23" descr="A cartoon of men holding a lollipop and a stack of coins&#10;&#10;Description automatically generated"/>
          <p:cNvPicPr/>
          <p:nvPr/>
        </p:nvPicPr>
        <p:blipFill>
          <a:blip r:embed="rId2"/>
          <a:stretch/>
        </p:blipFill>
        <p:spPr>
          <a:xfrm>
            <a:off x="4703400" y="3550680"/>
            <a:ext cx="2397960" cy="1198800"/>
          </a:xfrm>
          <a:prstGeom prst="rect">
            <a:avLst/>
          </a:prstGeom>
          <a:ln w="0">
            <a:noFill/>
          </a:ln>
        </p:spPr>
      </p:pic>
      <p:sp>
        <p:nvSpPr>
          <p:cNvPr id="254" name="Rectangle: Rounded Corners 24"/>
          <p:cNvSpPr/>
          <p:nvPr/>
        </p:nvSpPr>
        <p:spPr>
          <a:xfrm>
            <a:off x="6416280" y="2895840"/>
            <a:ext cx="2663280" cy="768240"/>
          </a:xfrm>
          <a:prstGeom prst="roundRect">
            <a:avLst>
              <a:gd name="adj" fmla="val 16667"/>
            </a:avLst>
          </a:prstGeom>
          <a:solidFill>
            <a:schemeClr val="accent2"/>
          </a:solidFill>
          <a:ln>
            <a:solidFill>
              <a:srgbClr val="ffdb5d">
                <a:lumMod val="75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marL="155520" algn="ctr">
              <a:lnSpc>
                <a:spcPct val="100000"/>
              </a:lnSpc>
              <a:buNone/>
            </a:pPr>
            <a:r>
              <a:rPr b="0" lang="en-IN" sz="1400" spc="-1" strike="noStrike">
                <a:solidFill>
                  <a:srgbClr val="ffffff"/>
                </a:solidFill>
                <a:latin typeface="Arial"/>
                <a:ea typeface="Arial"/>
              </a:rPr>
              <a:t>Social Engineering:</a:t>
            </a:r>
            <a:endParaRPr b="0" lang="en-IN" sz="1400" spc="-1" strike="noStrike">
              <a:latin typeface="Arial"/>
            </a:endParaRPr>
          </a:p>
          <a:p>
            <a:pPr marL="155520" algn="ctr">
              <a:lnSpc>
                <a:spcPct val="100000"/>
              </a:lnSpc>
              <a:buNone/>
            </a:pPr>
            <a:r>
              <a:rPr b="0" lang="en-IN" sz="1400" spc="-1" strike="noStrike">
                <a:solidFill>
                  <a:srgbClr val="ffffff"/>
                </a:solidFill>
                <a:latin typeface="Arial"/>
                <a:ea typeface="Arial"/>
              </a:rPr>
              <a:t>Manipulating the Human Trust and emotions</a:t>
            </a:r>
            <a:endParaRPr b="0" lang="en-IN" sz="1400" spc="-1" strike="noStrike">
              <a:latin typeface="Arial"/>
            </a:endParaRPr>
          </a:p>
        </p:txBody>
      </p:sp>
      <p:sp>
        <p:nvSpPr>
          <p:cNvPr id="255" name="Arrow: Right 4"/>
          <p:cNvSpPr/>
          <p:nvPr/>
        </p:nvSpPr>
        <p:spPr>
          <a:xfrm rot="1661400">
            <a:off x="4674240" y="2347920"/>
            <a:ext cx="1925280" cy="229320"/>
          </a:xfrm>
          <a:prstGeom prst="rightArrow">
            <a:avLst>
              <a:gd name="adj1" fmla="val 50000"/>
              <a:gd name="adj2" fmla="val 50000"/>
            </a:avLst>
          </a:prstGeom>
          <a:solidFill>
            <a:schemeClr val="accent6">
              <a:lumMod val="65000"/>
            </a:schemeClr>
          </a:solidFill>
          <a:ln>
            <a:solidFill>
              <a:srgbClr val="ffc000"/>
            </a:solidFill>
            <a:round/>
          </a:ln>
        </p:spPr>
        <p:style>
          <a:lnRef idx="2">
            <a:schemeClr val="accent1">
              <a:shade val="15000"/>
            </a:schemeClr>
          </a:lnRef>
          <a:fillRef idx="1">
            <a:schemeClr val="accent1"/>
          </a:fillRef>
          <a:effectRef idx="0">
            <a:schemeClr val="accent1"/>
          </a:effectRef>
          <a:fontRef idx="minor"/>
        </p:style>
      </p:sp>
      <p:sp>
        <p:nvSpPr>
          <p:cNvPr id="256" name="Arrow: Right 5"/>
          <p:cNvSpPr/>
          <p:nvPr/>
        </p:nvSpPr>
        <p:spPr>
          <a:xfrm rot="9262800">
            <a:off x="2487240" y="2312640"/>
            <a:ext cx="1925280" cy="229320"/>
          </a:xfrm>
          <a:prstGeom prst="rightArrow">
            <a:avLst>
              <a:gd name="adj1" fmla="val 50000"/>
              <a:gd name="adj2" fmla="val 50000"/>
            </a:avLst>
          </a:prstGeom>
          <a:solidFill>
            <a:schemeClr val="accent6">
              <a:lumMod val="65000"/>
            </a:schemeClr>
          </a:solidFill>
          <a:ln>
            <a:solidFill>
              <a:srgbClr val="ffc000"/>
            </a:solidFill>
            <a:round/>
          </a:ln>
        </p:spPr>
        <p:style>
          <a:lnRef idx="2">
            <a:schemeClr val="accent1">
              <a:shade val="15000"/>
            </a:schemeClr>
          </a:lnRef>
          <a:fillRef idx="1">
            <a:schemeClr val="accent1"/>
          </a:fillRef>
          <a:effectRef idx="0">
            <a:schemeClr val="accent1"/>
          </a:effectRef>
          <a:fontRef idx="minor"/>
        </p:style>
      </p:sp>
      <p:sp>
        <p:nvSpPr>
          <p:cNvPr id="257" name="Arrow: Right 6"/>
          <p:cNvSpPr/>
          <p:nvPr/>
        </p:nvSpPr>
        <p:spPr>
          <a:xfrm rot="5400000">
            <a:off x="4158360" y="2238120"/>
            <a:ext cx="781560" cy="246240"/>
          </a:xfrm>
          <a:prstGeom prst="rightArrow">
            <a:avLst>
              <a:gd name="adj1" fmla="val 50000"/>
              <a:gd name="adj2" fmla="val 50000"/>
            </a:avLst>
          </a:prstGeom>
          <a:solidFill>
            <a:schemeClr val="accent6">
              <a:lumMod val="65000"/>
            </a:schemeClr>
          </a:solidFill>
          <a:ln>
            <a:solidFill>
              <a:srgbClr val="ffc000"/>
            </a:solidFill>
            <a:round/>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aphicFrame>
        <p:nvGraphicFramePr>
          <p:cNvPr id="1105" name="Google Shape;1079;p37"/>
          <p:cNvGraphicFramePr/>
          <p:nvPr/>
        </p:nvGraphicFramePr>
        <p:xfrm>
          <a:off x="713160" y="1489320"/>
          <a:ext cx="7717320" cy="2164320"/>
        </p:xfrm>
        <a:graphic>
          <a:graphicData uri="http://schemas.openxmlformats.org/drawingml/2006/table">
            <a:tbl>
              <a:tblPr/>
              <a:tblGrid>
                <a:gridCol w="1285920"/>
                <a:gridCol w="1285920"/>
                <a:gridCol w="1285920"/>
                <a:gridCol w="1285920"/>
                <a:gridCol w="1285920"/>
                <a:gridCol w="1287720"/>
              </a:tblGrid>
              <a:tr h="507240">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2200" spc="-1" strike="noStrike">
                          <a:solidFill>
                            <a:srgbClr val="ffffff"/>
                          </a:solidFill>
                          <a:latin typeface="Quantico"/>
                          <a:ea typeface="Quantico"/>
                        </a:rPr>
                        <a:t>Mon</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2200" spc="-1" strike="noStrike">
                          <a:solidFill>
                            <a:srgbClr val="ffffff"/>
                          </a:solidFill>
                          <a:latin typeface="Quantico"/>
                          <a:ea typeface="Quantico"/>
                        </a:rPr>
                        <a:t>Tue</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2200" spc="-1" strike="noStrike">
                          <a:solidFill>
                            <a:srgbClr val="ffffff"/>
                          </a:solidFill>
                          <a:latin typeface="Quantico"/>
                          <a:ea typeface="Quantico"/>
                        </a:rPr>
                        <a:t>Wed</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2200" spc="-1" strike="noStrike">
                          <a:solidFill>
                            <a:srgbClr val="ffffff"/>
                          </a:solidFill>
                          <a:latin typeface="Quantico"/>
                          <a:ea typeface="Quantico"/>
                        </a:rPr>
                        <a:t>Thu</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2200" spc="-1" strike="noStrike">
                          <a:solidFill>
                            <a:srgbClr val="ffffff"/>
                          </a:solidFill>
                          <a:latin typeface="Quantico"/>
                          <a:ea typeface="Quantico"/>
                        </a:rPr>
                        <a:t>Fri</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508680">
                <a:tc>
                  <a:txBody>
                    <a:bodyPr lIns="91080" rIns="91080" tIns="91080" bIns="91080" anchor="ctr">
                      <a:noAutofit/>
                    </a:bodyPr>
                    <a:p>
                      <a:pPr>
                        <a:lnSpc>
                          <a:spcPct val="100000"/>
                        </a:lnSpc>
                        <a:buNone/>
                        <a:tabLst>
                          <a:tab algn="l" pos="0"/>
                        </a:tabLst>
                      </a:pPr>
                      <a:r>
                        <a:rPr b="0" lang="en" sz="1400" spc="-1" strike="noStrike">
                          <a:solidFill>
                            <a:srgbClr val="ffffff"/>
                          </a:solidFill>
                          <a:latin typeface="Quantico"/>
                          <a:ea typeface="Quantico"/>
                        </a:rPr>
                        <a:t>Week 1</a:t>
                      </a:r>
                      <a:endParaRPr b="0" lang="en-IN" sz="14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1100" spc="-1" strike="noStrike">
                          <a:solidFill>
                            <a:srgbClr val="2d323c"/>
                          </a:solidFill>
                          <a:latin typeface="Source Code Pro"/>
                          <a:ea typeface="Source Code Pro"/>
                        </a:rPr>
                        <a:t>Jupiter is a big planet</a:t>
                      </a:r>
                      <a:endParaRPr b="0" lang="en-IN" sz="11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solidFill>
                      <a:srgbClr val="ffdb5d"/>
                    </a:solid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508680">
                <a:tc>
                  <a:txBody>
                    <a:bodyPr lIns="91080" rIns="91080" tIns="91080" bIns="91080" anchor="ctr">
                      <a:noAutofit/>
                    </a:bodyPr>
                    <a:p>
                      <a:pPr>
                        <a:lnSpc>
                          <a:spcPct val="100000"/>
                        </a:lnSpc>
                        <a:buNone/>
                        <a:tabLst>
                          <a:tab algn="l" pos="0"/>
                        </a:tabLst>
                      </a:pPr>
                      <a:r>
                        <a:rPr b="0" lang="en" sz="1400" spc="-1" strike="noStrike">
                          <a:solidFill>
                            <a:srgbClr val="ffffff"/>
                          </a:solidFill>
                          <a:latin typeface="Quantico"/>
                          <a:ea typeface="Quantico"/>
                        </a:rPr>
                        <a:t>Week 2</a:t>
                      </a:r>
                      <a:endParaRPr b="0" lang="en-IN" sz="14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1100" spc="-1" strike="noStrike">
                          <a:solidFill>
                            <a:srgbClr val="2d323c"/>
                          </a:solidFill>
                          <a:latin typeface="Source Code Pro"/>
                          <a:ea typeface="Source Code Pro"/>
                        </a:rPr>
                        <a:t>Mercury is a small planet</a:t>
                      </a:r>
                      <a:endParaRPr b="0" lang="en-IN" sz="11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solidFill>
                      <a:srgbClr val="94ee6b"/>
                    </a:solid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508680">
                <a:tc>
                  <a:txBody>
                    <a:bodyPr lIns="91080" rIns="91080" tIns="91080" bIns="91080" anchor="ctr">
                      <a:noAutofit/>
                    </a:bodyPr>
                    <a:p>
                      <a:pPr>
                        <a:lnSpc>
                          <a:spcPct val="100000"/>
                        </a:lnSpc>
                        <a:buNone/>
                        <a:tabLst>
                          <a:tab algn="l" pos="0"/>
                        </a:tabLst>
                      </a:pPr>
                      <a:r>
                        <a:rPr b="0" lang="en" sz="1400" spc="-1" strike="noStrike">
                          <a:solidFill>
                            <a:srgbClr val="ffffff"/>
                          </a:solidFill>
                          <a:latin typeface="Quantico"/>
                          <a:ea typeface="Quantico"/>
                        </a:rPr>
                        <a:t>Week 3</a:t>
                      </a:r>
                      <a:endParaRPr b="0" lang="en-IN" sz="14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1100" spc="-1" strike="noStrike">
                          <a:solidFill>
                            <a:srgbClr val="ffffff"/>
                          </a:solidFill>
                          <a:latin typeface="Source Code Pro"/>
                          <a:ea typeface="Source Code Pro"/>
                        </a:rPr>
                        <a:t>We all live on Earth</a:t>
                      </a:r>
                      <a:endParaRPr b="0" lang="en-IN" sz="11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solidFill>
                      <a:srgbClr val="e81981"/>
                    </a:solidFill>
                  </a:tcPr>
                </a:tc>
              </a:tr>
              <a:tr h="508680">
                <a:tc>
                  <a:txBody>
                    <a:bodyPr lIns="91080" rIns="91080" tIns="91080" bIns="91080" anchor="ctr">
                      <a:noAutofit/>
                    </a:bodyPr>
                    <a:p>
                      <a:pPr>
                        <a:lnSpc>
                          <a:spcPct val="100000"/>
                        </a:lnSpc>
                        <a:buNone/>
                        <a:tabLst>
                          <a:tab algn="l" pos="0"/>
                        </a:tabLst>
                      </a:pPr>
                      <a:r>
                        <a:rPr b="0" lang="en" sz="1400" spc="-1" strike="noStrike">
                          <a:solidFill>
                            <a:srgbClr val="ffffff"/>
                          </a:solidFill>
                          <a:latin typeface="Quantico"/>
                          <a:ea typeface="Quantico"/>
                        </a:rPr>
                        <a:t>Week 4</a:t>
                      </a:r>
                      <a:endParaRPr b="0" lang="en-IN" sz="14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nSpc>
                          <a:spcPct val="100000"/>
                        </a:lnSpc>
                        <a:buNone/>
                        <a:tabLst>
                          <a:tab algn="l" pos="0"/>
                        </a:tabLst>
                      </a:pPr>
                      <a:r>
                        <a:rPr b="0" lang="en" sz="1100" spc="-1" strike="noStrike">
                          <a:solidFill>
                            <a:srgbClr val="ffffff"/>
                          </a:solidFill>
                          <a:latin typeface="Source Code Pro"/>
                          <a:ea typeface="Source Code Pro"/>
                        </a:rPr>
                        <a:t>Neptune is an ice giant</a:t>
                      </a:r>
                      <a:endParaRPr b="0" lang="en-IN" sz="11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solidFill>
                      <a:srgbClr val="bd64b5"/>
                    </a:solid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grpSp>
        <p:nvGrpSpPr>
          <p:cNvPr id="1106" name="Google Shape;1080;p37"/>
          <p:cNvGrpSpPr/>
          <p:nvPr/>
        </p:nvGrpSpPr>
        <p:grpSpPr>
          <a:xfrm>
            <a:off x="1351440" y="4242960"/>
            <a:ext cx="6440760" cy="365400"/>
            <a:chOff x="1351440" y="4242960"/>
            <a:chExt cx="6440760" cy="365400"/>
          </a:xfrm>
        </p:grpSpPr>
        <p:sp>
          <p:nvSpPr>
            <p:cNvPr id="1107" name="Google Shape;1081;p37"/>
            <p:cNvSpPr/>
            <p:nvPr/>
          </p:nvSpPr>
          <p:spPr>
            <a:xfrm flipH="1">
              <a:off x="1351440" y="4242960"/>
              <a:ext cx="129240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ffdb5d"/>
                  </a:solidFill>
                  <a:latin typeface="Quantico"/>
                  <a:ea typeface="Quantico"/>
                </a:rPr>
                <a:t>&lt;/</a:t>
              </a:r>
              <a:r>
                <a:rPr b="0" lang="en" sz="1600" spc="-1" strike="noStrike">
                  <a:solidFill>
                    <a:srgbClr val="ffffff"/>
                  </a:solidFill>
                  <a:latin typeface="Quantico"/>
                  <a:ea typeface="Quantico"/>
                </a:rPr>
                <a:t>Jupiter</a:t>
              </a:r>
              <a:endParaRPr b="0" lang="en-IN" sz="1600" spc="-1" strike="noStrike">
                <a:latin typeface="Arial"/>
              </a:endParaRPr>
            </a:p>
          </p:txBody>
        </p:sp>
        <p:sp>
          <p:nvSpPr>
            <p:cNvPr id="1108" name="Google Shape;1082;p37"/>
            <p:cNvSpPr/>
            <p:nvPr/>
          </p:nvSpPr>
          <p:spPr>
            <a:xfrm flipH="1">
              <a:off x="3067560" y="4242960"/>
              <a:ext cx="129240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94ee6b"/>
                  </a:solidFill>
                  <a:latin typeface="Quantico"/>
                  <a:ea typeface="Quantico"/>
                </a:rPr>
                <a:t>&lt;/</a:t>
              </a:r>
              <a:r>
                <a:rPr b="0" lang="en" sz="1600" spc="-1" strike="noStrike">
                  <a:solidFill>
                    <a:srgbClr val="ffffff"/>
                  </a:solidFill>
                  <a:latin typeface="Quantico"/>
                  <a:ea typeface="Quantico"/>
                </a:rPr>
                <a:t>Mercury</a:t>
              </a:r>
              <a:endParaRPr b="0" lang="en-IN" sz="1600" spc="-1" strike="noStrike">
                <a:latin typeface="Arial"/>
              </a:endParaRPr>
            </a:p>
          </p:txBody>
        </p:sp>
        <p:sp>
          <p:nvSpPr>
            <p:cNvPr id="1109" name="Google Shape;1083;p37"/>
            <p:cNvSpPr/>
            <p:nvPr/>
          </p:nvSpPr>
          <p:spPr>
            <a:xfrm flipH="1">
              <a:off x="4783680" y="4242960"/>
              <a:ext cx="129240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e81981"/>
                  </a:solidFill>
                  <a:latin typeface="Quantico"/>
                  <a:ea typeface="Quantico"/>
                </a:rPr>
                <a:t>&lt;/</a:t>
              </a:r>
              <a:r>
                <a:rPr b="0" lang="en" sz="1600" spc="-1" strike="noStrike">
                  <a:solidFill>
                    <a:srgbClr val="ffffff"/>
                  </a:solidFill>
                  <a:latin typeface="Quantico"/>
                  <a:ea typeface="Quantico"/>
                </a:rPr>
                <a:t>Earth</a:t>
              </a:r>
              <a:endParaRPr b="0" lang="en-IN" sz="1600" spc="-1" strike="noStrike">
                <a:latin typeface="Arial"/>
              </a:endParaRPr>
            </a:p>
          </p:txBody>
        </p:sp>
        <p:sp>
          <p:nvSpPr>
            <p:cNvPr id="1110" name="Google Shape;1084;p37"/>
            <p:cNvSpPr/>
            <p:nvPr/>
          </p:nvSpPr>
          <p:spPr>
            <a:xfrm flipH="1">
              <a:off x="6499800" y="4242960"/>
              <a:ext cx="129240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bd64b5"/>
                  </a:solidFill>
                  <a:latin typeface="Quantico"/>
                  <a:ea typeface="Quantico"/>
                </a:rPr>
                <a:t>&lt;/</a:t>
              </a:r>
              <a:r>
                <a:rPr b="0" lang="en" sz="1600" spc="-1" strike="noStrike">
                  <a:solidFill>
                    <a:srgbClr val="ffffff"/>
                  </a:solidFill>
                  <a:latin typeface="Quantico"/>
                  <a:ea typeface="Quantico"/>
                </a:rPr>
                <a:t>Neptune</a:t>
              </a:r>
              <a:endParaRPr b="0" lang="en-IN" sz="1600" spc="-1" strike="noStrike">
                <a:latin typeface="Arial"/>
              </a:endParaRPr>
            </a:p>
          </p:txBody>
        </p:sp>
      </p:gr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sp>
        <p:nvSpPr>
          <p:cNvPr id="1112" name="Google Shape;1090;p38"/>
          <p:cNvSpPr/>
          <p:nvPr/>
        </p:nvSpPr>
        <p:spPr>
          <a:xfrm>
            <a:off x="3484080" y="1218240"/>
            <a:ext cx="21751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Budget model</a:t>
            </a:r>
            <a:endParaRPr b="0" lang="en-IN" sz="2200" spc="-1" strike="noStrike">
              <a:latin typeface="Arial"/>
            </a:endParaRPr>
          </a:p>
        </p:txBody>
      </p:sp>
      <p:grpSp>
        <p:nvGrpSpPr>
          <p:cNvPr id="1113" name="Google Shape;1091;p38"/>
          <p:cNvGrpSpPr/>
          <p:nvPr/>
        </p:nvGrpSpPr>
        <p:grpSpPr>
          <a:xfrm>
            <a:off x="1306080" y="1985040"/>
            <a:ext cx="1939320" cy="1345320"/>
            <a:chOff x="1306080" y="1985040"/>
            <a:chExt cx="1939320" cy="1345320"/>
          </a:xfrm>
        </p:grpSpPr>
        <p:sp>
          <p:nvSpPr>
            <p:cNvPr id="1114" name="Google Shape;1092;p38"/>
            <p:cNvSpPr/>
            <p:nvPr/>
          </p:nvSpPr>
          <p:spPr>
            <a:xfrm flipH="1">
              <a:off x="1699200" y="2873520"/>
              <a:ext cx="115416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{30%</a:t>
              </a:r>
              <a:r>
                <a:rPr b="0" lang="en" sz="2200" spc="-1" strike="noStrike">
                  <a:solidFill>
                    <a:srgbClr val="ffdb5d"/>
                  </a:solidFill>
                  <a:latin typeface="Quantico"/>
                  <a:ea typeface="Quantico"/>
                </a:rPr>
                <a:t>}</a:t>
              </a:r>
              <a:endParaRPr b="0" lang="en-IN" sz="2200" spc="-1" strike="noStrike">
                <a:latin typeface="Arial"/>
              </a:endParaRPr>
            </a:p>
          </p:txBody>
        </p:sp>
        <p:sp>
          <p:nvSpPr>
            <p:cNvPr id="1115" name="Google Shape;1093;p38"/>
            <p:cNvSpPr/>
            <p:nvPr/>
          </p:nvSpPr>
          <p:spPr>
            <a:xfrm flipH="1">
              <a:off x="1305720" y="2405160"/>
              <a:ext cx="193932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Mercury</a:t>
              </a:r>
              <a:endParaRPr b="0" lang="en-IN" sz="2200" spc="-1" strike="noStrike">
                <a:latin typeface="Arial"/>
              </a:endParaRPr>
            </a:p>
          </p:txBody>
        </p:sp>
        <p:sp>
          <p:nvSpPr>
            <p:cNvPr id="1116" name="Google Shape;1094;p38"/>
            <p:cNvSpPr/>
            <p:nvPr/>
          </p:nvSpPr>
          <p:spPr>
            <a:xfrm flipH="1">
              <a:off x="1305720" y="1985040"/>
              <a:ext cx="1939320" cy="54828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It’s the closest planet to the Sun</a:t>
              </a:r>
              <a:endParaRPr b="0" lang="en-IN" sz="1200" spc="-1" strike="noStrike">
                <a:latin typeface="Arial"/>
              </a:endParaRPr>
            </a:p>
          </p:txBody>
        </p:sp>
      </p:grpSp>
      <p:grpSp>
        <p:nvGrpSpPr>
          <p:cNvPr id="1117" name="Google Shape;1095;p38"/>
          <p:cNvGrpSpPr/>
          <p:nvPr/>
        </p:nvGrpSpPr>
        <p:grpSpPr>
          <a:xfrm>
            <a:off x="5897520" y="1985040"/>
            <a:ext cx="1939320" cy="1345320"/>
            <a:chOff x="5897520" y="1985040"/>
            <a:chExt cx="1939320" cy="1345320"/>
          </a:xfrm>
        </p:grpSpPr>
        <p:sp>
          <p:nvSpPr>
            <p:cNvPr id="1118" name="Google Shape;1096;p38"/>
            <p:cNvSpPr/>
            <p:nvPr/>
          </p:nvSpPr>
          <p:spPr>
            <a:xfrm flipH="1">
              <a:off x="6290640" y="2873520"/>
              <a:ext cx="115416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{50%</a:t>
              </a:r>
              <a:r>
                <a:rPr b="0" lang="en" sz="2200" spc="-1" strike="noStrike">
                  <a:solidFill>
                    <a:srgbClr val="e81981"/>
                  </a:solidFill>
                  <a:latin typeface="Quantico"/>
                  <a:ea typeface="Quantico"/>
                </a:rPr>
                <a:t>}</a:t>
              </a:r>
              <a:endParaRPr b="0" lang="en-IN" sz="2200" spc="-1" strike="noStrike">
                <a:latin typeface="Arial"/>
              </a:endParaRPr>
            </a:p>
          </p:txBody>
        </p:sp>
        <p:sp>
          <p:nvSpPr>
            <p:cNvPr id="1119" name="Google Shape;1097;p38"/>
            <p:cNvSpPr/>
            <p:nvPr/>
          </p:nvSpPr>
          <p:spPr>
            <a:xfrm flipH="1">
              <a:off x="5897160" y="2405160"/>
              <a:ext cx="193932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1120" name="Google Shape;1098;p38"/>
            <p:cNvSpPr/>
            <p:nvPr/>
          </p:nvSpPr>
          <p:spPr>
            <a:xfrm flipH="1">
              <a:off x="5897160" y="1985040"/>
              <a:ext cx="1939320" cy="54828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It doesn’t have a solid surface</a:t>
              </a:r>
              <a:endParaRPr b="0" lang="en-IN" sz="1200" spc="-1" strike="noStrike">
                <a:latin typeface="Arial"/>
              </a:endParaRPr>
            </a:p>
          </p:txBody>
        </p:sp>
      </p:grpSp>
      <p:grpSp>
        <p:nvGrpSpPr>
          <p:cNvPr id="1121" name="Google Shape;1099;p38"/>
          <p:cNvGrpSpPr/>
          <p:nvPr/>
        </p:nvGrpSpPr>
        <p:grpSpPr>
          <a:xfrm>
            <a:off x="3601800" y="1985040"/>
            <a:ext cx="1939320" cy="1345320"/>
            <a:chOff x="3601800" y="1985040"/>
            <a:chExt cx="1939320" cy="1345320"/>
          </a:xfrm>
        </p:grpSpPr>
        <p:sp>
          <p:nvSpPr>
            <p:cNvPr id="1122" name="Google Shape;1100;p38"/>
            <p:cNvSpPr/>
            <p:nvPr/>
          </p:nvSpPr>
          <p:spPr>
            <a:xfrm flipH="1">
              <a:off x="3994920" y="2873520"/>
              <a:ext cx="115416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{20%</a:t>
              </a:r>
              <a:r>
                <a:rPr b="0" lang="en" sz="2200" spc="-1" strike="noStrike">
                  <a:solidFill>
                    <a:srgbClr val="94ee6b"/>
                  </a:solidFill>
                  <a:latin typeface="Quantico"/>
                  <a:ea typeface="Quantico"/>
                </a:rPr>
                <a:t>}</a:t>
              </a:r>
              <a:endParaRPr b="0" lang="en-IN" sz="2200" spc="-1" strike="noStrike">
                <a:latin typeface="Arial"/>
              </a:endParaRPr>
            </a:p>
          </p:txBody>
        </p:sp>
        <p:sp>
          <p:nvSpPr>
            <p:cNvPr id="1123" name="Google Shape;1101;p38"/>
            <p:cNvSpPr/>
            <p:nvPr/>
          </p:nvSpPr>
          <p:spPr>
            <a:xfrm flipH="1">
              <a:off x="3601440" y="2405160"/>
              <a:ext cx="193932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1124" name="Google Shape;1102;p38"/>
            <p:cNvSpPr/>
            <p:nvPr/>
          </p:nvSpPr>
          <p:spPr>
            <a:xfrm flipH="1">
              <a:off x="3601440" y="1985040"/>
              <a:ext cx="1939320" cy="54828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It’s the second planet from the Sun</a:t>
              </a:r>
              <a:endParaRPr b="0" lang="en-IN" sz="1200" spc="-1" strike="noStrike">
                <a:latin typeface="Arial"/>
              </a:endParaRPr>
            </a:p>
          </p:txBody>
        </p:sp>
      </p:grpSp>
      <p:sp>
        <p:nvSpPr>
          <p:cNvPr id="1125" name="Google Shape;1103;p38"/>
          <p:cNvSpPr/>
          <p:nvPr/>
        </p:nvSpPr>
        <p:spPr>
          <a:xfrm>
            <a:off x="2801160" y="3950640"/>
            <a:ext cx="3541320" cy="66528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500" spc="-1" strike="noStrike">
                <a:solidFill>
                  <a:srgbClr val="ffffff"/>
                </a:solidFill>
                <a:latin typeface="Quantico"/>
                <a:ea typeface="Quantico"/>
              </a:rPr>
              <a:t>{4,000,000</a:t>
            </a:r>
            <a:r>
              <a:rPr b="0" lang="en" sz="3500" spc="-1" strike="noStrike">
                <a:solidFill>
                  <a:srgbClr val="ffdb5d"/>
                </a:solidFill>
                <a:latin typeface="Quantico"/>
                <a:ea typeface="Quantico"/>
              </a:rPr>
              <a:t>}</a:t>
            </a:r>
            <a:endParaRPr b="0" lang="en-IN" sz="3500" spc="-1" strike="noStrike">
              <a:latin typeface="Arial"/>
            </a:endParaRPr>
          </a:p>
        </p:txBody>
      </p:sp>
      <p:sp>
        <p:nvSpPr>
          <p:cNvPr id="1126" name="Google Shape;1104;p38"/>
          <p:cNvSpPr/>
          <p:nvPr/>
        </p:nvSpPr>
        <p:spPr>
          <a:xfrm>
            <a:off x="1306800" y="3405600"/>
            <a:ext cx="1938240" cy="244080"/>
          </a:xfrm>
          <a:prstGeom prst="rect">
            <a:avLst/>
          </a:prstGeom>
          <a:noFill/>
          <a:ln w="9525">
            <a:solidFill>
              <a:srgbClr val="ffffff"/>
            </a:solidFill>
            <a:round/>
          </a:ln>
        </p:spPr>
        <p:style>
          <a:lnRef idx="0"/>
          <a:fillRef idx="0"/>
          <a:effectRef idx="0"/>
          <a:fontRef idx="minor"/>
        </p:style>
      </p:sp>
      <p:sp>
        <p:nvSpPr>
          <p:cNvPr id="1127" name="Google Shape;1105;p38"/>
          <p:cNvSpPr/>
          <p:nvPr/>
        </p:nvSpPr>
        <p:spPr>
          <a:xfrm>
            <a:off x="3602520" y="3405600"/>
            <a:ext cx="1938240" cy="244080"/>
          </a:xfrm>
          <a:prstGeom prst="rect">
            <a:avLst/>
          </a:prstGeom>
          <a:noFill/>
          <a:ln w="9525">
            <a:solidFill>
              <a:srgbClr val="ffffff"/>
            </a:solidFill>
            <a:round/>
          </a:ln>
        </p:spPr>
        <p:style>
          <a:lnRef idx="0"/>
          <a:fillRef idx="0"/>
          <a:effectRef idx="0"/>
          <a:fontRef idx="minor"/>
        </p:style>
      </p:sp>
      <p:sp>
        <p:nvSpPr>
          <p:cNvPr id="1128" name="Google Shape;1106;p38"/>
          <p:cNvSpPr/>
          <p:nvPr/>
        </p:nvSpPr>
        <p:spPr>
          <a:xfrm>
            <a:off x="5898600" y="3405600"/>
            <a:ext cx="1938240" cy="244080"/>
          </a:xfrm>
          <a:prstGeom prst="rect">
            <a:avLst/>
          </a:prstGeom>
          <a:noFill/>
          <a:ln w="9525">
            <a:solidFill>
              <a:srgbClr val="ffffff"/>
            </a:solidFill>
            <a:round/>
          </a:ln>
        </p:spPr>
        <p:style>
          <a:lnRef idx="0"/>
          <a:fillRef idx="0"/>
          <a:effectRef idx="0"/>
          <a:fontRef idx="minor"/>
        </p:style>
      </p:sp>
      <p:sp>
        <p:nvSpPr>
          <p:cNvPr id="1129" name="Google Shape;1107;p38"/>
          <p:cNvSpPr/>
          <p:nvPr/>
        </p:nvSpPr>
        <p:spPr>
          <a:xfrm>
            <a:off x="1306800" y="3405600"/>
            <a:ext cx="575640" cy="244080"/>
          </a:xfrm>
          <a:prstGeom prst="rect">
            <a:avLst/>
          </a:prstGeom>
          <a:solidFill>
            <a:schemeClr val="lt2"/>
          </a:solidFill>
          <a:ln w="9525">
            <a:solidFill>
              <a:srgbClr val="ffdb5d"/>
            </a:solidFill>
            <a:round/>
          </a:ln>
        </p:spPr>
        <p:style>
          <a:lnRef idx="0"/>
          <a:fillRef idx="0"/>
          <a:effectRef idx="0"/>
          <a:fontRef idx="minor"/>
        </p:style>
      </p:sp>
      <p:sp>
        <p:nvSpPr>
          <p:cNvPr id="1130" name="Google Shape;1108;p38"/>
          <p:cNvSpPr/>
          <p:nvPr/>
        </p:nvSpPr>
        <p:spPr>
          <a:xfrm>
            <a:off x="3602520" y="3405600"/>
            <a:ext cx="383760" cy="244080"/>
          </a:xfrm>
          <a:prstGeom prst="rect">
            <a:avLst/>
          </a:prstGeom>
          <a:solidFill>
            <a:schemeClr val="accent1"/>
          </a:solidFill>
          <a:ln w="9525">
            <a:solidFill>
              <a:srgbClr val="94ee6b"/>
            </a:solidFill>
            <a:round/>
          </a:ln>
        </p:spPr>
        <p:style>
          <a:lnRef idx="0"/>
          <a:fillRef idx="0"/>
          <a:effectRef idx="0"/>
          <a:fontRef idx="minor"/>
        </p:style>
      </p:sp>
      <p:sp>
        <p:nvSpPr>
          <p:cNvPr id="1131" name="Google Shape;1109;p38"/>
          <p:cNvSpPr/>
          <p:nvPr/>
        </p:nvSpPr>
        <p:spPr>
          <a:xfrm>
            <a:off x="5898600" y="3405600"/>
            <a:ext cx="959760" cy="244080"/>
          </a:xfrm>
          <a:prstGeom prst="rect">
            <a:avLst/>
          </a:prstGeom>
          <a:solidFill>
            <a:schemeClr val="accent2"/>
          </a:solidFill>
          <a:ln w="9525">
            <a:solidFill>
              <a:srgbClr val="e81981"/>
            </a:solidFill>
            <a:round/>
          </a:ln>
        </p:spPr>
        <p:style>
          <a:lnRef idx="0"/>
          <a:fillRef idx="0"/>
          <a:effectRef idx="0"/>
          <a:fontRef idx="minor"/>
        </p:style>
      </p:sp>
      <p:sp>
        <p:nvSpPr>
          <p:cNvPr id="1132" name="Google Shape;1110;p38"/>
          <p:cNvSpPr/>
          <p:nvPr/>
        </p:nvSpPr>
        <p:spPr>
          <a:xfrm flipH="1" rot="16200000">
            <a:off x="3273120" y="2652120"/>
            <a:ext cx="300240" cy="2295720"/>
          </a:xfrm>
          <a:prstGeom prst="bentConnector3">
            <a:avLst>
              <a:gd name="adj1" fmla="val 50008"/>
            </a:avLst>
          </a:prstGeom>
          <a:noFill/>
          <a:ln w="9525">
            <a:solidFill>
              <a:srgbClr val="ffffff"/>
            </a:solidFill>
            <a:round/>
          </a:ln>
        </p:spPr>
        <p:style>
          <a:lnRef idx="0"/>
          <a:fillRef idx="0"/>
          <a:effectRef idx="0"/>
          <a:fontRef idx="minor"/>
        </p:style>
      </p:sp>
      <p:sp>
        <p:nvSpPr>
          <p:cNvPr id="1133" name="Google Shape;1111;p38"/>
          <p:cNvSpPr/>
          <p:nvPr/>
        </p:nvSpPr>
        <p:spPr>
          <a:xfrm rot="16200000">
            <a:off x="5569560" y="2652480"/>
            <a:ext cx="300240" cy="2295720"/>
          </a:xfrm>
          <a:prstGeom prst="bentConnector3">
            <a:avLst>
              <a:gd name="adj1" fmla="val 50008"/>
            </a:avLst>
          </a:prstGeom>
          <a:noFill/>
          <a:ln w="9525">
            <a:solidFill>
              <a:srgbClr val="ffffff"/>
            </a:solidFill>
            <a:round/>
          </a:ln>
        </p:spPr>
        <p:style>
          <a:lnRef idx="0"/>
          <a:fillRef idx="0"/>
          <a:effectRef idx="0"/>
          <a:fontRef idx="minor"/>
        </p:style>
      </p:sp>
      <p:sp>
        <p:nvSpPr>
          <p:cNvPr id="1134" name="Google Shape;1112;p38"/>
          <p:cNvSpPr/>
          <p:nvPr/>
        </p:nvSpPr>
        <p:spPr>
          <a:xfrm rot="10800000">
            <a:off x="4571640" y="3650400"/>
            <a:ext cx="360" cy="30024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135" name="Google Shape;1113;p38"/>
          <p:cNvSpPr/>
          <p:nvPr/>
        </p:nvSpPr>
        <p:spPr>
          <a:xfrm rot="16200000">
            <a:off x="3269520" y="682560"/>
            <a:ext cx="308880" cy="2295720"/>
          </a:xfrm>
          <a:prstGeom prst="bentConnector3">
            <a:avLst>
              <a:gd name="adj1" fmla="val 50024"/>
            </a:avLst>
          </a:prstGeom>
          <a:noFill/>
          <a:ln w="9525">
            <a:solidFill>
              <a:srgbClr val="ffffff"/>
            </a:solidFill>
            <a:round/>
          </a:ln>
        </p:spPr>
        <p:style>
          <a:lnRef idx="0"/>
          <a:fillRef idx="0"/>
          <a:effectRef idx="0"/>
          <a:fontRef idx="minor"/>
        </p:style>
      </p:sp>
      <p:sp>
        <p:nvSpPr>
          <p:cNvPr id="1136" name="Google Shape;1114;p38"/>
          <p:cNvSpPr/>
          <p:nvPr/>
        </p:nvSpPr>
        <p:spPr>
          <a:xfrm flipH="1" rot="16200000">
            <a:off x="5564880" y="681840"/>
            <a:ext cx="308880" cy="2295720"/>
          </a:xfrm>
          <a:prstGeom prst="bentConnector3">
            <a:avLst>
              <a:gd name="adj1" fmla="val 50024"/>
            </a:avLst>
          </a:prstGeom>
          <a:noFill/>
          <a:ln w="9525">
            <a:solidFill>
              <a:srgbClr val="ffffff"/>
            </a:solidFill>
            <a:round/>
          </a:ln>
        </p:spPr>
        <p:style>
          <a:lnRef idx="0"/>
          <a:fillRef idx="0"/>
          <a:effectRef idx="0"/>
          <a:fontRef idx="minor"/>
        </p:style>
      </p:sp>
      <p:sp>
        <p:nvSpPr>
          <p:cNvPr id="1137" name="Google Shape;1115;p38"/>
          <p:cNvSpPr/>
          <p:nvPr/>
        </p:nvSpPr>
        <p:spPr>
          <a:xfrm>
            <a:off x="4572000" y="1985040"/>
            <a:ext cx="360" cy="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8"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1139" name="Google Shape;1121;p39"/>
          <p:cNvGrpSpPr/>
          <p:nvPr/>
        </p:nvGrpSpPr>
        <p:grpSpPr>
          <a:xfrm>
            <a:off x="617400" y="2595600"/>
            <a:ext cx="1590840" cy="1620000"/>
            <a:chOff x="617400" y="2595600"/>
            <a:chExt cx="1590840" cy="1620000"/>
          </a:xfrm>
        </p:grpSpPr>
        <p:sp>
          <p:nvSpPr>
            <p:cNvPr id="1140" name="Google Shape;1122;p39"/>
            <p:cNvSpPr/>
            <p:nvPr/>
          </p:nvSpPr>
          <p:spPr>
            <a:xfrm>
              <a:off x="617400" y="3333600"/>
              <a:ext cx="1590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1141" name="Google Shape;1123;p39"/>
            <p:cNvSpPr/>
            <p:nvPr/>
          </p:nvSpPr>
          <p:spPr>
            <a:xfrm>
              <a:off x="618840" y="3758760"/>
              <a:ext cx="158796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Venus is a very hot planet</a:t>
              </a:r>
              <a:endParaRPr b="0" lang="en-IN" sz="1200" spc="-1" strike="noStrike">
                <a:latin typeface="Arial"/>
              </a:endParaRPr>
            </a:p>
          </p:txBody>
        </p:sp>
        <p:sp>
          <p:nvSpPr>
            <p:cNvPr id="1142" name="Google Shape;1124;p39"/>
            <p:cNvSpPr/>
            <p:nvPr/>
          </p:nvSpPr>
          <p:spPr>
            <a:xfrm>
              <a:off x="771840" y="2595600"/>
              <a:ext cx="128196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{20XX</a:t>
              </a:r>
              <a:r>
                <a:rPr b="0" lang="en" sz="2200" spc="-1" strike="noStrike">
                  <a:solidFill>
                    <a:srgbClr val="ffdb5d"/>
                  </a:solidFill>
                  <a:latin typeface="Quantico"/>
                  <a:ea typeface="Quantico"/>
                </a:rPr>
                <a:t>}</a:t>
              </a:r>
              <a:endParaRPr b="0" lang="en-IN" sz="2200" spc="-1" strike="noStrike">
                <a:latin typeface="Arial"/>
              </a:endParaRPr>
            </a:p>
          </p:txBody>
        </p:sp>
      </p:grpSp>
      <p:grpSp>
        <p:nvGrpSpPr>
          <p:cNvPr id="1143" name="Google Shape;1125;p39"/>
          <p:cNvGrpSpPr/>
          <p:nvPr/>
        </p:nvGrpSpPr>
        <p:grpSpPr>
          <a:xfrm>
            <a:off x="2113920" y="1498320"/>
            <a:ext cx="1590840" cy="1554120"/>
            <a:chOff x="2113920" y="1498320"/>
            <a:chExt cx="1590840" cy="1554120"/>
          </a:xfrm>
        </p:grpSpPr>
        <p:sp>
          <p:nvSpPr>
            <p:cNvPr id="1144" name="Google Shape;1126;p39"/>
            <p:cNvSpPr/>
            <p:nvPr/>
          </p:nvSpPr>
          <p:spPr>
            <a:xfrm>
              <a:off x="2113920" y="1923840"/>
              <a:ext cx="15908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1145" name="Google Shape;1127;p39"/>
            <p:cNvSpPr/>
            <p:nvPr/>
          </p:nvSpPr>
          <p:spPr>
            <a:xfrm>
              <a:off x="2113920" y="1498320"/>
              <a:ext cx="1590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Mars was named after a god</a:t>
              </a:r>
              <a:endParaRPr b="0" lang="en-IN" sz="1200" spc="-1" strike="noStrike">
                <a:latin typeface="Arial"/>
              </a:endParaRPr>
            </a:p>
          </p:txBody>
        </p:sp>
        <p:sp>
          <p:nvSpPr>
            <p:cNvPr id="1146" name="Google Shape;1128;p39"/>
            <p:cNvSpPr/>
            <p:nvPr/>
          </p:nvSpPr>
          <p:spPr>
            <a:xfrm>
              <a:off x="2268360" y="2595600"/>
              <a:ext cx="128196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{20XX</a:t>
              </a:r>
              <a:r>
                <a:rPr b="0" lang="en" sz="2200" spc="-1" strike="noStrike">
                  <a:solidFill>
                    <a:srgbClr val="94ee6b"/>
                  </a:solidFill>
                  <a:latin typeface="Quantico"/>
                  <a:ea typeface="Quantico"/>
                </a:rPr>
                <a:t>}</a:t>
              </a:r>
              <a:endParaRPr b="0" lang="en-IN" sz="2200" spc="-1" strike="noStrike">
                <a:latin typeface="Arial"/>
              </a:endParaRPr>
            </a:p>
          </p:txBody>
        </p:sp>
      </p:grpSp>
      <p:grpSp>
        <p:nvGrpSpPr>
          <p:cNvPr id="1147" name="Google Shape;1129;p39"/>
          <p:cNvGrpSpPr/>
          <p:nvPr/>
        </p:nvGrpSpPr>
        <p:grpSpPr>
          <a:xfrm>
            <a:off x="3610080" y="2595600"/>
            <a:ext cx="1590840" cy="1620000"/>
            <a:chOff x="3610080" y="2595600"/>
            <a:chExt cx="1590840" cy="1620000"/>
          </a:xfrm>
        </p:grpSpPr>
        <p:sp>
          <p:nvSpPr>
            <p:cNvPr id="1148" name="Google Shape;1130;p39"/>
            <p:cNvSpPr/>
            <p:nvPr/>
          </p:nvSpPr>
          <p:spPr>
            <a:xfrm>
              <a:off x="3610080" y="3333600"/>
              <a:ext cx="1590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1149" name="Google Shape;1131;p39"/>
            <p:cNvSpPr/>
            <p:nvPr/>
          </p:nvSpPr>
          <p:spPr>
            <a:xfrm>
              <a:off x="3610080" y="3758760"/>
              <a:ext cx="15908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Jupiter is a huge gas giant</a:t>
              </a:r>
              <a:endParaRPr b="0" lang="en-IN" sz="1200" spc="-1" strike="noStrike">
                <a:latin typeface="Arial"/>
              </a:endParaRPr>
            </a:p>
          </p:txBody>
        </p:sp>
        <p:sp>
          <p:nvSpPr>
            <p:cNvPr id="1150" name="Google Shape;1132;p39"/>
            <p:cNvSpPr/>
            <p:nvPr/>
          </p:nvSpPr>
          <p:spPr>
            <a:xfrm>
              <a:off x="3764520" y="2595600"/>
              <a:ext cx="128196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{20XX</a:t>
              </a:r>
              <a:r>
                <a:rPr b="0" lang="en" sz="2200" spc="-1" strike="noStrike">
                  <a:solidFill>
                    <a:srgbClr val="e81981"/>
                  </a:solidFill>
                  <a:latin typeface="Quantico"/>
                  <a:ea typeface="Quantico"/>
                </a:rPr>
                <a:t>}</a:t>
              </a:r>
              <a:endParaRPr b="0" lang="en-IN" sz="2200" spc="-1" strike="noStrike">
                <a:latin typeface="Arial"/>
              </a:endParaRPr>
            </a:p>
          </p:txBody>
        </p:sp>
      </p:grpSp>
      <p:grpSp>
        <p:nvGrpSpPr>
          <p:cNvPr id="1151" name="Google Shape;1133;p39"/>
          <p:cNvGrpSpPr/>
          <p:nvPr/>
        </p:nvGrpSpPr>
        <p:grpSpPr>
          <a:xfrm>
            <a:off x="5106600" y="1498320"/>
            <a:ext cx="1590840" cy="1554120"/>
            <a:chOff x="5106600" y="1498320"/>
            <a:chExt cx="1590840" cy="1554120"/>
          </a:xfrm>
        </p:grpSpPr>
        <p:sp>
          <p:nvSpPr>
            <p:cNvPr id="1152" name="Google Shape;1134;p39"/>
            <p:cNvSpPr/>
            <p:nvPr/>
          </p:nvSpPr>
          <p:spPr>
            <a:xfrm>
              <a:off x="5106600" y="1923840"/>
              <a:ext cx="15908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Saturn</a:t>
              </a:r>
              <a:endParaRPr b="0" lang="en-IN" sz="2200" spc="-1" strike="noStrike">
                <a:latin typeface="Arial"/>
              </a:endParaRPr>
            </a:p>
          </p:txBody>
        </p:sp>
        <p:sp>
          <p:nvSpPr>
            <p:cNvPr id="1153" name="Google Shape;1135;p39"/>
            <p:cNvSpPr/>
            <p:nvPr/>
          </p:nvSpPr>
          <p:spPr>
            <a:xfrm>
              <a:off x="5106600" y="1498320"/>
              <a:ext cx="1590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Saturn has beautiful rings</a:t>
              </a:r>
              <a:endParaRPr b="0" lang="en-IN" sz="1200" spc="-1" strike="noStrike">
                <a:latin typeface="Arial"/>
              </a:endParaRPr>
            </a:p>
          </p:txBody>
        </p:sp>
        <p:sp>
          <p:nvSpPr>
            <p:cNvPr id="1154" name="Google Shape;1136;p39"/>
            <p:cNvSpPr/>
            <p:nvPr/>
          </p:nvSpPr>
          <p:spPr>
            <a:xfrm>
              <a:off x="5261040" y="2595600"/>
              <a:ext cx="128196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{20XX</a:t>
              </a:r>
              <a:r>
                <a:rPr b="0" lang="en" sz="2200" spc="-1" strike="noStrike">
                  <a:solidFill>
                    <a:srgbClr val="bd64b5"/>
                  </a:solidFill>
                  <a:latin typeface="Quantico"/>
                  <a:ea typeface="Quantico"/>
                </a:rPr>
                <a:t>}</a:t>
              </a:r>
              <a:endParaRPr b="0" lang="en-IN" sz="2200" spc="-1" strike="noStrike">
                <a:latin typeface="Arial"/>
              </a:endParaRPr>
            </a:p>
          </p:txBody>
        </p:sp>
      </p:grpSp>
      <p:grpSp>
        <p:nvGrpSpPr>
          <p:cNvPr id="1155" name="Google Shape;1137;p39"/>
          <p:cNvGrpSpPr/>
          <p:nvPr/>
        </p:nvGrpSpPr>
        <p:grpSpPr>
          <a:xfrm>
            <a:off x="6602760" y="2595600"/>
            <a:ext cx="1590840" cy="1620000"/>
            <a:chOff x="6602760" y="2595600"/>
            <a:chExt cx="1590840" cy="1620000"/>
          </a:xfrm>
        </p:grpSpPr>
        <p:sp>
          <p:nvSpPr>
            <p:cNvPr id="1156" name="Google Shape;1138;p39"/>
            <p:cNvSpPr/>
            <p:nvPr/>
          </p:nvSpPr>
          <p:spPr>
            <a:xfrm>
              <a:off x="6602760" y="3333600"/>
              <a:ext cx="15908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1157" name="Google Shape;1139;p39"/>
            <p:cNvSpPr/>
            <p:nvPr/>
          </p:nvSpPr>
          <p:spPr>
            <a:xfrm>
              <a:off x="6602760" y="3758760"/>
              <a:ext cx="15908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It’s the planet with life</a:t>
              </a:r>
              <a:endParaRPr b="0" lang="en-IN" sz="1200" spc="-1" strike="noStrike">
                <a:latin typeface="Arial"/>
              </a:endParaRPr>
            </a:p>
          </p:txBody>
        </p:sp>
        <p:sp>
          <p:nvSpPr>
            <p:cNvPr id="1158" name="Google Shape;1140;p39"/>
            <p:cNvSpPr/>
            <p:nvPr/>
          </p:nvSpPr>
          <p:spPr>
            <a:xfrm>
              <a:off x="6757200" y="2595600"/>
              <a:ext cx="128196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{20XX}</a:t>
              </a:r>
              <a:endParaRPr b="0" lang="en-IN" sz="2200" spc="-1" strike="noStrike">
                <a:latin typeface="Arial"/>
              </a:endParaRPr>
            </a:p>
          </p:txBody>
        </p:sp>
      </p:grpSp>
      <p:sp>
        <p:nvSpPr>
          <p:cNvPr id="1159" name="Google Shape;1141;p39"/>
          <p:cNvSpPr/>
          <p:nvPr/>
        </p:nvSpPr>
        <p:spPr>
          <a:xfrm>
            <a:off x="2054160" y="2823840"/>
            <a:ext cx="213840" cy="360"/>
          </a:xfrm>
          <a:prstGeom prst="bentConnector3">
            <a:avLst>
              <a:gd name="adj1" fmla="val 50000"/>
            </a:avLst>
          </a:prstGeom>
          <a:noFill/>
          <a:ln w="9525">
            <a:solidFill>
              <a:srgbClr val="ffffff"/>
            </a:solidFill>
            <a:round/>
          </a:ln>
        </p:spPr>
        <p:style>
          <a:lnRef idx="0"/>
          <a:fillRef idx="0"/>
          <a:effectRef idx="0"/>
          <a:fontRef idx="minor"/>
        </p:style>
      </p:sp>
      <p:sp>
        <p:nvSpPr>
          <p:cNvPr id="1160" name="Google Shape;1142;p39"/>
          <p:cNvSpPr/>
          <p:nvPr/>
        </p:nvSpPr>
        <p:spPr>
          <a:xfrm>
            <a:off x="3550320" y="2823840"/>
            <a:ext cx="213840" cy="360"/>
          </a:xfrm>
          <a:prstGeom prst="bentConnector3">
            <a:avLst>
              <a:gd name="adj1" fmla="val 50000"/>
            </a:avLst>
          </a:prstGeom>
          <a:noFill/>
          <a:ln w="9525">
            <a:solidFill>
              <a:srgbClr val="ffffff"/>
            </a:solidFill>
            <a:round/>
          </a:ln>
        </p:spPr>
        <p:style>
          <a:lnRef idx="0"/>
          <a:fillRef idx="0"/>
          <a:effectRef idx="0"/>
          <a:fontRef idx="minor"/>
        </p:style>
      </p:sp>
      <p:sp>
        <p:nvSpPr>
          <p:cNvPr id="1161" name="Google Shape;1143;p39"/>
          <p:cNvSpPr/>
          <p:nvPr/>
        </p:nvSpPr>
        <p:spPr>
          <a:xfrm>
            <a:off x="5046840" y="2823840"/>
            <a:ext cx="213840" cy="360"/>
          </a:xfrm>
          <a:prstGeom prst="bentConnector3">
            <a:avLst>
              <a:gd name="adj1" fmla="val 50000"/>
            </a:avLst>
          </a:prstGeom>
          <a:noFill/>
          <a:ln w="9525">
            <a:solidFill>
              <a:srgbClr val="ffffff"/>
            </a:solidFill>
            <a:round/>
          </a:ln>
        </p:spPr>
        <p:style>
          <a:lnRef idx="0"/>
          <a:fillRef idx="0"/>
          <a:effectRef idx="0"/>
          <a:fontRef idx="minor"/>
        </p:style>
      </p:sp>
      <p:sp>
        <p:nvSpPr>
          <p:cNvPr id="1162" name="Google Shape;1144;p39"/>
          <p:cNvSpPr/>
          <p:nvPr/>
        </p:nvSpPr>
        <p:spPr>
          <a:xfrm>
            <a:off x="6543000" y="2823840"/>
            <a:ext cx="213840" cy="360"/>
          </a:xfrm>
          <a:prstGeom prst="bentConnector3">
            <a:avLst>
              <a:gd name="adj1" fmla="val 50000"/>
            </a:avLst>
          </a:prstGeom>
          <a:noFill/>
          <a:ln w="9525">
            <a:solidFill>
              <a:srgbClr val="ffffff"/>
            </a:solidFill>
            <a:round/>
          </a:ln>
        </p:spPr>
        <p:style>
          <a:lnRef idx="0"/>
          <a:fillRef idx="0"/>
          <a:effectRef idx="0"/>
          <a:fontRef idx="minor"/>
        </p:style>
      </p:sp>
      <p:sp>
        <p:nvSpPr>
          <p:cNvPr id="1163" name="Google Shape;1145;p39"/>
          <p:cNvSpPr/>
          <p:nvPr/>
        </p:nvSpPr>
        <p:spPr>
          <a:xfrm flipH="1" rot="16200000">
            <a:off x="1272600" y="3192840"/>
            <a:ext cx="280440" cy="360"/>
          </a:xfrm>
          <a:prstGeom prst="bentConnector3">
            <a:avLst>
              <a:gd name="adj1" fmla="val 50009"/>
            </a:avLst>
          </a:prstGeom>
          <a:noFill/>
          <a:ln w="9525">
            <a:solidFill>
              <a:srgbClr val="ffffff"/>
            </a:solidFill>
            <a:prstDash val="dash"/>
            <a:round/>
          </a:ln>
        </p:spPr>
        <p:style>
          <a:lnRef idx="0"/>
          <a:fillRef idx="0"/>
          <a:effectRef idx="0"/>
          <a:fontRef idx="minor"/>
        </p:style>
      </p:sp>
      <p:sp>
        <p:nvSpPr>
          <p:cNvPr id="1164" name="Google Shape;1146;p39"/>
          <p:cNvSpPr/>
          <p:nvPr/>
        </p:nvSpPr>
        <p:spPr>
          <a:xfrm flipH="1" rot="16200000">
            <a:off x="4265280" y="3192840"/>
            <a:ext cx="280440" cy="360"/>
          </a:xfrm>
          <a:prstGeom prst="bentConnector3">
            <a:avLst>
              <a:gd name="adj1" fmla="val 50009"/>
            </a:avLst>
          </a:prstGeom>
          <a:noFill/>
          <a:ln w="9525">
            <a:solidFill>
              <a:srgbClr val="ffffff"/>
            </a:solidFill>
            <a:prstDash val="dash"/>
            <a:round/>
          </a:ln>
        </p:spPr>
        <p:style>
          <a:lnRef idx="0"/>
          <a:fillRef idx="0"/>
          <a:effectRef idx="0"/>
          <a:fontRef idx="minor"/>
        </p:style>
      </p:sp>
      <p:sp>
        <p:nvSpPr>
          <p:cNvPr id="1165" name="Google Shape;1147;p39"/>
          <p:cNvSpPr/>
          <p:nvPr/>
        </p:nvSpPr>
        <p:spPr>
          <a:xfrm flipH="1" rot="16200000">
            <a:off x="7257960" y="3192840"/>
            <a:ext cx="280440" cy="360"/>
          </a:xfrm>
          <a:prstGeom prst="bentConnector3">
            <a:avLst>
              <a:gd name="adj1" fmla="val 50009"/>
            </a:avLst>
          </a:prstGeom>
          <a:noFill/>
          <a:ln w="9525">
            <a:solidFill>
              <a:srgbClr val="ffffff"/>
            </a:solidFill>
            <a:prstDash val="dash"/>
            <a:round/>
          </a:ln>
        </p:spPr>
        <p:style>
          <a:lnRef idx="0"/>
          <a:fillRef idx="0"/>
          <a:effectRef idx="0"/>
          <a:fontRef idx="minor"/>
        </p:style>
      </p:sp>
      <p:sp>
        <p:nvSpPr>
          <p:cNvPr id="1166" name="Google Shape;1148;p39"/>
          <p:cNvSpPr/>
          <p:nvPr/>
        </p:nvSpPr>
        <p:spPr>
          <a:xfrm rot="16200000">
            <a:off x="2802240" y="2487960"/>
            <a:ext cx="214560" cy="360"/>
          </a:xfrm>
          <a:prstGeom prst="bentConnector3">
            <a:avLst>
              <a:gd name="adj1" fmla="val 49988"/>
            </a:avLst>
          </a:prstGeom>
          <a:noFill/>
          <a:ln w="9525">
            <a:solidFill>
              <a:srgbClr val="ffffff"/>
            </a:solidFill>
            <a:prstDash val="dash"/>
            <a:round/>
          </a:ln>
        </p:spPr>
        <p:style>
          <a:lnRef idx="0"/>
          <a:fillRef idx="0"/>
          <a:effectRef idx="0"/>
          <a:fontRef idx="minor"/>
        </p:style>
      </p:sp>
      <p:sp>
        <p:nvSpPr>
          <p:cNvPr id="1167" name="Google Shape;1149;p39"/>
          <p:cNvSpPr/>
          <p:nvPr/>
        </p:nvSpPr>
        <p:spPr>
          <a:xfrm rot="16200000">
            <a:off x="5794920" y="2487960"/>
            <a:ext cx="214560" cy="360"/>
          </a:xfrm>
          <a:prstGeom prst="bentConnector3">
            <a:avLst>
              <a:gd name="adj1" fmla="val 49988"/>
            </a:avLst>
          </a:prstGeom>
          <a:noFill/>
          <a:ln w="9525">
            <a:solidFill>
              <a:srgbClr val="ffffff"/>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sp>
        <p:nvSpPr>
          <p:cNvPr id="1169" name="Google Shape;1155;p40"/>
          <p:cNvSpPr/>
          <p:nvPr/>
        </p:nvSpPr>
        <p:spPr>
          <a:xfrm>
            <a:off x="3728520" y="1518480"/>
            <a:ext cx="1686240" cy="1686240"/>
          </a:xfrm>
          <a:prstGeom prst="ellipse">
            <a:avLst/>
          </a:prstGeom>
          <a:noFill/>
          <a:ln w="9525">
            <a:solidFill>
              <a:srgbClr val="ffffff"/>
            </a:solidFill>
            <a:prstDash val="dash"/>
            <a:round/>
          </a:ln>
        </p:spPr>
        <p:style>
          <a:lnRef idx="0"/>
          <a:fillRef idx="0"/>
          <a:effectRef idx="0"/>
          <a:fontRef idx="minor"/>
        </p:style>
      </p:sp>
      <p:sp>
        <p:nvSpPr>
          <p:cNvPr id="1170" name="Google Shape;1156;p40"/>
          <p:cNvSpPr/>
          <p:nvPr/>
        </p:nvSpPr>
        <p:spPr>
          <a:xfrm>
            <a:off x="3104640" y="2456640"/>
            <a:ext cx="1686240" cy="1686240"/>
          </a:xfrm>
          <a:prstGeom prst="ellipse">
            <a:avLst/>
          </a:prstGeom>
          <a:noFill/>
          <a:ln w="9525">
            <a:solidFill>
              <a:srgbClr val="ffffff"/>
            </a:solidFill>
            <a:prstDash val="dash"/>
            <a:round/>
          </a:ln>
        </p:spPr>
        <p:style>
          <a:lnRef idx="0"/>
          <a:fillRef idx="0"/>
          <a:effectRef idx="0"/>
          <a:fontRef idx="minor"/>
        </p:style>
      </p:sp>
      <p:sp>
        <p:nvSpPr>
          <p:cNvPr id="1171" name="Google Shape;1157;p40"/>
          <p:cNvSpPr/>
          <p:nvPr/>
        </p:nvSpPr>
        <p:spPr>
          <a:xfrm>
            <a:off x="4352760" y="2456640"/>
            <a:ext cx="1686240" cy="1686240"/>
          </a:xfrm>
          <a:prstGeom prst="ellipse">
            <a:avLst/>
          </a:prstGeom>
          <a:noFill/>
          <a:ln w="9525">
            <a:solidFill>
              <a:srgbClr val="ffffff"/>
            </a:solidFill>
            <a:prstDash val="dash"/>
            <a:round/>
          </a:ln>
        </p:spPr>
        <p:style>
          <a:lnRef idx="0"/>
          <a:fillRef idx="0"/>
          <a:effectRef idx="0"/>
          <a:fontRef idx="minor"/>
        </p:style>
      </p:sp>
      <p:grpSp>
        <p:nvGrpSpPr>
          <p:cNvPr id="1172" name="Google Shape;1158;p40"/>
          <p:cNvGrpSpPr/>
          <p:nvPr/>
        </p:nvGrpSpPr>
        <p:grpSpPr>
          <a:xfrm>
            <a:off x="720000" y="1522080"/>
            <a:ext cx="1958760" cy="934920"/>
            <a:chOff x="720000" y="1522080"/>
            <a:chExt cx="1958760" cy="934920"/>
          </a:xfrm>
        </p:grpSpPr>
        <p:sp>
          <p:nvSpPr>
            <p:cNvPr id="1173" name="Google Shape;1159;p40"/>
            <p:cNvSpPr/>
            <p:nvPr/>
          </p:nvSpPr>
          <p:spPr>
            <a:xfrm>
              <a:off x="720000" y="152208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1174" name="Google Shape;1160;p40"/>
            <p:cNvSpPr/>
            <p:nvPr/>
          </p:nvSpPr>
          <p:spPr>
            <a:xfrm>
              <a:off x="720000" y="1908720"/>
              <a:ext cx="195876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It’s the second planet from the Sun</a:t>
              </a:r>
              <a:endParaRPr b="0" lang="en-IN" sz="1200" spc="-1" strike="noStrike">
                <a:latin typeface="Arial"/>
              </a:endParaRPr>
            </a:p>
          </p:txBody>
        </p:sp>
      </p:grpSp>
      <p:grpSp>
        <p:nvGrpSpPr>
          <p:cNvPr id="1175" name="Google Shape;1161;p40"/>
          <p:cNvGrpSpPr/>
          <p:nvPr/>
        </p:nvGrpSpPr>
        <p:grpSpPr>
          <a:xfrm>
            <a:off x="720000" y="3568320"/>
            <a:ext cx="1958760" cy="934920"/>
            <a:chOff x="720000" y="3568320"/>
            <a:chExt cx="1958760" cy="934920"/>
          </a:xfrm>
        </p:grpSpPr>
        <p:sp>
          <p:nvSpPr>
            <p:cNvPr id="1176" name="Google Shape;1162;p40"/>
            <p:cNvSpPr/>
            <p:nvPr/>
          </p:nvSpPr>
          <p:spPr>
            <a:xfrm>
              <a:off x="720000" y="3568320"/>
              <a:ext cx="1958760" cy="45684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1177" name="Google Shape;1163;p40"/>
            <p:cNvSpPr/>
            <p:nvPr/>
          </p:nvSpPr>
          <p:spPr>
            <a:xfrm>
              <a:off x="720000" y="3954960"/>
              <a:ext cx="1958760" cy="54828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200" spc="-1" strike="noStrike">
                  <a:solidFill>
                    <a:srgbClr val="ffffff"/>
                  </a:solidFill>
                  <a:latin typeface="Source Code Pro"/>
                  <a:ea typeface="Source Code Pro"/>
                </a:rPr>
                <a:t>It’s the third planet from the Sun</a:t>
              </a:r>
              <a:endParaRPr b="0" lang="en-IN" sz="1200" spc="-1" strike="noStrike">
                <a:latin typeface="Arial"/>
              </a:endParaRPr>
            </a:p>
          </p:txBody>
        </p:sp>
      </p:grpSp>
      <p:grpSp>
        <p:nvGrpSpPr>
          <p:cNvPr id="1178" name="Google Shape;1164;p40"/>
          <p:cNvGrpSpPr/>
          <p:nvPr/>
        </p:nvGrpSpPr>
        <p:grpSpPr>
          <a:xfrm>
            <a:off x="6466680" y="1522080"/>
            <a:ext cx="1958760" cy="934920"/>
            <a:chOff x="6466680" y="1522080"/>
            <a:chExt cx="1958760" cy="934920"/>
          </a:xfrm>
        </p:grpSpPr>
        <p:sp>
          <p:nvSpPr>
            <p:cNvPr id="1179" name="Google Shape;1165;p40"/>
            <p:cNvSpPr/>
            <p:nvPr/>
          </p:nvSpPr>
          <p:spPr>
            <a:xfrm flipH="1">
              <a:off x="6466320" y="1522080"/>
              <a:ext cx="195876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1180" name="Google Shape;1166;p40"/>
            <p:cNvSpPr/>
            <p:nvPr/>
          </p:nvSpPr>
          <p:spPr>
            <a:xfrm flipH="1">
              <a:off x="6466320" y="1908720"/>
              <a:ext cx="195876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Despite being red, Mars is very cold</a:t>
              </a:r>
              <a:endParaRPr b="0" lang="en-IN" sz="1200" spc="-1" strike="noStrike">
                <a:latin typeface="Arial"/>
              </a:endParaRPr>
            </a:p>
          </p:txBody>
        </p:sp>
      </p:grpSp>
      <p:grpSp>
        <p:nvGrpSpPr>
          <p:cNvPr id="1181" name="Google Shape;1167;p40"/>
          <p:cNvGrpSpPr/>
          <p:nvPr/>
        </p:nvGrpSpPr>
        <p:grpSpPr>
          <a:xfrm>
            <a:off x="6464880" y="3575160"/>
            <a:ext cx="1956600" cy="928080"/>
            <a:chOff x="6464880" y="3575160"/>
            <a:chExt cx="1956600" cy="928080"/>
          </a:xfrm>
        </p:grpSpPr>
        <p:sp>
          <p:nvSpPr>
            <p:cNvPr id="1182" name="Google Shape;1168;p40"/>
            <p:cNvSpPr/>
            <p:nvPr/>
          </p:nvSpPr>
          <p:spPr>
            <a:xfrm>
              <a:off x="6464880" y="3575160"/>
              <a:ext cx="195660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1183" name="Google Shape;1169;p40"/>
            <p:cNvSpPr/>
            <p:nvPr/>
          </p:nvSpPr>
          <p:spPr>
            <a:xfrm>
              <a:off x="6464880" y="3954960"/>
              <a:ext cx="1956600" cy="548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ffffff"/>
                  </a:solidFill>
                  <a:latin typeface="Source Code Pro"/>
                  <a:ea typeface="Source Code Pro"/>
                </a:rPr>
                <a:t>It doesn’t have a solid surface</a:t>
              </a:r>
              <a:endParaRPr b="0" lang="en-IN" sz="1200" spc="-1" strike="noStrike">
                <a:latin typeface="Arial"/>
              </a:endParaRPr>
            </a:p>
          </p:txBody>
        </p:sp>
      </p:grpSp>
      <p:sp>
        <p:nvSpPr>
          <p:cNvPr id="1184" name="Google Shape;1170;p40"/>
          <p:cNvSpPr/>
          <p:nvPr/>
        </p:nvSpPr>
        <p:spPr>
          <a:xfrm>
            <a:off x="2679120" y="1750680"/>
            <a:ext cx="1049400" cy="610920"/>
          </a:xfrm>
          <a:prstGeom prst="bentConnector3">
            <a:avLst>
              <a:gd name="adj1" fmla="val 49999"/>
            </a:avLst>
          </a:prstGeom>
          <a:noFill/>
          <a:ln w="9525">
            <a:solidFill>
              <a:srgbClr val="ffffff"/>
            </a:solidFill>
            <a:round/>
          </a:ln>
        </p:spPr>
        <p:style>
          <a:lnRef idx="0"/>
          <a:fillRef idx="0"/>
          <a:effectRef idx="0"/>
          <a:fontRef idx="minor"/>
        </p:style>
      </p:sp>
      <p:sp>
        <p:nvSpPr>
          <p:cNvPr id="1185" name="Google Shape;1171;p40"/>
          <p:cNvSpPr/>
          <p:nvPr/>
        </p:nvSpPr>
        <p:spPr>
          <a:xfrm flipH="1" rot="10800000">
            <a:off x="2679120" y="3300480"/>
            <a:ext cx="425520" cy="496440"/>
          </a:xfrm>
          <a:prstGeom prst="bentConnector3">
            <a:avLst>
              <a:gd name="adj1" fmla="val 49988"/>
            </a:avLst>
          </a:prstGeom>
          <a:noFill/>
          <a:ln w="9525">
            <a:solidFill>
              <a:srgbClr val="ffffff"/>
            </a:solidFill>
            <a:round/>
          </a:ln>
        </p:spPr>
        <p:style>
          <a:lnRef idx="0"/>
          <a:fillRef idx="0"/>
          <a:effectRef idx="0"/>
          <a:fontRef idx="minor"/>
        </p:style>
      </p:sp>
      <p:sp>
        <p:nvSpPr>
          <p:cNvPr id="1186" name="Google Shape;1172;p40"/>
          <p:cNvSpPr/>
          <p:nvPr/>
        </p:nvSpPr>
        <p:spPr>
          <a:xfrm flipH="1">
            <a:off x="6038640" y="1750680"/>
            <a:ext cx="427320" cy="1548720"/>
          </a:xfrm>
          <a:prstGeom prst="bentConnector3">
            <a:avLst>
              <a:gd name="adj1" fmla="val 50009"/>
            </a:avLst>
          </a:prstGeom>
          <a:noFill/>
          <a:ln w="9525">
            <a:solidFill>
              <a:srgbClr val="ffffff"/>
            </a:solidFill>
            <a:round/>
          </a:ln>
        </p:spPr>
        <p:style>
          <a:lnRef idx="0"/>
          <a:fillRef idx="0"/>
          <a:effectRef idx="0"/>
          <a:fontRef idx="minor"/>
        </p:style>
      </p:sp>
      <p:sp>
        <p:nvSpPr>
          <p:cNvPr id="1187" name="Google Shape;1173;p40"/>
          <p:cNvSpPr/>
          <p:nvPr/>
        </p:nvSpPr>
        <p:spPr>
          <a:xfrm flipH="1" rot="16200000">
            <a:off x="5270760" y="2610360"/>
            <a:ext cx="493920" cy="1892520"/>
          </a:xfrm>
          <a:prstGeom prst="bentConnector2">
            <a:avLst/>
          </a:prstGeom>
          <a:noFill/>
          <a:ln w="9525">
            <a:solidFill>
              <a:srgbClr val="ffffff"/>
            </a:solidFill>
            <a:round/>
          </a:ln>
        </p:spPr>
        <p:style>
          <a:lnRef idx="0"/>
          <a:fillRef idx="0"/>
          <a:effectRef idx="0"/>
          <a:fontRef idx="minor"/>
        </p:style>
      </p:sp>
      <p:sp>
        <p:nvSpPr>
          <p:cNvPr id="1188" name="Google Shape;1174;p40"/>
          <p:cNvSpPr/>
          <p:nvPr/>
        </p:nvSpPr>
        <p:spPr>
          <a:xfrm>
            <a:off x="4145760" y="2457720"/>
            <a:ext cx="852120" cy="852120"/>
          </a:xfrm>
          <a:prstGeom prst="diamond">
            <a:avLst/>
          </a:prstGeom>
          <a:solidFill>
            <a:schemeClr val="lt2"/>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9"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1190" name="Google Shape;1180;p41"/>
          <p:cNvGrpSpPr/>
          <p:nvPr/>
        </p:nvGrpSpPr>
        <p:grpSpPr>
          <a:xfrm>
            <a:off x="1110600" y="2002320"/>
            <a:ext cx="374400" cy="366840"/>
            <a:chOff x="1110600" y="2002320"/>
            <a:chExt cx="374400" cy="366840"/>
          </a:xfrm>
        </p:grpSpPr>
        <p:sp>
          <p:nvSpPr>
            <p:cNvPr id="1191" name="Google Shape;1181;p41"/>
            <p:cNvSpPr/>
            <p:nvPr/>
          </p:nvSpPr>
          <p:spPr>
            <a:xfrm>
              <a:off x="1110600" y="2002320"/>
              <a:ext cx="374400" cy="366840"/>
            </a:xfrm>
            <a:custGeom>
              <a:avLst/>
              <a:gdLst/>
              <a:ahLst/>
              <a:rect l="l" t="t" r="r" b="b"/>
              <a:pathLst>
                <a:path w="16465" h="16128">
                  <a:moveTo>
                    <a:pt x="9479" y="624"/>
                  </a:moveTo>
                  <a:lnTo>
                    <a:pt x="9479" y="624"/>
                  </a:lnTo>
                  <a:cubicBezTo>
                    <a:pt x="10789" y="881"/>
                    <a:pt x="12003" y="1482"/>
                    <a:pt x="13013" y="2382"/>
                  </a:cubicBezTo>
                  <a:cubicBezTo>
                    <a:pt x="12450" y="2883"/>
                    <a:pt x="11822" y="3292"/>
                    <a:pt x="11151" y="3600"/>
                  </a:cubicBezTo>
                  <a:cubicBezTo>
                    <a:pt x="10745" y="2265"/>
                    <a:pt x="10163" y="1233"/>
                    <a:pt x="9479" y="624"/>
                  </a:cubicBezTo>
                  <a:close/>
                  <a:moveTo>
                    <a:pt x="6544" y="625"/>
                  </a:moveTo>
                  <a:lnTo>
                    <a:pt x="6544" y="625"/>
                  </a:lnTo>
                  <a:cubicBezTo>
                    <a:pt x="5862" y="1235"/>
                    <a:pt x="5279" y="2266"/>
                    <a:pt x="4874" y="3601"/>
                  </a:cubicBezTo>
                  <a:cubicBezTo>
                    <a:pt x="4203" y="3292"/>
                    <a:pt x="3575" y="2884"/>
                    <a:pt x="3011" y="2382"/>
                  </a:cubicBezTo>
                  <a:cubicBezTo>
                    <a:pt x="4014" y="1489"/>
                    <a:pt x="5232" y="883"/>
                    <a:pt x="6544" y="625"/>
                  </a:cubicBezTo>
                  <a:close/>
                  <a:moveTo>
                    <a:pt x="8013" y="481"/>
                  </a:moveTo>
                  <a:cubicBezTo>
                    <a:pt x="9095" y="481"/>
                    <a:pt x="10102" y="1771"/>
                    <a:pt x="10705" y="3786"/>
                  </a:cubicBezTo>
                  <a:cubicBezTo>
                    <a:pt x="9855" y="4112"/>
                    <a:pt x="8947" y="4282"/>
                    <a:pt x="8013" y="4282"/>
                  </a:cubicBezTo>
                  <a:cubicBezTo>
                    <a:pt x="7079" y="4282"/>
                    <a:pt x="6171" y="4112"/>
                    <a:pt x="5320" y="3786"/>
                  </a:cubicBezTo>
                  <a:cubicBezTo>
                    <a:pt x="5922" y="1772"/>
                    <a:pt x="6931" y="481"/>
                    <a:pt x="8013" y="481"/>
                  </a:cubicBezTo>
                  <a:close/>
                  <a:moveTo>
                    <a:pt x="10833" y="4252"/>
                  </a:moveTo>
                  <a:cubicBezTo>
                    <a:pt x="10935" y="4648"/>
                    <a:pt x="11021" y="5068"/>
                    <a:pt x="11089" y="5508"/>
                  </a:cubicBezTo>
                  <a:lnTo>
                    <a:pt x="4936" y="5508"/>
                  </a:lnTo>
                  <a:cubicBezTo>
                    <a:pt x="5005" y="5068"/>
                    <a:pt x="5091" y="4648"/>
                    <a:pt x="5192" y="4252"/>
                  </a:cubicBezTo>
                  <a:cubicBezTo>
                    <a:pt x="6083" y="4588"/>
                    <a:pt x="7037" y="4763"/>
                    <a:pt x="8013" y="4763"/>
                  </a:cubicBezTo>
                  <a:cubicBezTo>
                    <a:pt x="8990" y="4763"/>
                    <a:pt x="9942" y="4588"/>
                    <a:pt x="10833" y="4252"/>
                  </a:cubicBezTo>
                  <a:close/>
                  <a:moveTo>
                    <a:pt x="13365" y="2715"/>
                  </a:moveTo>
                  <a:cubicBezTo>
                    <a:pt x="14712" y="4076"/>
                    <a:pt x="15479" y="5863"/>
                    <a:pt x="15539" y="7772"/>
                  </a:cubicBezTo>
                  <a:lnTo>
                    <a:pt x="13752" y="7772"/>
                  </a:lnTo>
                  <a:lnTo>
                    <a:pt x="13752" y="6543"/>
                  </a:lnTo>
                  <a:cubicBezTo>
                    <a:pt x="13752" y="5972"/>
                    <a:pt x="13287" y="5508"/>
                    <a:pt x="12717" y="5508"/>
                  </a:cubicBezTo>
                  <a:lnTo>
                    <a:pt x="11576" y="5508"/>
                  </a:lnTo>
                  <a:cubicBezTo>
                    <a:pt x="11499" y="5001"/>
                    <a:pt x="11402" y="4518"/>
                    <a:pt x="11284" y="4068"/>
                  </a:cubicBezTo>
                  <a:cubicBezTo>
                    <a:pt x="12037" y="3731"/>
                    <a:pt x="12739" y="3277"/>
                    <a:pt x="13365" y="2715"/>
                  </a:cubicBezTo>
                  <a:close/>
                  <a:moveTo>
                    <a:pt x="12716" y="5988"/>
                  </a:moveTo>
                  <a:cubicBezTo>
                    <a:pt x="13022" y="5988"/>
                    <a:pt x="13270" y="6236"/>
                    <a:pt x="13270" y="6543"/>
                  </a:cubicBezTo>
                  <a:lnTo>
                    <a:pt x="13270" y="9482"/>
                  </a:lnTo>
                  <a:cubicBezTo>
                    <a:pt x="13270" y="9788"/>
                    <a:pt x="13023" y="10036"/>
                    <a:pt x="12716" y="10036"/>
                  </a:cubicBezTo>
                  <a:lnTo>
                    <a:pt x="3308" y="10036"/>
                  </a:lnTo>
                  <a:cubicBezTo>
                    <a:pt x="3002" y="10036"/>
                    <a:pt x="2754" y="9788"/>
                    <a:pt x="2754" y="9482"/>
                  </a:cubicBezTo>
                  <a:lnTo>
                    <a:pt x="2754" y="6543"/>
                  </a:lnTo>
                  <a:cubicBezTo>
                    <a:pt x="2754" y="6237"/>
                    <a:pt x="3002" y="5988"/>
                    <a:pt x="3308" y="5988"/>
                  </a:cubicBezTo>
                  <a:close/>
                  <a:moveTo>
                    <a:pt x="15539" y="8253"/>
                  </a:moveTo>
                  <a:cubicBezTo>
                    <a:pt x="15496" y="9659"/>
                    <a:pt x="15068" y="11003"/>
                    <a:pt x="14294" y="12170"/>
                  </a:cubicBezTo>
                  <a:lnTo>
                    <a:pt x="13556" y="11612"/>
                  </a:lnTo>
                  <a:cubicBezTo>
                    <a:pt x="13422" y="11511"/>
                    <a:pt x="13265" y="11460"/>
                    <a:pt x="13107" y="11460"/>
                  </a:cubicBezTo>
                  <a:cubicBezTo>
                    <a:pt x="12983" y="11460"/>
                    <a:pt x="12858" y="11492"/>
                    <a:pt x="12743" y="11556"/>
                  </a:cubicBezTo>
                  <a:cubicBezTo>
                    <a:pt x="12481" y="11702"/>
                    <a:pt x="12334" y="11979"/>
                    <a:pt x="12363" y="12278"/>
                  </a:cubicBezTo>
                  <a:lnTo>
                    <a:pt x="12388" y="12561"/>
                  </a:lnTo>
                  <a:cubicBezTo>
                    <a:pt x="12034" y="12329"/>
                    <a:pt x="11665" y="12128"/>
                    <a:pt x="11283" y="11956"/>
                  </a:cubicBezTo>
                  <a:cubicBezTo>
                    <a:pt x="11401" y="11506"/>
                    <a:pt x="11498" y="11024"/>
                    <a:pt x="11575" y="10517"/>
                  </a:cubicBezTo>
                  <a:lnTo>
                    <a:pt x="12716" y="10517"/>
                  </a:lnTo>
                  <a:cubicBezTo>
                    <a:pt x="13287" y="10517"/>
                    <a:pt x="13751" y="10053"/>
                    <a:pt x="13751" y="9483"/>
                  </a:cubicBezTo>
                  <a:lnTo>
                    <a:pt x="13751" y="8253"/>
                  </a:lnTo>
                  <a:close/>
                  <a:moveTo>
                    <a:pt x="2274" y="8252"/>
                  </a:moveTo>
                  <a:lnTo>
                    <a:pt x="2274" y="9482"/>
                  </a:lnTo>
                  <a:cubicBezTo>
                    <a:pt x="2274" y="10053"/>
                    <a:pt x="2739" y="10516"/>
                    <a:pt x="3308" y="10516"/>
                  </a:cubicBezTo>
                  <a:lnTo>
                    <a:pt x="4451" y="10516"/>
                  </a:lnTo>
                  <a:cubicBezTo>
                    <a:pt x="4527" y="11024"/>
                    <a:pt x="4625" y="11506"/>
                    <a:pt x="4743" y="11958"/>
                  </a:cubicBezTo>
                  <a:cubicBezTo>
                    <a:pt x="3986" y="12298"/>
                    <a:pt x="3283" y="12753"/>
                    <a:pt x="2662" y="13312"/>
                  </a:cubicBezTo>
                  <a:cubicBezTo>
                    <a:pt x="1312" y="11949"/>
                    <a:pt x="546" y="10163"/>
                    <a:pt x="486" y="8252"/>
                  </a:cubicBezTo>
                  <a:close/>
                  <a:moveTo>
                    <a:pt x="4875" y="12427"/>
                  </a:moveTo>
                  <a:cubicBezTo>
                    <a:pt x="5280" y="13761"/>
                    <a:pt x="5862" y="14792"/>
                    <a:pt x="6545" y="15401"/>
                  </a:cubicBezTo>
                  <a:cubicBezTo>
                    <a:pt x="5237" y="15144"/>
                    <a:pt x="4023" y="14543"/>
                    <a:pt x="3011" y="13644"/>
                  </a:cubicBezTo>
                  <a:cubicBezTo>
                    <a:pt x="3571" y="13147"/>
                    <a:pt x="4200" y="12737"/>
                    <a:pt x="4875" y="12427"/>
                  </a:cubicBezTo>
                  <a:close/>
                  <a:moveTo>
                    <a:pt x="11151" y="12426"/>
                  </a:moveTo>
                  <a:cubicBezTo>
                    <a:pt x="11604" y="12633"/>
                    <a:pt x="12036" y="12888"/>
                    <a:pt x="12446" y="13186"/>
                  </a:cubicBezTo>
                  <a:lnTo>
                    <a:pt x="12526" y="14044"/>
                  </a:lnTo>
                  <a:cubicBezTo>
                    <a:pt x="11611" y="14727"/>
                    <a:pt x="10577" y="15186"/>
                    <a:pt x="9479" y="15402"/>
                  </a:cubicBezTo>
                  <a:cubicBezTo>
                    <a:pt x="10163" y="14793"/>
                    <a:pt x="10745" y="13759"/>
                    <a:pt x="11151" y="12426"/>
                  </a:cubicBezTo>
                  <a:close/>
                  <a:moveTo>
                    <a:pt x="11090" y="10515"/>
                  </a:moveTo>
                  <a:cubicBezTo>
                    <a:pt x="11022" y="10955"/>
                    <a:pt x="10936" y="11375"/>
                    <a:pt x="10836" y="11770"/>
                  </a:cubicBezTo>
                  <a:cubicBezTo>
                    <a:pt x="9942" y="11434"/>
                    <a:pt x="8992" y="11260"/>
                    <a:pt x="8013" y="11260"/>
                  </a:cubicBezTo>
                  <a:cubicBezTo>
                    <a:pt x="7755" y="11260"/>
                    <a:pt x="7494" y="11273"/>
                    <a:pt x="7238" y="11298"/>
                  </a:cubicBezTo>
                  <a:cubicBezTo>
                    <a:pt x="7107" y="11313"/>
                    <a:pt x="7010" y="11429"/>
                    <a:pt x="7022" y="11561"/>
                  </a:cubicBezTo>
                  <a:cubicBezTo>
                    <a:pt x="7034" y="11685"/>
                    <a:pt x="7137" y="11778"/>
                    <a:pt x="7260" y="11778"/>
                  </a:cubicBezTo>
                  <a:cubicBezTo>
                    <a:pt x="7268" y="11778"/>
                    <a:pt x="7276" y="11778"/>
                    <a:pt x="7284" y="11777"/>
                  </a:cubicBezTo>
                  <a:cubicBezTo>
                    <a:pt x="7525" y="11755"/>
                    <a:pt x="7770" y="11743"/>
                    <a:pt x="8013" y="11743"/>
                  </a:cubicBezTo>
                  <a:cubicBezTo>
                    <a:pt x="8948" y="11743"/>
                    <a:pt x="9855" y="11910"/>
                    <a:pt x="10705" y="12237"/>
                  </a:cubicBezTo>
                  <a:cubicBezTo>
                    <a:pt x="10104" y="14254"/>
                    <a:pt x="9095" y="15544"/>
                    <a:pt x="8013" y="15544"/>
                  </a:cubicBezTo>
                  <a:cubicBezTo>
                    <a:pt x="6931" y="15544"/>
                    <a:pt x="5924" y="14254"/>
                    <a:pt x="5320" y="12238"/>
                  </a:cubicBezTo>
                  <a:cubicBezTo>
                    <a:pt x="5612" y="12128"/>
                    <a:pt x="5911" y="12032"/>
                    <a:pt x="6217" y="11958"/>
                  </a:cubicBezTo>
                  <a:cubicBezTo>
                    <a:pt x="6346" y="11926"/>
                    <a:pt x="6424" y="11797"/>
                    <a:pt x="6393" y="11668"/>
                  </a:cubicBezTo>
                  <a:cubicBezTo>
                    <a:pt x="6366" y="11557"/>
                    <a:pt x="6268" y="11484"/>
                    <a:pt x="6159" y="11484"/>
                  </a:cubicBezTo>
                  <a:cubicBezTo>
                    <a:pt x="6141" y="11484"/>
                    <a:pt x="6122" y="11486"/>
                    <a:pt x="6103" y="11490"/>
                  </a:cubicBezTo>
                  <a:cubicBezTo>
                    <a:pt x="5793" y="11566"/>
                    <a:pt x="5489" y="11661"/>
                    <a:pt x="5192" y="11772"/>
                  </a:cubicBezTo>
                  <a:cubicBezTo>
                    <a:pt x="5091" y="11376"/>
                    <a:pt x="5005" y="10956"/>
                    <a:pt x="4937" y="10515"/>
                  </a:cubicBezTo>
                  <a:close/>
                  <a:moveTo>
                    <a:pt x="8011" y="1"/>
                  </a:moveTo>
                  <a:cubicBezTo>
                    <a:pt x="5598" y="1"/>
                    <a:pt x="3337" y="1075"/>
                    <a:pt x="1807" y="2945"/>
                  </a:cubicBezTo>
                  <a:cubicBezTo>
                    <a:pt x="1722" y="3047"/>
                    <a:pt x="1737" y="3198"/>
                    <a:pt x="1842" y="3283"/>
                  </a:cubicBezTo>
                  <a:cubicBezTo>
                    <a:pt x="1886" y="3319"/>
                    <a:pt x="1939" y="3337"/>
                    <a:pt x="1993" y="3337"/>
                  </a:cubicBezTo>
                  <a:cubicBezTo>
                    <a:pt x="2062" y="3337"/>
                    <a:pt x="2131" y="3307"/>
                    <a:pt x="2180" y="3248"/>
                  </a:cubicBezTo>
                  <a:cubicBezTo>
                    <a:pt x="2333" y="3062"/>
                    <a:pt x="2494" y="2884"/>
                    <a:pt x="2662" y="2714"/>
                  </a:cubicBezTo>
                  <a:cubicBezTo>
                    <a:pt x="3288" y="3275"/>
                    <a:pt x="3990" y="3730"/>
                    <a:pt x="4743" y="4067"/>
                  </a:cubicBezTo>
                  <a:cubicBezTo>
                    <a:pt x="4625" y="4518"/>
                    <a:pt x="4527" y="5000"/>
                    <a:pt x="4451" y="5507"/>
                  </a:cubicBezTo>
                  <a:lnTo>
                    <a:pt x="3308" y="5507"/>
                  </a:lnTo>
                  <a:cubicBezTo>
                    <a:pt x="2738" y="5507"/>
                    <a:pt x="2274" y="5972"/>
                    <a:pt x="2274" y="6542"/>
                  </a:cubicBezTo>
                  <a:lnTo>
                    <a:pt x="2274" y="7771"/>
                  </a:lnTo>
                  <a:lnTo>
                    <a:pt x="485" y="7771"/>
                  </a:lnTo>
                  <a:cubicBezTo>
                    <a:pt x="526" y="6485"/>
                    <a:pt x="894" y="5233"/>
                    <a:pt x="1555" y="4134"/>
                  </a:cubicBezTo>
                  <a:cubicBezTo>
                    <a:pt x="1622" y="4021"/>
                    <a:pt x="1586" y="3873"/>
                    <a:pt x="1473" y="3805"/>
                  </a:cubicBezTo>
                  <a:cubicBezTo>
                    <a:pt x="1434" y="3782"/>
                    <a:pt x="1391" y="3771"/>
                    <a:pt x="1349" y="3771"/>
                  </a:cubicBezTo>
                  <a:cubicBezTo>
                    <a:pt x="1267" y="3771"/>
                    <a:pt x="1188" y="3813"/>
                    <a:pt x="1143" y="3887"/>
                  </a:cubicBezTo>
                  <a:cubicBezTo>
                    <a:pt x="397" y="5129"/>
                    <a:pt x="1" y="6556"/>
                    <a:pt x="1" y="8012"/>
                  </a:cubicBezTo>
                  <a:cubicBezTo>
                    <a:pt x="1" y="10151"/>
                    <a:pt x="835" y="12163"/>
                    <a:pt x="2347" y="13676"/>
                  </a:cubicBezTo>
                  <a:cubicBezTo>
                    <a:pt x="3861" y="15190"/>
                    <a:pt x="5872" y="16022"/>
                    <a:pt x="8011" y="16022"/>
                  </a:cubicBezTo>
                  <a:cubicBezTo>
                    <a:pt x="9664" y="16022"/>
                    <a:pt x="11232" y="15530"/>
                    <a:pt x="12575" y="14597"/>
                  </a:cubicBezTo>
                  <a:lnTo>
                    <a:pt x="12654" y="15447"/>
                  </a:lnTo>
                  <a:cubicBezTo>
                    <a:pt x="12685" y="15779"/>
                    <a:pt x="12915" y="16039"/>
                    <a:pt x="13240" y="16109"/>
                  </a:cubicBezTo>
                  <a:cubicBezTo>
                    <a:pt x="13295" y="16121"/>
                    <a:pt x="13350" y="16128"/>
                    <a:pt x="13405" y="16128"/>
                  </a:cubicBezTo>
                  <a:cubicBezTo>
                    <a:pt x="13669" y="16128"/>
                    <a:pt x="13911" y="15989"/>
                    <a:pt x="14048" y="15749"/>
                  </a:cubicBezTo>
                  <a:lnTo>
                    <a:pt x="14458" y="15029"/>
                  </a:lnTo>
                  <a:cubicBezTo>
                    <a:pt x="14524" y="14913"/>
                    <a:pt x="14646" y="14842"/>
                    <a:pt x="14781" y="14842"/>
                  </a:cubicBezTo>
                  <a:cubicBezTo>
                    <a:pt x="14785" y="14842"/>
                    <a:pt x="14790" y="14842"/>
                    <a:pt x="14795" y="14842"/>
                  </a:cubicBezTo>
                  <a:lnTo>
                    <a:pt x="15621" y="14871"/>
                  </a:lnTo>
                  <a:lnTo>
                    <a:pt x="15651" y="14871"/>
                  </a:lnTo>
                  <a:cubicBezTo>
                    <a:pt x="15971" y="14871"/>
                    <a:pt x="16245" y="14678"/>
                    <a:pt x="16354" y="14373"/>
                  </a:cubicBezTo>
                  <a:cubicBezTo>
                    <a:pt x="16464" y="14060"/>
                    <a:pt x="16364" y="13729"/>
                    <a:pt x="16098" y="13528"/>
                  </a:cubicBezTo>
                  <a:lnTo>
                    <a:pt x="15969" y="13431"/>
                  </a:lnTo>
                  <a:cubicBezTo>
                    <a:pt x="15925" y="13398"/>
                    <a:pt x="15874" y="13383"/>
                    <a:pt x="15824" y="13383"/>
                  </a:cubicBezTo>
                  <a:cubicBezTo>
                    <a:pt x="15751" y="13383"/>
                    <a:pt x="15679" y="13415"/>
                    <a:pt x="15632" y="13478"/>
                  </a:cubicBezTo>
                  <a:cubicBezTo>
                    <a:pt x="15553" y="13584"/>
                    <a:pt x="15572" y="13734"/>
                    <a:pt x="15679" y="13815"/>
                  </a:cubicBezTo>
                  <a:lnTo>
                    <a:pt x="15809" y="13912"/>
                  </a:lnTo>
                  <a:cubicBezTo>
                    <a:pt x="15953" y="14021"/>
                    <a:pt x="15914" y="14171"/>
                    <a:pt x="15899" y="14214"/>
                  </a:cubicBezTo>
                  <a:cubicBezTo>
                    <a:pt x="15884" y="14257"/>
                    <a:pt x="15821" y="14393"/>
                    <a:pt x="15647" y="14393"/>
                  </a:cubicBezTo>
                  <a:cubicBezTo>
                    <a:pt x="15644" y="14393"/>
                    <a:pt x="15641" y="14392"/>
                    <a:pt x="15638" y="14392"/>
                  </a:cubicBezTo>
                  <a:lnTo>
                    <a:pt x="14811" y="14363"/>
                  </a:lnTo>
                  <a:cubicBezTo>
                    <a:pt x="14801" y="14362"/>
                    <a:pt x="14791" y="14362"/>
                    <a:pt x="14780" y="14362"/>
                  </a:cubicBezTo>
                  <a:cubicBezTo>
                    <a:pt x="14474" y="14362"/>
                    <a:pt x="14192" y="14524"/>
                    <a:pt x="14040" y="14792"/>
                  </a:cubicBezTo>
                  <a:lnTo>
                    <a:pt x="13630" y="15511"/>
                  </a:lnTo>
                  <a:cubicBezTo>
                    <a:pt x="13566" y="15625"/>
                    <a:pt x="13467" y="15647"/>
                    <a:pt x="13401" y="15647"/>
                  </a:cubicBezTo>
                  <a:cubicBezTo>
                    <a:pt x="13375" y="15647"/>
                    <a:pt x="13355" y="15643"/>
                    <a:pt x="13342" y="15641"/>
                  </a:cubicBezTo>
                  <a:cubicBezTo>
                    <a:pt x="13297" y="15631"/>
                    <a:pt x="13149" y="15586"/>
                    <a:pt x="13132" y="15403"/>
                  </a:cubicBezTo>
                  <a:lnTo>
                    <a:pt x="12840" y="12235"/>
                  </a:lnTo>
                  <a:cubicBezTo>
                    <a:pt x="12825" y="12073"/>
                    <a:pt x="12941" y="11996"/>
                    <a:pt x="12976" y="11977"/>
                  </a:cubicBezTo>
                  <a:cubicBezTo>
                    <a:pt x="12997" y="11965"/>
                    <a:pt x="13046" y="11942"/>
                    <a:pt x="13108" y="11942"/>
                  </a:cubicBezTo>
                  <a:cubicBezTo>
                    <a:pt x="13156" y="11942"/>
                    <a:pt x="13211" y="11955"/>
                    <a:pt x="13266" y="11997"/>
                  </a:cubicBezTo>
                  <a:lnTo>
                    <a:pt x="14788" y="13144"/>
                  </a:lnTo>
                  <a:cubicBezTo>
                    <a:pt x="14831" y="13176"/>
                    <a:pt x="14882" y="13192"/>
                    <a:pt x="14933" y="13192"/>
                  </a:cubicBezTo>
                  <a:cubicBezTo>
                    <a:pt x="15005" y="13192"/>
                    <a:pt x="15077" y="13159"/>
                    <a:pt x="15125" y="13097"/>
                  </a:cubicBezTo>
                  <a:cubicBezTo>
                    <a:pt x="15204" y="12990"/>
                    <a:pt x="15184" y="12840"/>
                    <a:pt x="15077" y="12760"/>
                  </a:cubicBezTo>
                  <a:lnTo>
                    <a:pt x="14678" y="12458"/>
                  </a:lnTo>
                  <a:cubicBezTo>
                    <a:pt x="15559" y="11141"/>
                    <a:pt x="16024" y="9610"/>
                    <a:pt x="16024" y="8013"/>
                  </a:cubicBezTo>
                  <a:cubicBezTo>
                    <a:pt x="16024" y="5874"/>
                    <a:pt x="15190" y="3862"/>
                    <a:pt x="13676" y="2348"/>
                  </a:cubicBezTo>
                  <a:cubicBezTo>
                    <a:pt x="12163" y="835"/>
                    <a:pt x="10151" y="1"/>
                    <a:pt x="8011" y="1"/>
                  </a:cubicBezTo>
                  <a:close/>
                </a:path>
              </a:pathLst>
            </a:custGeom>
            <a:solidFill>
              <a:schemeClr val="lt2"/>
            </a:solidFill>
            <a:ln w="0">
              <a:noFill/>
            </a:ln>
          </p:spPr>
          <p:style>
            <a:lnRef idx="0"/>
            <a:fillRef idx="0"/>
            <a:effectRef idx="0"/>
            <a:fontRef idx="minor"/>
          </p:style>
        </p:sp>
        <p:sp>
          <p:nvSpPr>
            <p:cNvPr id="1192" name="Google Shape;1182;p41"/>
            <p:cNvSpPr/>
            <p:nvPr/>
          </p:nvSpPr>
          <p:spPr>
            <a:xfrm>
              <a:off x="1190520" y="2154960"/>
              <a:ext cx="63720" cy="58680"/>
            </a:xfrm>
            <a:custGeom>
              <a:avLst/>
              <a:gdLst/>
              <a:ahLst/>
              <a:rect l="l" t="t" r="r" b="b"/>
              <a:pathLst>
                <a:path w="2817" h="2600">
                  <a:moveTo>
                    <a:pt x="262" y="0"/>
                  </a:moveTo>
                  <a:cubicBezTo>
                    <a:pt x="247" y="0"/>
                    <a:pt x="231" y="2"/>
                    <a:pt x="215" y="5"/>
                  </a:cubicBezTo>
                  <a:cubicBezTo>
                    <a:pt x="85" y="30"/>
                    <a:pt x="0" y="157"/>
                    <a:pt x="26" y="286"/>
                  </a:cubicBezTo>
                  <a:lnTo>
                    <a:pt x="439" y="2374"/>
                  </a:lnTo>
                  <a:cubicBezTo>
                    <a:pt x="441" y="2385"/>
                    <a:pt x="444" y="2397"/>
                    <a:pt x="448" y="2407"/>
                  </a:cubicBezTo>
                  <a:cubicBezTo>
                    <a:pt x="488" y="2523"/>
                    <a:pt x="598" y="2600"/>
                    <a:pt x="718" y="2600"/>
                  </a:cubicBezTo>
                  <a:lnTo>
                    <a:pt x="722" y="2600"/>
                  </a:lnTo>
                  <a:cubicBezTo>
                    <a:pt x="844" y="2598"/>
                    <a:pt x="953" y="2520"/>
                    <a:pt x="992" y="2404"/>
                  </a:cubicBezTo>
                  <a:cubicBezTo>
                    <a:pt x="993" y="2401"/>
                    <a:pt x="993" y="2400"/>
                    <a:pt x="994" y="2397"/>
                  </a:cubicBezTo>
                  <a:lnTo>
                    <a:pt x="1409" y="1057"/>
                  </a:lnTo>
                  <a:lnTo>
                    <a:pt x="1823" y="2397"/>
                  </a:lnTo>
                  <a:cubicBezTo>
                    <a:pt x="1824" y="2401"/>
                    <a:pt x="1825" y="2404"/>
                    <a:pt x="1827" y="2407"/>
                  </a:cubicBezTo>
                  <a:cubicBezTo>
                    <a:pt x="1868" y="2523"/>
                    <a:pt x="1976" y="2600"/>
                    <a:pt x="2098" y="2600"/>
                  </a:cubicBezTo>
                  <a:lnTo>
                    <a:pt x="2099" y="2600"/>
                  </a:lnTo>
                  <a:cubicBezTo>
                    <a:pt x="2222" y="2598"/>
                    <a:pt x="2331" y="2520"/>
                    <a:pt x="2370"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3" y="1"/>
                    <a:pt x="1409" y="1"/>
                  </a:cubicBezTo>
                  <a:cubicBezTo>
                    <a:pt x="1397" y="1"/>
                    <a:pt x="1385" y="2"/>
                    <a:pt x="1373" y="4"/>
                  </a:cubicBezTo>
                  <a:cubicBezTo>
                    <a:pt x="1273" y="19"/>
                    <a:pt x="1194" y="96"/>
                    <a:pt x="1173" y="193"/>
                  </a:cubicBezTo>
                  <a:lnTo>
                    <a:pt x="761" y="1526"/>
                  </a:lnTo>
                  <a:lnTo>
                    <a:pt x="497" y="194"/>
                  </a:lnTo>
                  <a:cubicBezTo>
                    <a:pt x="475" y="80"/>
                    <a:pt x="374" y="0"/>
                    <a:pt x="262" y="0"/>
                  </a:cubicBezTo>
                  <a:close/>
                </a:path>
              </a:pathLst>
            </a:custGeom>
            <a:solidFill>
              <a:schemeClr val="lt2"/>
            </a:solidFill>
            <a:ln w="0">
              <a:noFill/>
            </a:ln>
          </p:spPr>
          <p:style>
            <a:lnRef idx="0"/>
            <a:fillRef idx="0"/>
            <a:effectRef idx="0"/>
            <a:fontRef idx="minor"/>
          </p:style>
        </p:sp>
        <p:sp>
          <p:nvSpPr>
            <p:cNvPr id="1193" name="Google Shape;1183;p41"/>
            <p:cNvSpPr/>
            <p:nvPr/>
          </p:nvSpPr>
          <p:spPr>
            <a:xfrm>
              <a:off x="1260720" y="2154960"/>
              <a:ext cx="63720" cy="59040"/>
            </a:xfrm>
            <a:custGeom>
              <a:avLst/>
              <a:gdLst/>
              <a:ahLst/>
              <a:rect l="l" t="t" r="r" b="b"/>
              <a:pathLst>
                <a:path w="2817" h="2601">
                  <a:moveTo>
                    <a:pt x="262" y="0"/>
                  </a:moveTo>
                  <a:cubicBezTo>
                    <a:pt x="247" y="0"/>
                    <a:pt x="232" y="2"/>
                    <a:pt x="216" y="5"/>
                  </a:cubicBezTo>
                  <a:cubicBezTo>
                    <a:pt x="85" y="30"/>
                    <a:pt x="1" y="157"/>
                    <a:pt x="27" y="286"/>
                  </a:cubicBezTo>
                  <a:lnTo>
                    <a:pt x="437" y="2374"/>
                  </a:lnTo>
                  <a:cubicBezTo>
                    <a:pt x="440" y="2385"/>
                    <a:pt x="442" y="2397"/>
                    <a:pt x="447" y="2407"/>
                  </a:cubicBezTo>
                  <a:cubicBezTo>
                    <a:pt x="487" y="2523"/>
                    <a:pt x="596" y="2600"/>
                    <a:pt x="718" y="2600"/>
                  </a:cubicBezTo>
                  <a:lnTo>
                    <a:pt x="720" y="2600"/>
                  </a:lnTo>
                  <a:cubicBezTo>
                    <a:pt x="843" y="2598"/>
                    <a:pt x="952" y="2520"/>
                    <a:pt x="990" y="2405"/>
                  </a:cubicBezTo>
                  <a:cubicBezTo>
                    <a:pt x="991" y="2402"/>
                    <a:pt x="991" y="2401"/>
                    <a:pt x="992" y="2399"/>
                  </a:cubicBezTo>
                  <a:lnTo>
                    <a:pt x="1407" y="1058"/>
                  </a:lnTo>
                  <a:lnTo>
                    <a:pt x="1820" y="2399"/>
                  </a:lnTo>
                  <a:cubicBezTo>
                    <a:pt x="1821" y="2402"/>
                    <a:pt x="1822" y="2405"/>
                    <a:pt x="1824" y="2409"/>
                  </a:cubicBezTo>
                  <a:cubicBezTo>
                    <a:pt x="1865" y="2524"/>
                    <a:pt x="1974" y="2601"/>
                    <a:pt x="2096" y="2601"/>
                  </a:cubicBezTo>
                  <a:lnTo>
                    <a:pt x="2098" y="2601"/>
                  </a:lnTo>
                  <a:cubicBezTo>
                    <a:pt x="2221" y="2600"/>
                    <a:pt x="2330" y="2522"/>
                    <a:pt x="2368" y="2405"/>
                  </a:cubicBezTo>
                  <a:cubicBezTo>
                    <a:pt x="2372" y="2395"/>
                    <a:pt x="2374" y="2384"/>
                    <a:pt x="2376" y="2374"/>
                  </a:cubicBezTo>
                  <a:lnTo>
                    <a:pt x="2791" y="294"/>
                  </a:lnTo>
                  <a:cubicBezTo>
                    <a:pt x="2817" y="163"/>
                    <a:pt x="2732" y="38"/>
                    <a:pt x="2603" y="10"/>
                  </a:cubicBezTo>
                  <a:cubicBezTo>
                    <a:pt x="2587" y="7"/>
                    <a:pt x="2571" y="5"/>
                    <a:pt x="2556" y="5"/>
                  </a:cubicBezTo>
                  <a:cubicBezTo>
                    <a:pt x="2443" y="5"/>
                    <a:pt x="2343" y="85"/>
                    <a:pt x="2319" y="198"/>
                  </a:cubicBezTo>
                  <a:lnTo>
                    <a:pt x="2056" y="1526"/>
                  </a:lnTo>
                  <a:lnTo>
                    <a:pt x="1638" y="171"/>
                  </a:lnTo>
                  <a:cubicBezTo>
                    <a:pt x="1608" y="68"/>
                    <a:pt x="1514" y="1"/>
                    <a:pt x="1410" y="1"/>
                  </a:cubicBezTo>
                  <a:cubicBezTo>
                    <a:pt x="1398" y="1"/>
                    <a:pt x="1386" y="2"/>
                    <a:pt x="1374" y="4"/>
                  </a:cubicBezTo>
                  <a:cubicBezTo>
                    <a:pt x="1272" y="19"/>
                    <a:pt x="1194" y="96"/>
                    <a:pt x="1174" y="193"/>
                  </a:cubicBezTo>
                  <a:lnTo>
                    <a:pt x="761" y="1526"/>
                  </a:lnTo>
                  <a:lnTo>
                    <a:pt x="498" y="194"/>
                  </a:lnTo>
                  <a:cubicBezTo>
                    <a:pt x="475" y="80"/>
                    <a:pt x="374" y="0"/>
                    <a:pt x="262" y="0"/>
                  </a:cubicBezTo>
                  <a:close/>
                </a:path>
              </a:pathLst>
            </a:custGeom>
            <a:solidFill>
              <a:schemeClr val="lt2"/>
            </a:solidFill>
            <a:ln w="0">
              <a:noFill/>
            </a:ln>
          </p:spPr>
          <p:style>
            <a:lnRef idx="0"/>
            <a:fillRef idx="0"/>
            <a:effectRef idx="0"/>
            <a:fontRef idx="minor"/>
          </p:style>
        </p:sp>
        <p:sp>
          <p:nvSpPr>
            <p:cNvPr id="1194" name="Google Shape;1184;p41"/>
            <p:cNvSpPr/>
            <p:nvPr/>
          </p:nvSpPr>
          <p:spPr>
            <a:xfrm>
              <a:off x="1331280" y="2154960"/>
              <a:ext cx="63720" cy="58680"/>
            </a:xfrm>
            <a:custGeom>
              <a:avLst/>
              <a:gdLst/>
              <a:ahLst/>
              <a:rect l="l" t="t" r="r" b="b"/>
              <a:pathLst>
                <a:path w="2817" h="2600">
                  <a:moveTo>
                    <a:pt x="262" y="0"/>
                  </a:moveTo>
                  <a:cubicBezTo>
                    <a:pt x="246" y="0"/>
                    <a:pt x="231" y="2"/>
                    <a:pt x="216" y="5"/>
                  </a:cubicBezTo>
                  <a:cubicBezTo>
                    <a:pt x="84" y="30"/>
                    <a:pt x="0" y="157"/>
                    <a:pt x="26" y="286"/>
                  </a:cubicBezTo>
                  <a:lnTo>
                    <a:pt x="439" y="2374"/>
                  </a:lnTo>
                  <a:cubicBezTo>
                    <a:pt x="441" y="2385"/>
                    <a:pt x="444" y="2397"/>
                    <a:pt x="447" y="2407"/>
                  </a:cubicBezTo>
                  <a:cubicBezTo>
                    <a:pt x="488" y="2523"/>
                    <a:pt x="598" y="2600"/>
                    <a:pt x="719" y="2600"/>
                  </a:cubicBezTo>
                  <a:lnTo>
                    <a:pt x="722" y="2600"/>
                  </a:lnTo>
                  <a:cubicBezTo>
                    <a:pt x="844" y="2598"/>
                    <a:pt x="953" y="2520"/>
                    <a:pt x="992" y="2404"/>
                  </a:cubicBezTo>
                  <a:cubicBezTo>
                    <a:pt x="993" y="2401"/>
                    <a:pt x="993" y="2400"/>
                    <a:pt x="994" y="2397"/>
                  </a:cubicBezTo>
                  <a:lnTo>
                    <a:pt x="1409" y="1057"/>
                  </a:lnTo>
                  <a:lnTo>
                    <a:pt x="1821" y="2397"/>
                  </a:lnTo>
                  <a:cubicBezTo>
                    <a:pt x="1823" y="2401"/>
                    <a:pt x="1824" y="2404"/>
                    <a:pt x="1825" y="2407"/>
                  </a:cubicBezTo>
                  <a:cubicBezTo>
                    <a:pt x="1866" y="2523"/>
                    <a:pt x="1974" y="2600"/>
                    <a:pt x="2096" y="2600"/>
                  </a:cubicBezTo>
                  <a:lnTo>
                    <a:pt x="2099" y="2600"/>
                  </a:lnTo>
                  <a:cubicBezTo>
                    <a:pt x="2222" y="2598"/>
                    <a:pt x="2331" y="2520"/>
                    <a:pt x="2369"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2" y="1"/>
                    <a:pt x="1409" y="1"/>
                  </a:cubicBezTo>
                  <a:cubicBezTo>
                    <a:pt x="1397" y="1"/>
                    <a:pt x="1385" y="2"/>
                    <a:pt x="1373" y="4"/>
                  </a:cubicBezTo>
                  <a:cubicBezTo>
                    <a:pt x="1272" y="19"/>
                    <a:pt x="1194" y="96"/>
                    <a:pt x="1173" y="193"/>
                  </a:cubicBezTo>
                  <a:lnTo>
                    <a:pt x="761" y="1526"/>
                  </a:lnTo>
                  <a:lnTo>
                    <a:pt x="497" y="194"/>
                  </a:lnTo>
                  <a:cubicBezTo>
                    <a:pt x="475" y="80"/>
                    <a:pt x="374" y="0"/>
                    <a:pt x="262" y="0"/>
                  </a:cubicBezTo>
                  <a:close/>
                </a:path>
              </a:pathLst>
            </a:custGeom>
            <a:solidFill>
              <a:schemeClr val="lt2"/>
            </a:solidFill>
            <a:ln w="0">
              <a:noFill/>
            </a:ln>
          </p:spPr>
          <p:style>
            <a:lnRef idx="0"/>
            <a:fillRef idx="0"/>
            <a:effectRef idx="0"/>
            <a:fontRef idx="minor"/>
          </p:style>
        </p:sp>
      </p:grpSp>
      <p:sp>
        <p:nvSpPr>
          <p:cNvPr id="1195" name="Google Shape;1185;p41"/>
          <p:cNvSpPr/>
          <p:nvPr/>
        </p:nvSpPr>
        <p:spPr>
          <a:xfrm>
            <a:off x="4289760" y="4151520"/>
            <a:ext cx="414072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900" spc="-1" strike="noStrike">
                <a:solidFill>
                  <a:srgbClr val="ffffff"/>
                </a:solidFill>
                <a:latin typeface="Source Code Pro"/>
                <a:ea typeface="Source Code Pro"/>
              </a:rPr>
              <a:t>Follow the link in the graph to modify its data and then paste the new one here. </a:t>
            </a:r>
            <a:r>
              <a:rPr b="1" lang="en" sz="900" spc="-1" strike="noStrike" u="sng">
                <a:solidFill>
                  <a:srgbClr val="ffffff"/>
                </a:solidFill>
                <a:uFillTx/>
                <a:latin typeface="Source Code Pro"/>
                <a:ea typeface="Source Code Pro"/>
                <a:hlinkClick r:id="rId1"/>
              </a:rPr>
              <a:t>For more info, click here</a:t>
            </a:r>
            <a:endParaRPr b="0" lang="en-IN" sz="900" spc="-1" strike="noStrike">
              <a:latin typeface="Arial"/>
            </a:endParaRPr>
          </a:p>
        </p:txBody>
      </p:sp>
      <p:grpSp>
        <p:nvGrpSpPr>
          <p:cNvPr id="1196" name="Google Shape;1186;p41"/>
          <p:cNvGrpSpPr/>
          <p:nvPr/>
        </p:nvGrpSpPr>
        <p:grpSpPr>
          <a:xfrm>
            <a:off x="1110600" y="3120840"/>
            <a:ext cx="374040" cy="372960"/>
            <a:chOff x="1110600" y="3120840"/>
            <a:chExt cx="374040" cy="372960"/>
          </a:xfrm>
        </p:grpSpPr>
        <p:sp>
          <p:nvSpPr>
            <p:cNvPr id="1197" name="Google Shape;1187;p41"/>
            <p:cNvSpPr/>
            <p:nvPr/>
          </p:nvSpPr>
          <p:spPr>
            <a:xfrm>
              <a:off x="1164240" y="3171240"/>
              <a:ext cx="84960" cy="74160"/>
            </a:xfrm>
            <a:custGeom>
              <a:avLst/>
              <a:gdLst/>
              <a:ahLst/>
              <a:rect l="l" t="t" r="r" b="b"/>
              <a:pathLst>
                <a:path w="3746" h="3269">
                  <a:moveTo>
                    <a:pt x="538" y="0"/>
                  </a:moveTo>
                  <a:cubicBezTo>
                    <a:pt x="242" y="0"/>
                    <a:pt x="1" y="241"/>
                    <a:pt x="1" y="538"/>
                  </a:cubicBezTo>
                  <a:lnTo>
                    <a:pt x="1" y="2730"/>
                  </a:lnTo>
                  <a:cubicBezTo>
                    <a:pt x="1" y="3026"/>
                    <a:pt x="241" y="3268"/>
                    <a:pt x="538" y="3268"/>
                  </a:cubicBezTo>
                  <a:lnTo>
                    <a:pt x="779" y="3268"/>
                  </a:lnTo>
                  <a:cubicBezTo>
                    <a:pt x="912" y="3268"/>
                    <a:pt x="1020" y="3161"/>
                    <a:pt x="1020" y="3027"/>
                  </a:cubicBezTo>
                  <a:cubicBezTo>
                    <a:pt x="1020" y="2894"/>
                    <a:pt x="911" y="2787"/>
                    <a:pt x="779" y="2787"/>
                  </a:cubicBezTo>
                  <a:lnTo>
                    <a:pt x="538" y="2787"/>
                  </a:lnTo>
                  <a:cubicBezTo>
                    <a:pt x="506" y="2787"/>
                    <a:pt x="480" y="2761"/>
                    <a:pt x="480" y="2729"/>
                  </a:cubicBezTo>
                  <a:lnTo>
                    <a:pt x="480" y="537"/>
                  </a:lnTo>
                  <a:cubicBezTo>
                    <a:pt x="480" y="505"/>
                    <a:pt x="506" y="480"/>
                    <a:pt x="538" y="480"/>
                  </a:cubicBezTo>
                  <a:lnTo>
                    <a:pt x="1365" y="480"/>
                  </a:lnTo>
                  <a:cubicBezTo>
                    <a:pt x="1386" y="480"/>
                    <a:pt x="1407" y="492"/>
                    <a:pt x="1416" y="513"/>
                  </a:cubicBezTo>
                  <a:lnTo>
                    <a:pt x="1544" y="786"/>
                  </a:lnTo>
                  <a:cubicBezTo>
                    <a:pt x="1632" y="974"/>
                    <a:pt x="1824" y="1096"/>
                    <a:pt x="2031" y="1096"/>
                  </a:cubicBezTo>
                  <a:lnTo>
                    <a:pt x="3208" y="1096"/>
                  </a:lnTo>
                  <a:cubicBezTo>
                    <a:pt x="3240" y="1096"/>
                    <a:pt x="3265" y="1121"/>
                    <a:pt x="3265" y="1153"/>
                  </a:cubicBezTo>
                  <a:lnTo>
                    <a:pt x="3265" y="2729"/>
                  </a:lnTo>
                  <a:cubicBezTo>
                    <a:pt x="3265" y="2761"/>
                    <a:pt x="3240" y="2787"/>
                    <a:pt x="3208" y="2787"/>
                  </a:cubicBezTo>
                  <a:lnTo>
                    <a:pt x="1898" y="2787"/>
                  </a:lnTo>
                  <a:cubicBezTo>
                    <a:pt x="1764" y="2787"/>
                    <a:pt x="1657" y="2894"/>
                    <a:pt x="1657" y="3027"/>
                  </a:cubicBezTo>
                  <a:cubicBezTo>
                    <a:pt x="1657" y="3161"/>
                    <a:pt x="1764" y="3268"/>
                    <a:pt x="1898" y="3268"/>
                  </a:cubicBezTo>
                  <a:lnTo>
                    <a:pt x="3208" y="3268"/>
                  </a:lnTo>
                  <a:cubicBezTo>
                    <a:pt x="3504" y="3268"/>
                    <a:pt x="3746" y="3027"/>
                    <a:pt x="3746" y="2730"/>
                  </a:cubicBezTo>
                  <a:lnTo>
                    <a:pt x="3746" y="1155"/>
                  </a:lnTo>
                  <a:cubicBezTo>
                    <a:pt x="3746" y="856"/>
                    <a:pt x="3505" y="615"/>
                    <a:pt x="3208" y="615"/>
                  </a:cubicBezTo>
                  <a:lnTo>
                    <a:pt x="2031" y="615"/>
                  </a:lnTo>
                  <a:cubicBezTo>
                    <a:pt x="2009" y="615"/>
                    <a:pt x="1989" y="603"/>
                    <a:pt x="1980" y="582"/>
                  </a:cubicBezTo>
                  <a:lnTo>
                    <a:pt x="1852" y="310"/>
                  </a:lnTo>
                  <a:cubicBezTo>
                    <a:pt x="1763" y="121"/>
                    <a:pt x="1572" y="0"/>
                    <a:pt x="1365" y="0"/>
                  </a:cubicBezTo>
                  <a:close/>
                </a:path>
              </a:pathLst>
            </a:custGeom>
            <a:solidFill>
              <a:schemeClr val="accent1"/>
            </a:solidFill>
            <a:ln w="0">
              <a:noFill/>
            </a:ln>
          </p:spPr>
          <p:style>
            <a:lnRef idx="0"/>
            <a:fillRef idx="0"/>
            <a:effectRef idx="0"/>
            <a:fontRef idx="minor"/>
          </p:style>
        </p:sp>
        <p:sp>
          <p:nvSpPr>
            <p:cNvPr id="1198" name="Google Shape;1188;p41"/>
            <p:cNvSpPr/>
            <p:nvPr/>
          </p:nvSpPr>
          <p:spPr>
            <a:xfrm>
              <a:off x="1265400" y="3171240"/>
              <a:ext cx="84960" cy="74160"/>
            </a:xfrm>
            <a:custGeom>
              <a:avLst/>
              <a:gdLst/>
              <a:ahLst/>
              <a:rect l="l" t="t" r="r" b="b"/>
              <a:pathLst>
                <a:path w="3747" h="3269">
                  <a:moveTo>
                    <a:pt x="1363" y="482"/>
                  </a:moveTo>
                  <a:cubicBezTo>
                    <a:pt x="1385" y="482"/>
                    <a:pt x="1405" y="494"/>
                    <a:pt x="1415" y="516"/>
                  </a:cubicBezTo>
                  <a:lnTo>
                    <a:pt x="1543" y="788"/>
                  </a:lnTo>
                  <a:cubicBezTo>
                    <a:pt x="1631" y="977"/>
                    <a:pt x="1821" y="1098"/>
                    <a:pt x="2029" y="1098"/>
                  </a:cubicBezTo>
                  <a:lnTo>
                    <a:pt x="3205" y="1098"/>
                  </a:lnTo>
                  <a:cubicBezTo>
                    <a:pt x="3236" y="1098"/>
                    <a:pt x="3261" y="1123"/>
                    <a:pt x="3261" y="1154"/>
                  </a:cubicBezTo>
                  <a:lnTo>
                    <a:pt x="3261" y="2730"/>
                  </a:lnTo>
                  <a:cubicBezTo>
                    <a:pt x="3261" y="2762"/>
                    <a:pt x="3236" y="2787"/>
                    <a:pt x="3205" y="2787"/>
                  </a:cubicBezTo>
                  <a:lnTo>
                    <a:pt x="535" y="2787"/>
                  </a:lnTo>
                  <a:cubicBezTo>
                    <a:pt x="534" y="2787"/>
                    <a:pt x="533" y="2787"/>
                    <a:pt x="533" y="2787"/>
                  </a:cubicBezTo>
                  <a:cubicBezTo>
                    <a:pt x="504" y="2787"/>
                    <a:pt x="479" y="2762"/>
                    <a:pt x="479" y="2730"/>
                  </a:cubicBezTo>
                  <a:lnTo>
                    <a:pt x="479" y="538"/>
                  </a:lnTo>
                  <a:cubicBezTo>
                    <a:pt x="479" y="506"/>
                    <a:pt x="505" y="482"/>
                    <a:pt x="536" y="482"/>
                  </a:cubicBezTo>
                  <a:close/>
                  <a:moveTo>
                    <a:pt x="539" y="0"/>
                  </a:moveTo>
                  <a:cubicBezTo>
                    <a:pt x="243" y="0"/>
                    <a:pt x="1" y="241"/>
                    <a:pt x="1" y="538"/>
                  </a:cubicBezTo>
                  <a:lnTo>
                    <a:pt x="1" y="2730"/>
                  </a:lnTo>
                  <a:cubicBezTo>
                    <a:pt x="1" y="3026"/>
                    <a:pt x="242" y="3268"/>
                    <a:pt x="539" y="3268"/>
                  </a:cubicBezTo>
                  <a:lnTo>
                    <a:pt x="3208" y="3268"/>
                  </a:lnTo>
                  <a:cubicBezTo>
                    <a:pt x="3504" y="3268"/>
                    <a:pt x="3746" y="3027"/>
                    <a:pt x="3746" y="2730"/>
                  </a:cubicBezTo>
                  <a:lnTo>
                    <a:pt x="3746" y="1154"/>
                  </a:lnTo>
                  <a:cubicBezTo>
                    <a:pt x="3746" y="858"/>
                    <a:pt x="3505" y="616"/>
                    <a:pt x="3208" y="616"/>
                  </a:cubicBezTo>
                  <a:lnTo>
                    <a:pt x="2031" y="616"/>
                  </a:lnTo>
                  <a:cubicBezTo>
                    <a:pt x="2010" y="616"/>
                    <a:pt x="1989" y="604"/>
                    <a:pt x="1980" y="583"/>
                  </a:cubicBezTo>
                  <a:lnTo>
                    <a:pt x="1852" y="311"/>
                  </a:lnTo>
                  <a:cubicBezTo>
                    <a:pt x="1764" y="122"/>
                    <a:pt x="1572" y="0"/>
                    <a:pt x="1365" y="0"/>
                  </a:cubicBezTo>
                  <a:close/>
                </a:path>
              </a:pathLst>
            </a:custGeom>
            <a:solidFill>
              <a:schemeClr val="accent1"/>
            </a:solidFill>
            <a:ln w="0">
              <a:noFill/>
            </a:ln>
          </p:spPr>
          <p:style>
            <a:lnRef idx="0"/>
            <a:fillRef idx="0"/>
            <a:effectRef idx="0"/>
            <a:fontRef idx="minor"/>
          </p:style>
        </p:sp>
        <p:sp>
          <p:nvSpPr>
            <p:cNvPr id="1199" name="Google Shape;1189;p41"/>
            <p:cNvSpPr/>
            <p:nvPr/>
          </p:nvSpPr>
          <p:spPr>
            <a:xfrm>
              <a:off x="1164240" y="3257280"/>
              <a:ext cx="84960" cy="74160"/>
            </a:xfrm>
            <a:custGeom>
              <a:avLst/>
              <a:gdLst/>
              <a:ahLst/>
              <a:rect l="l" t="t" r="r" b="b"/>
              <a:pathLst>
                <a:path w="3747" h="3268">
                  <a:moveTo>
                    <a:pt x="1365" y="482"/>
                  </a:moveTo>
                  <a:cubicBezTo>
                    <a:pt x="1386" y="482"/>
                    <a:pt x="1407" y="495"/>
                    <a:pt x="1416" y="516"/>
                  </a:cubicBezTo>
                  <a:lnTo>
                    <a:pt x="1544" y="788"/>
                  </a:lnTo>
                  <a:cubicBezTo>
                    <a:pt x="1632" y="976"/>
                    <a:pt x="1824" y="1097"/>
                    <a:pt x="2031" y="1097"/>
                  </a:cubicBezTo>
                  <a:lnTo>
                    <a:pt x="3208" y="1097"/>
                  </a:lnTo>
                  <a:cubicBezTo>
                    <a:pt x="3240" y="1097"/>
                    <a:pt x="3264" y="1123"/>
                    <a:pt x="3264" y="1154"/>
                  </a:cubicBezTo>
                  <a:lnTo>
                    <a:pt x="3264" y="2730"/>
                  </a:lnTo>
                  <a:lnTo>
                    <a:pt x="3265" y="2730"/>
                  </a:lnTo>
                  <a:cubicBezTo>
                    <a:pt x="3265" y="2762"/>
                    <a:pt x="3240" y="2787"/>
                    <a:pt x="3209" y="2787"/>
                  </a:cubicBezTo>
                  <a:lnTo>
                    <a:pt x="538" y="2787"/>
                  </a:lnTo>
                  <a:cubicBezTo>
                    <a:pt x="506" y="2787"/>
                    <a:pt x="482" y="2761"/>
                    <a:pt x="482" y="2730"/>
                  </a:cubicBezTo>
                  <a:lnTo>
                    <a:pt x="482" y="538"/>
                  </a:lnTo>
                  <a:cubicBezTo>
                    <a:pt x="482" y="506"/>
                    <a:pt x="508" y="482"/>
                    <a:pt x="538" y="482"/>
                  </a:cubicBezTo>
                  <a:close/>
                  <a:moveTo>
                    <a:pt x="538" y="0"/>
                  </a:moveTo>
                  <a:cubicBezTo>
                    <a:pt x="242" y="0"/>
                    <a:pt x="1" y="241"/>
                    <a:pt x="1" y="538"/>
                  </a:cubicBezTo>
                  <a:lnTo>
                    <a:pt x="1" y="2730"/>
                  </a:lnTo>
                  <a:cubicBezTo>
                    <a:pt x="1" y="3026"/>
                    <a:pt x="241" y="3268"/>
                    <a:pt x="538" y="3268"/>
                  </a:cubicBezTo>
                  <a:lnTo>
                    <a:pt x="3209" y="3268"/>
                  </a:lnTo>
                  <a:cubicBezTo>
                    <a:pt x="3505" y="3268"/>
                    <a:pt x="3747" y="3027"/>
                    <a:pt x="3747" y="2730"/>
                  </a:cubicBezTo>
                  <a:lnTo>
                    <a:pt x="3747" y="1154"/>
                  </a:lnTo>
                  <a:cubicBezTo>
                    <a:pt x="3746" y="859"/>
                    <a:pt x="3505" y="616"/>
                    <a:pt x="3208" y="616"/>
                  </a:cubicBezTo>
                  <a:lnTo>
                    <a:pt x="2031" y="616"/>
                  </a:lnTo>
                  <a:cubicBezTo>
                    <a:pt x="2009" y="616"/>
                    <a:pt x="1989" y="604"/>
                    <a:pt x="1980" y="583"/>
                  </a:cubicBezTo>
                  <a:lnTo>
                    <a:pt x="1852" y="311"/>
                  </a:lnTo>
                  <a:cubicBezTo>
                    <a:pt x="1763" y="122"/>
                    <a:pt x="1572" y="0"/>
                    <a:pt x="1365" y="0"/>
                  </a:cubicBezTo>
                  <a:close/>
                </a:path>
              </a:pathLst>
            </a:custGeom>
            <a:solidFill>
              <a:schemeClr val="accent1"/>
            </a:solidFill>
            <a:ln w="0">
              <a:noFill/>
            </a:ln>
          </p:spPr>
          <p:style>
            <a:lnRef idx="0"/>
            <a:fillRef idx="0"/>
            <a:effectRef idx="0"/>
            <a:fontRef idx="minor"/>
          </p:style>
        </p:sp>
        <p:sp>
          <p:nvSpPr>
            <p:cNvPr id="1200" name="Google Shape;1190;p41"/>
            <p:cNvSpPr/>
            <p:nvPr/>
          </p:nvSpPr>
          <p:spPr>
            <a:xfrm>
              <a:off x="1351440" y="3359520"/>
              <a:ext cx="81720" cy="81720"/>
            </a:xfrm>
            <a:custGeom>
              <a:avLst/>
              <a:gdLst/>
              <a:ahLst/>
              <a:rect l="l" t="t" r="r" b="b"/>
              <a:pathLst>
                <a:path w="3598" h="3598">
                  <a:moveTo>
                    <a:pt x="1808" y="482"/>
                  </a:moveTo>
                  <a:cubicBezTo>
                    <a:pt x="2151" y="482"/>
                    <a:pt x="2465" y="617"/>
                    <a:pt x="2699" y="837"/>
                  </a:cubicBezTo>
                  <a:lnTo>
                    <a:pt x="900" y="837"/>
                  </a:lnTo>
                  <a:cubicBezTo>
                    <a:pt x="1135" y="617"/>
                    <a:pt x="1453" y="482"/>
                    <a:pt x="1800" y="482"/>
                  </a:cubicBezTo>
                  <a:cubicBezTo>
                    <a:pt x="1803" y="482"/>
                    <a:pt x="1805" y="482"/>
                    <a:pt x="1808" y="482"/>
                  </a:cubicBezTo>
                  <a:close/>
                  <a:moveTo>
                    <a:pt x="1800" y="0"/>
                  </a:moveTo>
                  <a:cubicBezTo>
                    <a:pt x="807" y="0"/>
                    <a:pt x="0" y="806"/>
                    <a:pt x="0" y="1799"/>
                  </a:cubicBezTo>
                  <a:cubicBezTo>
                    <a:pt x="0" y="2792"/>
                    <a:pt x="807" y="3598"/>
                    <a:pt x="1800" y="3598"/>
                  </a:cubicBezTo>
                  <a:cubicBezTo>
                    <a:pt x="1957" y="3598"/>
                    <a:pt x="2114" y="3577"/>
                    <a:pt x="2267" y="3536"/>
                  </a:cubicBezTo>
                  <a:cubicBezTo>
                    <a:pt x="2395" y="3501"/>
                    <a:pt x="2472" y="3370"/>
                    <a:pt x="2437" y="3242"/>
                  </a:cubicBezTo>
                  <a:cubicBezTo>
                    <a:pt x="2408" y="3134"/>
                    <a:pt x="2310" y="3064"/>
                    <a:pt x="2203" y="3064"/>
                  </a:cubicBezTo>
                  <a:cubicBezTo>
                    <a:pt x="2184" y="3064"/>
                    <a:pt x="2163" y="3066"/>
                    <a:pt x="2143" y="3071"/>
                  </a:cubicBezTo>
                  <a:cubicBezTo>
                    <a:pt x="2032" y="3101"/>
                    <a:pt x="1916" y="3116"/>
                    <a:pt x="1800" y="3116"/>
                  </a:cubicBezTo>
                  <a:cubicBezTo>
                    <a:pt x="1073" y="3116"/>
                    <a:pt x="481" y="2525"/>
                    <a:pt x="481" y="1798"/>
                  </a:cubicBezTo>
                  <a:cubicBezTo>
                    <a:pt x="481" y="1627"/>
                    <a:pt x="514" y="1465"/>
                    <a:pt x="572" y="1316"/>
                  </a:cubicBezTo>
                  <a:lnTo>
                    <a:pt x="2867" y="1316"/>
                  </a:lnTo>
                  <a:cubicBezTo>
                    <a:pt x="2920" y="1316"/>
                    <a:pt x="2971" y="1313"/>
                    <a:pt x="3022" y="1309"/>
                  </a:cubicBezTo>
                  <a:cubicBezTo>
                    <a:pt x="3083" y="1461"/>
                    <a:pt x="3116" y="1626"/>
                    <a:pt x="3116" y="1798"/>
                  </a:cubicBezTo>
                  <a:cubicBezTo>
                    <a:pt x="3116" y="2055"/>
                    <a:pt x="3042" y="2305"/>
                    <a:pt x="2901" y="2518"/>
                  </a:cubicBezTo>
                  <a:cubicBezTo>
                    <a:pt x="2827" y="2630"/>
                    <a:pt x="2858" y="2778"/>
                    <a:pt x="2970" y="2851"/>
                  </a:cubicBezTo>
                  <a:cubicBezTo>
                    <a:pt x="3011" y="2878"/>
                    <a:pt x="3056" y="2891"/>
                    <a:pt x="3101" y="2891"/>
                  </a:cubicBezTo>
                  <a:cubicBezTo>
                    <a:pt x="3180" y="2891"/>
                    <a:pt x="3257" y="2852"/>
                    <a:pt x="3303" y="2782"/>
                  </a:cubicBezTo>
                  <a:cubicBezTo>
                    <a:pt x="3495" y="2489"/>
                    <a:pt x="3596" y="2148"/>
                    <a:pt x="3596" y="1798"/>
                  </a:cubicBezTo>
                  <a:cubicBezTo>
                    <a:pt x="3598" y="806"/>
                    <a:pt x="2791" y="0"/>
                    <a:pt x="1800" y="0"/>
                  </a:cubicBezTo>
                  <a:close/>
                </a:path>
              </a:pathLst>
            </a:custGeom>
            <a:solidFill>
              <a:schemeClr val="accent1"/>
            </a:solidFill>
            <a:ln w="0">
              <a:noFill/>
            </a:ln>
          </p:spPr>
          <p:style>
            <a:lnRef idx="0"/>
            <a:fillRef idx="0"/>
            <a:effectRef idx="0"/>
            <a:fontRef idx="minor"/>
          </p:style>
        </p:sp>
        <p:sp>
          <p:nvSpPr>
            <p:cNvPr id="1201" name="Google Shape;1191;p41"/>
            <p:cNvSpPr/>
            <p:nvPr/>
          </p:nvSpPr>
          <p:spPr>
            <a:xfrm>
              <a:off x="1110600" y="3120840"/>
              <a:ext cx="374040" cy="372960"/>
            </a:xfrm>
            <a:custGeom>
              <a:avLst/>
              <a:gdLst/>
              <a:ahLst/>
              <a:rect l="l" t="t" r="r" b="b"/>
              <a:pathLst>
                <a:path w="16446" h="16397">
                  <a:moveTo>
                    <a:pt x="13449" y="1523"/>
                  </a:moveTo>
                  <a:cubicBezTo>
                    <a:pt x="13688" y="1523"/>
                    <a:pt x="13883" y="1718"/>
                    <a:pt x="13883" y="1956"/>
                  </a:cubicBezTo>
                  <a:lnTo>
                    <a:pt x="13883" y="9331"/>
                  </a:lnTo>
                  <a:cubicBezTo>
                    <a:pt x="13838" y="9307"/>
                    <a:pt x="13793" y="9286"/>
                    <a:pt x="13749" y="9265"/>
                  </a:cubicBezTo>
                  <a:lnTo>
                    <a:pt x="13749" y="8987"/>
                  </a:lnTo>
                  <a:cubicBezTo>
                    <a:pt x="13749" y="8529"/>
                    <a:pt x="13376" y="8156"/>
                    <a:pt x="12917" y="8156"/>
                  </a:cubicBezTo>
                  <a:lnTo>
                    <a:pt x="11845" y="8156"/>
                  </a:lnTo>
                  <a:cubicBezTo>
                    <a:pt x="11387" y="8156"/>
                    <a:pt x="11014" y="8529"/>
                    <a:pt x="11014" y="8987"/>
                  </a:cubicBezTo>
                  <a:lnTo>
                    <a:pt x="11014" y="9265"/>
                  </a:lnTo>
                  <a:cubicBezTo>
                    <a:pt x="10819" y="9353"/>
                    <a:pt x="10632" y="9462"/>
                    <a:pt x="10457" y="9588"/>
                  </a:cubicBezTo>
                  <a:lnTo>
                    <a:pt x="10216" y="9449"/>
                  </a:lnTo>
                  <a:cubicBezTo>
                    <a:pt x="10089" y="9374"/>
                    <a:pt x="9946" y="9336"/>
                    <a:pt x="9802" y="9336"/>
                  </a:cubicBezTo>
                  <a:cubicBezTo>
                    <a:pt x="9730" y="9336"/>
                    <a:pt x="9657" y="9346"/>
                    <a:pt x="9585" y="9365"/>
                  </a:cubicBezTo>
                  <a:cubicBezTo>
                    <a:pt x="9371" y="9423"/>
                    <a:pt x="9192" y="9559"/>
                    <a:pt x="9080" y="9752"/>
                  </a:cubicBezTo>
                  <a:lnTo>
                    <a:pt x="8780" y="10271"/>
                  </a:lnTo>
                  <a:lnTo>
                    <a:pt x="1954" y="10271"/>
                  </a:lnTo>
                  <a:cubicBezTo>
                    <a:pt x="1953" y="10271"/>
                    <a:pt x="1951" y="10271"/>
                    <a:pt x="1950" y="10271"/>
                  </a:cubicBezTo>
                  <a:cubicBezTo>
                    <a:pt x="1712" y="10271"/>
                    <a:pt x="1521" y="10077"/>
                    <a:pt x="1521" y="9840"/>
                  </a:cubicBezTo>
                  <a:lnTo>
                    <a:pt x="1521" y="1956"/>
                  </a:lnTo>
                  <a:cubicBezTo>
                    <a:pt x="1521" y="1718"/>
                    <a:pt x="1715" y="1523"/>
                    <a:pt x="1954" y="1523"/>
                  </a:cubicBezTo>
                  <a:close/>
                  <a:moveTo>
                    <a:pt x="8814" y="11795"/>
                  </a:moveTo>
                  <a:cubicBezTo>
                    <a:pt x="8825" y="11802"/>
                    <a:pt x="8836" y="11810"/>
                    <a:pt x="8848" y="11816"/>
                  </a:cubicBezTo>
                  <a:lnTo>
                    <a:pt x="9089" y="11955"/>
                  </a:lnTo>
                  <a:cubicBezTo>
                    <a:pt x="9078" y="12062"/>
                    <a:pt x="9073" y="12169"/>
                    <a:pt x="9073" y="12277"/>
                  </a:cubicBezTo>
                  <a:cubicBezTo>
                    <a:pt x="9073" y="12384"/>
                    <a:pt x="9078" y="12492"/>
                    <a:pt x="9089" y="12600"/>
                  </a:cubicBezTo>
                  <a:lnTo>
                    <a:pt x="8848" y="12738"/>
                  </a:lnTo>
                  <a:cubicBezTo>
                    <a:pt x="8645" y="12855"/>
                    <a:pt x="8511" y="13045"/>
                    <a:pt x="8459" y="13256"/>
                  </a:cubicBezTo>
                  <a:lnTo>
                    <a:pt x="5054" y="13256"/>
                  </a:lnTo>
                  <a:cubicBezTo>
                    <a:pt x="4965" y="13256"/>
                    <a:pt x="4884" y="13213"/>
                    <a:pt x="4834" y="13137"/>
                  </a:cubicBezTo>
                  <a:cubicBezTo>
                    <a:pt x="4786" y="13062"/>
                    <a:pt x="4778" y="12970"/>
                    <a:pt x="4816" y="12887"/>
                  </a:cubicBezTo>
                  <a:lnTo>
                    <a:pt x="5239" y="11949"/>
                  </a:lnTo>
                  <a:cubicBezTo>
                    <a:pt x="5282" y="11856"/>
                    <a:pt x="5375" y="11795"/>
                    <a:pt x="5478" y="11795"/>
                  </a:cubicBezTo>
                  <a:close/>
                  <a:moveTo>
                    <a:pt x="12919" y="8635"/>
                  </a:moveTo>
                  <a:cubicBezTo>
                    <a:pt x="13111" y="8635"/>
                    <a:pt x="13269" y="8793"/>
                    <a:pt x="13269" y="8986"/>
                  </a:cubicBezTo>
                  <a:lnTo>
                    <a:pt x="13269" y="9423"/>
                  </a:lnTo>
                  <a:cubicBezTo>
                    <a:pt x="13269" y="9521"/>
                    <a:pt x="13330" y="9609"/>
                    <a:pt x="13421" y="9645"/>
                  </a:cubicBezTo>
                  <a:cubicBezTo>
                    <a:pt x="13679" y="9748"/>
                    <a:pt x="13921" y="9887"/>
                    <a:pt x="14139" y="10060"/>
                  </a:cubicBezTo>
                  <a:cubicBezTo>
                    <a:pt x="14182" y="10095"/>
                    <a:pt x="14235" y="10113"/>
                    <a:pt x="14289" y="10113"/>
                  </a:cubicBezTo>
                  <a:cubicBezTo>
                    <a:pt x="14330" y="10113"/>
                    <a:pt x="14371" y="10102"/>
                    <a:pt x="14407" y="10081"/>
                  </a:cubicBezTo>
                  <a:lnTo>
                    <a:pt x="14786" y="9861"/>
                  </a:lnTo>
                  <a:cubicBezTo>
                    <a:pt x="14841" y="9829"/>
                    <a:pt x="14902" y="9814"/>
                    <a:pt x="14961" y="9814"/>
                  </a:cubicBezTo>
                  <a:cubicBezTo>
                    <a:pt x="15083" y="9814"/>
                    <a:pt x="15201" y="9877"/>
                    <a:pt x="15266" y="9989"/>
                  </a:cubicBezTo>
                  <a:lnTo>
                    <a:pt x="15800" y="10917"/>
                  </a:lnTo>
                  <a:cubicBezTo>
                    <a:pt x="15898" y="11085"/>
                    <a:pt x="15840" y="11300"/>
                    <a:pt x="15671" y="11396"/>
                  </a:cubicBezTo>
                  <a:lnTo>
                    <a:pt x="15293" y="11615"/>
                  </a:lnTo>
                  <a:cubicBezTo>
                    <a:pt x="15208" y="11663"/>
                    <a:pt x="15162" y="11761"/>
                    <a:pt x="15175" y="11858"/>
                  </a:cubicBezTo>
                  <a:cubicBezTo>
                    <a:pt x="15196" y="11995"/>
                    <a:pt x="15206" y="12134"/>
                    <a:pt x="15206" y="12273"/>
                  </a:cubicBezTo>
                  <a:cubicBezTo>
                    <a:pt x="15206" y="12411"/>
                    <a:pt x="15196" y="12552"/>
                    <a:pt x="15175" y="12689"/>
                  </a:cubicBezTo>
                  <a:cubicBezTo>
                    <a:pt x="15162" y="12786"/>
                    <a:pt x="15208" y="12882"/>
                    <a:pt x="15293" y="12932"/>
                  </a:cubicBezTo>
                  <a:lnTo>
                    <a:pt x="15671" y="13150"/>
                  </a:lnTo>
                  <a:cubicBezTo>
                    <a:pt x="15839" y="13251"/>
                    <a:pt x="15897" y="13465"/>
                    <a:pt x="15800" y="13633"/>
                  </a:cubicBezTo>
                  <a:lnTo>
                    <a:pt x="15266" y="14560"/>
                  </a:lnTo>
                  <a:cubicBezTo>
                    <a:pt x="15200" y="14672"/>
                    <a:pt x="15082" y="14735"/>
                    <a:pt x="14961" y="14735"/>
                  </a:cubicBezTo>
                  <a:cubicBezTo>
                    <a:pt x="14901" y="14735"/>
                    <a:pt x="14841" y="14720"/>
                    <a:pt x="14786" y="14688"/>
                  </a:cubicBezTo>
                  <a:lnTo>
                    <a:pt x="14407" y="14469"/>
                  </a:lnTo>
                  <a:cubicBezTo>
                    <a:pt x="14370" y="14448"/>
                    <a:pt x="14329" y="14437"/>
                    <a:pt x="14288" y="14437"/>
                  </a:cubicBezTo>
                  <a:cubicBezTo>
                    <a:pt x="14235" y="14437"/>
                    <a:pt x="14182" y="14455"/>
                    <a:pt x="14139" y="14490"/>
                  </a:cubicBezTo>
                  <a:cubicBezTo>
                    <a:pt x="13921" y="14663"/>
                    <a:pt x="13679" y="14802"/>
                    <a:pt x="13421" y="14904"/>
                  </a:cubicBezTo>
                  <a:cubicBezTo>
                    <a:pt x="13329" y="14940"/>
                    <a:pt x="13269" y="15028"/>
                    <a:pt x="13269" y="15127"/>
                  </a:cubicBezTo>
                  <a:lnTo>
                    <a:pt x="13269" y="15563"/>
                  </a:lnTo>
                  <a:cubicBezTo>
                    <a:pt x="13269" y="15757"/>
                    <a:pt x="13111" y="15914"/>
                    <a:pt x="12919" y="15914"/>
                  </a:cubicBezTo>
                  <a:lnTo>
                    <a:pt x="11846" y="15914"/>
                  </a:lnTo>
                  <a:cubicBezTo>
                    <a:pt x="11654" y="15914"/>
                    <a:pt x="11496" y="15757"/>
                    <a:pt x="11496" y="15563"/>
                  </a:cubicBezTo>
                  <a:lnTo>
                    <a:pt x="11496" y="15127"/>
                  </a:lnTo>
                  <a:cubicBezTo>
                    <a:pt x="11496" y="15028"/>
                    <a:pt x="11435" y="14940"/>
                    <a:pt x="11344" y="14904"/>
                  </a:cubicBezTo>
                  <a:cubicBezTo>
                    <a:pt x="11086" y="14802"/>
                    <a:pt x="10844" y="14663"/>
                    <a:pt x="10626" y="14487"/>
                  </a:cubicBezTo>
                  <a:cubicBezTo>
                    <a:pt x="10582" y="14454"/>
                    <a:pt x="10530" y="14435"/>
                    <a:pt x="10477" y="14435"/>
                  </a:cubicBezTo>
                  <a:cubicBezTo>
                    <a:pt x="10436" y="14435"/>
                    <a:pt x="10394" y="14445"/>
                    <a:pt x="10356" y="14467"/>
                  </a:cubicBezTo>
                  <a:lnTo>
                    <a:pt x="9977" y="14686"/>
                  </a:lnTo>
                  <a:cubicBezTo>
                    <a:pt x="9923" y="14718"/>
                    <a:pt x="9864" y="14734"/>
                    <a:pt x="9804" y="14734"/>
                  </a:cubicBezTo>
                  <a:cubicBezTo>
                    <a:pt x="9773" y="14734"/>
                    <a:pt x="9742" y="14729"/>
                    <a:pt x="9710" y="14721"/>
                  </a:cubicBezTo>
                  <a:cubicBezTo>
                    <a:pt x="9619" y="14696"/>
                    <a:pt x="9545" y="14639"/>
                    <a:pt x="9498" y="14557"/>
                  </a:cubicBezTo>
                  <a:lnTo>
                    <a:pt x="8963" y="13630"/>
                  </a:lnTo>
                  <a:cubicBezTo>
                    <a:pt x="8866" y="13462"/>
                    <a:pt x="8925" y="13247"/>
                    <a:pt x="9091" y="13152"/>
                  </a:cubicBezTo>
                  <a:lnTo>
                    <a:pt x="9470" y="12934"/>
                  </a:lnTo>
                  <a:cubicBezTo>
                    <a:pt x="9556" y="12883"/>
                    <a:pt x="9602" y="12788"/>
                    <a:pt x="9588" y="12691"/>
                  </a:cubicBezTo>
                  <a:cubicBezTo>
                    <a:pt x="9567" y="12554"/>
                    <a:pt x="9557" y="12415"/>
                    <a:pt x="9557" y="12276"/>
                  </a:cubicBezTo>
                  <a:cubicBezTo>
                    <a:pt x="9557" y="12136"/>
                    <a:pt x="9567" y="11996"/>
                    <a:pt x="9588" y="11861"/>
                  </a:cubicBezTo>
                  <a:cubicBezTo>
                    <a:pt x="9603" y="11764"/>
                    <a:pt x="9556" y="11666"/>
                    <a:pt x="9470" y="11617"/>
                  </a:cubicBezTo>
                  <a:lnTo>
                    <a:pt x="9091" y="11398"/>
                  </a:lnTo>
                  <a:cubicBezTo>
                    <a:pt x="8923" y="11303"/>
                    <a:pt x="8865" y="11088"/>
                    <a:pt x="8963" y="10920"/>
                  </a:cubicBezTo>
                  <a:lnTo>
                    <a:pt x="9499" y="9992"/>
                  </a:lnTo>
                  <a:cubicBezTo>
                    <a:pt x="9546" y="9911"/>
                    <a:pt x="9621" y="9851"/>
                    <a:pt x="9711" y="9828"/>
                  </a:cubicBezTo>
                  <a:cubicBezTo>
                    <a:pt x="9742" y="9819"/>
                    <a:pt x="9774" y="9815"/>
                    <a:pt x="9805" y="9815"/>
                  </a:cubicBezTo>
                  <a:cubicBezTo>
                    <a:pt x="9865" y="9815"/>
                    <a:pt x="9925" y="9831"/>
                    <a:pt x="9978" y="9861"/>
                  </a:cubicBezTo>
                  <a:lnTo>
                    <a:pt x="10357" y="10081"/>
                  </a:lnTo>
                  <a:cubicBezTo>
                    <a:pt x="10394" y="10102"/>
                    <a:pt x="10436" y="10113"/>
                    <a:pt x="10477" y="10113"/>
                  </a:cubicBezTo>
                  <a:cubicBezTo>
                    <a:pt x="10530" y="10113"/>
                    <a:pt x="10583" y="10095"/>
                    <a:pt x="10626" y="10061"/>
                  </a:cubicBezTo>
                  <a:cubicBezTo>
                    <a:pt x="10845" y="9889"/>
                    <a:pt x="11087" y="9748"/>
                    <a:pt x="11344" y="9645"/>
                  </a:cubicBezTo>
                  <a:cubicBezTo>
                    <a:pt x="11437" y="9609"/>
                    <a:pt x="11496" y="9521"/>
                    <a:pt x="11496" y="9423"/>
                  </a:cubicBezTo>
                  <a:lnTo>
                    <a:pt x="11496" y="8986"/>
                  </a:lnTo>
                  <a:cubicBezTo>
                    <a:pt x="11496" y="8793"/>
                    <a:pt x="11654" y="8635"/>
                    <a:pt x="11846" y="8635"/>
                  </a:cubicBezTo>
                  <a:close/>
                  <a:moveTo>
                    <a:pt x="1956" y="1"/>
                  </a:moveTo>
                  <a:cubicBezTo>
                    <a:pt x="878" y="1"/>
                    <a:pt x="0" y="878"/>
                    <a:pt x="0" y="1956"/>
                  </a:cubicBezTo>
                  <a:lnTo>
                    <a:pt x="0" y="9840"/>
                  </a:lnTo>
                  <a:cubicBezTo>
                    <a:pt x="0" y="10919"/>
                    <a:pt x="878" y="11795"/>
                    <a:pt x="1956" y="11795"/>
                  </a:cubicBezTo>
                  <a:lnTo>
                    <a:pt x="4784" y="11795"/>
                  </a:lnTo>
                  <a:lnTo>
                    <a:pt x="4382" y="12691"/>
                  </a:lnTo>
                  <a:cubicBezTo>
                    <a:pt x="4277" y="12921"/>
                    <a:pt x="4297" y="13186"/>
                    <a:pt x="4435" y="13398"/>
                  </a:cubicBezTo>
                  <a:cubicBezTo>
                    <a:pt x="4572" y="13610"/>
                    <a:pt x="4805" y="13737"/>
                    <a:pt x="5058" y="13737"/>
                  </a:cubicBezTo>
                  <a:lnTo>
                    <a:pt x="8484" y="13737"/>
                  </a:lnTo>
                  <a:cubicBezTo>
                    <a:pt x="8501" y="13784"/>
                    <a:pt x="8521" y="13829"/>
                    <a:pt x="8547" y="13874"/>
                  </a:cubicBezTo>
                  <a:lnTo>
                    <a:pt x="9081" y="14801"/>
                  </a:lnTo>
                  <a:cubicBezTo>
                    <a:pt x="9192" y="14993"/>
                    <a:pt x="9371" y="15131"/>
                    <a:pt x="9587" y="15188"/>
                  </a:cubicBezTo>
                  <a:cubicBezTo>
                    <a:pt x="9659" y="15208"/>
                    <a:pt x="9732" y="15217"/>
                    <a:pt x="9804" y="15217"/>
                  </a:cubicBezTo>
                  <a:cubicBezTo>
                    <a:pt x="9948" y="15217"/>
                    <a:pt x="10090" y="15179"/>
                    <a:pt x="10218" y="15105"/>
                  </a:cubicBezTo>
                  <a:lnTo>
                    <a:pt x="10458" y="14966"/>
                  </a:lnTo>
                  <a:cubicBezTo>
                    <a:pt x="10633" y="15091"/>
                    <a:pt x="10820" y="15198"/>
                    <a:pt x="11016" y="15289"/>
                  </a:cubicBezTo>
                  <a:lnTo>
                    <a:pt x="11016" y="15566"/>
                  </a:lnTo>
                  <a:cubicBezTo>
                    <a:pt x="11016" y="16025"/>
                    <a:pt x="11388" y="16397"/>
                    <a:pt x="11846" y="16397"/>
                  </a:cubicBezTo>
                  <a:lnTo>
                    <a:pt x="12919" y="16397"/>
                  </a:lnTo>
                  <a:cubicBezTo>
                    <a:pt x="13377" y="16397"/>
                    <a:pt x="13750" y="16025"/>
                    <a:pt x="13750" y="15566"/>
                  </a:cubicBezTo>
                  <a:lnTo>
                    <a:pt x="13750" y="15289"/>
                  </a:lnTo>
                  <a:cubicBezTo>
                    <a:pt x="13945" y="15198"/>
                    <a:pt x="14133" y="15091"/>
                    <a:pt x="14307" y="14966"/>
                  </a:cubicBezTo>
                  <a:lnTo>
                    <a:pt x="14549" y="15105"/>
                  </a:lnTo>
                  <a:cubicBezTo>
                    <a:pt x="14679" y="15181"/>
                    <a:pt x="14821" y="15216"/>
                    <a:pt x="14962" y="15216"/>
                  </a:cubicBezTo>
                  <a:cubicBezTo>
                    <a:pt x="15250" y="15216"/>
                    <a:pt x="15531" y="15067"/>
                    <a:pt x="15685" y="14801"/>
                  </a:cubicBezTo>
                  <a:lnTo>
                    <a:pt x="16219" y="13874"/>
                  </a:lnTo>
                  <a:cubicBezTo>
                    <a:pt x="16446" y="13476"/>
                    <a:pt x="16309" y="12967"/>
                    <a:pt x="15912" y="12738"/>
                  </a:cubicBezTo>
                  <a:lnTo>
                    <a:pt x="15671" y="12599"/>
                  </a:lnTo>
                  <a:cubicBezTo>
                    <a:pt x="15682" y="12491"/>
                    <a:pt x="15687" y="12383"/>
                    <a:pt x="15687" y="12276"/>
                  </a:cubicBezTo>
                  <a:cubicBezTo>
                    <a:pt x="15687" y="12168"/>
                    <a:pt x="15682" y="12061"/>
                    <a:pt x="15671" y="11954"/>
                  </a:cubicBezTo>
                  <a:lnTo>
                    <a:pt x="15912" y="11815"/>
                  </a:lnTo>
                  <a:cubicBezTo>
                    <a:pt x="16309" y="11585"/>
                    <a:pt x="16446" y="11075"/>
                    <a:pt x="16217" y="10679"/>
                  </a:cubicBezTo>
                  <a:lnTo>
                    <a:pt x="15682" y="9752"/>
                  </a:lnTo>
                  <a:cubicBezTo>
                    <a:pt x="15611" y="9630"/>
                    <a:pt x="15516" y="9534"/>
                    <a:pt x="15405" y="9465"/>
                  </a:cubicBezTo>
                  <a:lnTo>
                    <a:pt x="15405" y="3810"/>
                  </a:lnTo>
                  <a:cubicBezTo>
                    <a:pt x="15405" y="3677"/>
                    <a:pt x="15297" y="3570"/>
                    <a:pt x="15164" y="3570"/>
                  </a:cubicBezTo>
                  <a:cubicBezTo>
                    <a:pt x="15031" y="3570"/>
                    <a:pt x="14923" y="3677"/>
                    <a:pt x="14923" y="3810"/>
                  </a:cubicBezTo>
                  <a:lnTo>
                    <a:pt x="14923" y="9338"/>
                  </a:lnTo>
                  <a:cubicBezTo>
                    <a:pt x="14794" y="9343"/>
                    <a:pt x="14665" y="9379"/>
                    <a:pt x="14545" y="9449"/>
                  </a:cubicBezTo>
                  <a:lnTo>
                    <a:pt x="14362" y="9554"/>
                  </a:lnTo>
                  <a:lnTo>
                    <a:pt x="14362" y="1956"/>
                  </a:lnTo>
                  <a:cubicBezTo>
                    <a:pt x="14362" y="1453"/>
                    <a:pt x="13952" y="1044"/>
                    <a:pt x="13449" y="1044"/>
                  </a:cubicBezTo>
                  <a:lnTo>
                    <a:pt x="1954" y="1044"/>
                  </a:lnTo>
                  <a:cubicBezTo>
                    <a:pt x="1450" y="1044"/>
                    <a:pt x="1040" y="1453"/>
                    <a:pt x="1040" y="1956"/>
                  </a:cubicBezTo>
                  <a:lnTo>
                    <a:pt x="1040" y="9840"/>
                  </a:lnTo>
                  <a:cubicBezTo>
                    <a:pt x="1040" y="10343"/>
                    <a:pt x="1450" y="10753"/>
                    <a:pt x="1954" y="10753"/>
                  </a:cubicBezTo>
                  <a:lnTo>
                    <a:pt x="8507" y="10753"/>
                  </a:lnTo>
                  <a:cubicBezTo>
                    <a:pt x="8425" y="10935"/>
                    <a:pt x="8414" y="11134"/>
                    <a:pt x="8464" y="11315"/>
                  </a:cubicBezTo>
                  <a:lnTo>
                    <a:pt x="1955" y="11315"/>
                  </a:lnTo>
                  <a:cubicBezTo>
                    <a:pt x="1142" y="11315"/>
                    <a:pt x="480" y="10653"/>
                    <a:pt x="480" y="9840"/>
                  </a:cubicBezTo>
                  <a:lnTo>
                    <a:pt x="480" y="1956"/>
                  </a:lnTo>
                  <a:cubicBezTo>
                    <a:pt x="480" y="1143"/>
                    <a:pt x="1142" y="481"/>
                    <a:pt x="1955" y="481"/>
                  </a:cubicBezTo>
                  <a:lnTo>
                    <a:pt x="13450" y="481"/>
                  </a:lnTo>
                  <a:cubicBezTo>
                    <a:pt x="14264" y="481"/>
                    <a:pt x="14926" y="1143"/>
                    <a:pt x="14926" y="1956"/>
                  </a:cubicBezTo>
                  <a:lnTo>
                    <a:pt x="14926" y="2691"/>
                  </a:lnTo>
                  <a:cubicBezTo>
                    <a:pt x="14926" y="2824"/>
                    <a:pt x="15033" y="2932"/>
                    <a:pt x="15166" y="2932"/>
                  </a:cubicBezTo>
                  <a:cubicBezTo>
                    <a:pt x="15299" y="2932"/>
                    <a:pt x="15407" y="2824"/>
                    <a:pt x="15407" y="2691"/>
                  </a:cubicBezTo>
                  <a:lnTo>
                    <a:pt x="15407" y="1956"/>
                  </a:lnTo>
                  <a:cubicBezTo>
                    <a:pt x="15407" y="878"/>
                    <a:pt x="14530" y="1"/>
                    <a:pt x="13452" y="1"/>
                  </a:cubicBezTo>
                  <a:close/>
                </a:path>
              </a:pathLst>
            </a:custGeom>
            <a:solidFill>
              <a:schemeClr val="accent1"/>
            </a:solidFill>
            <a:ln w="0">
              <a:noFill/>
            </a:ln>
          </p:spPr>
          <p:style>
            <a:lnRef idx="0"/>
            <a:fillRef idx="0"/>
            <a:effectRef idx="0"/>
            <a:fontRef idx="minor"/>
          </p:style>
        </p:sp>
      </p:grpSp>
      <p:sp>
        <p:nvSpPr>
          <p:cNvPr id="1202" name="Google Shape;1192;p41"/>
          <p:cNvSpPr/>
          <p:nvPr/>
        </p:nvSpPr>
        <p:spPr>
          <a:xfrm>
            <a:off x="1111320" y="4236120"/>
            <a:ext cx="372960" cy="371880"/>
          </a:xfrm>
          <a:custGeom>
            <a:avLst/>
            <a:gdLst/>
            <a:ahLst/>
            <a:rect l="l" t="t" r="r" b="b"/>
            <a:pathLst>
              <a:path w="16398" h="16352">
                <a:moveTo>
                  <a:pt x="9156" y="481"/>
                </a:moveTo>
                <a:lnTo>
                  <a:pt x="9156" y="2999"/>
                </a:lnTo>
                <a:lnTo>
                  <a:pt x="4781" y="2999"/>
                </a:lnTo>
                <a:lnTo>
                  <a:pt x="4781" y="481"/>
                </a:lnTo>
                <a:close/>
                <a:moveTo>
                  <a:pt x="12825" y="481"/>
                </a:moveTo>
                <a:cubicBezTo>
                  <a:pt x="13174" y="481"/>
                  <a:pt x="13456" y="764"/>
                  <a:pt x="13456" y="1112"/>
                </a:cubicBezTo>
                <a:lnTo>
                  <a:pt x="13456" y="2999"/>
                </a:lnTo>
                <a:lnTo>
                  <a:pt x="9636" y="2999"/>
                </a:lnTo>
                <a:lnTo>
                  <a:pt x="9636" y="481"/>
                </a:lnTo>
                <a:close/>
                <a:moveTo>
                  <a:pt x="6728" y="3480"/>
                </a:moveTo>
                <a:lnTo>
                  <a:pt x="6728" y="5999"/>
                </a:lnTo>
                <a:lnTo>
                  <a:pt x="2353" y="5999"/>
                </a:lnTo>
                <a:lnTo>
                  <a:pt x="2353" y="3480"/>
                </a:lnTo>
                <a:close/>
                <a:moveTo>
                  <a:pt x="13456" y="3480"/>
                </a:moveTo>
                <a:lnTo>
                  <a:pt x="13456" y="5999"/>
                </a:lnTo>
                <a:lnTo>
                  <a:pt x="12658" y="5999"/>
                </a:lnTo>
                <a:lnTo>
                  <a:pt x="12207" y="4822"/>
                </a:lnTo>
                <a:cubicBezTo>
                  <a:pt x="12182" y="4755"/>
                  <a:pt x="12130" y="4705"/>
                  <a:pt x="12064" y="4682"/>
                </a:cubicBezTo>
                <a:lnTo>
                  <a:pt x="12064" y="3480"/>
                </a:lnTo>
                <a:close/>
                <a:moveTo>
                  <a:pt x="1872" y="3481"/>
                </a:moveTo>
                <a:lnTo>
                  <a:pt x="1872" y="6000"/>
                </a:lnTo>
                <a:lnTo>
                  <a:pt x="480" y="6000"/>
                </a:lnTo>
                <a:lnTo>
                  <a:pt x="480" y="3481"/>
                </a:lnTo>
                <a:close/>
                <a:moveTo>
                  <a:pt x="11584" y="3481"/>
                </a:moveTo>
                <a:lnTo>
                  <a:pt x="11584" y="5276"/>
                </a:lnTo>
                <a:lnTo>
                  <a:pt x="11306" y="6000"/>
                </a:lnTo>
                <a:lnTo>
                  <a:pt x="7209" y="6000"/>
                </a:lnTo>
                <a:lnTo>
                  <a:pt x="7209" y="3481"/>
                </a:lnTo>
                <a:close/>
                <a:moveTo>
                  <a:pt x="13456" y="6479"/>
                </a:moveTo>
                <a:lnTo>
                  <a:pt x="13456" y="8079"/>
                </a:lnTo>
                <a:lnTo>
                  <a:pt x="12843" y="6479"/>
                </a:lnTo>
                <a:close/>
                <a:moveTo>
                  <a:pt x="9156" y="6479"/>
                </a:moveTo>
                <a:lnTo>
                  <a:pt x="9156" y="8997"/>
                </a:lnTo>
                <a:lnTo>
                  <a:pt x="8571" y="8997"/>
                </a:lnTo>
                <a:lnTo>
                  <a:pt x="7957" y="8513"/>
                </a:lnTo>
                <a:cubicBezTo>
                  <a:pt x="7914" y="8479"/>
                  <a:pt x="7862" y="8462"/>
                  <a:pt x="7808" y="8462"/>
                </a:cubicBezTo>
                <a:cubicBezTo>
                  <a:pt x="7773" y="8462"/>
                  <a:pt x="7738" y="8469"/>
                  <a:pt x="7704" y="8485"/>
                </a:cubicBezTo>
                <a:cubicBezTo>
                  <a:pt x="7621" y="8525"/>
                  <a:pt x="7568" y="8610"/>
                  <a:pt x="7568" y="8702"/>
                </a:cubicBezTo>
                <a:lnTo>
                  <a:pt x="7568" y="8997"/>
                </a:lnTo>
                <a:lnTo>
                  <a:pt x="4781" y="8997"/>
                </a:lnTo>
                <a:lnTo>
                  <a:pt x="4781" y="8343"/>
                </a:lnTo>
                <a:cubicBezTo>
                  <a:pt x="4781" y="8210"/>
                  <a:pt x="4673" y="8103"/>
                  <a:pt x="4540" y="8103"/>
                </a:cubicBezTo>
                <a:cubicBezTo>
                  <a:pt x="4407" y="8103"/>
                  <a:pt x="4299" y="8210"/>
                  <a:pt x="4299" y="8343"/>
                </a:cubicBezTo>
                <a:lnTo>
                  <a:pt x="4299" y="8997"/>
                </a:lnTo>
                <a:lnTo>
                  <a:pt x="480" y="8997"/>
                </a:lnTo>
                <a:lnTo>
                  <a:pt x="480" y="6479"/>
                </a:lnTo>
                <a:lnTo>
                  <a:pt x="4299" y="6479"/>
                </a:lnTo>
                <a:lnTo>
                  <a:pt x="4299" y="7223"/>
                </a:lnTo>
                <a:cubicBezTo>
                  <a:pt x="4299" y="7356"/>
                  <a:pt x="4407" y="7464"/>
                  <a:pt x="4540" y="7464"/>
                </a:cubicBezTo>
                <a:cubicBezTo>
                  <a:pt x="4673" y="7464"/>
                  <a:pt x="4781" y="7356"/>
                  <a:pt x="4781" y="7223"/>
                </a:cubicBezTo>
                <a:lnTo>
                  <a:pt x="4781" y="6479"/>
                </a:lnTo>
                <a:close/>
                <a:moveTo>
                  <a:pt x="11123" y="6480"/>
                </a:moveTo>
                <a:lnTo>
                  <a:pt x="10158" y="8999"/>
                </a:lnTo>
                <a:lnTo>
                  <a:pt x="9637" y="8999"/>
                </a:lnTo>
                <a:lnTo>
                  <a:pt x="9637" y="6480"/>
                </a:lnTo>
                <a:close/>
                <a:moveTo>
                  <a:pt x="9973" y="9477"/>
                </a:moveTo>
                <a:lnTo>
                  <a:pt x="9789" y="9959"/>
                </a:lnTo>
                <a:lnTo>
                  <a:pt x="9180" y="9477"/>
                </a:lnTo>
                <a:close/>
                <a:moveTo>
                  <a:pt x="1873" y="9477"/>
                </a:moveTo>
                <a:lnTo>
                  <a:pt x="1873" y="11996"/>
                </a:lnTo>
                <a:lnTo>
                  <a:pt x="1113" y="11996"/>
                </a:lnTo>
                <a:cubicBezTo>
                  <a:pt x="1112" y="11996"/>
                  <a:pt x="1111" y="11996"/>
                  <a:pt x="1111" y="11996"/>
                </a:cubicBezTo>
                <a:cubicBezTo>
                  <a:pt x="763" y="11996"/>
                  <a:pt x="482" y="11714"/>
                  <a:pt x="482" y="11366"/>
                </a:cubicBezTo>
                <a:lnTo>
                  <a:pt x="482" y="9477"/>
                </a:lnTo>
                <a:close/>
                <a:moveTo>
                  <a:pt x="6728" y="9478"/>
                </a:moveTo>
                <a:lnTo>
                  <a:pt x="6728" y="11997"/>
                </a:lnTo>
                <a:lnTo>
                  <a:pt x="2353" y="11997"/>
                </a:lnTo>
                <a:lnTo>
                  <a:pt x="2353" y="9478"/>
                </a:lnTo>
                <a:close/>
                <a:moveTo>
                  <a:pt x="7568" y="9478"/>
                </a:moveTo>
                <a:lnTo>
                  <a:pt x="7568" y="11937"/>
                </a:lnTo>
                <a:cubicBezTo>
                  <a:pt x="7568" y="11957"/>
                  <a:pt x="7568" y="11977"/>
                  <a:pt x="7570" y="11997"/>
                </a:cubicBezTo>
                <a:lnTo>
                  <a:pt x="7209" y="11997"/>
                </a:lnTo>
                <a:lnTo>
                  <a:pt x="7209" y="9478"/>
                </a:lnTo>
                <a:close/>
                <a:moveTo>
                  <a:pt x="11982" y="11367"/>
                </a:moveTo>
                <a:lnTo>
                  <a:pt x="12766" y="13412"/>
                </a:lnTo>
                <a:cubicBezTo>
                  <a:pt x="12792" y="13484"/>
                  <a:pt x="12853" y="13538"/>
                  <a:pt x="12926" y="13559"/>
                </a:cubicBezTo>
                <a:cubicBezTo>
                  <a:pt x="12947" y="13564"/>
                  <a:pt x="12968" y="13567"/>
                  <a:pt x="12989" y="13567"/>
                </a:cubicBezTo>
                <a:cubicBezTo>
                  <a:pt x="13043" y="13567"/>
                  <a:pt x="13095" y="13549"/>
                  <a:pt x="13139" y="13514"/>
                </a:cubicBezTo>
                <a:lnTo>
                  <a:pt x="13758" y="13026"/>
                </a:lnTo>
                <a:lnTo>
                  <a:pt x="13758" y="14093"/>
                </a:lnTo>
                <a:cubicBezTo>
                  <a:pt x="13758" y="15074"/>
                  <a:pt x="12962" y="15870"/>
                  <a:pt x="11983" y="15871"/>
                </a:cubicBezTo>
                <a:lnTo>
                  <a:pt x="11978" y="15871"/>
                </a:lnTo>
                <a:cubicBezTo>
                  <a:pt x="11002" y="15868"/>
                  <a:pt x="10206" y="15072"/>
                  <a:pt x="10206" y="14093"/>
                </a:cubicBezTo>
                <a:lnTo>
                  <a:pt x="10206" y="13026"/>
                </a:lnTo>
                <a:lnTo>
                  <a:pt x="10826" y="13514"/>
                </a:lnTo>
                <a:cubicBezTo>
                  <a:pt x="10869" y="13549"/>
                  <a:pt x="10921" y="13567"/>
                  <a:pt x="10975" y="13567"/>
                </a:cubicBezTo>
                <a:cubicBezTo>
                  <a:pt x="10996" y="13567"/>
                  <a:pt x="11018" y="13564"/>
                  <a:pt x="11039" y="13559"/>
                </a:cubicBezTo>
                <a:cubicBezTo>
                  <a:pt x="11113" y="13538"/>
                  <a:pt x="11172" y="13484"/>
                  <a:pt x="11199" y="13412"/>
                </a:cubicBezTo>
                <a:lnTo>
                  <a:pt x="11982" y="11367"/>
                </a:lnTo>
                <a:close/>
                <a:moveTo>
                  <a:pt x="3138" y="1"/>
                </a:moveTo>
                <a:cubicBezTo>
                  <a:pt x="3005" y="1"/>
                  <a:pt x="2897" y="109"/>
                  <a:pt x="2897" y="242"/>
                </a:cubicBezTo>
                <a:cubicBezTo>
                  <a:pt x="2897" y="375"/>
                  <a:pt x="3005" y="482"/>
                  <a:pt x="3138" y="482"/>
                </a:cubicBezTo>
                <a:lnTo>
                  <a:pt x="4300" y="482"/>
                </a:lnTo>
                <a:lnTo>
                  <a:pt x="4300" y="3001"/>
                </a:lnTo>
                <a:lnTo>
                  <a:pt x="482" y="3001"/>
                </a:lnTo>
                <a:lnTo>
                  <a:pt x="482" y="1113"/>
                </a:lnTo>
                <a:cubicBezTo>
                  <a:pt x="482" y="765"/>
                  <a:pt x="764" y="483"/>
                  <a:pt x="1112" y="483"/>
                </a:cubicBezTo>
                <a:lnTo>
                  <a:pt x="2019" y="483"/>
                </a:lnTo>
                <a:cubicBezTo>
                  <a:pt x="2152" y="483"/>
                  <a:pt x="2260" y="376"/>
                  <a:pt x="2260" y="243"/>
                </a:cubicBezTo>
                <a:cubicBezTo>
                  <a:pt x="2260" y="110"/>
                  <a:pt x="2152" y="2"/>
                  <a:pt x="2019" y="2"/>
                </a:cubicBezTo>
                <a:lnTo>
                  <a:pt x="1112" y="2"/>
                </a:lnTo>
                <a:cubicBezTo>
                  <a:pt x="499" y="2"/>
                  <a:pt x="0" y="500"/>
                  <a:pt x="0" y="1113"/>
                </a:cubicBezTo>
                <a:lnTo>
                  <a:pt x="0" y="11367"/>
                </a:lnTo>
                <a:cubicBezTo>
                  <a:pt x="0" y="11980"/>
                  <a:pt x="498" y="12479"/>
                  <a:pt x="1112" y="12479"/>
                </a:cubicBezTo>
                <a:lnTo>
                  <a:pt x="7602" y="12479"/>
                </a:lnTo>
                <a:cubicBezTo>
                  <a:pt x="7869" y="14659"/>
                  <a:pt x="9730" y="16351"/>
                  <a:pt x="11980" y="16352"/>
                </a:cubicBezTo>
                <a:lnTo>
                  <a:pt x="11985" y="16352"/>
                </a:lnTo>
                <a:cubicBezTo>
                  <a:pt x="13163" y="16352"/>
                  <a:pt x="14271" y="15893"/>
                  <a:pt x="15104" y="15059"/>
                </a:cubicBezTo>
                <a:cubicBezTo>
                  <a:pt x="15169" y="14994"/>
                  <a:pt x="15233" y="14926"/>
                  <a:pt x="15294" y="14856"/>
                </a:cubicBezTo>
                <a:cubicBezTo>
                  <a:pt x="15382" y="14757"/>
                  <a:pt x="15372" y="14605"/>
                  <a:pt x="15274" y="14517"/>
                </a:cubicBezTo>
                <a:cubicBezTo>
                  <a:pt x="15227" y="14477"/>
                  <a:pt x="15171" y="14457"/>
                  <a:pt x="15114" y="14457"/>
                </a:cubicBezTo>
                <a:cubicBezTo>
                  <a:pt x="15048" y="14457"/>
                  <a:pt x="14982" y="14485"/>
                  <a:pt x="14933" y="14538"/>
                </a:cubicBezTo>
                <a:cubicBezTo>
                  <a:pt x="14880" y="14599"/>
                  <a:pt x="14823" y="14660"/>
                  <a:pt x="14764" y="14718"/>
                </a:cubicBezTo>
                <a:cubicBezTo>
                  <a:pt x="14478" y="15005"/>
                  <a:pt x="14154" y="15243"/>
                  <a:pt x="13805" y="15425"/>
                </a:cubicBezTo>
                <a:cubicBezTo>
                  <a:pt x="14078" y="15051"/>
                  <a:pt x="14241" y="14592"/>
                  <a:pt x="14241" y="14093"/>
                </a:cubicBezTo>
                <a:lnTo>
                  <a:pt x="14241" y="12530"/>
                </a:lnTo>
                <a:cubicBezTo>
                  <a:pt x="14241" y="12438"/>
                  <a:pt x="14189" y="12355"/>
                  <a:pt x="14106" y="12314"/>
                </a:cubicBezTo>
                <a:cubicBezTo>
                  <a:pt x="14072" y="12298"/>
                  <a:pt x="14036" y="12290"/>
                  <a:pt x="14000" y="12290"/>
                </a:cubicBezTo>
                <a:cubicBezTo>
                  <a:pt x="13947" y="12290"/>
                  <a:pt x="13894" y="12307"/>
                  <a:pt x="13852" y="12342"/>
                </a:cubicBezTo>
                <a:lnTo>
                  <a:pt x="13099" y="12936"/>
                </a:lnTo>
                <a:lnTo>
                  <a:pt x="12208" y="10610"/>
                </a:lnTo>
                <a:cubicBezTo>
                  <a:pt x="12172" y="10517"/>
                  <a:pt x="12084" y="10457"/>
                  <a:pt x="11983" y="10457"/>
                </a:cubicBezTo>
                <a:cubicBezTo>
                  <a:pt x="11884" y="10457"/>
                  <a:pt x="11796" y="10518"/>
                  <a:pt x="11760" y="10610"/>
                </a:cubicBezTo>
                <a:lnTo>
                  <a:pt x="10869" y="12936"/>
                </a:lnTo>
                <a:lnTo>
                  <a:pt x="10116" y="12342"/>
                </a:lnTo>
                <a:cubicBezTo>
                  <a:pt x="10073" y="12307"/>
                  <a:pt x="10020" y="12290"/>
                  <a:pt x="9967" y="12290"/>
                </a:cubicBezTo>
                <a:cubicBezTo>
                  <a:pt x="9931" y="12290"/>
                  <a:pt x="9895" y="12298"/>
                  <a:pt x="9862" y="12314"/>
                </a:cubicBezTo>
                <a:cubicBezTo>
                  <a:pt x="9779" y="12354"/>
                  <a:pt x="9727" y="12438"/>
                  <a:pt x="9727" y="12530"/>
                </a:cubicBezTo>
                <a:lnTo>
                  <a:pt x="9727" y="14093"/>
                </a:lnTo>
                <a:cubicBezTo>
                  <a:pt x="9727" y="14589"/>
                  <a:pt x="9887" y="15049"/>
                  <a:pt x="10159" y="15422"/>
                </a:cubicBezTo>
                <a:cubicBezTo>
                  <a:pt x="8905" y="14763"/>
                  <a:pt x="8049" y="13448"/>
                  <a:pt x="8049" y="11937"/>
                </a:cubicBezTo>
                <a:lnTo>
                  <a:pt x="8049" y="9199"/>
                </a:lnTo>
                <a:lnTo>
                  <a:pt x="9747" y="10539"/>
                </a:lnTo>
                <a:cubicBezTo>
                  <a:pt x="9790" y="10573"/>
                  <a:pt x="9842" y="10591"/>
                  <a:pt x="9896" y="10591"/>
                </a:cubicBezTo>
                <a:cubicBezTo>
                  <a:pt x="9917" y="10591"/>
                  <a:pt x="9938" y="10588"/>
                  <a:pt x="9959" y="10583"/>
                </a:cubicBezTo>
                <a:cubicBezTo>
                  <a:pt x="10034" y="10562"/>
                  <a:pt x="10092" y="10508"/>
                  <a:pt x="10119" y="10436"/>
                </a:cubicBezTo>
                <a:lnTo>
                  <a:pt x="11982" y="5579"/>
                </a:lnTo>
                <a:lnTo>
                  <a:pt x="13846" y="10436"/>
                </a:lnTo>
                <a:cubicBezTo>
                  <a:pt x="13872" y="10508"/>
                  <a:pt x="13933" y="10562"/>
                  <a:pt x="14005" y="10583"/>
                </a:cubicBezTo>
                <a:cubicBezTo>
                  <a:pt x="14027" y="10589"/>
                  <a:pt x="14048" y="10591"/>
                  <a:pt x="14069" y="10591"/>
                </a:cubicBezTo>
                <a:cubicBezTo>
                  <a:pt x="14123" y="10591"/>
                  <a:pt x="14175" y="10573"/>
                  <a:pt x="14218" y="10539"/>
                </a:cubicBezTo>
                <a:lnTo>
                  <a:pt x="15916" y="9199"/>
                </a:lnTo>
                <a:lnTo>
                  <a:pt x="15916" y="11937"/>
                </a:lnTo>
                <a:cubicBezTo>
                  <a:pt x="15916" y="12541"/>
                  <a:pt x="15783" y="13122"/>
                  <a:pt x="15519" y="13661"/>
                </a:cubicBezTo>
                <a:cubicBezTo>
                  <a:pt x="15461" y="13780"/>
                  <a:pt x="15510" y="13923"/>
                  <a:pt x="15629" y="13983"/>
                </a:cubicBezTo>
                <a:cubicBezTo>
                  <a:pt x="15663" y="13999"/>
                  <a:pt x="15698" y="14007"/>
                  <a:pt x="15733" y="14007"/>
                </a:cubicBezTo>
                <a:cubicBezTo>
                  <a:pt x="15822" y="14007"/>
                  <a:pt x="15908" y="13957"/>
                  <a:pt x="15951" y="13872"/>
                </a:cubicBezTo>
                <a:cubicBezTo>
                  <a:pt x="16247" y="13267"/>
                  <a:pt x="16396" y="12616"/>
                  <a:pt x="16396" y="11937"/>
                </a:cubicBezTo>
                <a:lnTo>
                  <a:pt x="16396" y="8703"/>
                </a:lnTo>
                <a:cubicBezTo>
                  <a:pt x="16397" y="8610"/>
                  <a:pt x="16344" y="8526"/>
                  <a:pt x="16262" y="8485"/>
                </a:cubicBezTo>
                <a:cubicBezTo>
                  <a:pt x="16229" y="8469"/>
                  <a:pt x="16193" y="8462"/>
                  <a:pt x="16157" y="8462"/>
                </a:cubicBezTo>
                <a:cubicBezTo>
                  <a:pt x="16104" y="8462"/>
                  <a:pt x="16051" y="8479"/>
                  <a:pt x="16008" y="8513"/>
                </a:cubicBezTo>
                <a:lnTo>
                  <a:pt x="14177" y="9959"/>
                </a:lnTo>
                <a:lnTo>
                  <a:pt x="13937" y="9333"/>
                </a:lnTo>
                <a:lnTo>
                  <a:pt x="13937" y="1112"/>
                </a:lnTo>
                <a:cubicBezTo>
                  <a:pt x="13937" y="500"/>
                  <a:pt x="13438" y="1"/>
                  <a:pt x="12825" y="1"/>
                </a:cubicBezTo>
                <a:close/>
              </a:path>
            </a:pathLst>
          </a:custGeom>
          <a:solidFill>
            <a:schemeClr val="accent2"/>
          </a:solidFill>
          <a:ln w="0">
            <a:noFill/>
          </a:ln>
        </p:spPr>
        <p:style>
          <a:lnRef idx="0"/>
          <a:fillRef idx="0"/>
          <a:effectRef idx="0"/>
          <a:fontRef idx="minor"/>
        </p:style>
      </p:sp>
      <p:pic>
        <p:nvPicPr>
          <p:cNvPr id="1203" name="Google Shape;1193;p41" descr="">
            <a:hlinkClick r:id="rId2"/>
          </p:cNvPr>
          <p:cNvPicPr/>
          <p:nvPr/>
        </p:nvPicPr>
        <p:blipFill>
          <a:blip r:embed="rId3"/>
          <a:stretch/>
        </p:blipFill>
        <p:spPr>
          <a:xfrm>
            <a:off x="4442760" y="1501920"/>
            <a:ext cx="3834360" cy="2648880"/>
          </a:xfrm>
          <a:prstGeom prst="rect">
            <a:avLst/>
          </a:prstGeom>
          <a:ln w="0">
            <a:noFill/>
          </a:ln>
        </p:spPr>
      </p:pic>
      <p:grpSp>
        <p:nvGrpSpPr>
          <p:cNvPr id="1204" name="Google Shape;1194;p41"/>
          <p:cNvGrpSpPr/>
          <p:nvPr/>
        </p:nvGrpSpPr>
        <p:grpSpPr>
          <a:xfrm>
            <a:off x="713160" y="1527120"/>
            <a:ext cx="3008880" cy="851400"/>
            <a:chOff x="713160" y="1527120"/>
            <a:chExt cx="3008880" cy="851400"/>
          </a:xfrm>
        </p:grpSpPr>
        <p:sp>
          <p:nvSpPr>
            <p:cNvPr id="1205" name="Google Shape;1195;p41"/>
            <p:cNvSpPr/>
            <p:nvPr/>
          </p:nvSpPr>
          <p:spPr>
            <a:xfrm>
              <a:off x="1882800" y="192168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Mars was named after a god</a:t>
              </a:r>
              <a:endParaRPr b="0" lang="en-IN" sz="1200" spc="-1" strike="noStrike">
                <a:latin typeface="Arial"/>
              </a:endParaRPr>
            </a:p>
          </p:txBody>
        </p:sp>
        <p:sp>
          <p:nvSpPr>
            <p:cNvPr id="1206" name="Google Shape;1196;p41"/>
            <p:cNvSpPr/>
            <p:nvPr/>
          </p:nvSpPr>
          <p:spPr>
            <a:xfrm>
              <a:off x="713160" y="1527120"/>
              <a:ext cx="11689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{23K</a:t>
              </a:r>
              <a:r>
                <a:rPr b="0" lang="en" sz="2200" spc="-1" strike="noStrike">
                  <a:solidFill>
                    <a:srgbClr val="ffdb5d"/>
                  </a:solidFill>
                  <a:latin typeface="Quantico"/>
                  <a:ea typeface="Quantico"/>
                </a:rPr>
                <a:t>}</a:t>
              </a:r>
              <a:endParaRPr b="0" lang="en-IN" sz="2200" spc="-1" strike="noStrike">
                <a:latin typeface="Arial"/>
              </a:endParaRPr>
            </a:p>
          </p:txBody>
        </p:sp>
        <p:sp>
          <p:nvSpPr>
            <p:cNvPr id="1207" name="Google Shape;1197;p41"/>
            <p:cNvSpPr/>
            <p:nvPr/>
          </p:nvSpPr>
          <p:spPr>
            <a:xfrm>
              <a:off x="1882800" y="1527120"/>
              <a:ext cx="183924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grpSp>
      <p:grpSp>
        <p:nvGrpSpPr>
          <p:cNvPr id="1208" name="Google Shape;1198;p41"/>
          <p:cNvGrpSpPr/>
          <p:nvPr/>
        </p:nvGrpSpPr>
        <p:grpSpPr>
          <a:xfrm>
            <a:off x="713160" y="2641680"/>
            <a:ext cx="3008880" cy="849240"/>
            <a:chOff x="713160" y="2641680"/>
            <a:chExt cx="3008880" cy="849240"/>
          </a:xfrm>
        </p:grpSpPr>
        <p:sp>
          <p:nvSpPr>
            <p:cNvPr id="1209" name="Google Shape;1199;p41"/>
            <p:cNvSpPr/>
            <p:nvPr/>
          </p:nvSpPr>
          <p:spPr>
            <a:xfrm>
              <a:off x="1882800" y="303408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Venus is a very hot planet</a:t>
              </a:r>
              <a:endParaRPr b="0" lang="en-IN" sz="1200" spc="-1" strike="noStrike">
                <a:latin typeface="Arial"/>
              </a:endParaRPr>
            </a:p>
          </p:txBody>
        </p:sp>
        <p:sp>
          <p:nvSpPr>
            <p:cNvPr id="1210" name="Google Shape;1200;p41"/>
            <p:cNvSpPr/>
            <p:nvPr/>
          </p:nvSpPr>
          <p:spPr>
            <a:xfrm>
              <a:off x="713160" y="2641680"/>
              <a:ext cx="11689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{20K</a:t>
              </a:r>
              <a:r>
                <a:rPr b="0" lang="en" sz="2200" spc="-1" strike="noStrike">
                  <a:solidFill>
                    <a:srgbClr val="94ee6b"/>
                  </a:solidFill>
                  <a:latin typeface="Quantico"/>
                  <a:ea typeface="Quantico"/>
                </a:rPr>
                <a:t>}</a:t>
              </a:r>
              <a:endParaRPr b="0" lang="en-IN" sz="2200" spc="-1" strike="noStrike">
                <a:latin typeface="Arial"/>
              </a:endParaRPr>
            </a:p>
          </p:txBody>
        </p:sp>
        <p:sp>
          <p:nvSpPr>
            <p:cNvPr id="1211" name="Google Shape;1201;p41"/>
            <p:cNvSpPr/>
            <p:nvPr/>
          </p:nvSpPr>
          <p:spPr>
            <a:xfrm>
              <a:off x="1882800" y="2641680"/>
              <a:ext cx="183924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grpSp>
      <p:grpSp>
        <p:nvGrpSpPr>
          <p:cNvPr id="1212" name="Google Shape;1202;p41"/>
          <p:cNvGrpSpPr/>
          <p:nvPr/>
        </p:nvGrpSpPr>
        <p:grpSpPr>
          <a:xfrm>
            <a:off x="713160" y="3755880"/>
            <a:ext cx="3008880" cy="852480"/>
            <a:chOff x="713160" y="3755880"/>
            <a:chExt cx="3008880" cy="852480"/>
          </a:xfrm>
        </p:grpSpPr>
        <p:sp>
          <p:nvSpPr>
            <p:cNvPr id="1213" name="Google Shape;1203;p41"/>
            <p:cNvSpPr/>
            <p:nvPr/>
          </p:nvSpPr>
          <p:spPr>
            <a:xfrm>
              <a:off x="1882800" y="4151520"/>
              <a:ext cx="1839240" cy="45684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1200" spc="-1" strike="noStrike">
                  <a:solidFill>
                    <a:srgbClr val="ffffff"/>
                  </a:solidFill>
                  <a:latin typeface="Source Code Pro"/>
                  <a:ea typeface="Source Code Pro"/>
                </a:rPr>
                <a:t>Jupiter is a huge gas giant</a:t>
              </a:r>
              <a:endParaRPr b="0" lang="en-IN" sz="1200" spc="-1" strike="noStrike">
                <a:latin typeface="Arial"/>
              </a:endParaRPr>
            </a:p>
          </p:txBody>
        </p:sp>
        <p:sp>
          <p:nvSpPr>
            <p:cNvPr id="1214" name="Google Shape;1204;p41"/>
            <p:cNvSpPr/>
            <p:nvPr/>
          </p:nvSpPr>
          <p:spPr>
            <a:xfrm>
              <a:off x="713160" y="3755880"/>
              <a:ext cx="116892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{10K</a:t>
              </a:r>
              <a:r>
                <a:rPr b="0" lang="en" sz="2200" spc="-1" strike="noStrike">
                  <a:solidFill>
                    <a:srgbClr val="e81981"/>
                  </a:solidFill>
                  <a:latin typeface="Quantico"/>
                  <a:ea typeface="Quantico"/>
                </a:rPr>
                <a:t>}</a:t>
              </a:r>
              <a:endParaRPr b="0" lang="en-IN" sz="2200" spc="-1" strike="noStrike">
                <a:latin typeface="Arial"/>
              </a:endParaRPr>
            </a:p>
          </p:txBody>
        </p:sp>
        <p:sp>
          <p:nvSpPr>
            <p:cNvPr id="1215" name="Google Shape;1205;p41"/>
            <p:cNvSpPr/>
            <p:nvPr/>
          </p:nvSpPr>
          <p:spPr>
            <a:xfrm>
              <a:off x="1882800" y="3755880"/>
              <a:ext cx="1839240" cy="45684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gr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6"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sp>
        <p:nvSpPr>
          <p:cNvPr id="1217" name="Google Shape;1211;p42"/>
          <p:cNvSpPr/>
          <p:nvPr/>
        </p:nvSpPr>
        <p:spPr>
          <a:xfrm>
            <a:off x="713160" y="2625840"/>
            <a:ext cx="498240" cy="498240"/>
          </a:xfrm>
          <a:prstGeom prst="rect">
            <a:avLst/>
          </a:prstGeom>
          <a:noFill/>
          <a:ln w="9525">
            <a:solidFill>
              <a:srgbClr val="ffffff"/>
            </a:solidFill>
            <a:round/>
          </a:ln>
        </p:spPr>
        <p:style>
          <a:lnRef idx="0"/>
          <a:fillRef idx="0"/>
          <a:effectRef idx="0"/>
          <a:fontRef idx="minor"/>
        </p:style>
      </p:sp>
      <p:sp>
        <p:nvSpPr>
          <p:cNvPr id="1218" name="Google Shape;1212;p42"/>
          <p:cNvSpPr/>
          <p:nvPr/>
        </p:nvSpPr>
        <p:spPr>
          <a:xfrm>
            <a:off x="7933320" y="2625840"/>
            <a:ext cx="498240" cy="498240"/>
          </a:xfrm>
          <a:prstGeom prst="rect">
            <a:avLst/>
          </a:prstGeom>
          <a:noFill/>
          <a:ln w="9525">
            <a:solidFill>
              <a:srgbClr val="ffffff"/>
            </a:solidFill>
            <a:round/>
          </a:ln>
        </p:spPr>
        <p:style>
          <a:lnRef idx="0"/>
          <a:fillRef idx="0"/>
          <a:effectRef idx="0"/>
          <a:fontRef idx="minor"/>
        </p:style>
      </p:sp>
      <p:grpSp>
        <p:nvGrpSpPr>
          <p:cNvPr id="1219" name="Google Shape;1213;p42"/>
          <p:cNvGrpSpPr/>
          <p:nvPr/>
        </p:nvGrpSpPr>
        <p:grpSpPr>
          <a:xfrm>
            <a:off x="2345400" y="1403280"/>
            <a:ext cx="4458600" cy="456840"/>
            <a:chOff x="2345400" y="1403280"/>
            <a:chExt cx="4458600" cy="456840"/>
          </a:xfrm>
        </p:grpSpPr>
        <p:sp>
          <p:nvSpPr>
            <p:cNvPr id="1220" name="Google Shape;1214;p42"/>
            <p:cNvSpPr/>
            <p:nvPr/>
          </p:nvSpPr>
          <p:spPr>
            <a:xfrm>
              <a:off x="2345400" y="1403280"/>
              <a:ext cx="155340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1221" name="Google Shape;1215;p42"/>
            <p:cNvSpPr/>
            <p:nvPr/>
          </p:nvSpPr>
          <p:spPr>
            <a:xfrm>
              <a:off x="4964760" y="1403280"/>
              <a:ext cx="18392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200" spc="-1" strike="noStrike">
                  <a:solidFill>
                    <a:srgbClr val="ffffff"/>
                  </a:solidFill>
                  <a:latin typeface="Source Code Pro"/>
                  <a:ea typeface="Source Code Pro"/>
                </a:rPr>
                <a:t>Venus is a very hot planet</a:t>
              </a:r>
              <a:endParaRPr b="0" lang="en-IN" sz="1200" spc="-1" strike="noStrike">
                <a:latin typeface="Arial"/>
              </a:endParaRPr>
            </a:p>
          </p:txBody>
        </p:sp>
        <p:sp>
          <p:nvSpPr>
            <p:cNvPr id="1222" name="Google Shape;1216;p42"/>
            <p:cNvSpPr/>
            <p:nvPr/>
          </p:nvSpPr>
          <p:spPr>
            <a:xfrm>
              <a:off x="3887640" y="1403280"/>
              <a:ext cx="107172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ffffff"/>
                  </a:solidFill>
                  <a:latin typeface="Quantico"/>
                  <a:ea typeface="Quantico"/>
                </a:rPr>
                <a:t>{01</a:t>
              </a:r>
              <a:r>
                <a:rPr b="0" lang="en" sz="3000" spc="-1" strike="noStrike">
                  <a:solidFill>
                    <a:srgbClr val="ffdb5d"/>
                  </a:solidFill>
                  <a:latin typeface="Quantico"/>
                  <a:ea typeface="Quantico"/>
                </a:rPr>
                <a:t>}</a:t>
              </a:r>
              <a:endParaRPr b="0" lang="en-IN" sz="3000" spc="-1" strike="noStrike">
                <a:latin typeface="Arial"/>
              </a:endParaRPr>
            </a:p>
          </p:txBody>
        </p:sp>
      </p:grpSp>
      <p:grpSp>
        <p:nvGrpSpPr>
          <p:cNvPr id="1223" name="Google Shape;1217;p42"/>
          <p:cNvGrpSpPr/>
          <p:nvPr/>
        </p:nvGrpSpPr>
        <p:grpSpPr>
          <a:xfrm>
            <a:off x="2345400" y="2232000"/>
            <a:ext cx="4458600" cy="456840"/>
            <a:chOff x="2345400" y="2232000"/>
            <a:chExt cx="4458600" cy="456840"/>
          </a:xfrm>
        </p:grpSpPr>
        <p:sp>
          <p:nvSpPr>
            <p:cNvPr id="1224" name="Google Shape;1218;p42"/>
            <p:cNvSpPr/>
            <p:nvPr/>
          </p:nvSpPr>
          <p:spPr>
            <a:xfrm>
              <a:off x="2345400" y="2232000"/>
              <a:ext cx="155340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1225" name="Google Shape;1219;p42"/>
            <p:cNvSpPr/>
            <p:nvPr/>
          </p:nvSpPr>
          <p:spPr>
            <a:xfrm>
              <a:off x="4964760" y="2232000"/>
              <a:ext cx="18392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200" spc="-1" strike="noStrike">
                  <a:solidFill>
                    <a:srgbClr val="ffffff"/>
                  </a:solidFill>
                  <a:latin typeface="Source Code Pro"/>
                  <a:ea typeface="Source Code Pro"/>
                </a:rPr>
                <a:t>Mars was named after a god</a:t>
              </a:r>
              <a:endParaRPr b="0" lang="en-IN" sz="1200" spc="-1" strike="noStrike">
                <a:latin typeface="Arial"/>
              </a:endParaRPr>
            </a:p>
          </p:txBody>
        </p:sp>
        <p:sp>
          <p:nvSpPr>
            <p:cNvPr id="1226" name="Google Shape;1220;p42"/>
            <p:cNvSpPr/>
            <p:nvPr/>
          </p:nvSpPr>
          <p:spPr>
            <a:xfrm>
              <a:off x="3887640" y="2232000"/>
              <a:ext cx="107172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ffffff"/>
                  </a:solidFill>
                  <a:latin typeface="Quantico"/>
                  <a:ea typeface="Quantico"/>
                </a:rPr>
                <a:t>{02</a:t>
              </a:r>
              <a:r>
                <a:rPr b="0" lang="en" sz="3000" spc="-1" strike="noStrike">
                  <a:solidFill>
                    <a:srgbClr val="94ee6b"/>
                  </a:solidFill>
                  <a:latin typeface="Quantico"/>
                  <a:ea typeface="Quantico"/>
                </a:rPr>
                <a:t>}</a:t>
              </a:r>
              <a:endParaRPr b="0" lang="en-IN" sz="3000" spc="-1" strike="noStrike">
                <a:latin typeface="Arial"/>
              </a:endParaRPr>
            </a:p>
          </p:txBody>
        </p:sp>
      </p:grpSp>
      <p:grpSp>
        <p:nvGrpSpPr>
          <p:cNvPr id="1227" name="Google Shape;1221;p42"/>
          <p:cNvGrpSpPr/>
          <p:nvPr/>
        </p:nvGrpSpPr>
        <p:grpSpPr>
          <a:xfrm>
            <a:off x="2345400" y="3061080"/>
            <a:ext cx="4458600" cy="456840"/>
            <a:chOff x="2345400" y="3061080"/>
            <a:chExt cx="4458600" cy="456840"/>
          </a:xfrm>
        </p:grpSpPr>
        <p:sp>
          <p:nvSpPr>
            <p:cNvPr id="1228" name="Google Shape;1222;p42"/>
            <p:cNvSpPr/>
            <p:nvPr/>
          </p:nvSpPr>
          <p:spPr>
            <a:xfrm>
              <a:off x="2345400" y="3061080"/>
              <a:ext cx="155340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1229" name="Google Shape;1223;p42"/>
            <p:cNvSpPr/>
            <p:nvPr/>
          </p:nvSpPr>
          <p:spPr>
            <a:xfrm>
              <a:off x="4964760" y="3061080"/>
              <a:ext cx="18392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200" spc="-1" strike="noStrike">
                  <a:solidFill>
                    <a:srgbClr val="ffffff"/>
                  </a:solidFill>
                  <a:latin typeface="Source Code Pro"/>
                  <a:ea typeface="Source Code Pro"/>
                </a:rPr>
                <a:t>Jupiter is a huge gas giant</a:t>
              </a:r>
              <a:endParaRPr b="0" lang="en-IN" sz="1200" spc="-1" strike="noStrike">
                <a:latin typeface="Arial"/>
              </a:endParaRPr>
            </a:p>
          </p:txBody>
        </p:sp>
        <p:sp>
          <p:nvSpPr>
            <p:cNvPr id="1230" name="Google Shape;1224;p42"/>
            <p:cNvSpPr/>
            <p:nvPr/>
          </p:nvSpPr>
          <p:spPr>
            <a:xfrm>
              <a:off x="3887640" y="3061080"/>
              <a:ext cx="107172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ffffff"/>
                  </a:solidFill>
                  <a:latin typeface="Quantico"/>
                  <a:ea typeface="Quantico"/>
                </a:rPr>
                <a:t>{03</a:t>
              </a:r>
              <a:r>
                <a:rPr b="0" lang="en" sz="3000" spc="-1" strike="noStrike">
                  <a:solidFill>
                    <a:srgbClr val="e81981"/>
                  </a:solidFill>
                  <a:latin typeface="Quantico"/>
                  <a:ea typeface="Quantico"/>
                </a:rPr>
                <a:t>}</a:t>
              </a:r>
              <a:endParaRPr b="0" lang="en-IN" sz="3000" spc="-1" strike="noStrike">
                <a:latin typeface="Arial"/>
              </a:endParaRPr>
            </a:p>
          </p:txBody>
        </p:sp>
      </p:grpSp>
      <p:grpSp>
        <p:nvGrpSpPr>
          <p:cNvPr id="1231" name="Google Shape;1225;p42"/>
          <p:cNvGrpSpPr/>
          <p:nvPr/>
        </p:nvGrpSpPr>
        <p:grpSpPr>
          <a:xfrm>
            <a:off x="2345400" y="3890160"/>
            <a:ext cx="4458600" cy="456840"/>
            <a:chOff x="2345400" y="3890160"/>
            <a:chExt cx="4458600" cy="456840"/>
          </a:xfrm>
        </p:grpSpPr>
        <p:sp>
          <p:nvSpPr>
            <p:cNvPr id="1232" name="Google Shape;1226;p42"/>
            <p:cNvSpPr/>
            <p:nvPr/>
          </p:nvSpPr>
          <p:spPr>
            <a:xfrm>
              <a:off x="2345400" y="3890160"/>
              <a:ext cx="155340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Saturn</a:t>
              </a:r>
              <a:endParaRPr b="0" lang="en-IN" sz="2200" spc="-1" strike="noStrike">
                <a:latin typeface="Arial"/>
              </a:endParaRPr>
            </a:p>
          </p:txBody>
        </p:sp>
        <p:sp>
          <p:nvSpPr>
            <p:cNvPr id="1233" name="Google Shape;1227;p42"/>
            <p:cNvSpPr/>
            <p:nvPr/>
          </p:nvSpPr>
          <p:spPr>
            <a:xfrm>
              <a:off x="4964760" y="3890160"/>
              <a:ext cx="18392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200" spc="-1" strike="noStrike">
                  <a:solidFill>
                    <a:srgbClr val="ffffff"/>
                  </a:solidFill>
                  <a:latin typeface="Source Code Pro"/>
                  <a:ea typeface="Source Code Pro"/>
                </a:rPr>
                <a:t>Saturn has beautiful rings</a:t>
              </a:r>
              <a:endParaRPr b="0" lang="en-IN" sz="1200" spc="-1" strike="noStrike">
                <a:latin typeface="Arial"/>
              </a:endParaRPr>
            </a:p>
          </p:txBody>
        </p:sp>
        <p:sp>
          <p:nvSpPr>
            <p:cNvPr id="1234" name="Google Shape;1228;p42"/>
            <p:cNvSpPr/>
            <p:nvPr/>
          </p:nvSpPr>
          <p:spPr>
            <a:xfrm>
              <a:off x="3887640" y="3890160"/>
              <a:ext cx="107172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ffffff"/>
                  </a:solidFill>
                  <a:latin typeface="Quantico"/>
                  <a:ea typeface="Quantico"/>
                </a:rPr>
                <a:t>{04</a:t>
              </a:r>
              <a:r>
                <a:rPr b="0" lang="en" sz="3000" spc="-1" strike="noStrike">
                  <a:solidFill>
                    <a:srgbClr val="bd64b5"/>
                  </a:solidFill>
                  <a:latin typeface="Quantico"/>
                  <a:ea typeface="Quantico"/>
                </a:rPr>
                <a:t>}</a:t>
              </a:r>
              <a:endParaRPr b="0" lang="en-IN" sz="3000" spc="-1" strike="noStrike">
                <a:latin typeface="Arial"/>
              </a:endParaRPr>
            </a:p>
          </p:txBody>
        </p:sp>
      </p:grpSp>
      <p:sp>
        <p:nvSpPr>
          <p:cNvPr id="1235" name="Google Shape;1229;p42"/>
          <p:cNvSpPr/>
          <p:nvPr/>
        </p:nvSpPr>
        <p:spPr>
          <a:xfrm>
            <a:off x="6804360" y="1631880"/>
            <a:ext cx="1128240" cy="1243080"/>
          </a:xfrm>
          <a:prstGeom prst="bentConnector3">
            <a:avLst>
              <a:gd name="adj1" fmla="val 50004"/>
            </a:avLst>
          </a:prstGeom>
          <a:noFill/>
          <a:ln w="9525">
            <a:solidFill>
              <a:srgbClr val="ffffff"/>
            </a:solidFill>
            <a:round/>
          </a:ln>
        </p:spPr>
        <p:style>
          <a:lnRef idx="0"/>
          <a:fillRef idx="0"/>
          <a:effectRef idx="0"/>
          <a:fontRef idx="minor"/>
        </p:style>
      </p:sp>
      <p:sp>
        <p:nvSpPr>
          <p:cNvPr id="1236" name="Google Shape;1230;p42"/>
          <p:cNvSpPr/>
          <p:nvPr/>
        </p:nvSpPr>
        <p:spPr>
          <a:xfrm flipH="1">
            <a:off x="6804720" y="2875320"/>
            <a:ext cx="1128240" cy="1243080"/>
          </a:xfrm>
          <a:prstGeom prst="bentConnector3">
            <a:avLst>
              <a:gd name="adj1" fmla="val 50004"/>
            </a:avLst>
          </a:prstGeom>
          <a:noFill/>
          <a:ln w="9525">
            <a:solidFill>
              <a:srgbClr val="ffffff"/>
            </a:solidFill>
            <a:round/>
          </a:ln>
        </p:spPr>
        <p:style>
          <a:lnRef idx="0"/>
          <a:fillRef idx="0"/>
          <a:effectRef idx="0"/>
          <a:fontRef idx="minor"/>
        </p:style>
      </p:sp>
      <p:grpSp>
        <p:nvGrpSpPr>
          <p:cNvPr id="1237" name="Google Shape;1231;p42"/>
          <p:cNvGrpSpPr/>
          <p:nvPr/>
        </p:nvGrpSpPr>
        <p:grpSpPr>
          <a:xfrm>
            <a:off x="798120" y="2683440"/>
            <a:ext cx="328320" cy="383040"/>
            <a:chOff x="798120" y="2683440"/>
            <a:chExt cx="328320" cy="383040"/>
          </a:xfrm>
        </p:grpSpPr>
        <p:sp>
          <p:nvSpPr>
            <p:cNvPr id="1238" name="Google Shape;1232;p42"/>
            <p:cNvSpPr/>
            <p:nvPr/>
          </p:nvSpPr>
          <p:spPr>
            <a:xfrm>
              <a:off x="798120" y="2683440"/>
              <a:ext cx="328320" cy="383040"/>
            </a:xfrm>
            <a:custGeom>
              <a:avLst/>
              <a:gdLst/>
              <a:ahLst/>
              <a:rect l="l" t="t" r="r" b="b"/>
              <a:pathLst>
                <a:path w="14056" h="16398">
                  <a:moveTo>
                    <a:pt x="7027" y="489"/>
                  </a:moveTo>
                  <a:lnTo>
                    <a:pt x="13573" y="2125"/>
                  </a:lnTo>
                  <a:lnTo>
                    <a:pt x="13573" y="7159"/>
                  </a:lnTo>
                  <a:lnTo>
                    <a:pt x="13576" y="7159"/>
                  </a:lnTo>
                  <a:cubicBezTo>
                    <a:pt x="13576" y="10342"/>
                    <a:pt x="11838" y="13265"/>
                    <a:pt x="9042" y="14786"/>
                  </a:cubicBezTo>
                  <a:lnTo>
                    <a:pt x="7028" y="15882"/>
                  </a:lnTo>
                  <a:lnTo>
                    <a:pt x="5014" y="14786"/>
                  </a:lnTo>
                  <a:cubicBezTo>
                    <a:pt x="2217" y="13265"/>
                    <a:pt x="480" y="10342"/>
                    <a:pt x="480" y="7159"/>
                  </a:cubicBezTo>
                  <a:lnTo>
                    <a:pt x="480" y="2125"/>
                  </a:lnTo>
                  <a:lnTo>
                    <a:pt x="7027" y="489"/>
                  </a:lnTo>
                  <a:close/>
                  <a:moveTo>
                    <a:pt x="7028" y="1"/>
                  </a:moveTo>
                  <a:cubicBezTo>
                    <a:pt x="7009" y="1"/>
                    <a:pt x="6989" y="3"/>
                    <a:pt x="6970" y="8"/>
                  </a:cubicBezTo>
                  <a:lnTo>
                    <a:pt x="183" y="1704"/>
                  </a:lnTo>
                  <a:cubicBezTo>
                    <a:pt x="75" y="1731"/>
                    <a:pt x="0" y="1827"/>
                    <a:pt x="0" y="1937"/>
                  </a:cubicBezTo>
                  <a:lnTo>
                    <a:pt x="0" y="7159"/>
                  </a:lnTo>
                  <a:cubicBezTo>
                    <a:pt x="0" y="10519"/>
                    <a:pt x="1834" y="13603"/>
                    <a:pt x="4784" y="15209"/>
                  </a:cubicBezTo>
                  <a:lnTo>
                    <a:pt x="6913" y="16368"/>
                  </a:lnTo>
                  <a:cubicBezTo>
                    <a:pt x="6949" y="16387"/>
                    <a:pt x="6988" y="16398"/>
                    <a:pt x="7028" y="16398"/>
                  </a:cubicBezTo>
                  <a:cubicBezTo>
                    <a:pt x="7068" y="16398"/>
                    <a:pt x="7108" y="16387"/>
                    <a:pt x="7143" y="16368"/>
                  </a:cubicBezTo>
                  <a:lnTo>
                    <a:pt x="9272" y="15209"/>
                  </a:lnTo>
                  <a:cubicBezTo>
                    <a:pt x="12224" y="13603"/>
                    <a:pt x="14056" y="10519"/>
                    <a:pt x="14056" y="7159"/>
                  </a:cubicBezTo>
                  <a:lnTo>
                    <a:pt x="14056" y="1937"/>
                  </a:lnTo>
                  <a:cubicBezTo>
                    <a:pt x="14056" y="1827"/>
                    <a:pt x="13981" y="1731"/>
                    <a:pt x="13875" y="1704"/>
                  </a:cubicBezTo>
                  <a:lnTo>
                    <a:pt x="7087" y="8"/>
                  </a:lnTo>
                  <a:cubicBezTo>
                    <a:pt x="7068" y="3"/>
                    <a:pt x="7048" y="1"/>
                    <a:pt x="7028" y="1"/>
                  </a:cubicBezTo>
                  <a:close/>
                </a:path>
              </a:pathLst>
            </a:custGeom>
            <a:solidFill>
              <a:schemeClr val="dk1"/>
            </a:solidFill>
            <a:ln w="0">
              <a:noFill/>
            </a:ln>
          </p:spPr>
          <p:style>
            <a:lnRef idx="0"/>
            <a:fillRef idx="0"/>
            <a:effectRef idx="0"/>
            <a:fontRef idx="minor"/>
          </p:style>
        </p:sp>
        <p:sp>
          <p:nvSpPr>
            <p:cNvPr id="1239" name="Google Shape;1233;p42"/>
            <p:cNvSpPr/>
            <p:nvPr/>
          </p:nvSpPr>
          <p:spPr>
            <a:xfrm>
              <a:off x="1000440" y="2773800"/>
              <a:ext cx="60120" cy="81000"/>
            </a:xfrm>
            <a:custGeom>
              <a:avLst/>
              <a:gdLst/>
              <a:ahLst/>
              <a:rect l="l" t="t" r="r" b="b"/>
              <a:pathLst>
                <a:path w="2582" h="3479">
                  <a:moveTo>
                    <a:pt x="2310" y="0"/>
                  </a:moveTo>
                  <a:cubicBezTo>
                    <a:pt x="2177" y="2"/>
                    <a:pt x="2070" y="111"/>
                    <a:pt x="2071" y="243"/>
                  </a:cubicBezTo>
                  <a:lnTo>
                    <a:pt x="2093" y="2506"/>
                  </a:lnTo>
                  <a:lnTo>
                    <a:pt x="437" y="109"/>
                  </a:lnTo>
                  <a:cubicBezTo>
                    <a:pt x="391" y="46"/>
                    <a:pt x="317" y="9"/>
                    <a:pt x="241" y="9"/>
                  </a:cubicBezTo>
                  <a:cubicBezTo>
                    <a:pt x="217" y="9"/>
                    <a:pt x="193" y="12"/>
                    <a:pt x="169" y="20"/>
                  </a:cubicBezTo>
                  <a:cubicBezTo>
                    <a:pt x="69" y="50"/>
                    <a:pt x="0" y="144"/>
                    <a:pt x="0" y="249"/>
                  </a:cubicBezTo>
                  <a:lnTo>
                    <a:pt x="0" y="3239"/>
                  </a:lnTo>
                  <a:cubicBezTo>
                    <a:pt x="0" y="3372"/>
                    <a:pt x="108" y="3479"/>
                    <a:pt x="241" y="3479"/>
                  </a:cubicBezTo>
                  <a:cubicBezTo>
                    <a:pt x="374" y="3479"/>
                    <a:pt x="482" y="3372"/>
                    <a:pt x="482" y="3239"/>
                  </a:cubicBezTo>
                  <a:lnTo>
                    <a:pt x="482" y="1018"/>
                  </a:lnTo>
                  <a:lnTo>
                    <a:pt x="2065" y="3312"/>
                  </a:lnTo>
                  <a:cubicBezTo>
                    <a:pt x="2124" y="3397"/>
                    <a:pt x="2212" y="3445"/>
                    <a:pt x="2302" y="3445"/>
                  </a:cubicBezTo>
                  <a:cubicBezTo>
                    <a:pt x="2329" y="3445"/>
                    <a:pt x="2356" y="3441"/>
                    <a:pt x="2383" y="3432"/>
                  </a:cubicBezTo>
                  <a:cubicBezTo>
                    <a:pt x="2503" y="3395"/>
                    <a:pt x="2582" y="3278"/>
                    <a:pt x="2582" y="3134"/>
                  </a:cubicBezTo>
                  <a:lnTo>
                    <a:pt x="2553" y="239"/>
                  </a:lnTo>
                  <a:cubicBezTo>
                    <a:pt x="2552" y="107"/>
                    <a:pt x="2444" y="0"/>
                    <a:pt x="2312" y="0"/>
                  </a:cubicBezTo>
                  <a:close/>
                </a:path>
              </a:pathLst>
            </a:custGeom>
            <a:solidFill>
              <a:schemeClr val="dk1"/>
            </a:solidFill>
            <a:ln w="0">
              <a:noFill/>
            </a:ln>
          </p:spPr>
          <p:style>
            <a:lnRef idx="0"/>
            <a:fillRef idx="0"/>
            <a:effectRef idx="0"/>
            <a:fontRef idx="minor"/>
          </p:style>
        </p:sp>
        <p:sp>
          <p:nvSpPr>
            <p:cNvPr id="1240" name="Google Shape;1234;p42"/>
            <p:cNvSpPr/>
            <p:nvPr/>
          </p:nvSpPr>
          <p:spPr>
            <a:xfrm>
              <a:off x="862560" y="2773800"/>
              <a:ext cx="62280" cy="81000"/>
            </a:xfrm>
            <a:custGeom>
              <a:avLst/>
              <a:gdLst/>
              <a:ahLst/>
              <a:rect l="l" t="t" r="r" b="b"/>
              <a:pathLst>
                <a:path w="2673" h="3479">
                  <a:moveTo>
                    <a:pt x="272" y="1"/>
                  </a:moveTo>
                  <a:cubicBezTo>
                    <a:pt x="246" y="1"/>
                    <a:pt x="219" y="5"/>
                    <a:pt x="193" y="14"/>
                  </a:cubicBezTo>
                  <a:cubicBezTo>
                    <a:pt x="67" y="58"/>
                    <a:pt x="1" y="195"/>
                    <a:pt x="45" y="320"/>
                  </a:cubicBezTo>
                  <a:lnTo>
                    <a:pt x="1069" y="3273"/>
                  </a:lnTo>
                  <a:cubicBezTo>
                    <a:pt x="1113" y="3396"/>
                    <a:pt x="1229" y="3478"/>
                    <a:pt x="1360" y="3478"/>
                  </a:cubicBezTo>
                  <a:lnTo>
                    <a:pt x="1362" y="3478"/>
                  </a:lnTo>
                  <a:cubicBezTo>
                    <a:pt x="1493" y="3476"/>
                    <a:pt x="1609" y="3393"/>
                    <a:pt x="1652" y="3268"/>
                  </a:cubicBezTo>
                  <a:lnTo>
                    <a:pt x="2630" y="323"/>
                  </a:lnTo>
                  <a:cubicBezTo>
                    <a:pt x="2672" y="197"/>
                    <a:pt x="2603" y="62"/>
                    <a:pt x="2478" y="19"/>
                  </a:cubicBezTo>
                  <a:cubicBezTo>
                    <a:pt x="2453" y="10"/>
                    <a:pt x="2427" y="6"/>
                    <a:pt x="2403" y="6"/>
                  </a:cubicBezTo>
                  <a:cubicBezTo>
                    <a:pt x="2302" y="6"/>
                    <a:pt x="2208" y="71"/>
                    <a:pt x="2175" y="171"/>
                  </a:cubicBezTo>
                  <a:lnTo>
                    <a:pt x="1356" y="2634"/>
                  </a:lnTo>
                  <a:lnTo>
                    <a:pt x="498" y="164"/>
                  </a:lnTo>
                  <a:cubicBezTo>
                    <a:pt x="464" y="63"/>
                    <a:pt x="371" y="1"/>
                    <a:pt x="272" y="1"/>
                  </a:cubicBezTo>
                  <a:close/>
                </a:path>
              </a:pathLst>
            </a:custGeom>
            <a:solidFill>
              <a:schemeClr val="dk1"/>
            </a:solidFill>
            <a:ln w="0">
              <a:noFill/>
            </a:ln>
          </p:spPr>
          <p:style>
            <a:lnRef idx="0"/>
            <a:fillRef idx="0"/>
            <a:effectRef idx="0"/>
            <a:fontRef idx="minor"/>
          </p:style>
        </p:sp>
        <p:sp>
          <p:nvSpPr>
            <p:cNvPr id="1241" name="Google Shape;1235;p42"/>
            <p:cNvSpPr/>
            <p:nvPr/>
          </p:nvSpPr>
          <p:spPr>
            <a:xfrm>
              <a:off x="938160" y="2773800"/>
              <a:ext cx="50400" cy="81000"/>
            </a:xfrm>
            <a:custGeom>
              <a:avLst/>
              <a:gdLst/>
              <a:ahLst/>
              <a:rect l="l" t="t" r="r" b="b"/>
              <a:pathLst>
                <a:path w="2179" h="3477">
                  <a:moveTo>
                    <a:pt x="1075" y="482"/>
                  </a:moveTo>
                  <a:cubicBezTo>
                    <a:pt x="1412" y="482"/>
                    <a:pt x="1697" y="758"/>
                    <a:pt x="1697" y="1087"/>
                  </a:cubicBezTo>
                  <a:cubicBezTo>
                    <a:pt x="1697" y="1416"/>
                    <a:pt x="1413" y="1693"/>
                    <a:pt x="1075" y="1693"/>
                  </a:cubicBezTo>
                  <a:cubicBezTo>
                    <a:pt x="940" y="1693"/>
                    <a:pt x="679" y="1694"/>
                    <a:pt x="486" y="1696"/>
                  </a:cubicBezTo>
                  <a:cubicBezTo>
                    <a:pt x="485" y="1497"/>
                    <a:pt x="483" y="689"/>
                    <a:pt x="482" y="483"/>
                  </a:cubicBezTo>
                  <a:lnTo>
                    <a:pt x="1075" y="482"/>
                  </a:lnTo>
                  <a:close/>
                  <a:moveTo>
                    <a:pt x="243" y="0"/>
                  </a:moveTo>
                  <a:cubicBezTo>
                    <a:pt x="179" y="0"/>
                    <a:pt x="118" y="26"/>
                    <a:pt x="72" y="70"/>
                  </a:cubicBezTo>
                  <a:cubicBezTo>
                    <a:pt x="27" y="115"/>
                    <a:pt x="2" y="176"/>
                    <a:pt x="2" y="241"/>
                  </a:cubicBezTo>
                  <a:lnTo>
                    <a:pt x="2" y="3237"/>
                  </a:lnTo>
                  <a:lnTo>
                    <a:pt x="1" y="3237"/>
                  </a:lnTo>
                  <a:cubicBezTo>
                    <a:pt x="1" y="3370"/>
                    <a:pt x="108" y="3477"/>
                    <a:pt x="241" y="3477"/>
                  </a:cubicBezTo>
                  <a:cubicBezTo>
                    <a:pt x="375" y="3477"/>
                    <a:pt x="482" y="3370"/>
                    <a:pt x="482" y="3237"/>
                  </a:cubicBezTo>
                  <a:lnTo>
                    <a:pt x="482" y="2174"/>
                  </a:lnTo>
                  <a:cubicBezTo>
                    <a:pt x="676" y="2173"/>
                    <a:pt x="941" y="2171"/>
                    <a:pt x="1076" y="2171"/>
                  </a:cubicBezTo>
                  <a:cubicBezTo>
                    <a:pt x="1685" y="2171"/>
                    <a:pt x="2179" y="1684"/>
                    <a:pt x="2179" y="1086"/>
                  </a:cubicBezTo>
                  <a:cubicBezTo>
                    <a:pt x="2179" y="488"/>
                    <a:pt x="1685" y="0"/>
                    <a:pt x="1076" y="0"/>
                  </a:cubicBezTo>
                  <a:close/>
                </a:path>
              </a:pathLst>
            </a:custGeom>
            <a:solidFill>
              <a:schemeClr val="dk1"/>
            </a:solidFill>
            <a:ln w="0">
              <a:noFill/>
            </a:ln>
          </p:spPr>
          <p:style>
            <a:lnRef idx="0"/>
            <a:fillRef idx="0"/>
            <a:effectRef idx="0"/>
            <a:fontRef idx="minor"/>
          </p:style>
        </p:sp>
        <p:sp>
          <p:nvSpPr>
            <p:cNvPr id="1242" name="Google Shape;1236;p42"/>
            <p:cNvSpPr/>
            <p:nvPr/>
          </p:nvSpPr>
          <p:spPr>
            <a:xfrm>
              <a:off x="837720" y="2724480"/>
              <a:ext cx="249120" cy="297000"/>
            </a:xfrm>
            <a:custGeom>
              <a:avLst/>
              <a:gdLst/>
              <a:ahLst/>
              <a:rect l="l" t="t" r="r" b="b"/>
              <a:pathLst>
                <a:path w="10665" h="12714">
                  <a:moveTo>
                    <a:pt x="5335" y="1"/>
                  </a:moveTo>
                  <a:cubicBezTo>
                    <a:pt x="5315" y="1"/>
                    <a:pt x="5295" y="3"/>
                    <a:pt x="5275" y="7"/>
                  </a:cubicBezTo>
                  <a:lnTo>
                    <a:pt x="2289" y="754"/>
                  </a:lnTo>
                  <a:cubicBezTo>
                    <a:pt x="2160" y="786"/>
                    <a:pt x="2081" y="917"/>
                    <a:pt x="2115" y="1045"/>
                  </a:cubicBezTo>
                  <a:cubicBezTo>
                    <a:pt x="2142" y="1154"/>
                    <a:pt x="2240" y="1226"/>
                    <a:pt x="2347" y="1226"/>
                  </a:cubicBezTo>
                  <a:cubicBezTo>
                    <a:pt x="2366" y="1226"/>
                    <a:pt x="2386" y="1224"/>
                    <a:pt x="2406" y="1219"/>
                  </a:cubicBezTo>
                  <a:lnTo>
                    <a:pt x="5333" y="487"/>
                  </a:lnTo>
                  <a:lnTo>
                    <a:pt x="10183" y="1699"/>
                  </a:lnTo>
                  <a:lnTo>
                    <a:pt x="10183" y="5408"/>
                  </a:lnTo>
                  <a:cubicBezTo>
                    <a:pt x="10183" y="7796"/>
                    <a:pt x="8967" y="10003"/>
                    <a:pt x="6977" y="11282"/>
                  </a:cubicBezTo>
                  <a:lnTo>
                    <a:pt x="6977" y="10000"/>
                  </a:lnTo>
                  <a:cubicBezTo>
                    <a:pt x="7124" y="9834"/>
                    <a:pt x="7248" y="9650"/>
                    <a:pt x="7344" y="9449"/>
                  </a:cubicBezTo>
                  <a:cubicBezTo>
                    <a:pt x="7402" y="9329"/>
                    <a:pt x="7352" y="9186"/>
                    <a:pt x="7232" y="9128"/>
                  </a:cubicBezTo>
                  <a:cubicBezTo>
                    <a:pt x="7198" y="9112"/>
                    <a:pt x="7163" y="9104"/>
                    <a:pt x="7128" y="9104"/>
                  </a:cubicBezTo>
                  <a:cubicBezTo>
                    <a:pt x="7038" y="9104"/>
                    <a:pt x="6952" y="9155"/>
                    <a:pt x="6911" y="9241"/>
                  </a:cubicBezTo>
                  <a:cubicBezTo>
                    <a:pt x="6823" y="9425"/>
                    <a:pt x="6705" y="9593"/>
                    <a:pt x="6563" y="9740"/>
                  </a:cubicBezTo>
                  <a:cubicBezTo>
                    <a:pt x="6520" y="9785"/>
                    <a:pt x="6495" y="9845"/>
                    <a:pt x="6495" y="9907"/>
                  </a:cubicBezTo>
                  <a:lnTo>
                    <a:pt x="6495" y="11565"/>
                  </a:lnTo>
                  <a:lnTo>
                    <a:pt x="5332" y="12198"/>
                  </a:lnTo>
                  <a:lnTo>
                    <a:pt x="5106" y="12075"/>
                  </a:lnTo>
                  <a:lnTo>
                    <a:pt x="5106" y="10544"/>
                  </a:lnTo>
                  <a:cubicBezTo>
                    <a:pt x="5106" y="10425"/>
                    <a:pt x="5019" y="10324"/>
                    <a:pt x="4901" y="10306"/>
                  </a:cubicBezTo>
                  <a:cubicBezTo>
                    <a:pt x="3967" y="10169"/>
                    <a:pt x="3264" y="9354"/>
                    <a:pt x="3264" y="8408"/>
                  </a:cubicBezTo>
                  <a:cubicBezTo>
                    <a:pt x="3264" y="8326"/>
                    <a:pt x="3270" y="8246"/>
                    <a:pt x="3280" y="8165"/>
                  </a:cubicBezTo>
                  <a:lnTo>
                    <a:pt x="4010" y="8895"/>
                  </a:lnTo>
                  <a:cubicBezTo>
                    <a:pt x="4167" y="9052"/>
                    <a:pt x="4377" y="9139"/>
                    <a:pt x="4600" y="9139"/>
                  </a:cubicBezTo>
                  <a:cubicBezTo>
                    <a:pt x="4822" y="9139"/>
                    <a:pt x="5032" y="9052"/>
                    <a:pt x="5190" y="8895"/>
                  </a:cubicBezTo>
                  <a:lnTo>
                    <a:pt x="5671" y="8415"/>
                  </a:lnTo>
                  <a:cubicBezTo>
                    <a:pt x="5828" y="8257"/>
                    <a:pt x="5915" y="8047"/>
                    <a:pt x="5915" y="7824"/>
                  </a:cubicBezTo>
                  <a:cubicBezTo>
                    <a:pt x="5915" y="7602"/>
                    <a:pt x="5828" y="7392"/>
                    <a:pt x="5671" y="7234"/>
                  </a:cubicBezTo>
                  <a:lnTo>
                    <a:pt x="4942" y="6506"/>
                  </a:lnTo>
                  <a:cubicBezTo>
                    <a:pt x="5021" y="6496"/>
                    <a:pt x="5101" y="6490"/>
                    <a:pt x="5181" y="6490"/>
                  </a:cubicBezTo>
                  <a:cubicBezTo>
                    <a:pt x="6179" y="6490"/>
                    <a:pt x="7019" y="7269"/>
                    <a:pt x="7095" y="8262"/>
                  </a:cubicBezTo>
                  <a:cubicBezTo>
                    <a:pt x="7104" y="8386"/>
                    <a:pt x="7209" y="8484"/>
                    <a:pt x="7333" y="8484"/>
                  </a:cubicBezTo>
                  <a:cubicBezTo>
                    <a:pt x="7339" y="8484"/>
                    <a:pt x="7345" y="8483"/>
                    <a:pt x="7352" y="8483"/>
                  </a:cubicBezTo>
                  <a:cubicBezTo>
                    <a:pt x="7484" y="8473"/>
                    <a:pt x="7583" y="8357"/>
                    <a:pt x="7573" y="8226"/>
                  </a:cubicBezTo>
                  <a:cubicBezTo>
                    <a:pt x="7529" y="7623"/>
                    <a:pt x="7259" y="7065"/>
                    <a:pt x="6817" y="6653"/>
                  </a:cubicBezTo>
                  <a:cubicBezTo>
                    <a:pt x="6371" y="6238"/>
                    <a:pt x="5791" y="6010"/>
                    <a:pt x="5183" y="6010"/>
                  </a:cubicBezTo>
                  <a:cubicBezTo>
                    <a:pt x="4912" y="6010"/>
                    <a:pt x="4645" y="6055"/>
                    <a:pt x="4390" y="6144"/>
                  </a:cubicBezTo>
                  <a:cubicBezTo>
                    <a:pt x="4312" y="6172"/>
                    <a:pt x="4253" y="6236"/>
                    <a:pt x="4236" y="6317"/>
                  </a:cubicBezTo>
                  <a:cubicBezTo>
                    <a:pt x="4217" y="6398"/>
                    <a:pt x="4242" y="6482"/>
                    <a:pt x="4299" y="6541"/>
                  </a:cubicBezTo>
                  <a:lnTo>
                    <a:pt x="5332" y="7572"/>
                  </a:lnTo>
                  <a:cubicBezTo>
                    <a:pt x="5398" y="7639"/>
                    <a:pt x="5435" y="7729"/>
                    <a:pt x="5435" y="7823"/>
                  </a:cubicBezTo>
                  <a:cubicBezTo>
                    <a:pt x="5435" y="7918"/>
                    <a:pt x="5398" y="8007"/>
                    <a:pt x="5332" y="8074"/>
                  </a:cubicBezTo>
                  <a:lnTo>
                    <a:pt x="4851" y="8555"/>
                  </a:lnTo>
                  <a:cubicBezTo>
                    <a:pt x="4785" y="8621"/>
                    <a:pt x="4694" y="8658"/>
                    <a:pt x="4600" y="8658"/>
                  </a:cubicBezTo>
                  <a:cubicBezTo>
                    <a:pt x="4505" y="8658"/>
                    <a:pt x="4416" y="8621"/>
                    <a:pt x="4349" y="8555"/>
                  </a:cubicBezTo>
                  <a:lnTo>
                    <a:pt x="3316" y="7521"/>
                  </a:lnTo>
                  <a:cubicBezTo>
                    <a:pt x="3270" y="7476"/>
                    <a:pt x="3210" y="7451"/>
                    <a:pt x="3148" y="7451"/>
                  </a:cubicBezTo>
                  <a:cubicBezTo>
                    <a:pt x="3130" y="7451"/>
                    <a:pt x="3111" y="7453"/>
                    <a:pt x="3093" y="7457"/>
                  </a:cubicBezTo>
                  <a:cubicBezTo>
                    <a:pt x="3012" y="7475"/>
                    <a:pt x="2947" y="7534"/>
                    <a:pt x="2920" y="7611"/>
                  </a:cubicBezTo>
                  <a:cubicBezTo>
                    <a:pt x="2829" y="7867"/>
                    <a:pt x="2784" y="8135"/>
                    <a:pt x="2784" y="8407"/>
                  </a:cubicBezTo>
                  <a:cubicBezTo>
                    <a:pt x="2784" y="8986"/>
                    <a:pt x="2993" y="9545"/>
                    <a:pt x="3373" y="9982"/>
                  </a:cubicBezTo>
                  <a:cubicBezTo>
                    <a:pt x="3704" y="10362"/>
                    <a:pt x="4143" y="10626"/>
                    <a:pt x="4626" y="10742"/>
                  </a:cubicBezTo>
                  <a:lnTo>
                    <a:pt x="4626" y="11813"/>
                  </a:lnTo>
                  <a:lnTo>
                    <a:pt x="4129" y="11543"/>
                  </a:lnTo>
                  <a:cubicBezTo>
                    <a:pt x="1879" y="10318"/>
                    <a:pt x="481" y="7967"/>
                    <a:pt x="481" y="5406"/>
                  </a:cubicBezTo>
                  <a:lnTo>
                    <a:pt x="481" y="1697"/>
                  </a:lnTo>
                  <a:lnTo>
                    <a:pt x="1316" y="1488"/>
                  </a:lnTo>
                  <a:cubicBezTo>
                    <a:pt x="1445" y="1457"/>
                    <a:pt x="1523" y="1327"/>
                    <a:pt x="1491" y="1198"/>
                  </a:cubicBezTo>
                  <a:cubicBezTo>
                    <a:pt x="1464" y="1089"/>
                    <a:pt x="1367" y="1016"/>
                    <a:pt x="1261" y="1016"/>
                  </a:cubicBezTo>
                  <a:cubicBezTo>
                    <a:pt x="1241" y="1016"/>
                    <a:pt x="1221" y="1019"/>
                    <a:pt x="1200" y="1024"/>
                  </a:cubicBezTo>
                  <a:lnTo>
                    <a:pt x="182" y="1278"/>
                  </a:lnTo>
                  <a:cubicBezTo>
                    <a:pt x="75" y="1306"/>
                    <a:pt x="1" y="1401"/>
                    <a:pt x="1" y="1512"/>
                  </a:cubicBezTo>
                  <a:lnTo>
                    <a:pt x="1" y="5409"/>
                  </a:lnTo>
                  <a:cubicBezTo>
                    <a:pt x="1" y="8146"/>
                    <a:pt x="1495" y="10660"/>
                    <a:pt x="3900" y="11967"/>
                  </a:cubicBezTo>
                  <a:lnTo>
                    <a:pt x="5217" y="12684"/>
                  </a:lnTo>
                  <a:cubicBezTo>
                    <a:pt x="5253" y="12703"/>
                    <a:pt x="5293" y="12713"/>
                    <a:pt x="5333" y="12713"/>
                  </a:cubicBezTo>
                  <a:cubicBezTo>
                    <a:pt x="5373" y="12713"/>
                    <a:pt x="5412" y="12703"/>
                    <a:pt x="5447" y="12684"/>
                  </a:cubicBezTo>
                  <a:lnTo>
                    <a:pt x="6766" y="11967"/>
                  </a:lnTo>
                  <a:cubicBezTo>
                    <a:pt x="9170" y="10659"/>
                    <a:pt x="10664" y="8145"/>
                    <a:pt x="10664" y="5409"/>
                  </a:cubicBezTo>
                  <a:lnTo>
                    <a:pt x="10664" y="1512"/>
                  </a:lnTo>
                  <a:cubicBezTo>
                    <a:pt x="10664" y="1401"/>
                    <a:pt x="10589" y="1306"/>
                    <a:pt x="10482" y="1278"/>
                  </a:cubicBezTo>
                  <a:lnTo>
                    <a:pt x="5393" y="6"/>
                  </a:lnTo>
                  <a:cubicBezTo>
                    <a:pt x="5374" y="3"/>
                    <a:pt x="5354" y="1"/>
                    <a:pt x="5335" y="1"/>
                  </a:cubicBezTo>
                  <a:close/>
                </a:path>
              </a:pathLst>
            </a:custGeom>
            <a:solidFill>
              <a:schemeClr val="dk1"/>
            </a:solidFill>
            <a:ln w="0">
              <a:noFill/>
            </a:ln>
          </p:spPr>
          <p:style>
            <a:lnRef idx="0"/>
            <a:fillRef idx="0"/>
            <a:effectRef idx="0"/>
            <a:fontRef idx="minor"/>
          </p:style>
        </p:sp>
      </p:grpSp>
      <p:grpSp>
        <p:nvGrpSpPr>
          <p:cNvPr id="1243" name="Google Shape;1237;p42"/>
          <p:cNvGrpSpPr/>
          <p:nvPr/>
        </p:nvGrpSpPr>
        <p:grpSpPr>
          <a:xfrm>
            <a:off x="7990920" y="2683440"/>
            <a:ext cx="383040" cy="383040"/>
            <a:chOff x="7990920" y="2683440"/>
            <a:chExt cx="383040" cy="383040"/>
          </a:xfrm>
        </p:grpSpPr>
        <p:sp>
          <p:nvSpPr>
            <p:cNvPr id="1244" name="Google Shape;1238;p42"/>
            <p:cNvSpPr/>
            <p:nvPr/>
          </p:nvSpPr>
          <p:spPr>
            <a:xfrm>
              <a:off x="7990920" y="2683440"/>
              <a:ext cx="383040" cy="383040"/>
            </a:xfrm>
            <a:custGeom>
              <a:avLst/>
              <a:gdLst/>
              <a:ahLst/>
              <a:rect l="l" t="t" r="r" b="b"/>
              <a:pathLst>
                <a:path w="16398" h="16400">
                  <a:moveTo>
                    <a:pt x="14707" y="482"/>
                  </a:moveTo>
                  <a:cubicBezTo>
                    <a:pt x="15373" y="482"/>
                    <a:pt x="15916" y="1024"/>
                    <a:pt x="15916" y="1691"/>
                  </a:cubicBezTo>
                  <a:lnTo>
                    <a:pt x="15916" y="8348"/>
                  </a:lnTo>
                  <a:lnTo>
                    <a:pt x="15918" y="8348"/>
                  </a:lnTo>
                  <a:cubicBezTo>
                    <a:pt x="15918" y="9014"/>
                    <a:pt x="15376" y="9557"/>
                    <a:pt x="14709" y="9557"/>
                  </a:cubicBezTo>
                  <a:lnTo>
                    <a:pt x="4988" y="9557"/>
                  </a:lnTo>
                  <a:lnTo>
                    <a:pt x="4988" y="9076"/>
                  </a:lnTo>
                  <a:lnTo>
                    <a:pt x="14709" y="9076"/>
                  </a:lnTo>
                  <a:cubicBezTo>
                    <a:pt x="15110" y="9076"/>
                    <a:pt x="15437" y="8751"/>
                    <a:pt x="15437" y="8348"/>
                  </a:cubicBezTo>
                  <a:lnTo>
                    <a:pt x="15437" y="1690"/>
                  </a:lnTo>
                  <a:cubicBezTo>
                    <a:pt x="15437" y="1289"/>
                    <a:pt x="15110" y="962"/>
                    <a:pt x="14709" y="962"/>
                  </a:cubicBezTo>
                  <a:lnTo>
                    <a:pt x="13910" y="962"/>
                  </a:lnTo>
                  <a:cubicBezTo>
                    <a:pt x="13777" y="962"/>
                    <a:pt x="13670" y="1070"/>
                    <a:pt x="13670" y="1203"/>
                  </a:cubicBezTo>
                  <a:cubicBezTo>
                    <a:pt x="13670" y="1336"/>
                    <a:pt x="13777" y="1444"/>
                    <a:pt x="13910" y="1444"/>
                  </a:cubicBezTo>
                  <a:lnTo>
                    <a:pt x="14709" y="1444"/>
                  </a:lnTo>
                  <a:cubicBezTo>
                    <a:pt x="14846" y="1444"/>
                    <a:pt x="14956" y="1555"/>
                    <a:pt x="14956" y="1691"/>
                  </a:cubicBezTo>
                  <a:lnTo>
                    <a:pt x="14956" y="8349"/>
                  </a:lnTo>
                  <a:cubicBezTo>
                    <a:pt x="14956" y="8486"/>
                    <a:pt x="14845" y="8598"/>
                    <a:pt x="14709" y="8598"/>
                  </a:cubicBezTo>
                  <a:lnTo>
                    <a:pt x="4999" y="8598"/>
                  </a:lnTo>
                  <a:cubicBezTo>
                    <a:pt x="4995" y="8598"/>
                    <a:pt x="4991" y="8598"/>
                    <a:pt x="4988" y="8596"/>
                  </a:cubicBezTo>
                  <a:lnTo>
                    <a:pt x="4988" y="4776"/>
                  </a:lnTo>
                  <a:cubicBezTo>
                    <a:pt x="5461" y="4249"/>
                    <a:pt x="5722" y="3573"/>
                    <a:pt x="5722" y="2862"/>
                  </a:cubicBezTo>
                  <a:cubicBezTo>
                    <a:pt x="5722" y="2346"/>
                    <a:pt x="5584" y="1863"/>
                    <a:pt x="5344" y="1444"/>
                  </a:cubicBezTo>
                  <a:lnTo>
                    <a:pt x="12789" y="1444"/>
                  </a:lnTo>
                  <a:cubicBezTo>
                    <a:pt x="12922" y="1444"/>
                    <a:pt x="13030" y="1336"/>
                    <a:pt x="13030" y="1203"/>
                  </a:cubicBezTo>
                  <a:cubicBezTo>
                    <a:pt x="13030" y="1070"/>
                    <a:pt x="12922" y="962"/>
                    <a:pt x="12789" y="962"/>
                  </a:cubicBezTo>
                  <a:lnTo>
                    <a:pt x="4996" y="962"/>
                  </a:lnTo>
                  <a:cubicBezTo>
                    <a:pt x="4865" y="815"/>
                    <a:pt x="4719" y="681"/>
                    <a:pt x="4560" y="563"/>
                  </a:cubicBezTo>
                  <a:cubicBezTo>
                    <a:pt x="4698" y="509"/>
                    <a:pt x="4846" y="482"/>
                    <a:pt x="4998" y="482"/>
                  </a:cubicBezTo>
                  <a:close/>
                  <a:moveTo>
                    <a:pt x="11734" y="10037"/>
                  </a:moveTo>
                  <a:cubicBezTo>
                    <a:pt x="11805" y="10037"/>
                    <a:pt x="11870" y="10079"/>
                    <a:pt x="11900" y="10145"/>
                  </a:cubicBezTo>
                  <a:lnTo>
                    <a:pt x="12257" y="10938"/>
                  </a:lnTo>
                  <a:cubicBezTo>
                    <a:pt x="12294" y="11020"/>
                    <a:pt x="12259" y="11087"/>
                    <a:pt x="12244" y="11112"/>
                  </a:cubicBezTo>
                  <a:cubicBezTo>
                    <a:pt x="12228" y="11135"/>
                    <a:pt x="12180" y="11195"/>
                    <a:pt x="12090" y="11195"/>
                  </a:cubicBezTo>
                  <a:lnTo>
                    <a:pt x="7618" y="11195"/>
                  </a:lnTo>
                  <a:cubicBezTo>
                    <a:pt x="7529" y="11195"/>
                    <a:pt x="7480" y="11135"/>
                    <a:pt x="7464" y="11112"/>
                  </a:cubicBezTo>
                  <a:cubicBezTo>
                    <a:pt x="7448" y="11087"/>
                    <a:pt x="7414" y="11020"/>
                    <a:pt x="7452" y="10938"/>
                  </a:cubicBezTo>
                  <a:lnTo>
                    <a:pt x="7808" y="10145"/>
                  </a:lnTo>
                  <a:cubicBezTo>
                    <a:pt x="7838" y="10079"/>
                    <a:pt x="7904" y="10037"/>
                    <a:pt x="7975" y="10037"/>
                  </a:cubicBezTo>
                  <a:close/>
                  <a:moveTo>
                    <a:pt x="2861" y="0"/>
                  </a:moveTo>
                  <a:cubicBezTo>
                    <a:pt x="2537" y="0"/>
                    <a:pt x="2218" y="55"/>
                    <a:pt x="1916" y="161"/>
                  </a:cubicBezTo>
                  <a:cubicBezTo>
                    <a:pt x="1838" y="188"/>
                    <a:pt x="1780" y="253"/>
                    <a:pt x="1761" y="333"/>
                  </a:cubicBezTo>
                  <a:cubicBezTo>
                    <a:pt x="1743" y="414"/>
                    <a:pt x="1768" y="499"/>
                    <a:pt x="1825" y="557"/>
                  </a:cubicBezTo>
                  <a:lnTo>
                    <a:pt x="3078" y="1808"/>
                  </a:lnTo>
                  <a:cubicBezTo>
                    <a:pt x="3265" y="1997"/>
                    <a:pt x="3265" y="2303"/>
                    <a:pt x="3078" y="2491"/>
                  </a:cubicBezTo>
                  <a:lnTo>
                    <a:pt x="2494" y="3074"/>
                  </a:lnTo>
                  <a:cubicBezTo>
                    <a:pt x="2403" y="3166"/>
                    <a:pt x="2282" y="3216"/>
                    <a:pt x="2153" y="3216"/>
                  </a:cubicBezTo>
                  <a:cubicBezTo>
                    <a:pt x="2024" y="3216"/>
                    <a:pt x="1903" y="3166"/>
                    <a:pt x="1813" y="3074"/>
                  </a:cubicBezTo>
                  <a:lnTo>
                    <a:pt x="558" y="1820"/>
                  </a:lnTo>
                  <a:cubicBezTo>
                    <a:pt x="512" y="1774"/>
                    <a:pt x="452" y="1750"/>
                    <a:pt x="390" y="1750"/>
                  </a:cubicBezTo>
                  <a:cubicBezTo>
                    <a:pt x="371" y="1750"/>
                    <a:pt x="353" y="1752"/>
                    <a:pt x="334" y="1756"/>
                  </a:cubicBezTo>
                  <a:cubicBezTo>
                    <a:pt x="254" y="1774"/>
                    <a:pt x="189" y="1833"/>
                    <a:pt x="161" y="1911"/>
                  </a:cubicBezTo>
                  <a:cubicBezTo>
                    <a:pt x="54" y="2216"/>
                    <a:pt x="1" y="2536"/>
                    <a:pt x="1" y="2861"/>
                  </a:cubicBezTo>
                  <a:cubicBezTo>
                    <a:pt x="1" y="3553"/>
                    <a:pt x="250" y="4219"/>
                    <a:pt x="703" y="4740"/>
                  </a:cubicBezTo>
                  <a:cubicBezTo>
                    <a:pt x="1105" y="5202"/>
                    <a:pt x="1645" y="5521"/>
                    <a:pt x="2237" y="5654"/>
                  </a:cubicBezTo>
                  <a:lnTo>
                    <a:pt x="2237" y="11626"/>
                  </a:lnTo>
                  <a:cubicBezTo>
                    <a:pt x="1904" y="11996"/>
                    <a:pt x="1672" y="12445"/>
                    <a:pt x="1568" y="12931"/>
                  </a:cubicBezTo>
                  <a:cubicBezTo>
                    <a:pt x="1539" y="13060"/>
                    <a:pt x="1621" y="13188"/>
                    <a:pt x="1750" y="13216"/>
                  </a:cubicBezTo>
                  <a:cubicBezTo>
                    <a:pt x="1768" y="13220"/>
                    <a:pt x="1785" y="13222"/>
                    <a:pt x="1802" y="13222"/>
                  </a:cubicBezTo>
                  <a:cubicBezTo>
                    <a:pt x="1913" y="13222"/>
                    <a:pt x="2012" y="13145"/>
                    <a:pt x="2036" y="13033"/>
                  </a:cubicBezTo>
                  <a:cubicBezTo>
                    <a:pt x="2129" y="12603"/>
                    <a:pt x="2342" y="12207"/>
                    <a:pt x="2650" y="11888"/>
                  </a:cubicBezTo>
                  <a:cubicBezTo>
                    <a:pt x="2693" y="11844"/>
                    <a:pt x="2717" y="11784"/>
                    <a:pt x="2717" y="11722"/>
                  </a:cubicBezTo>
                  <a:lnTo>
                    <a:pt x="2717" y="5457"/>
                  </a:lnTo>
                  <a:cubicBezTo>
                    <a:pt x="2717" y="5337"/>
                    <a:pt x="2630" y="5237"/>
                    <a:pt x="2512" y="5218"/>
                  </a:cubicBezTo>
                  <a:cubicBezTo>
                    <a:pt x="1953" y="5137"/>
                    <a:pt x="1440" y="4855"/>
                    <a:pt x="1066" y="4426"/>
                  </a:cubicBezTo>
                  <a:cubicBezTo>
                    <a:pt x="689" y="3993"/>
                    <a:pt x="480" y="3439"/>
                    <a:pt x="480" y="2863"/>
                  </a:cubicBezTo>
                  <a:cubicBezTo>
                    <a:pt x="480" y="2728"/>
                    <a:pt x="492" y="2592"/>
                    <a:pt x="515" y="2461"/>
                  </a:cubicBezTo>
                  <a:lnTo>
                    <a:pt x="1473" y="3419"/>
                  </a:lnTo>
                  <a:cubicBezTo>
                    <a:pt x="1655" y="3600"/>
                    <a:pt x="1897" y="3700"/>
                    <a:pt x="2154" y="3700"/>
                  </a:cubicBezTo>
                  <a:cubicBezTo>
                    <a:pt x="2411" y="3700"/>
                    <a:pt x="2652" y="3600"/>
                    <a:pt x="2834" y="3419"/>
                  </a:cubicBezTo>
                  <a:lnTo>
                    <a:pt x="3417" y="2836"/>
                  </a:lnTo>
                  <a:cubicBezTo>
                    <a:pt x="3792" y="2461"/>
                    <a:pt x="3792" y="1849"/>
                    <a:pt x="3417" y="1474"/>
                  </a:cubicBezTo>
                  <a:lnTo>
                    <a:pt x="2460" y="518"/>
                  </a:lnTo>
                  <a:cubicBezTo>
                    <a:pt x="2590" y="496"/>
                    <a:pt x="2725" y="485"/>
                    <a:pt x="2860" y="485"/>
                  </a:cubicBezTo>
                  <a:cubicBezTo>
                    <a:pt x="4172" y="485"/>
                    <a:pt x="5238" y="1552"/>
                    <a:pt x="5238" y="2863"/>
                  </a:cubicBezTo>
                  <a:cubicBezTo>
                    <a:pt x="5238" y="3482"/>
                    <a:pt x="5002" y="4068"/>
                    <a:pt x="4571" y="4516"/>
                  </a:cubicBezTo>
                  <a:cubicBezTo>
                    <a:pt x="4528" y="4560"/>
                    <a:pt x="4504" y="4620"/>
                    <a:pt x="4504" y="4682"/>
                  </a:cubicBezTo>
                  <a:lnTo>
                    <a:pt x="4504" y="10947"/>
                  </a:lnTo>
                  <a:cubicBezTo>
                    <a:pt x="4504" y="11067"/>
                    <a:pt x="4591" y="11167"/>
                    <a:pt x="4709" y="11185"/>
                  </a:cubicBezTo>
                  <a:cubicBezTo>
                    <a:pt x="5268" y="11267"/>
                    <a:pt x="5781" y="11549"/>
                    <a:pt x="6155" y="11976"/>
                  </a:cubicBezTo>
                  <a:cubicBezTo>
                    <a:pt x="6532" y="12410"/>
                    <a:pt x="6741" y="12964"/>
                    <a:pt x="6741" y="13538"/>
                  </a:cubicBezTo>
                  <a:cubicBezTo>
                    <a:pt x="6741" y="13675"/>
                    <a:pt x="6729" y="13810"/>
                    <a:pt x="6706" y="13943"/>
                  </a:cubicBezTo>
                  <a:lnTo>
                    <a:pt x="5748" y="12985"/>
                  </a:lnTo>
                  <a:cubicBezTo>
                    <a:pt x="5566" y="12804"/>
                    <a:pt x="5324" y="12704"/>
                    <a:pt x="5067" y="12704"/>
                  </a:cubicBezTo>
                  <a:cubicBezTo>
                    <a:pt x="4810" y="12704"/>
                    <a:pt x="4567" y="12804"/>
                    <a:pt x="4386" y="12985"/>
                  </a:cubicBezTo>
                  <a:lnTo>
                    <a:pt x="3803" y="13568"/>
                  </a:lnTo>
                  <a:cubicBezTo>
                    <a:pt x="3428" y="13943"/>
                    <a:pt x="3428" y="14555"/>
                    <a:pt x="3803" y="14930"/>
                  </a:cubicBezTo>
                  <a:lnTo>
                    <a:pt x="4760" y="15886"/>
                  </a:lnTo>
                  <a:cubicBezTo>
                    <a:pt x="4629" y="15908"/>
                    <a:pt x="4494" y="15919"/>
                    <a:pt x="4360" y="15919"/>
                  </a:cubicBezTo>
                  <a:cubicBezTo>
                    <a:pt x="3248" y="15919"/>
                    <a:pt x="2270" y="15131"/>
                    <a:pt x="2035" y="14047"/>
                  </a:cubicBezTo>
                  <a:cubicBezTo>
                    <a:pt x="2010" y="13933"/>
                    <a:pt x="1910" y="13857"/>
                    <a:pt x="1800" y="13857"/>
                  </a:cubicBezTo>
                  <a:cubicBezTo>
                    <a:pt x="1783" y="13857"/>
                    <a:pt x="1766" y="13859"/>
                    <a:pt x="1749" y="13862"/>
                  </a:cubicBezTo>
                  <a:cubicBezTo>
                    <a:pt x="1620" y="13890"/>
                    <a:pt x="1537" y="14018"/>
                    <a:pt x="1565" y="14147"/>
                  </a:cubicBezTo>
                  <a:cubicBezTo>
                    <a:pt x="1701" y="14776"/>
                    <a:pt x="2051" y="15348"/>
                    <a:pt x="2553" y="15757"/>
                  </a:cubicBezTo>
                  <a:cubicBezTo>
                    <a:pt x="3061" y="16172"/>
                    <a:pt x="3704" y="16400"/>
                    <a:pt x="4361" y="16400"/>
                  </a:cubicBezTo>
                  <a:cubicBezTo>
                    <a:pt x="4685" y="16400"/>
                    <a:pt x="5005" y="16346"/>
                    <a:pt x="5307" y="16240"/>
                  </a:cubicBezTo>
                  <a:cubicBezTo>
                    <a:pt x="5385" y="16213"/>
                    <a:pt x="5443" y="16148"/>
                    <a:pt x="5461" y="16067"/>
                  </a:cubicBezTo>
                  <a:cubicBezTo>
                    <a:pt x="5479" y="15986"/>
                    <a:pt x="5455" y="15902"/>
                    <a:pt x="5397" y="15844"/>
                  </a:cubicBezTo>
                  <a:lnTo>
                    <a:pt x="4145" y="14592"/>
                  </a:lnTo>
                  <a:cubicBezTo>
                    <a:pt x="3957" y="14403"/>
                    <a:pt x="3957" y="14098"/>
                    <a:pt x="4145" y="13909"/>
                  </a:cubicBezTo>
                  <a:lnTo>
                    <a:pt x="4728" y="13326"/>
                  </a:lnTo>
                  <a:cubicBezTo>
                    <a:pt x="4818" y="13235"/>
                    <a:pt x="4940" y="13186"/>
                    <a:pt x="5068" y="13186"/>
                  </a:cubicBezTo>
                  <a:cubicBezTo>
                    <a:pt x="5197" y="13186"/>
                    <a:pt x="5318" y="13235"/>
                    <a:pt x="5409" y="13326"/>
                  </a:cubicBezTo>
                  <a:lnTo>
                    <a:pt x="6664" y="14581"/>
                  </a:lnTo>
                  <a:cubicBezTo>
                    <a:pt x="6709" y="14627"/>
                    <a:pt x="6770" y="14652"/>
                    <a:pt x="6833" y="14652"/>
                  </a:cubicBezTo>
                  <a:cubicBezTo>
                    <a:pt x="6850" y="14652"/>
                    <a:pt x="6869" y="14650"/>
                    <a:pt x="6886" y="14646"/>
                  </a:cubicBezTo>
                  <a:cubicBezTo>
                    <a:pt x="6967" y="14627"/>
                    <a:pt x="7033" y="14569"/>
                    <a:pt x="7059" y="14490"/>
                  </a:cubicBezTo>
                  <a:cubicBezTo>
                    <a:pt x="7167" y="14186"/>
                    <a:pt x="7221" y="13865"/>
                    <a:pt x="7221" y="13541"/>
                  </a:cubicBezTo>
                  <a:cubicBezTo>
                    <a:pt x="7221" y="12850"/>
                    <a:pt x="6971" y="12183"/>
                    <a:pt x="6518" y="11663"/>
                  </a:cubicBezTo>
                  <a:cubicBezTo>
                    <a:pt x="6116" y="11201"/>
                    <a:pt x="5577" y="10882"/>
                    <a:pt x="4984" y="10749"/>
                  </a:cubicBezTo>
                  <a:lnTo>
                    <a:pt x="4984" y="10039"/>
                  </a:lnTo>
                  <a:lnTo>
                    <a:pt x="7326" y="10039"/>
                  </a:lnTo>
                  <a:lnTo>
                    <a:pt x="7008" y="10743"/>
                  </a:lnTo>
                  <a:cubicBezTo>
                    <a:pt x="6915" y="10949"/>
                    <a:pt x="6932" y="11185"/>
                    <a:pt x="7055" y="11375"/>
                  </a:cubicBezTo>
                  <a:cubicBezTo>
                    <a:pt x="7178" y="11564"/>
                    <a:pt x="7387" y="11678"/>
                    <a:pt x="7613" y="11678"/>
                  </a:cubicBezTo>
                  <a:lnTo>
                    <a:pt x="12085" y="11678"/>
                  </a:lnTo>
                  <a:cubicBezTo>
                    <a:pt x="12312" y="11678"/>
                    <a:pt x="12519" y="11564"/>
                    <a:pt x="12642" y="11375"/>
                  </a:cubicBezTo>
                  <a:cubicBezTo>
                    <a:pt x="12765" y="11185"/>
                    <a:pt x="12784" y="10949"/>
                    <a:pt x="12689" y="10743"/>
                  </a:cubicBezTo>
                  <a:lnTo>
                    <a:pt x="12372" y="10039"/>
                  </a:lnTo>
                  <a:lnTo>
                    <a:pt x="14704" y="10039"/>
                  </a:lnTo>
                  <a:cubicBezTo>
                    <a:pt x="15635" y="10039"/>
                    <a:pt x="16393" y="9281"/>
                    <a:pt x="16393" y="8351"/>
                  </a:cubicBezTo>
                  <a:lnTo>
                    <a:pt x="16393" y="1693"/>
                  </a:lnTo>
                  <a:cubicBezTo>
                    <a:pt x="16398" y="758"/>
                    <a:pt x="15640" y="0"/>
                    <a:pt x="14709" y="0"/>
                  </a:cubicBezTo>
                  <a:lnTo>
                    <a:pt x="4999" y="0"/>
                  </a:lnTo>
                  <a:cubicBezTo>
                    <a:pt x="4668" y="0"/>
                    <a:pt x="4353" y="94"/>
                    <a:pt x="4079" y="273"/>
                  </a:cubicBezTo>
                  <a:cubicBezTo>
                    <a:pt x="3709" y="99"/>
                    <a:pt x="3296" y="0"/>
                    <a:pt x="2861" y="0"/>
                  </a:cubicBezTo>
                  <a:close/>
                </a:path>
              </a:pathLst>
            </a:custGeom>
            <a:solidFill>
              <a:schemeClr val="dk1"/>
            </a:solidFill>
            <a:ln w="0">
              <a:noFill/>
            </a:ln>
          </p:spPr>
          <p:style>
            <a:lnRef idx="0"/>
            <a:fillRef idx="0"/>
            <a:effectRef idx="0"/>
            <a:fontRef idx="minor"/>
          </p:style>
        </p:sp>
        <p:sp>
          <p:nvSpPr>
            <p:cNvPr id="1245" name="Google Shape;1239;p42"/>
            <p:cNvSpPr/>
            <p:nvPr/>
          </p:nvSpPr>
          <p:spPr>
            <a:xfrm>
              <a:off x="8186040" y="2747520"/>
              <a:ext cx="10800" cy="39240"/>
            </a:xfrm>
            <a:custGeom>
              <a:avLst/>
              <a:gdLst/>
              <a:ahLst/>
              <a:rect l="l" t="t" r="r" b="b"/>
              <a:pathLst>
                <a:path w="482" h="1696">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w="0">
              <a:noFill/>
            </a:ln>
          </p:spPr>
          <p:style>
            <a:lnRef idx="0"/>
            <a:fillRef idx="0"/>
            <a:effectRef idx="0"/>
            <a:fontRef idx="minor"/>
          </p:style>
        </p:sp>
        <p:sp>
          <p:nvSpPr>
            <p:cNvPr id="1246" name="Google Shape;1240;p42"/>
            <p:cNvSpPr/>
            <p:nvPr/>
          </p:nvSpPr>
          <p:spPr>
            <a:xfrm>
              <a:off x="8245080" y="2747520"/>
              <a:ext cx="10800" cy="39240"/>
            </a:xfrm>
            <a:custGeom>
              <a:avLst/>
              <a:gdLst/>
              <a:ahLst/>
              <a:rect l="l" t="t" r="r" b="b"/>
              <a:pathLst>
                <a:path w="482" h="1696">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w="0">
              <a:noFill/>
            </a:ln>
          </p:spPr>
          <p:style>
            <a:lnRef idx="0"/>
            <a:fillRef idx="0"/>
            <a:effectRef idx="0"/>
            <a:fontRef idx="minor"/>
          </p:style>
        </p:sp>
        <p:sp>
          <p:nvSpPr>
            <p:cNvPr id="1247" name="Google Shape;1241;p42"/>
            <p:cNvSpPr/>
            <p:nvPr/>
          </p:nvSpPr>
          <p:spPr>
            <a:xfrm>
              <a:off x="8183880" y="2818080"/>
              <a:ext cx="74160" cy="23760"/>
            </a:xfrm>
            <a:custGeom>
              <a:avLst/>
              <a:gdLst/>
              <a:ahLst/>
              <a:rect l="l" t="t" r="r" b="b"/>
              <a:pathLst>
                <a:path w="3194" h="1032">
                  <a:moveTo>
                    <a:pt x="2930" y="0"/>
                  </a:moveTo>
                  <a:cubicBezTo>
                    <a:pt x="2869" y="0"/>
                    <a:pt x="2807" y="24"/>
                    <a:pt x="2761" y="71"/>
                  </a:cubicBezTo>
                  <a:cubicBezTo>
                    <a:pt x="2440" y="392"/>
                    <a:pt x="2019" y="553"/>
                    <a:pt x="1597" y="553"/>
                  </a:cubicBezTo>
                  <a:cubicBezTo>
                    <a:pt x="1176" y="553"/>
                    <a:pt x="754" y="392"/>
                    <a:pt x="433" y="71"/>
                  </a:cubicBezTo>
                  <a:cubicBezTo>
                    <a:pt x="387" y="24"/>
                    <a:pt x="325" y="1"/>
                    <a:pt x="264" y="1"/>
                  </a:cubicBezTo>
                  <a:cubicBezTo>
                    <a:pt x="202" y="1"/>
                    <a:pt x="141" y="24"/>
                    <a:pt x="94" y="71"/>
                  </a:cubicBezTo>
                  <a:cubicBezTo>
                    <a:pt x="1" y="165"/>
                    <a:pt x="1" y="317"/>
                    <a:pt x="94" y="411"/>
                  </a:cubicBezTo>
                  <a:cubicBezTo>
                    <a:pt x="509" y="826"/>
                    <a:pt x="1053" y="1032"/>
                    <a:pt x="1598" y="1032"/>
                  </a:cubicBezTo>
                  <a:cubicBezTo>
                    <a:pt x="2142" y="1032"/>
                    <a:pt x="2686" y="824"/>
                    <a:pt x="3101" y="411"/>
                  </a:cubicBezTo>
                  <a:cubicBezTo>
                    <a:pt x="3194" y="317"/>
                    <a:pt x="3194" y="165"/>
                    <a:pt x="3101" y="71"/>
                  </a:cubicBezTo>
                  <a:cubicBezTo>
                    <a:pt x="3054" y="24"/>
                    <a:pt x="2992" y="0"/>
                    <a:pt x="2930" y="0"/>
                  </a:cubicBezTo>
                  <a:close/>
                </a:path>
              </a:pathLst>
            </a:custGeom>
            <a:solidFill>
              <a:schemeClr val="dk1"/>
            </a:solidFill>
            <a:ln w="0">
              <a:noFill/>
            </a:ln>
          </p:spPr>
          <p:style>
            <a:lnRef idx="0"/>
            <a:fillRef idx="0"/>
            <a:effectRef idx="0"/>
            <a:fontRef idx="minor"/>
          </p:style>
        </p:sp>
      </p:grpSp>
      <p:sp>
        <p:nvSpPr>
          <p:cNvPr id="1248" name="Google Shape;1242;p42"/>
          <p:cNvSpPr/>
          <p:nvPr/>
        </p:nvSpPr>
        <p:spPr>
          <a:xfrm flipH="1" rot="10800000">
            <a:off x="1212120" y="2460960"/>
            <a:ext cx="1133280" cy="414360"/>
          </a:xfrm>
          <a:prstGeom prst="bentConnector3">
            <a:avLst>
              <a:gd name="adj1" fmla="val 49995"/>
            </a:avLst>
          </a:prstGeom>
          <a:noFill/>
          <a:ln w="9525">
            <a:solidFill>
              <a:srgbClr val="ffffff"/>
            </a:solidFill>
            <a:round/>
          </a:ln>
        </p:spPr>
        <p:style>
          <a:lnRef idx="0"/>
          <a:fillRef idx="0"/>
          <a:effectRef idx="0"/>
          <a:fontRef idx="minor"/>
        </p:style>
      </p:sp>
      <p:sp>
        <p:nvSpPr>
          <p:cNvPr id="1249" name="Google Shape;1243;p42"/>
          <p:cNvSpPr/>
          <p:nvPr/>
        </p:nvSpPr>
        <p:spPr>
          <a:xfrm>
            <a:off x="1211760" y="2875320"/>
            <a:ext cx="1133280" cy="414360"/>
          </a:xfrm>
          <a:prstGeom prst="bentConnector3">
            <a:avLst>
              <a:gd name="adj1" fmla="val 49996"/>
            </a:avLst>
          </a:prstGeom>
          <a:noFill/>
          <a:ln w="9525">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pic>
        <p:nvPicPr>
          <p:cNvPr id="1251" name="Google Shape;1249;p43" descr="">
            <a:hlinkClick r:id="rId1"/>
          </p:cNvPr>
          <p:cNvPicPr/>
          <p:nvPr/>
        </p:nvPicPr>
        <p:blipFill>
          <a:blip r:embed="rId2"/>
          <a:stretch/>
        </p:blipFill>
        <p:spPr>
          <a:xfrm>
            <a:off x="1270440" y="1506960"/>
            <a:ext cx="2744280" cy="1696680"/>
          </a:xfrm>
          <a:prstGeom prst="rect">
            <a:avLst/>
          </a:prstGeom>
          <a:ln w="0">
            <a:noFill/>
          </a:ln>
        </p:spPr>
      </p:pic>
      <p:grpSp>
        <p:nvGrpSpPr>
          <p:cNvPr id="1252" name="Google Shape;1250;p43"/>
          <p:cNvGrpSpPr/>
          <p:nvPr/>
        </p:nvGrpSpPr>
        <p:grpSpPr>
          <a:xfrm>
            <a:off x="4667760" y="1754640"/>
            <a:ext cx="1825200" cy="933480"/>
            <a:chOff x="4667760" y="1754640"/>
            <a:chExt cx="1825200" cy="933480"/>
          </a:xfrm>
        </p:grpSpPr>
        <p:sp>
          <p:nvSpPr>
            <p:cNvPr id="1253" name="Google Shape;1251;p43"/>
            <p:cNvSpPr/>
            <p:nvPr/>
          </p:nvSpPr>
          <p:spPr>
            <a:xfrm>
              <a:off x="4667760" y="175464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1254" name="Google Shape;1252;p43"/>
            <p:cNvSpPr/>
            <p:nvPr/>
          </p:nvSpPr>
          <p:spPr>
            <a:xfrm>
              <a:off x="4667760" y="213984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Earth is the planet with life</a:t>
              </a:r>
              <a:endParaRPr b="0" lang="en-IN" sz="1200" spc="-1" strike="noStrike">
                <a:latin typeface="Arial"/>
              </a:endParaRPr>
            </a:p>
          </p:txBody>
        </p:sp>
      </p:grpSp>
      <p:grpSp>
        <p:nvGrpSpPr>
          <p:cNvPr id="1255" name="Google Shape;1253;p43"/>
          <p:cNvGrpSpPr/>
          <p:nvPr/>
        </p:nvGrpSpPr>
        <p:grpSpPr>
          <a:xfrm>
            <a:off x="5633280" y="3236400"/>
            <a:ext cx="1825200" cy="933120"/>
            <a:chOff x="5633280" y="3236400"/>
            <a:chExt cx="1825200" cy="933120"/>
          </a:xfrm>
        </p:grpSpPr>
        <p:sp>
          <p:nvSpPr>
            <p:cNvPr id="1256" name="Google Shape;1254;p43"/>
            <p:cNvSpPr/>
            <p:nvPr/>
          </p:nvSpPr>
          <p:spPr>
            <a:xfrm>
              <a:off x="5633280" y="323640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Saturn</a:t>
              </a:r>
              <a:endParaRPr b="0" lang="en-IN" sz="2200" spc="-1" strike="noStrike">
                <a:latin typeface="Arial"/>
              </a:endParaRPr>
            </a:p>
          </p:txBody>
        </p:sp>
        <p:sp>
          <p:nvSpPr>
            <p:cNvPr id="1257" name="Google Shape;1255;p43"/>
            <p:cNvSpPr/>
            <p:nvPr/>
          </p:nvSpPr>
          <p:spPr>
            <a:xfrm>
              <a:off x="5633280" y="362124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It was named after a Roman god</a:t>
              </a:r>
              <a:endParaRPr b="0" lang="en-IN" sz="1200" spc="-1" strike="noStrike">
                <a:latin typeface="Arial"/>
              </a:endParaRPr>
            </a:p>
          </p:txBody>
        </p:sp>
      </p:grpSp>
      <p:grpSp>
        <p:nvGrpSpPr>
          <p:cNvPr id="1258" name="Google Shape;1256;p43"/>
          <p:cNvGrpSpPr/>
          <p:nvPr/>
        </p:nvGrpSpPr>
        <p:grpSpPr>
          <a:xfrm>
            <a:off x="6598440" y="1754640"/>
            <a:ext cx="1825200" cy="933480"/>
            <a:chOff x="6598440" y="1754640"/>
            <a:chExt cx="1825200" cy="933480"/>
          </a:xfrm>
        </p:grpSpPr>
        <p:sp>
          <p:nvSpPr>
            <p:cNvPr id="1259" name="Google Shape;1257;p43"/>
            <p:cNvSpPr/>
            <p:nvPr/>
          </p:nvSpPr>
          <p:spPr>
            <a:xfrm>
              <a:off x="6598440" y="1754640"/>
              <a:ext cx="182520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1260" name="Google Shape;1258;p43"/>
            <p:cNvSpPr/>
            <p:nvPr/>
          </p:nvSpPr>
          <p:spPr>
            <a:xfrm>
              <a:off x="6598440" y="2139840"/>
              <a:ext cx="1825200" cy="548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It doesn’t have a solid surface</a:t>
              </a:r>
              <a:endParaRPr b="0" lang="en-IN" sz="1200" spc="-1" strike="noStrike">
                <a:latin typeface="Arial"/>
              </a:endParaRPr>
            </a:p>
          </p:txBody>
        </p:sp>
      </p:grpSp>
      <p:grpSp>
        <p:nvGrpSpPr>
          <p:cNvPr id="1261" name="Google Shape;1259;p43"/>
          <p:cNvGrpSpPr/>
          <p:nvPr/>
        </p:nvGrpSpPr>
        <p:grpSpPr>
          <a:xfrm>
            <a:off x="713160" y="3277080"/>
            <a:ext cx="3858480" cy="960480"/>
            <a:chOff x="713160" y="3277080"/>
            <a:chExt cx="3858480" cy="960480"/>
          </a:xfrm>
        </p:grpSpPr>
        <p:sp>
          <p:nvSpPr>
            <p:cNvPr id="1262" name="Google Shape;1260;p43"/>
            <p:cNvSpPr/>
            <p:nvPr/>
          </p:nvSpPr>
          <p:spPr>
            <a:xfrm>
              <a:off x="713160" y="3277080"/>
              <a:ext cx="3858480" cy="6807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3500" spc="-1" strike="noStrike">
                  <a:solidFill>
                    <a:srgbClr val="ffffff"/>
                  </a:solidFill>
                  <a:latin typeface="Quantico"/>
                  <a:ea typeface="Quantico"/>
                </a:rPr>
                <a:t>{4,000,000</a:t>
              </a:r>
              <a:r>
                <a:rPr b="0" lang="en" sz="3500" spc="-1" strike="noStrike">
                  <a:solidFill>
                    <a:srgbClr val="ffdb5d"/>
                  </a:solidFill>
                  <a:latin typeface="Quantico"/>
                  <a:ea typeface="Quantico"/>
                </a:rPr>
                <a:t>}</a:t>
              </a:r>
              <a:endParaRPr b="0" lang="en-IN" sz="3500" spc="-1" strike="noStrike">
                <a:latin typeface="Arial"/>
              </a:endParaRPr>
            </a:p>
          </p:txBody>
        </p:sp>
        <p:sp>
          <p:nvSpPr>
            <p:cNvPr id="1263" name="Google Shape;1261;p43"/>
            <p:cNvSpPr/>
            <p:nvPr/>
          </p:nvSpPr>
          <p:spPr>
            <a:xfrm>
              <a:off x="713160" y="3872160"/>
              <a:ext cx="3858480" cy="3654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sp>
        <p:nvSpPr>
          <p:cNvPr id="1264" name="Google Shape;1262;p43"/>
          <p:cNvSpPr/>
          <p:nvPr/>
        </p:nvSpPr>
        <p:spPr>
          <a:xfrm>
            <a:off x="5456880" y="1506960"/>
            <a:ext cx="247320" cy="247320"/>
          </a:xfrm>
          <a:prstGeom prst="rect">
            <a:avLst/>
          </a:prstGeom>
          <a:solidFill>
            <a:schemeClr val="accent2"/>
          </a:solidFill>
          <a:ln w="0">
            <a:noFill/>
          </a:ln>
        </p:spPr>
        <p:style>
          <a:lnRef idx="0"/>
          <a:fillRef idx="0"/>
          <a:effectRef idx="0"/>
          <a:fontRef idx="minor"/>
        </p:style>
      </p:sp>
      <p:sp>
        <p:nvSpPr>
          <p:cNvPr id="1265" name="Google Shape;1263;p43"/>
          <p:cNvSpPr/>
          <p:nvPr/>
        </p:nvSpPr>
        <p:spPr>
          <a:xfrm>
            <a:off x="7387560" y="1506960"/>
            <a:ext cx="247320" cy="247320"/>
          </a:xfrm>
          <a:prstGeom prst="rect">
            <a:avLst/>
          </a:prstGeom>
          <a:solidFill>
            <a:schemeClr val="lt2"/>
          </a:solidFill>
          <a:ln w="0">
            <a:noFill/>
          </a:ln>
        </p:spPr>
        <p:style>
          <a:lnRef idx="0"/>
          <a:fillRef idx="0"/>
          <a:effectRef idx="0"/>
          <a:fontRef idx="minor"/>
        </p:style>
      </p:sp>
      <p:sp>
        <p:nvSpPr>
          <p:cNvPr id="1266" name="Google Shape;1264;p43"/>
          <p:cNvSpPr/>
          <p:nvPr/>
        </p:nvSpPr>
        <p:spPr>
          <a:xfrm>
            <a:off x="6422040" y="2988360"/>
            <a:ext cx="247320" cy="247320"/>
          </a:xfrm>
          <a:prstGeom prst="rect">
            <a:avLst/>
          </a:prstGeom>
          <a:solidFill>
            <a:schemeClr val="dk1"/>
          </a:solidFill>
          <a:ln w="0">
            <a:noFill/>
          </a:ln>
        </p:spPr>
        <p:style>
          <a:lnRef idx="0"/>
          <a:fillRef idx="0"/>
          <a:effectRef idx="0"/>
          <a:fontRef idx="minor"/>
        </p:style>
      </p:sp>
      <p:sp>
        <p:nvSpPr>
          <p:cNvPr id="1267" name="Google Shape;1265;p43"/>
          <p:cNvSpPr/>
          <p:nvPr/>
        </p:nvSpPr>
        <p:spPr>
          <a:xfrm>
            <a:off x="720000" y="4340520"/>
            <a:ext cx="7703640" cy="26748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0" lang="en" sz="900" spc="-1" strike="noStrike">
                <a:solidFill>
                  <a:srgbClr val="ffffff"/>
                </a:solidFill>
                <a:latin typeface="Source Code Pro"/>
                <a:ea typeface="Source Code Pro"/>
              </a:rPr>
              <a:t>Follow the link in the map to modify its data and then paste the new one here. </a:t>
            </a:r>
            <a:r>
              <a:rPr b="1" lang="en" sz="900" spc="-1" strike="noStrike" u="sng">
                <a:solidFill>
                  <a:srgbClr val="ffffff"/>
                </a:solidFill>
                <a:uFillTx/>
                <a:latin typeface="Source Code Pro"/>
                <a:ea typeface="Source Code Pro"/>
                <a:hlinkClick r:id="rId3"/>
              </a:rPr>
              <a:t>For more info, click here</a:t>
            </a:r>
            <a:endParaRPr b="0" lang="en-IN" sz="9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8" name="Google Shape;1270;p44"/>
          <p:cNvSpPr/>
          <p:nvPr/>
        </p:nvSpPr>
        <p:spPr>
          <a:xfrm>
            <a:off x="1746360" y="3976560"/>
            <a:ext cx="498240" cy="498240"/>
          </a:xfrm>
          <a:prstGeom prst="rect">
            <a:avLst/>
          </a:prstGeom>
          <a:noFill/>
          <a:ln w="9525">
            <a:solidFill>
              <a:srgbClr val="ffffff"/>
            </a:solidFill>
            <a:round/>
          </a:ln>
        </p:spPr>
        <p:style>
          <a:lnRef idx="0"/>
          <a:fillRef idx="0"/>
          <a:effectRef idx="0"/>
          <a:fontRef idx="minor"/>
        </p:style>
      </p:sp>
      <p:sp>
        <p:nvSpPr>
          <p:cNvPr id="1269" name="Google Shape;1271;p44"/>
          <p:cNvSpPr/>
          <p:nvPr/>
        </p:nvSpPr>
        <p:spPr>
          <a:xfrm>
            <a:off x="4322520" y="3976560"/>
            <a:ext cx="498240" cy="498240"/>
          </a:xfrm>
          <a:prstGeom prst="rect">
            <a:avLst/>
          </a:prstGeom>
          <a:noFill/>
          <a:ln w="9525">
            <a:solidFill>
              <a:srgbClr val="ffffff"/>
            </a:solidFill>
            <a:round/>
          </a:ln>
        </p:spPr>
        <p:style>
          <a:lnRef idx="0"/>
          <a:fillRef idx="0"/>
          <a:effectRef idx="0"/>
          <a:fontRef idx="minor"/>
        </p:style>
      </p:sp>
      <p:sp>
        <p:nvSpPr>
          <p:cNvPr id="1270" name="Google Shape;1272;p44"/>
          <p:cNvSpPr/>
          <p:nvPr/>
        </p:nvSpPr>
        <p:spPr>
          <a:xfrm>
            <a:off x="6899040" y="3976560"/>
            <a:ext cx="498240" cy="498240"/>
          </a:xfrm>
          <a:prstGeom prst="rect">
            <a:avLst/>
          </a:prstGeom>
          <a:noFill/>
          <a:ln w="9525">
            <a:solidFill>
              <a:srgbClr val="ffffff"/>
            </a:solidFill>
            <a:round/>
          </a:ln>
        </p:spPr>
        <p:style>
          <a:lnRef idx="0"/>
          <a:fillRef idx="0"/>
          <a:effectRef idx="0"/>
          <a:fontRef idx="minor"/>
        </p:style>
      </p:sp>
      <p:sp>
        <p:nvSpPr>
          <p:cNvPr id="1271"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ffdb5d"/>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sp>
        <p:nvSpPr>
          <p:cNvPr id="1272" name="Google Shape;1274;p44"/>
          <p:cNvSpPr/>
          <p:nvPr/>
        </p:nvSpPr>
        <p:spPr>
          <a:xfrm>
            <a:off x="3538800" y="1211400"/>
            <a:ext cx="2066040" cy="4568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200" spc="-1" strike="noStrike">
                <a:solidFill>
                  <a:srgbClr val="ffffff"/>
                </a:solidFill>
                <a:latin typeface="Quantico"/>
                <a:ea typeface="Quantico"/>
              </a:rPr>
              <a:t>Awards</a:t>
            </a:r>
            <a:endParaRPr b="0" lang="en-IN" sz="2200" spc="-1" strike="noStrike">
              <a:latin typeface="Arial"/>
            </a:endParaRPr>
          </a:p>
        </p:txBody>
      </p:sp>
      <p:grpSp>
        <p:nvGrpSpPr>
          <p:cNvPr id="1273" name="Google Shape;1275;p44"/>
          <p:cNvGrpSpPr/>
          <p:nvPr/>
        </p:nvGrpSpPr>
        <p:grpSpPr>
          <a:xfrm>
            <a:off x="960840" y="2777040"/>
            <a:ext cx="2069640" cy="1004040"/>
            <a:chOff x="960840" y="2777040"/>
            <a:chExt cx="2069640" cy="1004040"/>
          </a:xfrm>
        </p:grpSpPr>
        <p:sp>
          <p:nvSpPr>
            <p:cNvPr id="1274" name="Google Shape;1276;p44"/>
            <p:cNvSpPr/>
            <p:nvPr/>
          </p:nvSpPr>
          <p:spPr>
            <a:xfrm>
              <a:off x="960840" y="2777040"/>
              <a:ext cx="20696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Best team</a:t>
              </a:r>
              <a:endParaRPr b="0" lang="en-IN" sz="2200" spc="-1" strike="noStrike">
                <a:latin typeface="Arial"/>
              </a:endParaRPr>
            </a:p>
          </p:txBody>
        </p:sp>
        <p:sp>
          <p:nvSpPr>
            <p:cNvPr id="1275" name="Google Shape;1277;p44"/>
            <p:cNvSpPr/>
            <p:nvPr/>
          </p:nvSpPr>
          <p:spPr>
            <a:xfrm>
              <a:off x="960840" y="3145320"/>
              <a:ext cx="2069640" cy="6357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grpSp>
        <p:nvGrpSpPr>
          <p:cNvPr id="1276" name="Google Shape;1278;p44"/>
          <p:cNvGrpSpPr/>
          <p:nvPr/>
        </p:nvGrpSpPr>
        <p:grpSpPr>
          <a:xfrm>
            <a:off x="6113160" y="2777040"/>
            <a:ext cx="2069640" cy="1004040"/>
            <a:chOff x="6113160" y="2777040"/>
            <a:chExt cx="2069640" cy="1004040"/>
          </a:xfrm>
        </p:grpSpPr>
        <p:sp>
          <p:nvSpPr>
            <p:cNvPr id="1277" name="Google Shape;1279;p44"/>
            <p:cNvSpPr/>
            <p:nvPr/>
          </p:nvSpPr>
          <p:spPr>
            <a:xfrm>
              <a:off x="6113160" y="2777040"/>
              <a:ext cx="20696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Experimental</a:t>
              </a:r>
              <a:endParaRPr b="0" lang="en-IN" sz="2200" spc="-1" strike="noStrike">
                <a:latin typeface="Arial"/>
              </a:endParaRPr>
            </a:p>
          </p:txBody>
        </p:sp>
        <p:sp>
          <p:nvSpPr>
            <p:cNvPr id="1278" name="Google Shape;1280;p44"/>
            <p:cNvSpPr/>
            <p:nvPr/>
          </p:nvSpPr>
          <p:spPr>
            <a:xfrm>
              <a:off x="6113160" y="3145320"/>
              <a:ext cx="2069640" cy="6357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Earth is the third planet from the Sun</a:t>
              </a:r>
              <a:endParaRPr b="0" lang="en-IN" sz="1200" spc="-1" strike="noStrike">
                <a:latin typeface="Arial"/>
              </a:endParaRPr>
            </a:p>
          </p:txBody>
        </p:sp>
      </p:grpSp>
      <p:grpSp>
        <p:nvGrpSpPr>
          <p:cNvPr id="1279" name="Google Shape;1281;p44"/>
          <p:cNvGrpSpPr/>
          <p:nvPr/>
        </p:nvGrpSpPr>
        <p:grpSpPr>
          <a:xfrm>
            <a:off x="4409640" y="4039560"/>
            <a:ext cx="324360" cy="372600"/>
            <a:chOff x="4409640" y="4039560"/>
            <a:chExt cx="324360" cy="372600"/>
          </a:xfrm>
        </p:grpSpPr>
        <p:sp>
          <p:nvSpPr>
            <p:cNvPr id="1280" name="Google Shape;1282;p44"/>
            <p:cNvSpPr/>
            <p:nvPr/>
          </p:nvSpPr>
          <p:spPr>
            <a:xfrm>
              <a:off x="4488840" y="4207320"/>
              <a:ext cx="166680" cy="166680"/>
            </a:xfrm>
            <a:custGeom>
              <a:avLst/>
              <a:gdLst/>
              <a:ahLst/>
              <a:rect l="l" t="t" r="r" b="b"/>
              <a:pathLst>
                <a:path w="5239" h="5239">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1"/>
            </a:solidFill>
            <a:ln w="0">
              <a:noFill/>
            </a:ln>
          </p:spPr>
          <p:style>
            <a:lnRef idx="0"/>
            <a:fillRef idx="0"/>
            <a:effectRef idx="0"/>
            <a:fontRef idx="minor"/>
          </p:style>
        </p:sp>
        <p:sp>
          <p:nvSpPr>
            <p:cNvPr id="1281" name="Google Shape;1283;p44"/>
            <p:cNvSpPr/>
            <p:nvPr/>
          </p:nvSpPr>
          <p:spPr>
            <a:xfrm>
              <a:off x="4409640" y="4039560"/>
              <a:ext cx="324360" cy="372600"/>
            </a:xfrm>
            <a:custGeom>
              <a:avLst/>
              <a:gdLst/>
              <a:ahLst/>
              <a:rect l="l" t="t" r="r" b="b"/>
              <a:pathLst>
                <a:path w="10193" h="11705">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1"/>
            </a:solidFill>
            <a:ln w="0">
              <a:noFill/>
            </a:ln>
          </p:spPr>
          <p:style>
            <a:lnRef idx="0"/>
            <a:fillRef idx="0"/>
            <a:effectRef idx="0"/>
            <a:fontRef idx="minor"/>
          </p:style>
        </p:sp>
        <p:sp>
          <p:nvSpPr>
            <p:cNvPr id="1282" name="Google Shape;1284;p44"/>
            <p:cNvSpPr/>
            <p:nvPr/>
          </p:nvSpPr>
          <p:spPr>
            <a:xfrm>
              <a:off x="4516920" y="4236480"/>
              <a:ext cx="108360" cy="102960"/>
            </a:xfrm>
            <a:custGeom>
              <a:avLst/>
              <a:gdLst/>
              <a:ahLst/>
              <a:rect l="l" t="t" r="r" b="b"/>
              <a:pathLst>
                <a:path w="3418" h="324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1"/>
            </a:solidFill>
            <a:ln w="0">
              <a:noFill/>
            </a:ln>
          </p:spPr>
          <p:style>
            <a:lnRef idx="0"/>
            <a:fillRef idx="0"/>
            <a:effectRef idx="0"/>
            <a:fontRef idx="minor"/>
          </p:style>
        </p:sp>
      </p:grpSp>
      <p:sp>
        <p:nvSpPr>
          <p:cNvPr id="1283" name="Google Shape;1285;p44"/>
          <p:cNvSpPr/>
          <p:nvPr/>
        </p:nvSpPr>
        <p:spPr>
          <a:xfrm>
            <a:off x="1817640" y="4047480"/>
            <a:ext cx="356040" cy="356400"/>
          </a:xfrm>
          <a:custGeom>
            <a:avLst/>
            <a:gdLst/>
            <a:ahLst/>
            <a:rect l="l" t="t" r="r" b="b"/>
            <a:pathLst>
              <a:path w="11193" h="11205">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w="0">
            <a:noFill/>
          </a:ln>
        </p:spPr>
        <p:style>
          <a:lnRef idx="0"/>
          <a:fillRef idx="0"/>
          <a:effectRef idx="0"/>
          <a:fontRef idx="minor"/>
        </p:style>
      </p:sp>
      <p:sp>
        <p:nvSpPr>
          <p:cNvPr id="1284" name="Google Shape;1286;p44"/>
          <p:cNvSpPr/>
          <p:nvPr/>
        </p:nvSpPr>
        <p:spPr>
          <a:xfrm>
            <a:off x="4322520" y="1668600"/>
            <a:ext cx="498240" cy="498240"/>
          </a:xfrm>
          <a:prstGeom prst="rect">
            <a:avLst/>
          </a:prstGeom>
          <a:noFill/>
          <a:ln w="9525">
            <a:solidFill>
              <a:srgbClr val="ffffff"/>
            </a:solidFill>
            <a:round/>
          </a:ln>
        </p:spPr>
        <p:style>
          <a:lnRef idx="0"/>
          <a:fillRef idx="0"/>
          <a:effectRef idx="0"/>
          <a:fontRef idx="minor"/>
        </p:style>
      </p:sp>
      <p:grpSp>
        <p:nvGrpSpPr>
          <p:cNvPr id="1285" name="Google Shape;1287;p44"/>
          <p:cNvGrpSpPr/>
          <p:nvPr/>
        </p:nvGrpSpPr>
        <p:grpSpPr>
          <a:xfrm>
            <a:off x="4425120" y="1740960"/>
            <a:ext cx="293400" cy="353520"/>
            <a:chOff x="4425120" y="1740960"/>
            <a:chExt cx="293400" cy="353520"/>
          </a:xfrm>
        </p:grpSpPr>
        <p:sp>
          <p:nvSpPr>
            <p:cNvPr id="1286" name="Google Shape;1288;p44"/>
            <p:cNvSpPr/>
            <p:nvPr/>
          </p:nvSpPr>
          <p:spPr>
            <a:xfrm>
              <a:off x="4425120" y="1740960"/>
              <a:ext cx="293400" cy="353520"/>
            </a:xfrm>
            <a:custGeom>
              <a:avLst/>
              <a:gdLst/>
              <a:ahLst/>
              <a:rect l="l" t="t" r="r" b="b"/>
              <a:pathLst>
                <a:path w="9228" h="11121">
                  <a:moveTo>
                    <a:pt x="477" y="1084"/>
                  </a:moveTo>
                  <a:cubicBezTo>
                    <a:pt x="727" y="1084"/>
                    <a:pt x="977" y="1215"/>
                    <a:pt x="1108" y="1429"/>
                  </a:cubicBezTo>
                  <a:lnTo>
                    <a:pt x="1251" y="1608"/>
                  </a:lnTo>
                  <a:cubicBezTo>
                    <a:pt x="1382" y="1798"/>
                    <a:pt x="1608" y="1917"/>
                    <a:pt x="1822" y="1917"/>
                  </a:cubicBezTo>
                  <a:lnTo>
                    <a:pt x="1822" y="2620"/>
                  </a:lnTo>
                  <a:cubicBezTo>
                    <a:pt x="1822" y="3120"/>
                    <a:pt x="1906" y="3596"/>
                    <a:pt x="2049" y="4072"/>
                  </a:cubicBezTo>
                  <a:cubicBezTo>
                    <a:pt x="1918" y="4001"/>
                    <a:pt x="1775" y="3929"/>
                    <a:pt x="1620" y="3870"/>
                  </a:cubicBezTo>
                  <a:cubicBezTo>
                    <a:pt x="1298" y="3739"/>
                    <a:pt x="965" y="3596"/>
                    <a:pt x="727" y="3334"/>
                  </a:cubicBezTo>
                  <a:cubicBezTo>
                    <a:pt x="441" y="3024"/>
                    <a:pt x="310" y="2560"/>
                    <a:pt x="310" y="1929"/>
                  </a:cubicBezTo>
                  <a:lnTo>
                    <a:pt x="310" y="1250"/>
                  </a:lnTo>
                  <a:cubicBezTo>
                    <a:pt x="310" y="1203"/>
                    <a:pt x="322" y="1155"/>
                    <a:pt x="358" y="1131"/>
                  </a:cubicBezTo>
                  <a:cubicBezTo>
                    <a:pt x="382" y="1096"/>
                    <a:pt x="429" y="1084"/>
                    <a:pt x="477" y="1084"/>
                  </a:cubicBezTo>
                  <a:close/>
                  <a:moveTo>
                    <a:pt x="8704" y="1084"/>
                  </a:moveTo>
                  <a:cubicBezTo>
                    <a:pt x="8752" y="1084"/>
                    <a:pt x="8799" y="1096"/>
                    <a:pt x="8823" y="1131"/>
                  </a:cubicBezTo>
                  <a:cubicBezTo>
                    <a:pt x="8847" y="1155"/>
                    <a:pt x="8871" y="1203"/>
                    <a:pt x="8871" y="1250"/>
                  </a:cubicBezTo>
                  <a:lnTo>
                    <a:pt x="8871" y="1929"/>
                  </a:lnTo>
                  <a:lnTo>
                    <a:pt x="8883" y="1929"/>
                  </a:lnTo>
                  <a:cubicBezTo>
                    <a:pt x="8883" y="2572"/>
                    <a:pt x="8752" y="3036"/>
                    <a:pt x="8466" y="3334"/>
                  </a:cubicBezTo>
                  <a:cubicBezTo>
                    <a:pt x="8228" y="3596"/>
                    <a:pt x="7883" y="3739"/>
                    <a:pt x="7573" y="3870"/>
                  </a:cubicBezTo>
                  <a:cubicBezTo>
                    <a:pt x="7430" y="3929"/>
                    <a:pt x="7263" y="3989"/>
                    <a:pt x="7133" y="4072"/>
                  </a:cubicBezTo>
                  <a:cubicBezTo>
                    <a:pt x="7275" y="3620"/>
                    <a:pt x="7347" y="3120"/>
                    <a:pt x="7347" y="2620"/>
                  </a:cubicBezTo>
                  <a:lnTo>
                    <a:pt x="7347" y="1917"/>
                  </a:lnTo>
                  <a:cubicBezTo>
                    <a:pt x="7585" y="1917"/>
                    <a:pt x="7799" y="1798"/>
                    <a:pt x="7930" y="1608"/>
                  </a:cubicBezTo>
                  <a:lnTo>
                    <a:pt x="8061" y="1429"/>
                  </a:lnTo>
                  <a:cubicBezTo>
                    <a:pt x="8216" y="1215"/>
                    <a:pt x="8454" y="1084"/>
                    <a:pt x="8704" y="1084"/>
                  </a:cubicBezTo>
                  <a:close/>
                  <a:moveTo>
                    <a:pt x="7347" y="345"/>
                  </a:moveTo>
                  <a:lnTo>
                    <a:pt x="7347" y="726"/>
                  </a:lnTo>
                  <a:lnTo>
                    <a:pt x="5954" y="726"/>
                  </a:lnTo>
                  <a:cubicBezTo>
                    <a:pt x="5859" y="726"/>
                    <a:pt x="5787" y="798"/>
                    <a:pt x="5787" y="893"/>
                  </a:cubicBezTo>
                  <a:cubicBezTo>
                    <a:pt x="5787" y="976"/>
                    <a:pt x="5859" y="1060"/>
                    <a:pt x="5954" y="1060"/>
                  </a:cubicBezTo>
                  <a:lnTo>
                    <a:pt x="7013" y="1060"/>
                  </a:lnTo>
                  <a:lnTo>
                    <a:pt x="7013" y="2620"/>
                  </a:lnTo>
                  <a:cubicBezTo>
                    <a:pt x="7037" y="4036"/>
                    <a:pt x="6359" y="5382"/>
                    <a:pt x="5204" y="6239"/>
                  </a:cubicBezTo>
                  <a:lnTo>
                    <a:pt x="5085" y="6322"/>
                  </a:lnTo>
                  <a:cubicBezTo>
                    <a:pt x="5061" y="6322"/>
                    <a:pt x="5025" y="6310"/>
                    <a:pt x="5001" y="6310"/>
                  </a:cubicBezTo>
                  <a:lnTo>
                    <a:pt x="4192" y="6310"/>
                  </a:lnTo>
                  <a:cubicBezTo>
                    <a:pt x="4168" y="6310"/>
                    <a:pt x="4132" y="6310"/>
                    <a:pt x="4108" y="6322"/>
                  </a:cubicBezTo>
                  <a:lnTo>
                    <a:pt x="3989" y="6239"/>
                  </a:lnTo>
                  <a:cubicBezTo>
                    <a:pt x="2846" y="5382"/>
                    <a:pt x="2156" y="4048"/>
                    <a:pt x="2156" y="2620"/>
                  </a:cubicBezTo>
                  <a:lnTo>
                    <a:pt x="2156" y="1060"/>
                  </a:lnTo>
                  <a:lnTo>
                    <a:pt x="5204" y="1060"/>
                  </a:lnTo>
                  <a:cubicBezTo>
                    <a:pt x="5299" y="1060"/>
                    <a:pt x="5370" y="976"/>
                    <a:pt x="5370" y="893"/>
                  </a:cubicBezTo>
                  <a:cubicBezTo>
                    <a:pt x="5370" y="798"/>
                    <a:pt x="5299" y="726"/>
                    <a:pt x="5204" y="726"/>
                  </a:cubicBezTo>
                  <a:lnTo>
                    <a:pt x="1810" y="726"/>
                  </a:lnTo>
                  <a:lnTo>
                    <a:pt x="1810" y="345"/>
                  </a:lnTo>
                  <a:close/>
                  <a:moveTo>
                    <a:pt x="5001" y="6632"/>
                  </a:moveTo>
                  <a:cubicBezTo>
                    <a:pt x="5061" y="6632"/>
                    <a:pt x="5108" y="6680"/>
                    <a:pt x="5108" y="6739"/>
                  </a:cubicBezTo>
                  <a:lnTo>
                    <a:pt x="5108" y="6858"/>
                  </a:lnTo>
                  <a:cubicBezTo>
                    <a:pt x="5108" y="6918"/>
                    <a:pt x="5061" y="6965"/>
                    <a:pt x="5001" y="6965"/>
                  </a:cubicBezTo>
                  <a:lnTo>
                    <a:pt x="4192" y="6965"/>
                  </a:lnTo>
                  <a:cubicBezTo>
                    <a:pt x="4132" y="6965"/>
                    <a:pt x="4085" y="6918"/>
                    <a:pt x="4085" y="6858"/>
                  </a:cubicBezTo>
                  <a:lnTo>
                    <a:pt x="4085" y="6739"/>
                  </a:lnTo>
                  <a:cubicBezTo>
                    <a:pt x="4085" y="6680"/>
                    <a:pt x="4132" y="6632"/>
                    <a:pt x="4192" y="6632"/>
                  </a:cubicBezTo>
                  <a:close/>
                  <a:moveTo>
                    <a:pt x="4787" y="7287"/>
                  </a:moveTo>
                  <a:lnTo>
                    <a:pt x="4787" y="8882"/>
                  </a:lnTo>
                  <a:lnTo>
                    <a:pt x="4406" y="8882"/>
                  </a:lnTo>
                  <a:lnTo>
                    <a:pt x="4406" y="7287"/>
                  </a:lnTo>
                  <a:close/>
                  <a:moveTo>
                    <a:pt x="5609" y="9216"/>
                  </a:moveTo>
                  <a:cubicBezTo>
                    <a:pt x="5728" y="9216"/>
                    <a:pt x="5823" y="9299"/>
                    <a:pt x="5823" y="9418"/>
                  </a:cubicBezTo>
                  <a:lnTo>
                    <a:pt x="5823" y="9609"/>
                  </a:lnTo>
                  <a:lnTo>
                    <a:pt x="4370" y="9609"/>
                  </a:lnTo>
                  <a:cubicBezTo>
                    <a:pt x="4287" y="9609"/>
                    <a:pt x="4204" y="9680"/>
                    <a:pt x="4204" y="9775"/>
                  </a:cubicBezTo>
                  <a:cubicBezTo>
                    <a:pt x="4204" y="9870"/>
                    <a:pt x="4287" y="9942"/>
                    <a:pt x="4370" y="9942"/>
                  </a:cubicBezTo>
                  <a:lnTo>
                    <a:pt x="6585" y="9942"/>
                  </a:lnTo>
                  <a:cubicBezTo>
                    <a:pt x="6609" y="9942"/>
                    <a:pt x="6621" y="9954"/>
                    <a:pt x="6632" y="9966"/>
                  </a:cubicBezTo>
                  <a:lnTo>
                    <a:pt x="6787" y="10763"/>
                  </a:lnTo>
                  <a:cubicBezTo>
                    <a:pt x="6787" y="10775"/>
                    <a:pt x="6787" y="10787"/>
                    <a:pt x="6763" y="10787"/>
                  </a:cubicBezTo>
                  <a:cubicBezTo>
                    <a:pt x="6763" y="10787"/>
                    <a:pt x="6752" y="10799"/>
                    <a:pt x="6740" y="10799"/>
                  </a:cubicBezTo>
                  <a:lnTo>
                    <a:pt x="2453" y="10799"/>
                  </a:lnTo>
                  <a:cubicBezTo>
                    <a:pt x="2441" y="10799"/>
                    <a:pt x="2418" y="10787"/>
                    <a:pt x="2418" y="10787"/>
                  </a:cubicBezTo>
                  <a:cubicBezTo>
                    <a:pt x="2418" y="10787"/>
                    <a:pt x="2406" y="10775"/>
                    <a:pt x="2406" y="10763"/>
                  </a:cubicBezTo>
                  <a:lnTo>
                    <a:pt x="2561" y="9966"/>
                  </a:lnTo>
                  <a:cubicBezTo>
                    <a:pt x="2561" y="9954"/>
                    <a:pt x="2572" y="9942"/>
                    <a:pt x="2596" y="9942"/>
                  </a:cubicBezTo>
                  <a:lnTo>
                    <a:pt x="3596" y="9942"/>
                  </a:lnTo>
                  <a:cubicBezTo>
                    <a:pt x="3692" y="9942"/>
                    <a:pt x="3763" y="9870"/>
                    <a:pt x="3763" y="9775"/>
                  </a:cubicBezTo>
                  <a:cubicBezTo>
                    <a:pt x="3763" y="9680"/>
                    <a:pt x="3692" y="9609"/>
                    <a:pt x="3596" y="9609"/>
                  </a:cubicBezTo>
                  <a:lnTo>
                    <a:pt x="3370" y="9609"/>
                  </a:lnTo>
                  <a:lnTo>
                    <a:pt x="3370" y="9418"/>
                  </a:lnTo>
                  <a:cubicBezTo>
                    <a:pt x="3370" y="9299"/>
                    <a:pt x="3465" y="9216"/>
                    <a:pt x="3584" y="9216"/>
                  </a:cubicBezTo>
                  <a:close/>
                  <a:moveTo>
                    <a:pt x="1810" y="0"/>
                  </a:moveTo>
                  <a:cubicBezTo>
                    <a:pt x="1656" y="0"/>
                    <a:pt x="1501" y="131"/>
                    <a:pt x="1501" y="310"/>
                  </a:cubicBezTo>
                  <a:lnTo>
                    <a:pt x="1501" y="726"/>
                  </a:lnTo>
                  <a:cubicBezTo>
                    <a:pt x="1501" y="893"/>
                    <a:pt x="1632" y="1036"/>
                    <a:pt x="1810" y="1036"/>
                  </a:cubicBezTo>
                  <a:lnTo>
                    <a:pt x="1846" y="1036"/>
                  </a:lnTo>
                  <a:lnTo>
                    <a:pt x="1846" y="1572"/>
                  </a:lnTo>
                  <a:cubicBezTo>
                    <a:pt x="1727" y="1572"/>
                    <a:pt x="1608" y="1512"/>
                    <a:pt x="1537" y="1417"/>
                  </a:cubicBezTo>
                  <a:lnTo>
                    <a:pt x="1394" y="1238"/>
                  </a:lnTo>
                  <a:cubicBezTo>
                    <a:pt x="1191" y="941"/>
                    <a:pt x="846" y="762"/>
                    <a:pt x="489" y="762"/>
                  </a:cubicBezTo>
                  <a:cubicBezTo>
                    <a:pt x="358" y="762"/>
                    <a:pt x="239" y="798"/>
                    <a:pt x="144" y="905"/>
                  </a:cubicBezTo>
                  <a:cubicBezTo>
                    <a:pt x="60" y="1000"/>
                    <a:pt x="1" y="1131"/>
                    <a:pt x="1" y="1250"/>
                  </a:cubicBezTo>
                  <a:lnTo>
                    <a:pt x="1" y="1929"/>
                  </a:lnTo>
                  <a:cubicBezTo>
                    <a:pt x="1" y="3560"/>
                    <a:pt x="834" y="3894"/>
                    <a:pt x="1501" y="4179"/>
                  </a:cubicBezTo>
                  <a:cubicBezTo>
                    <a:pt x="1870" y="4334"/>
                    <a:pt x="2203" y="4465"/>
                    <a:pt x="2370" y="4786"/>
                  </a:cubicBezTo>
                  <a:cubicBezTo>
                    <a:pt x="2406" y="4882"/>
                    <a:pt x="2394" y="4965"/>
                    <a:pt x="2334" y="5025"/>
                  </a:cubicBezTo>
                  <a:cubicBezTo>
                    <a:pt x="2284" y="5092"/>
                    <a:pt x="2191" y="5124"/>
                    <a:pt x="2108" y="5124"/>
                  </a:cubicBezTo>
                  <a:cubicBezTo>
                    <a:pt x="2073" y="5124"/>
                    <a:pt x="2041" y="5118"/>
                    <a:pt x="2013" y="5108"/>
                  </a:cubicBezTo>
                  <a:cubicBezTo>
                    <a:pt x="1894" y="5060"/>
                    <a:pt x="1870" y="4906"/>
                    <a:pt x="1870" y="4786"/>
                  </a:cubicBezTo>
                  <a:cubicBezTo>
                    <a:pt x="1870" y="4703"/>
                    <a:pt x="1810" y="4632"/>
                    <a:pt x="1727" y="4632"/>
                  </a:cubicBezTo>
                  <a:cubicBezTo>
                    <a:pt x="1632" y="4632"/>
                    <a:pt x="1560" y="4691"/>
                    <a:pt x="1560" y="4775"/>
                  </a:cubicBezTo>
                  <a:cubicBezTo>
                    <a:pt x="1560" y="4929"/>
                    <a:pt x="1572" y="5263"/>
                    <a:pt x="1894" y="5406"/>
                  </a:cubicBezTo>
                  <a:cubicBezTo>
                    <a:pt x="1965" y="5429"/>
                    <a:pt x="2037" y="5441"/>
                    <a:pt x="2108" y="5441"/>
                  </a:cubicBezTo>
                  <a:cubicBezTo>
                    <a:pt x="2275" y="5441"/>
                    <a:pt x="2453" y="5370"/>
                    <a:pt x="2572" y="5251"/>
                  </a:cubicBezTo>
                  <a:cubicBezTo>
                    <a:pt x="2584" y="5239"/>
                    <a:pt x="2608" y="5227"/>
                    <a:pt x="2608" y="5203"/>
                  </a:cubicBezTo>
                  <a:cubicBezTo>
                    <a:pt x="2918" y="5703"/>
                    <a:pt x="3323" y="6144"/>
                    <a:pt x="3811" y="6489"/>
                  </a:cubicBezTo>
                  <a:lnTo>
                    <a:pt x="3834" y="6501"/>
                  </a:lnTo>
                  <a:cubicBezTo>
                    <a:pt x="3799" y="6561"/>
                    <a:pt x="3775" y="6656"/>
                    <a:pt x="3775" y="6727"/>
                  </a:cubicBezTo>
                  <a:lnTo>
                    <a:pt x="3775" y="6846"/>
                  </a:lnTo>
                  <a:cubicBezTo>
                    <a:pt x="3775" y="7037"/>
                    <a:pt x="3918" y="7215"/>
                    <a:pt x="4096" y="7263"/>
                  </a:cubicBezTo>
                  <a:lnTo>
                    <a:pt x="4096" y="8870"/>
                  </a:lnTo>
                  <a:lnTo>
                    <a:pt x="3596" y="8870"/>
                  </a:lnTo>
                  <a:cubicBezTo>
                    <a:pt x="3299" y="8870"/>
                    <a:pt x="3061" y="9108"/>
                    <a:pt x="3061" y="9406"/>
                  </a:cubicBezTo>
                  <a:lnTo>
                    <a:pt x="3061" y="9597"/>
                  </a:lnTo>
                  <a:lnTo>
                    <a:pt x="2620" y="9597"/>
                  </a:lnTo>
                  <a:cubicBezTo>
                    <a:pt x="2441" y="9597"/>
                    <a:pt x="2287" y="9716"/>
                    <a:pt x="2263" y="9894"/>
                  </a:cubicBezTo>
                  <a:lnTo>
                    <a:pt x="2108" y="10680"/>
                  </a:lnTo>
                  <a:cubicBezTo>
                    <a:pt x="2096" y="10787"/>
                    <a:pt x="2108" y="10906"/>
                    <a:pt x="2191" y="10978"/>
                  </a:cubicBezTo>
                  <a:cubicBezTo>
                    <a:pt x="2263" y="11073"/>
                    <a:pt x="2370" y="11121"/>
                    <a:pt x="2465" y="11121"/>
                  </a:cubicBezTo>
                  <a:lnTo>
                    <a:pt x="6752" y="11121"/>
                  </a:lnTo>
                  <a:cubicBezTo>
                    <a:pt x="6859" y="11121"/>
                    <a:pt x="6966" y="11073"/>
                    <a:pt x="7037" y="10978"/>
                  </a:cubicBezTo>
                  <a:cubicBezTo>
                    <a:pt x="7109" y="10894"/>
                    <a:pt x="7144" y="10787"/>
                    <a:pt x="7109" y="10680"/>
                  </a:cubicBezTo>
                  <a:lnTo>
                    <a:pt x="6966" y="9894"/>
                  </a:lnTo>
                  <a:cubicBezTo>
                    <a:pt x="6930" y="9716"/>
                    <a:pt x="6787" y="9597"/>
                    <a:pt x="6609" y="9597"/>
                  </a:cubicBezTo>
                  <a:lnTo>
                    <a:pt x="6156" y="9597"/>
                  </a:lnTo>
                  <a:lnTo>
                    <a:pt x="6156" y="9406"/>
                  </a:lnTo>
                  <a:cubicBezTo>
                    <a:pt x="6156" y="9108"/>
                    <a:pt x="5918" y="8870"/>
                    <a:pt x="5620" y="8870"/>
                  </a:cubicBezTo>
                  <a:lnTo>
                    <a:pt x="5132" y="8870"/>
                  </a:lnTo>
                  <a:lnTo>
                    <a:pt x="5132" y="7263"/>
                  </a:lnTo>
                  <a:cubicBezTo>
                    <a:pt x="5311" y="7215"/>
                    <a:pt x="5442" y="7037"/>
                    <a:pt x="5442" y="6846"/>
                  </a:cubicBezTo>
                  <a:lnTo>
                    <a:pt x="5442" y="6727"/>
                  </a:lnTo>
                  <a:cubicBezTo>
                    <a:pt x="5442" y="6632"/>
                    <a:pt x="5418" y="6561"/>
                    <a:pt x="5382" y="6501"/>
                  </a:cubicBezTo>
                  <a:lnTo>
                    <a:pt x="5418" y="6489"/>
                  </a:lnTo>
                  <a:cubicBezTo>
                    <a:pt x="5894" y="6132"/>
                    <a:pt x="6311" y="5703"/>
                    <a:pt x="6621" y="5203"/>
                  </a:cubicBezTo>
                  <a:cubicBezTo>
                    <a:pt x="6632" y="5227"/>
                    <a:pt x="6656" y="5239"/>
                    <a:pt x="6656" y="5251"/>
                  </a:cubicBezTo>
                  <a:cubicBezTo>
                    <a:pt x="6775" y="5382"/>
                    <a:pt x="6954" y="5441"/>
                    <a:pt x="7109" y="5441"/>
                  </a:cubicBezTo>
                  <a:cubicBezTo>
                    <a:pt x="7192" y="5441"/>
                    <a:pt x="7263" y="5429"/>
                    <a:pt x="7335" y="5406"/>
                  </a:cubicBezTo>
                  <a:cubicBezTo>
                    <a:pt x="7644" y="5263"/>
                    <a:pt x="7668" y="4929"/>
                    <a:pt x="7668" y="4775"/>
                  </a:cubicBezTo>
                  <a:cubicBezTo>
                    <a:pt x="7668" y="4701"/>
                    <a:pt x="7603" y="4628"/>
                    <a:pt x="7531" y="4628"/>
                  </a:cubicBezTo>
                  <a:cubicBezTo>
                    <a:pt x="7521" y="4628"/>
                    <a:pt x="7511" y="4629"/>
                    <a:pt x="7502" y="4632"/>
                  </a:cubicBezTo>
                  <a:cubicBezTo>
                    <a:pt x="7406" y="4632"/>
                    <a:pt x="7335" y="4703"/>
                    <a:pt x="7347" y="4786"/>
                  </a:cubicBezTo>
                  <a:cubicBezTo>
                    <a:pt x="7347" y="4906"/>
                    <a:pt x="7335" y="5048"/>
                    <a:pt x="7216" y="5108"/>
                  </a:cubicBezTo>
                  <a:cubicBezTo>
                    <a:pt x="7188" y="5117"/>
                    <a:pt x="7158" y="5122"/>
                    <a:pt x="7128" y="5122"/>
                  </a:cubicBezTo>
                  <a:cubicBezTo>
                    <a:pt x="7043" y="5122"/>
                    <a:pt x="6956" y="5086"/>
                    <a:pt x="6894" y="5025"/>
                  </a:cubicBezTo>
                  <a:cubicBezTo>
                    <a:pt x="6835" y="4953"/>
                    <a:pt x="6811" y="4882"/>
                    <a:pt x="6859" y="4786"/>
                  </a:cubicBezTo>
                  <a:cubicBezTo>
                    <a:pt x="7025" y="4465"/>
                    <a:pt x="7335" y="4334"/>
                    <a:pt x="7728" y="4179"/>
                  </a:cubicBezTo>
                  <a:cubicBezTo>
                    <a:pt x="8395" y="3917"/>
                    <a:pt x="9228" y="3572"/>
                    <a:pt x="9228" y="1929"/>
                  </a:cubicBezTo>
                  <a:lnTo>
                    <a:pt x="9228" y="1250"/>
                  </a:lnTo>
                  <a:cubicBezTo>
                    <a:pt x="9216" y="1131"/>
                    <a:pt x="9168" y="1000"/>
                    <a:pt x="9061" y="905"/>
                  </a:cubicBezTo>
                  <a:cubicBezTo>
                    <a:pt x="8978" y="822"/>
                    <a:pt x="8859" y="762"/>
                    <a:pt x="8716" y="762"/>
                  </a:cubicBezTo>
                  <a:cubicBezTo>
                    <a:pt x="8359" y="762"/>
                    <a:pt x="8025" y="941"/>
                    <a:pt x="7811" y="1238"/>
                  </a:cubicBezTo>
                  <a:lnTo>
                    <a:pt x="7680" y="1417"/>
                  </a:lnTo>
                  <a:cubicBezTo>
                    <a:pt x="7609" y="1512"/>
                    <a:pt x="7490" y="1572"/>
                    <a:pt x="7371" y="1572"/>
                  </a:cubicBezTo>
                  <a:lnTo>
                    <a:pt x="7371" y="1036"/>
                  </a:lnTo>
                  <a:lnTo>
                    <a:pt x="7394" y="1036"/>
                  </a:lnTo>
                  <a:cubicBezTo>
                    <a:pt x="7561" y="1036"/>
                    <a:pt x="7704" y="905"/>
                    <a:pt x="7704" y="726"/>
                  </a:cubicBezTo>
                  <a:lnTo>
                    <a:pt x="7704" y="310"/>
                  </a:lnTo>
                  <a:cubicBezTo>
                    <a:pt x="7704" y="143"/>
                    <a:pt x="7573" y="0"/>
                    <a:pt x="7394" y="0"/>
                  </a:cubicBezTo>
                  <a:close/>
                </a:path>
              </a:pathLst>
            </a:custGeom>
            <a:solidFill>
              <a:schemeClr val="dk1"/>
            </a:solidFill>
            <a:ln w="0">
              <a:noFill/>
            </a:ln>
          </p:spPr>
          <p:style>
            <a:lnRef idx="0"/>
            <a:fillRef idx="0"/>
            <a:effectRef idx="0"/>
            <a:fontRef idx="minor"/>
          </p:style>
        </p:sp>
        <p:sp>
          <p:nvSpPr>
            <p:cNvPr id="1287" name="Google Shape;1289;p44"/>
            <p:cNvSpPr/>
            <p:nvPr/>
          </p:nvSpPr>
          <p:spPr>
            <a:xfrm>
              <a:off x="4524120" y="1802520"/>
              <a:ext cx="93600" cy="87480"/>
            </a:xfrm>
            <a:custGeom>
              <a:avLst/>
              <a:gdLst/>
              <a:ahLst/>
              <a:rect l="l" t="t" r="r" b="b"/>
              <a:pathLst>
                <a:path w="2953" h="2764">
                  <a:moveTo>
                    <a:pt x="1477" y="489"/>
                  </a:moveTo>
                  <a:lnTo>
                    <a:pt x="1727" y="989"/>
                  </a:lnTo>
                  <a:cubicBezTo>
                    <a:pt x="1762" y="1049"/>
                    <a:pt x="1822" y="1096"/>
                    <a:pt x="1881" y="1096"/>
                  </a:cubicBezTo>
                  <a:lnTo>
                    <a:pt x="2441" y="1180"/>
                  </a:lnTo>
                  <a:lnTo>
                    <a:pt x="2036" y="1584"/>
                  </a:lnTo>
                  <a:cubicBezTo>
                    <a:pt x="2000" y="1632"/>
                    <a:pt x="1977" y="1692"/>
                    <a:pt x="1977" y="1763"/>
                  </a:cubicBezTo>
                  <a:lnTo>
                    <a:pt x="2072" y="2335"/>
                  </a:lnTo>
                  <a:lnTo>
                    <a:pt x="1560" y="2061"/>
                  </a:lnTo>
                  <a:cubicBezTo>
                    <a:pt x="1536" y="2049"/>
                    <a:pt x="1500" y="2037"/>
                    <a:pt x="1477" y="2037"/>
                  </a:cubicBezTo>
                  <a:cubicBezTo>
                    <a:pt x="1441" y="2037"/>
                    <a:pt x="1417" y="2049"/>
                    <a:pt x="1381" y="2061"/>
                  </a:cubicBezTo>
                  <a:lnTo>
                    <a:pt x="881" y="2335"/>
                  </a:lnTo>
                  <a:lnTo>
                    <a:pt x="965" y="1763"/>
                  </a:lnTo>
                  <a:cubicBezTo>
                    <a:pt x="988" y="1703"/>
                    <a:pt x="953" y="1632"/>
                    <a:pt x="905" y="1584"/>
                  </a:cubicBezTo>
                  <a:lnTo>
                    <a:pt x="512" y="1180"/>
                  </a:lnTo>
                  <a:lnTo>
                    <a:pt x="1072" y="1096"/>
                  </a:lnTo>
                  <a:cubicBezTo>
                    <a:pt x="1131" y="1084"/>
                    <a:pt x="1191" y="1049"/>
                    <a:pt x="1227" y="989"/>
                  </a:cubicBezTo>
                  <a:lnTo>
                    <a:pt x="1477" y="489"/>
                  </a:lnTo>
                  <a:close/>
                  <a:moveTo>
                    <a:pt x="1477" y="1"/>
                  </a:moveTo>
                  <a:cubicBezTo>
                    <a:pt x="1405" y="1"/>
                    <a:pt x="1322" y="49"/>
                    <a:pt x="1298" y="108"/>
                  </a:cubicBezTo>
                  <a:lnTo>
                    <a:pt x="953" y="799"/>
                  </a:lnTo>
                  <a:lnTo>
                    <a:pt x="191" y="906"/>
                  </a:lnTo>
                  <a:cubicBezTo>
                    <a:pt x="119" y="918"/>
                    <a:pt x="60" y="965"/>
                    <a:pt x="36" y="1037"/>
                  </a:cubicBezTo>
                  <a:cubicBezTo>
                    <a:pt x="0" y="1108"/>
                    <a:pt x="36" y="1180"/>
                    <a:pt x="72" y="1227"/>
                  </a:cubicBezTo>
                  <a:lnTo>
                    <a:pt x="631" y="1763"/>
                  </a:lnTo>
                  <a:lnTo>
                    <a:pt x="488" y="2525"/>
                  </a:lnTo>
                  <a:cubicBezTo>
                    <a:pt x="476" y="2596"/>
                    <a:pt x="512" y="2668"/>
                    <a:pt x="572" y="2716"/>
                  </a:cubicBezTo>
                  <a:cubicBezTo>
                    <a:pt x="604" y="2741"/>
                    <a:pt x="639" y="2753"/>
                    <a:pt x="676" y="2753"/>
                  </a:cubicBezTo>
                  <a:cubicBezTo>
                    <a:pt x="708" y="2753"/>
                    <a:pt x="741" y="2744"/>
                    <a:pt x="774" y="2727"/>
                  </a:cubicBezTo>
                  <a:lnTo>
                    <a:pt x="1465" y="2370"/>
                  </a:lnTo>
                  <a:lnTo>
                    <a:pt x="2143" y="2727"/>
                  </a:lnTo>
                  <a:cubicBezTo>
                    <a:pt x="2179" y="2751"/>
                    <a:pt x="2203" y="2763"/>
                    <a:pt x="2239" y="2763"/>
                  </a:cubicBezTo>
                  <a:cubicBezTo>
                    <a:pt x="2274" y="2763"/>
                    <a:pt x="2310" y="2751"/>
                    <a:pt x="2358" y="2716"/>
                  </a:cubicBezTo>
                  <a:cubicBezTo>
                    <a:pt x="2417" y="2668"/>
                    <a:pt x="2441" y="2596"/>
                    <a:pt x="2429" y="2525"/>
                  </a:cubicBezTo>
                  <a:lnTo>
                    <a:pt x="2298" y="1763"/>
                  </a:lnTo>
                  <a:lnTo>
                    <a:pt x="2846" y="1227"/>
                  </a:lnTo>
                  <a:cubicBezTo>
                    <a:pt x="2917" y="1180"/>
                    <a:pt x="2953" y="1108"/>
                    <a:pt x="2917" y="1037"/>
                  </a:cubicBezTo>
                  <a:cubicBezTo>
                    <a:pt x="2893" y="965"/>
                    <a:pt x="2834" y="918"/>
                    <a:pt x="2751" y="906"/>
                  </a:cubicBezTo>
                  <a:lnTo>
                    <a:pt x="2000" y="799"/>
                  </a:lnTo>
                  <a:lnTo>
                    <a:pt x="1655" y="108"/>
                  </a:lnTo>
                  <a:cubicBezTo>
                    <a:pt x="1619" y="37"/>
                    <a:pt x="1548" y="1"/>
                    <a:pt x="1477" y="1"/>
                  </a:cubicBezTo>
                  <a:close/>
                </a:path>
              </a:pathLst>
            </a:custGeom>
            <a:solidFill>
              <a:schemeClr val="dk1"/>
            </a:solidFill>
            <a:ln w="0">
              <a:noFill/>
            </a:ln>
          </p:spPr>
          <p:style>
            <a:lnRef idx="0"/>
            <a:fillRef idx="0"/>
            <a:effectRef idx="0"/>
            <a:fontRef idx="minor"/>
          </p:style>
        </p:sp>
      </p:grpSp>
      <p:grpSp>
        <p:nvGrpSpPr>
          <p:cNvPr id="1288" name="Google Shape;1290;p44"/>
          <p:cNvGrpSpPr/>
          <p:nvPr/>
        </p:nvGrpSpPr>
        <p:grpSpPr>
          <a:xfrm>
            <a:off x="3537000" y="2777040"/>
            <a:ext cx="2069640" cy="1004040"/>
            <a:chOff x="3537000" y="2777040"/>
            <a:chExt cx="2069640" cy="1004040"/>
          </a:xfrm>
        </p:grpSpPr>
        <p:sp>
          <p:nvSpPr>
            <p:cNvPr id="1289" name="Google Shape;1291;p44"/>
            <p:cNvSpPr/>
            <p:nvPr/>
          </p:nvSpPr>
          <p:spPr>
            <a:xfrm>
              <a:off x="3537000" y="2777040"/>
              <a:ext cx="2069640" cy="45684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2200" spc="-1" strike="noStrike">
                  <a:solidFill>
                    <a:srgbClr val="ffffff"/>
                  </a:solidFill>
                  <a:latin typeface="Quantico"/>
                  <a:ea typeface="Quantico"/>
                </a:rPr>
                <a:t>Innovation</a:t>
              </a:r>
              <a:endParaRPr b="0" lang="en-IN" sz="2200" spc="-1" strike="noStrike">
                <a:latin typeface="Arial"/>
              </a:endParaRPr>
            </a:p>
          </p:txBody>
        </p:sp>
        <p:sp>
          <p:nvSpPr>
            <p:cNvPr id="1290" name="Google Shape;1292;p44"/>
            <p:cNvSpPr/>
            <p:nvPr/>
          </p:nvSpPr>
          <p:spPr>
            <a:xfrm>
              <a:off x="3537000" y="3145320"/>
              <a:ext cx="2069640" cy="6357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ffff"/>
                  </a:solidFill>
                  <a:latin typeface="Source Code Pro"/>
                  <a:ea typeface="Source Code Pro"/>
                </a:rPr>
                <a:t>Despite being red, Mars is very cold</a:t>
              </a:r>
              <a:endParaRPr b="0" lang="en-IN" sz="1200" spc="-1" strike="noStrike">
                <a:latin typeface="Arial"/>
              </a:endParaRPr>
            </a:p>
          </p:txBody>
        </p:sp>
      </p:grpSp>
      <p:grpSp>
        <p:nvGrpSpPr>
          <p:cNvPr id="1291" name="Google Shape;1293;p44"/>
          <p:cNvGrpSpPr/>
          <p:nvPr/>
        </p:nvGrpSpPr>
        <p:grpSpPr>
          <a:xfrm>
            <a:off x="6972840" y="4050720"/>
            <a:ext cx="350280" cy="349920"/>
            <a:chOff x="6972840" y="4050720"/>
            <a:chExt cx="350280" cy="349920"/>
          </a:xfrm>
        </p:grpSpPr>
        <p:sp>
          <p:nvSpPr>
            <p:cNvPr id="1292" name="Google Shape;1294;p44"/>
            <p:cNvSpPr/>
            <p:nvPr/>
          </p:nvSpPr>
          <p:spPr>
            <a:xfrm>
              <a:off x="7032960" y="4111200"/>
              <a:ext cx="230040" cy="289440"/>
            </a:xfrm>
            <a:custGeom>
              <a:avLst/>
              <a:gdLst/>
              <a:ahLst/>
              <a:rect l="l" t="t" r="r" b="b"/>
              <a:pathLst>
                <a:path w="7240" h="9104">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dk1"/>
            </a:solidFill>
            <a:ln w="0">
              <a:noFill/>
            </a:ln>
          </p:spPr>
          <p:style>
            <a:lnRef idx="0"/>
            <a:fillRef idx="0"/>
            <a:effectRef idx="0"/>
            <a:fontRef idx="minor"/>
          </p:style>
        </p:sp>
        <p:sp>
          <p:nvSpPr>
            <p:cNvPr id="1293" name="Google Shape;1295;p44"/>
            <p:cNvSpPr/>
            <p:nvPr/>
          </p:nvSpPr>
          <p:spPr>
            <a:xfrm>
              <a:off x="6972840" y="4221360"/>
              <a:ext cx="48600" cy="10440"/>
            </a:xfrm>
            <a:custGeom>
              <a:avLst/>
              <a:gdLst/>
              <a:ahLst/>
              <a:rect l="l" t="t" r="r" b="b"/>
              <a:pathLst>
                <a:path w="1537" h="335">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dk1"/>
            </a:solidFill>
            <a:ln w="0">
              <a:noFill/>
            </a:ln>
          </p:spPr>
          <p:style>
            <a:lnRef idx="0"/>
            <a:fillRef idx="0"/>
            <a:effectRef idx="0"/>
            <a:fontRef idx="minor"/>
          </p:style>
        </p:sp>
        <p:sp>
          <p:nvSpPr>
            <p:cNvPr id="1294" name="Google Shape;1296;p44"/>
            <p:cNvSpPr/>
            <p:nvPr/>
          </p:nvSpPr>
          <p:spPr>
            <a:xfrm>
              <a:off x="7274520" y="4221360"/>
              <a:ext cx="48600" cy="10440"/>
            </a:xfrm>
            <a:custGeom>
              <a:avLst/>
              <a:gdLst/>
              <a:ahLst/>
              <a:rect l="l" t="t" r="r" b="b"/>
              <a:pathLst>
                <a:path w="1537" h="335">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dk1"/>
            </a:solidFill>
            <a:ln w="0">
              <a:noFill/>
            </a:ln>
          </p:spPr>
          <p:style>
            <a:lnRef idx="0"/>
            <a:fillRef idx="0"/>
            <a:effectRef idx="0"/>
            <a:fontRef idx="minor"/>
          </p:style>
        </p:sp>
        <p:sp>
          <p:nvSpPr>
            <p:cNvPr id="1295" name="Google Shape;1297;p44"/>
            <p:cNvSpPr/>
            <p:nvPr/>
          </p:nvSpPr>
          <p:spPr>
            <a:xfrm>
              <a:off x="7143120" y="4050720"/>
              <a:ext cx="9720" cy="48600"/>
            </a:xfrm>
            <a:custGeom>
              <a:avLst/>
              <a:gdLst/>
              <a:ahLst/>
              <a:rect l="l" t="t" r="r" b="b"/>
              <a:pathLst>
                <a:path w="322" h="1537">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dk1"/>
            </a:solidFill>
            <a:ln w="0">
              <a:noFill/>
            </a:ln>
          </p:spPr>
          <p:style>
            <a:lnRef idx="0"/>
            <a:fillRef idx="0"/>
            <a:effectRef idx="0"/>
            <a:fontRef idx="minor"/>
          </p:style>
        </p:sp>
        <p:sp>
          <p:nvSpPr>
            <p:cNvPr id="1296" name="Google Shape;1298;p44"/>
            <p:cNvSpPr/>
            <p:nvPr/>
          </p:nvSpPr>
          <p:spPr>
            <a:xfrm>
              <a:off x="7065360" y="4335480"/>
              <a:ext cx="22320" cy="28800"/>
            </a:xfrm>
            <a:custGeom>
              <a:avLst/>
              <a:gdLst/>
              <a:ahLst/>
              <a:rect l="l" t="t" r="r" b="b"/>
              <a:pathLst>
                <a:path w="715" h="919">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dk1"/>
            </a:solidFill>
            <a:ln w="0">
              <a:noFill/>
            </a:ln>
          </p:spPr>
          <p:style>
            <a:lnRef idx="0"/>
            <a:fillRef idx="0"/>
            <a:effectRef idx="0"/>
            <a:fontRef idx="minor"/>
          </p:style>
        </p:sp>
        <p:sp>
          <p:nvSpPr>
            <p:cNvPr id="1297" name="Google Shape;1299;p44"/>
            <p:cNvSpPr/>
            <p:nvPr/>
          </p:nvSpPr>
          <p:spPr>
            <a:xfrm>
              <a:off x="7208280" y="4088160"/>
              <a:ext cx="22320" cy="28800"/>
            </a:xfrm>
            <a:custGeom>
              <a:avLst/>
              <a:gdLst/>
              <a:ahLst/>
              <a:rect l="l" t="t" r="r" b="b"/>
              <a:pathLst>
                <a:path w="715" h="916">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dk1"/>
            </a:solidFill>
            <a:ln w="0">
              <a:noFill/>
            </a:ln>
          </p:spPr>
          <p:style>
            <a:lnRef idx="0"/>
            <a:fillRef idx="0"/>
            <a:effectRef idx="0"/>
            <a:fontRef idx="minor"/>
          </p:style>
        </p:sp>
        <p:sp>
          <p:nvSpPr>
            <p:cNvPr id="1298" name="Google Shape;1300;p44"/>
            <p:cNvSpPr/>
            <p:nvPr/>
          </p:nvSpPr>
          <p:spPr>
            <a:xfrm>
              <a:off x="7009200" y="4144320"/>
              <a:ext cx="30600" cy="20880"/>
            </a:xfrm>
            <a:custGeom>
              <a:avLst/>
              <a:gdLst/>
              <a:ahLst/>
              <a:rect l="l" t="t" r="r" b="b"/>
              <a:pathLst>
                <a:path w="977" h="666">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dk1"/>
            </a:solidFill>
            <a:ln w="0">
              <a:noFill/>
            </a:ln>
          </p:spPr>
          <p:style>
            <a:lnRef idx="0"/>
            <a:fillRef idx="0"/>
            <a:effectRef idx="0"/>
            <a:fontRef idx="minor"/>
          </p:style>
        </p:sp>
        <p:sp>
          <p:nvSpPr>
            <p:cNvPr id="1299" name="Google Shape;1301;p44"/>
            <p:cNvSpPr/>
            <p:nvPr/>
          </p:nvSpPr>
          <p:spPr>
            <a:xfrm>
              <a:off x="7256520" y="4286880"/>
              <a:ext cx="30240" cy="20880"/>
            </a:xfrm>
            <a:custGeom>
              <a:avLst/>
              <a:gdLst/>
              <a:ahLst/>
              <a:rect l="l" t="t" r="r" b="b"/>
              <a:pathLst>
                <a:path w="965" h="666">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dk1"/>
            </a:solidFill>
            <a:ln w="0">
              <a:noFill/>
            </a:ln>
          </p:spPr>
          <p:style>
            <a:lnRef idx="0"/>
            <a:fillRef idx="0"/>
            <a:effectRef idx="0"/>
            <a:fontRef idx="minor"/>
          </p:style>
        </p:sp>
        <p:sp>
          <p:nvSpPr>
            <p:cNvPr id="1300" name="Google Shape;1302;p44"/>
            <p:cNvSpPr/>
            <p:nvPr/>
          </p:nvSpPr>
          <p:spPr>
            <a:xfrm>
              <a:off x="7208280" y="4335480"/>
              <a:ext cx="22320" cy="28800"/>
            </a:xfrm>
            <a:custGeom>
              <a:avLst/>
              <a:gdLst/>
              <a:ahLst/>
              <a:rect l="l" t="t" r="r" b="b"/>
              <a:pathLst>
                <a:path w="715" h="919">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dk1"/>
            </a:solidFill>
            <a:ln w="0">
              <a:noFill/>
            </a:ln>
          </p:spPr>
          <p:style>
            <a:lnRef idx="0"/>
            <a:fillRef idx="0"/>
            <a:effectRef idx="0"/>
            <a:fontRef idx="minor"/>
          </p:style>
        </p:sp>
        <p:sp>
          <p:nvSpPr>
            <p:cNvPr id="1301" name="Google Shape;1303;p44"/>
            <p:cNvSpPr/>
            <p:nvPr/>
          </p:nvSpPr>
          <p:spPr>
            <a:xfrm>
              <a:off x="7065360" y="4088160"/>
              <a:ext cx="22320" cy="28800"/>
            </a:xfrm>
            <a:custGeom>
              <a:avLst/>
              <a:gdLst/>
              <a:ahLst/>
              <a:rect l="l" t="t" r="r" b="b"/>
              <a:pathLst>
                <a:path w="715" h="916">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dk1"/>
            </a:solidFill>
            <a:ln w="0">
              <a:noFill/>
            </a:ln>
          </p:spPr>
          <p:style>
            <a:lnRef idx="0"/>
            <a:fillRef idx="0"/>
            <a:effectRef idx="0"/>
            <a:fontRef idx="minor"/>
          </p:style>
        </p:sp>
        <p:sp>
          <p:nvSpPr>
            <p:cNvPr id="1302" name="Google Shape;1304;p44"/>
            <p:cNvSpPr/>
            <p:nvPr/>
          </p:nvSpPr>
          <p:spPr>
            <a:xfrm>
              <a:off x="7256520" y="4144320"/>
              <a:ext cx="30240" cy="20880"/>
            </a:xfrm>
            <a:custGeom>
              <a:avLst/>
              <a:gdLst/>
              <a:ahLst/>
              <a:rect l="l" t="t" r="r" b="b"/>
              <a:pathLst>
                <a:path w="965" h="666">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dk1"/>
            </a:solidFill>
            <a:ln w="0">
              <a:noFill/>
            </a:ln>
          </p:spPr>
          <p:style>
            <a:lnRef idx="0"/>
            <a:fillRef idx="0"/>
            <a:effectRef idx="0"/>
            <a:fontRef idx="minor"/>
          </p:style>
        </p:sp>
        <p:sp>
          <p:nvSpPr>
            <p:cNvPr id="1303" name="Google Shape;1305;p44"/>
            <p:cNvSpPr/>
            <p:nvPr/>
          </p:nvSpPr>
          <p:spPr>
            <a:xfrm>
              <a:off x="7009200" y="4286880"/>
              <a:ext cx="30600" cy="20880"/>
            </a:xfrm>
            <a:custGeom>
              <a:avLst/>
              <a:gdLst/>
              <a:ahLst/>
              <a:rect l="l" t="t" r="r" b="b"/>
              <a:pathLst>
                <a:path w="977" h="666">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dk1"/>
            </a:solidFill>
            <a:ln w="0">
              <a:noFill/>
            </a:ln>
          </p:spPr>
          <p:style>
            <a:lnRef idx="0"/>
            <a:fillRef idx="0"/>
            <a:effectRef idx="0"/>
            <a:fontRef idx="minor"/>
          </p:style>
        </p:sp>
        <p:sp>
          <p:nvSpPr>
            <p:cNvPr id="1304" name="Google Shape;1306;p44"/>
            <p:cNvSpPr/>
            <p:nvPr/>
          </p:nvSpPr>
          <p:spPr>
            <a:xfrm>
              <a:off x="7164720" y="4136400"/>
              <a:ext cx="70560" cy="62280"/>
            </a:xfrm>
            <a:custGeom>
              <a:avLst/>
              <a:gdLst/>
              <a:ahLst/>
              <a:rect l="l" t="t" r="r" b="b"/>
              <a:pathLst>
                <a:path w="2228" h="1968">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dk1"/>
            </a:solidFill>
            <a:ln w="0">
              <a:noFill/>
            </a:ln>
          </p:spPr>
          <p:style>
            <a:lnRef idx="0"/>
            <a:fillRef idx="0"/>
            <a:effectRef idx="0"/>
            <a:fontRef idx="minor"/>
          </p:style>
        </p:sp>
      </p:grpSp>
      <p:sp>
        <p:nvSpPr>
          <p:cNvPr id="1305" name="Google Shape;1307;p44"/>
          <p:cNvSpPr/>
          <p:nvPr/>
        </p:nvSpPr>
        <p:spPr>
          <a:xfrm rot="5400000">
            <a:off x="2979000" y="1184040"/>
            <a:ext cx="609840" cy="2575800"/>
          </a:xfrm>
          <a:prstGeom prst="bentConnector3">
            <a:avLst>
              <a:gd name="adj1" fmla="val 49993"/>
            </a:avLst>
          </a:prstGeom>
          <a:noFill/>
          <a:ln w="9525">
            <a:solidFill>
              <a:srgbClr val="ffffff"/>
            </a:solidFill>
            <a:round/>
          </a:ln>
        </p:spPr>
        <p:style>
          <a:lnRef idx="0"/>
          <a:fillRef idx="0"/>
          <a:effectRef idx="0"/>
          <a:fontRef idx="minor"/>
        </p:style>
      </p:sp>
      <p:sp>
        <p:nvSpPr>
          <p:cNvPr id="1306" name="Google Shape;1308;p44"/>
          <p:cNvSpPr/>
          <p:nvPr/>
        </p:nvSpPr>
        <p:spPr>
          <a:xfrm flipH="1" rot="16200000">
            <a:off x="5554440" y="1184040"/>
            <a:ext cx="609840" cy="2575800"/>
          </a:xfrm>
          <a:prstGeom prst="bentConnector3">
            <a:avLst>
              <a:gd name="adj1" fmla="val 49994"/>
            </a:avLst>
          </a:prstGeom>
          <a:noFill/>
          <a:ln w="9525">
            <a:solidFill>
              <a:srgbClr val="ffffff"/>
            </a:solidFill>
            <a:round/>
          </a:ln>
        </p:spPr>
        <p:style>
          <a:lnRef idx="0"/>
          <a:fillRef idx="0"/>
          <a:effectRef idx="0"/>
          <a:fontRef idx="minor"/>
        </p:style>
      </p:sp>
      <p:sp>
        <p:nvSpPr>
          <p:cNvPr id="1307" name="Google Shape;1309;p44"/>
          <p:cNvSpPr/>
          <p:nvPr/>
        </p:nvSpPr>
        <p:spPr>
          <a:xfrm>
            <a:off x="4572000" y="2167200"/>
            <a:ext cx="360" cy="60984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308" name="Google Shape;1310;p44"/>
          <p:cNvSpPr/>
          <p:nvPr/>
        </p:nvSpPr>
        <p:spPr>
          <a:xfrm>
            <a:off x="1995840" y="3781080"/>
            <a:ext cx="360" cy="1951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309" name="Google Shape;1311;p44"/>
          <p:cNvSpPr/>
          <p:nvPr/>
        </p:nvSpPr>
        <p:spPr>
          <a:xfrm>
            <a:off x="4572000" y="3781080"/>
            <a:ext cx="360" cy="1951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1310" name="Google Shape;1312;p44"/>
          <p:cNvSpPr/>
          <p:nvPr/>
        </p:nvSpPr>
        <p:spPr>
          <a:xfrm>
            <a:off x="7148160" y="3781080"/>
            <a:ext cx="360" cy="1951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94ee6b"/>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aphicFrame>
        <p:nvGraphicFramePr>
          <p:cNvPr id="1312" name="Google Shape;1318;p45"/>
          <p:cNvGraphicFramePr/>
          <p:nvPr/>
        </p:nvGraphicFramePr>
        <p:xfrm>
          <a:off x="952560" y="1669320"/>
          <a:ext cx="7238520" cy="1953720"/>
        </p:xfrm>
        <a:graphic>
          <a:graphicData uri="http://schemas.openxmlformats.org/drawingml/2006/table">
            <a:tbl>
              <a:tblPr/>
              <a:tblGrid>
                <a:gridCol w="1033920"/>
                <a:gridCol w="1033920"/>
                <a:gridCol w="1033920"/>
                <a:gridCol w="1033920"/>
                <a:gridCol w="1033920"/>
                <a:gridCol w="1033920"/>
                <a:gridCol w="1035000"/>
              </a:tblGrid>
              <a:tr h="507240">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Mon</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Tue</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Wed</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Thu</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Fri</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Sat</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2200" spc="-1" strike="noStrike">
                          <a:solidFill>
                            <a:srgbClr val="ffffff"/>
                          </a:solidFill>
                          <a:latin typeface="Quantico"/>
                          <a:ea typeface="Quantico"/>
                        </a:rPr>
                        <a:t>Sun</a:t>
                      </a:r>
                      <a:endParaRPr b="0" lang="en-IN" sz="2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361080">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3</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4</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5</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6</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7</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361080">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8</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9</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10</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11</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12</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13</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14</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361080">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15</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16</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17</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18</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19</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20</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21</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361080">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22</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23</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24</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25</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26</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27</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28</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r h="361080">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29</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xBody>
                    <a:bodyPr lIns="91080" rIns="91080" tIns="91080" bIns="91080" anchor="ctr">
                      <a:noAutofit/>
                    </a:bodyPr>
                    <a:p>
                      <a:pPr algn="ctr">
                        <a:lnSpc>
                          <a:spcPct val="100000"/>
                        </a:lnSpc>
                        <a:buNone/>
                        <a:tabLst>
                          <a:tab algn="l" pos="0"/>
                        </a:tabLst>
                      </a:pPr>
                      <a:r>
                        <a:rPr b="0" lang="en" sz="1200" spc="-1" strike="noStrike">
                          <a:solidFill>
                            <a:srgbClr val="ffffff"/>
                          </a:solidFill>
                          <a:latin typeface="Source Code Pro"/>
                          <a:ea typeface="Source Code Pro"/>
                        </a:rPr>
                        <a:t>30</a:t>
                      </a:r>
                      <a:endParaRPr b="0" lang="en-IN" sz="1200" spc="-1" strike="noStrike">
                        <a:latin typeface="Arial"/>
                      </a:endParaRPr>
                    </a:p>
                  </a:txBody>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c>
                  <a:tcPr anchor="ctr" marL="91080" marR="9108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sp>
        <p:nvSpPr>
          <p:cNvPr id="1313" name="Google Shape;1319;p45"/>
          <p:cNvSpPr/>
          <p:nvPr/>
        </p:nvSpPr>
        <p:spPr>
          <a:xfrm>
            <a:off x="958680" y="2180160"/>
            <a:ext cx="1547640" cy="78120"/>
          </a:xfrm>
          <a:prstGeom prst="rect">
            <a:avLst/>
          </a:prstGeom>
          <a:solidFill>
            <a:schemeClr val="lt2"/>
          </a:solidFill>
          <a:ln w="0">
            <a:noFill/>
          </a:ln>
        </p:spPr>
        <p:style>
          <a:lnRef idx="0"/>
          <a:fillRef idx="0"/>
          <a:effectRef idx="0"/>
          <a:fontRef idx="minor"/>
        </p:style>
      </p:sp>
      <p:sp>
        <p:nvSpPr>
          <p:cNvPr id="1314" name="Google Shape;1320;p45"/>
          <p:cNvSpPr/>
          <p:nvPr/>
        </p:nvSpPr>
        <p:spPr>
          <a:xfrm>
            <a:off x="2506680" y="2180160"/>
            <a:ext cx="1547640" cy="78120"/>
          </a:xfrm>
          <a:prstGeom prst="rect">
            <a:avLst/>
          </a:prstGeom>
          <a:solidFill>
            <a:schemeClr val="accent2"/>
          </a:solidFill>
          <a:ln w="0">
            <a:noFill/>
          </a:ln>
        </p:spPr>
        <p:style>
          <a:lnRef idx="0"/>
          <a:fillRef idx="0"/>
          <a:effectRef idx="0"/>
          <a:fontRef idx="minor"/>
        </p:style>
      </p:sp>
      <p:sp>
        <p:nvSpPr>
          <p:cNvPr id="1315" name="Google Shape;1321;p45"/>
          <p:cNvSpPr/>
          <p:nvPr/>
        </p:nvSpPr>
        <p:spPr>
          <a:xfrm>
            <a:off x="958680" y="2553120"/>
            <a:ext cx="6198120" cy="78120"/>
          </a:xfrm>
          <a:prstGeom prst="rect">
            <a:avLst/>
          </a:prstGeom>
          <a:solidFill>
            <a:schemeClr val="accent1"/>
          </a:solidFill>
          <a:ln w="0">
            <a:noFill/>
          </a:ln>
        </p:spPr>
        <p:style>
          <a:lnRef idx="0"/>
          <a:fillRef idx="0"/>
          <a:effectRef idx="0"/>
          <a:fontRef idx="minor"/>
        </p:style>
      </p:sp>
      <p:sp>
        <p:nvSpPr>
          <p:cNvPr id="1316" name="Google Shape;1322;p45"/>
          <p:cNvSpPr/>
          <p:nvPr/>
        </p:nvSpPr>
        <p:spPr>
          <a:xfrm>
            <a:off x="4061160" y="2911680"/>
            <a:ext cx="1547640" cy="78120"/>
          </a:xfrm>
          <a:prstGeom prst="rect">
            <a:avLst/>
          </a:prstGeom>
          <a:solidFill>
            <a:schemeClr val="accent3"/>
          </a:solidFill>
          <a:ln w="0">
            <a:noFill/>
          </a:ln>
        </p:spPr>
        <p:style>
          <a:lnRef idx="0"/>
          <a:fillRef idx="0"/>
          <a:effectRef idx="0"/>
          <a:fontRef idx="minor"/>
        </p:style>
      </p:sp>
      <p:sp>
        <p:nvSpPr>
          <p:cNvPr id="1317" name="Google Shape;1323;p45"/>
          <p:cNvSpPr/>
          <p:nvPr/>
        </p:nvSpPr>
        <p:spPr>
          <a:xfrm>
            <a:off x="5609520" y="2911680"/>
            <a:ext cx="1547640" cy="78120"/>
          </a:xfrm>
          <a:prstGeom prst="rect">
            <a:avLst/>
          </a:prstGeom>
          <a:solidFill>
            <a:schemeClr val="accent2"/>
          </a:solidFill>
          <a:ln w="0">
            <a:noFill/>
          </a:ln>
        </p:spPr>
        <p:style>
          <a:lnRef idx="0"/>
          <a:fillRef idx="0"/>
          <a:effectRef idx="0"/>
          <a:fontRef idx="minor"/>
        </p:style>
      </p:sp>
      <p:sp>
        <p:nvSpPr>
          <p:cNvPr id="1318" name="Google Shape;1324;p45"/>
          <p:cNvSpPr/>
          <p:nvPr/>
        </p:nvSpPr>
        <p:spPr>
          <a:xfrm>
            <a:off x="1986480" y="3283920"/>
            <a:ext cx="3102120" cy="78120"/>
          </a:xfrm>
          <a:prstGeom prst="rect">
            <a:avLst/>
          </a:prstGeom>
          <a:solidFill>
            <a:schemeClr val="lt2"/>
          </a:solidFill>
          <a:ln w="0">
            <a:noFill/>
          </a:ln>
        </p:spPr>
        <p:style>
          <a:lnRef idx="0"/>
          <a:fillRef idx="0"/>
          <a:effectRef idx="0"/>
          <a:fontRef idx="minor"/>
        </p:style>
      </p:sp>
      <p:grpSp>
        <p:nvGrpSpPr>
          <p:cNvPr id="1319" name="Google Shape;1325;p45"/>
          <p:cNvGrpSpPr/>
          <p:nvPr/>
        </p:nvGrpSpPr>
        <p:grpSpPr>
          <a:xfrm>
            <a:off x="1580760" y="4242960"/>
            <a:ext cx="5982120" cy="365400"/>
            <a:chOff x="1580760" y="4242960"/>
            <a:chExt cx="5982120" cy="365400"/>
          </a:xfrm>
        </p:grpSpPr>
        <p:sp>
          <p:nvSpPr>
            <p:cNvPr id="1320" name="Google Shape;1326;p45"/>
            <p:cNvSpPr/>
            <p:nvPr/>
          </p:nvSpPr>
          <p:spPr>
            <a:xfrm flipH="1">
              <a:off x="1580760" y="4242960"/>
              <a:ext cx="120024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ffdb5d"/>
                  </a:solidFill>
                  <a:latin typeface="Quantico"/>
                  <a:ea typeface="Quantico"/>
                </a:rPr>
                <a:t>&lt;/</a:t>
              </a:r>
              <a:r>
                <a:rPr b="0" lang="en" sz="1600" spc="-1" strike="noStrike">
                  <a:solidFill>
                    <a:srgbClr val="ffffff"/>
                  </a:solidFill>
                  <a:latin typeface="Quantico"/>
                  <a:ea typeface="Quantico"/>
                </a:rPr>
                <a:t>Task 1</a:t>
              </a:r>
              <a:endParaRPr b="0" lang="en-IN" sz="1600" spc="-1" strike="noStrike">
                <a:latin typeface="Arial"/>
              </a:endParaRPr>
            </a:p>
          </p:txBody>
        </p:sp>
        <p:sp>
          <p:nvSpPr>
            <p:cNvPr id="1321" name="Google Shape;1327;p45"/>
            <p:cNvSpPr/>
            <p:nvPr/>
          </p:nvSpPr>
          <p:spPr>
            <a:xfrm flipH="1">
              <a:off x="3174840" y="4242960"/>
              <a:ext cx="120024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94ee6b"/>
                  </a:solidFill>
                  <a:latin typeface="Quantico"/>
                  <a:ea typeface="Quantico"/>
                </a:rPr>
                <a:t>&lt;/</a:t>
              </a:r>
              <a:r>
                <a:rPr b="0" lang="en" sz="1600" spc="-1" strike="noStrike">
                  <a:solidFill>
                    <a:srgbClr val="ffffff"/>
                  </a:solidFill>
                  <a:latin typeface="Quantico"/>
                  <a:ea typeface="Quantico"/>
                </a:rPr>
                <a:t>Task 2</a:t>
              </a:r>
              <a:endParaRPr b="0" lang="en-IN" sz="1600" spc="-1" strike="noStrike">
                <a:latin typeface="Arial"/>
              </a:endParaRPr>
            </a:p>
          </p:txBody>
        </p:sp>
        <p:sp>
          <p:nvSpPr>
            <p:cNvPr id="1322" name="Google Shape;1328;p45"/>
            <p:cNvSpPr/>
            <p:nvPr/>
          </p:nvSpPr>
          <p:spPr>
            <a:xfrm flipH="1">
              <a:off x="4768560" y="4242960"/>
              <a:ext cx="120024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e81981"/>
                  </a:solidFill>
                  <a:latin typeface="Quantico"/>
                  <a:ea typeface="Quantico"/>
                </a:rPr>
                <a:t>&lt;/</a:t>
              </a:r>
              <a:r>
                <a:rPr b="0" lang="en" sz="1600" spc="-1" strike="noStrike">
                  <a:solidFill>
                    <a:srgbClr val="ffffff"/>
                  </a:solidFill>
                  <a:latin typeface="Quantico"/>
                  <a:ea typeface="Quantico"/>
                </a:rPr>
                <a:t>Task 3</a:t>
              </a:r>
              <a:endParaRPr b="0" lang="en-IN" sz="1600" spc="-1" strike="noStrike">
                <a:latin typeface="Arial"/>
              </a:endParaRPr>
            </a:p>
          </p:txBody>
        </p:sp>
        <p:sp>
          <p:nvSpPr>
            <p:cNvPr id="1323" name="Google Shape;1329;p45"/>
            <p:cNvSpPr/>
            <p:nvPr/>
          </p:nvSpPr>
          <p:spPr>
            <a:xfrm flipH="1">
              <a:off x="6362640" y="4242960"/>
              <a:ext cx="1200240" cy="36540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600" spc="-1" strike="noStrike">
                  <a:solidFill>
                    <a:srgbClr val="bd64b5"/>
                  </a:solidFill>
                  <a:latin typeface="Quantico"/>
                  <a:ea typeface="Quantico"/>
                </a:rPr>
                <a:t>&lt;/</a:t>
              </a:r>
              <a:r>
                <a:rPr b="0" lang="en" sz="1600" spc="-1" strike="noStrike">
                  <a:solidFill>
                    <a:srgbClr val="ffffff"/>
                  </a:solidFill>
                  <a:latin typeface="Quantico"/>
                  <a:ea typeface="Quantico"/>
                </a:rPr>
                <a:t>Task 4</a:t>
              </a:r>
              <a:endParaRPr b="0" lang="en-IN" sz="1600" spc="-1" strike="noStrike">
                <a:latin typeface="Arial"/>
              </a:endParaRPr>
            </a:p>
          </p:txBody>
        </p:sp>
      </p:gr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4" name="PlaceHolder 1"/>
          <p:cNvSpPr>
            <a:spLocks noGrp="1"/>
          </p:cNvSpPr>
          <p:nvPr>
            <p:ph type="title"/>
          </p:nvPr>
        </p:nvSpPr>
        <p:spPr>
          <a:xfrm>
            <a:off x="720000" y="539640"/>
            <a:ext cx="7703640" cy="57564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a:t>
            </a:r>
            <a:r>
              <a:rPr b="0" lang="en" sz="3300" spc="-1" strike="noStrike">
                <a:solidFill>
                  <a:srgbClr val="ffffff"/>
                </a:solidFill>
                <a:latin typeface="Quantico"/>
                <a:ea typeface="Quantico"/>
              </a:rPr>
              <a:t>New operating system design</a:t>
            </a:r>
            <a:endParaRPr b="0" lang="en-IN" sz="3300" spc="-1" strike="noStrike">
              <a:solidFill>
                <a:srgbClr val="000000"/>
              </a:solidFill>
              <a:latin typeface="Arial"/>
            </a:endParaRPr>
          </a:p>
        </p:txBody>
      </p:sp>
      <p:grpSp>
        <p:nvGrpSpPr>
          <p:cNvPr id="1325" name="Google Shape;1335;p46"/>
          <p:cNvGrpSpPr/>
          <p:nvPr/>
        </p:nvGrpSpPr>
        <p:grpSpPr>
          <a:xfrm>
            <a:off x="720000" y="1933560"/>
            <a:ext cx="1839240" cy="2169360"/>
            <a:chOff x="720000" y="1933560"/>
            <a:chExt cx="1839240" cy="2169360"/>
          </a:xfrm>
        </p:grpSpPr>
        <p:grpSp>
          <p:nvGrpSpPr>
            <p:cNvPr id="1326" name="Google Shape;1336;p46"/>
            <p:cNvGrpSpPr/>
            <p:nvPr/>
          </p:nvGrpSpPr>
          <p:grpSpPr>
            <a:xfrm>
              <a:off x="720000" y="1933560"/>
              <a:ext cx="1839240" cy="1200960"/>
              <a:chOff x="720000" y="1933560"/>
              <a:chExt cx="1839240" cy="1200960"/>
            </a:xfrm>
          </p:grpSpPr>
          <p:sp>
            <p:nvSpPr>
              <p:cNvPr id="1327" name="Google Shape;1337;p46"/>
              <p:cNvSpPr/>
              <p:nvPr/>
            </p:nvSpPr>
            <p:spPr>
              <a:xfrm>
                <a:off x="720000" y="2677680"/>
                <a:ext cx="18392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Venus</a:t>
                </a:r>
                <a:endParaRPr b="0" lang="en-IN" sz="2200" spc="-1" strike="noStrike">
                  <a:latin typeface="Arial"/>
                </a:endParaRPr>
              </a:p>
            </p:txBody>
          </p:sp>
          <p:sp>
            <p:nvSpPr>
              <p:cNvPr id="1328" name="Google Shape;1338;p46"/>
              <p:cNvSpPr/>
              <p:nvPr/>
            </p:nvSpPr>
            <p:spPr>
              <a:xfrm>
                <a:off x="720000" y="1933560"/>
                <a:ext cx="1839240" cy="84312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Venus is the second planet from the Sun</a:t>
                </a:r>
                <a:endParaRPr b="0" lang="en-IN" sz="1200" spc="-1" strike="noStrike">
                  <a:latin typeface="Arial"/>
                </a:endParaRPr>
              </a:p>
            </p:txBody>
          </p:sp>
        </p:grpSp>
        <p:sp>
          <p:nvSpPr>
            <p:cNvPr id="1329" name="Google Shape;1339;p46"/>
            <p:cNvSpPr/>
            <p:nvPr/>
          </p:nvSpPr>
          <p:spPr>
            <a:xfrm>
              <a:off x="1136880" y="3470760"/>
              <a:ext cx="1005840" cy="632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3000" spc="-1" strike="noStrike">
                  <a:solidFill>
                    <a:srgbClr val="ffffff"/>
                  </a:solidFill>
                  <a:latin typeface="Quantico"/>
                  <a:ea typeface="Quantico"/>
                </a:rPr>
                <a:t>{01</a:t>
              </a:r>
              <a:r>
                <a:rPr b="0" lang="en" sz="3000" spc="-1" strike="noStrike">
                  <a:solidFill>
                    <a:srgbClr val="ffdb5d"/>
                  </a:solidFill>
                  <a:latin typeface="Quantico"/>
                  <a:ea typeface="Quantico"/>
                </a:rPr>
                <a:t>}</a:t>
              </a:r>
              <a:endParaRPr b="0" lang="en-IN" sz="3000" spc="-1" strike="noStrike">
                <a:latin typeface="Arial"/>
              </a:endParaRPr>
            </a:p>
          </p:txBody>
        </p:sp>
      </p:grpSp>
      <p:grpSp>
        <p:nvGrpSpPr>
          <p:cNvPr id="1330" name="Google Shape;1340;p46"/>
          <p:cNvGrpSpPr/>
          <p:nvPr/>
        </p:nvGrpSpPr>
        <p:grpSpPr>
          <a:xfrm>
            <a:off x="2674800" y="1933560"/>
            <a:ext cx="1839240" cy="2169360"/>
            <a:chOff x="2674800" y="1933560"/>
            <a:chExt cx="1839240" cy="2169360"/>
          </a:xfrm>
        </p:grpSpPr>
        <p:grpSp>
          <p:nvGrpSpPr>
            <p:cNvPr id="1331" name="Google Shape;1341;p46"/>
            <p:cNvGrpSpPr/>
            <p:nvPr/>
          </p:nvGrpSpPr>
          <p:grpSpPr>
            <a:xfrm>
              <a:off x="2674800" y="1933560"/>
              <a:ext cx="1839240" cy="1200960"/>
              <a:chOff x="2674800" y="1933560"/>
              <a:chExt cx="1839240" cy="1200960"/>
            </a:xfrm>
          </p:grpSpPr>
          <p:sp>
            <p:nvSpPr>
              <p:cNvPr id="1332" name="Google Shape;1342;p46"/>
              <p:cNvSpPr/>
              <p:nvPr/>
            </p:nvSpPr>
            <p:spPr>
              <a:xfrm>
                <a:off x="2674800" y="2677680"/>
                <a:ext cx="18392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Mars</a:t>
                </a:r>
                <a:endParaRPr b="0" lang="en-IN" sz="2200" spc="-1" strike="noStrike">
                  <a:latin typeface="Arial"/>
                </a:endParaRPr>
              </a:p>
            </p:txBody>
          </p:sp>
          <p:sp>
            <p:nvSpPr>
              <p:cNvPr id="1333" name="Google Shape;1343;p46"/>
              <p:cNvSpPr/>
              <p:nvPr/>
            </p:nvSpPr>
            <p:spPr>
              <a:xfrm>
                <a:off x="2674800" y="1933560"/>
                <a:ext cx="1839240" cy="84312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Despite being red, Mars is actually a cold place</a:t>
                </a:r>
                <a:endParaRPr b="0" lang="en-IN" sz="1200" spc="-1" strike="noStrike">
                  <a:latin typeface="Arial"/>
                </a:endParaRPr>
              </a:p>
            </p:txBody>
          </p:sp>
        </p:grpSp>
        <p:sp>
          <p:nvSpPr>
            <p:cNvPr id="1334" name="Google Shape;1344;p46"/>
            <p:cNvSpPr/>
            <p:nvPr/>
          </p:nvSpPr>
          <p:spPr>
            <a:xfrm>
              <a:off x="3091320" y="3470760"/>
              <a:ext cx="1005840" cy="632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3000" spc="-1" strike="noStrike">
                  <a:solidFill>
                    <a:srgbClr val="ffffff"/>
                  </a:solidFill>
                  <a:latin typeface="Quantico"/>
                  <a:ea typeface="Quantico"/>
                </a:rPr>
                <a:t>{02</a:t>
              </a:r>
              <a:r>
                <a:rPr b="0" lang="en" sz="3000" spc="-1" strike="noStrike">
                  <a:solidFill>
                    <a:srgbClr val="94ee6b"/>
                  </a:solidFill>
                  <a:latin typeface="Quantico"/>
                  <a:ea typeface="Quantico"/>
                </a:rPr>
                <a:t>}</a:t>
              </a:r>
              <a:endParaRPr b="0" lang="en-IN" sz="3000" spc="-1" strike="noStrike">
                <a:latin typeface="Arial"/>
              </a:endParaRPr>
            </a:p>
          </p:txBody>
        </p:sp>
      </p:grpSp>
      <p:grpSp>
        <p:nvGrpSpPr>
          <p:cNvPr id="1335" name="Google Shape;1345;p46"/>
          <p:cNvGrpSpPr/>
          <p:nvPr/>
        </p:nvGrpSpPr>
        <p:grpSpPr>
          <a:xfrm>
            <a:off x="4629600" y="1933560"/>
            <a:ext cx="1839240" cy="2169360"/>
            <a:chOff x="4629600" y="1933560"/>
            <a:chExt cx="1839240" cy="2169360"/>
          </a:xfrm>
        </p:grpSpPr>
        <p:grpSp>
          <p:nvGrpSpPr>
            <p:cNvPr id="1336" name="Google Shape;1346;p46"/>
            <p:cNvGrpSpPr/>
            <p:nvPr/>
          </p:nvGrpSpPr>
          <p:grpSpPr>
            <a:xfrm>
              <a:off x="4629600" y="1933560"/>
              <a:ext cx="1839240" cy="1200960"/>
              <a:chOff x="4629600" y="1933560"/>
              <a:chExt cx="1839240" cy="1200960"/>
            </a:xfrm>
          </p:grpSpPr>
          <p:sp>
            <p:nvSpPr>
              <p:cNvPr id="1337" name="Google Shape;1347;p46"/>
              <p:cNvSpPr/>
              <p:nvPr/>
            </p:nvSpPr>
            <p:spPr>
              <a:xfrm>
                <a:off x="4629600" y="2677680"/>
                <a:ext cx="18392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Earth</a:t>
                </a:r>
                <a:endParaRPr b="0" lang="en-IN" sz="2200" spc="-1" strike="noStrike">
                  <a:latin typeface="Arial"/>
                </a:endParaRPr>
              </a:p>
            </p:txBody>
          </p:sp>
          <p:sp>
            <p:nvSpPr>
              <p:cNvPr id="1338" name="Google Shape;1348;p46"/>
              <p:cNvSpPr/>
              <p:nvPr/>
            </p:nvSpPr>
            <p:spPr>
              <a:xfrm>
                <a:off x="4629600" y="1933560"/>
                <a:ext cx="1839240" cy="84312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Earth is the planet on which we all live</a:t>
                </a:r>
                <a:endParaRPr b="0" lang="en-IN" sz="1200" spc="-1" strike="noStrike">
                  <a:latin typeface="Arial"/>
                </a:endParaRPr>
              </a:p>
            </p:txBody>
          </p:sp>
        </p:grpSp>
        <p:sp>
          <p:nvSpPr>
            <p:cNvPr id="1339" name="Google Shape;1349;p46"/>
            <p:cNvSpPr/>
            <p:nvPr/>
          </p:nvSpPr>
          <p:spPr>
            <a:xfrm>
              <a:off x="5046120" y="3470760"/>
              <a:ext cx="1005840" cy="632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3000" spc="-1" strike="noStrike">
                  <a:solidFill>
                    <a:srgbClr val="ffffff"/>
                  </a:solidFill>
                  <a:latin typeface="Quantico"/>
                  <a:ea typeface="Quantico"/>
                </a:rPr>
                <a:t>{03</a:t>
              </a:r>
              <a:r>
                <a:rPr b="0" lang="en" sz="3000" spc="-1" strike="noStrike">
                  <a:solidFill>
                    <a:srgbClr val="e81981"/>
                  </a:solidFill>
                  <a:latin typeface="Quantico"/>
                  <a:ea typeface="Quantico"/>
                </a:rPr>
                <a:t>}</a:t>
              </a:r>
              <a:endParaRPr b="0" lang="en-IN" sz="3000" spc="-1" strike="noStrike">
                <a:latin typeface="Arial"/>
              </a:endParaRPr>
            </a:p>
          </p:txBody>
        </p:sp>
      </p:grpSp>
      <p:grpSp>
        <p:nvGrpSpPr>
          <p:cNvPr id="1340" name="Google Shape;1350;p46"/>
          <p:cNvGrpSpPr/>
          <p:nvPr/>
        </p:nvGrpSpPr>
        <p:grpSpPr>
          <a:xfrm>
            <a:off x="6584400" y="1933560"/>
            <a:ext cx="1839240" cy="2169360"/>
            <a:chOff x="6584400" y="1933560"/>
            <a:chExt cx="1839240" cy="2169360"/>
          </a:xfrm>
        </p:grpSpPr>
        <p:grpSp>
          <p:nvGrpSpPr>
            <p:cNvPr id="1341" name="Google Shape;1351;p46"/>
            <p:cNvGrpSpPr/>
            <p:nvPr/>
          </p:nvGrpSpPr>
          <p:grpSpPr>
            <a:xfrm>
              <a:off x="6584400" y="1933560"/>
              <a:ext cx="1839240" cy="1200960"/>
              <a:chOff x="6584400" y="1933560"/>
              <a:chExt cx="1839240" cy="1200960"/>
            </a:xfrm>
          </p:grpSpPr>
          <p:sp>
            <p:nvSpPr>
              <p:cNvPr id="1342" name="Google Shape;1352;p46"/>
              <p:cNvSpPr/>
              <p:nvPr/>
            </p:nvSpPr>
            <p:spPr>
              <a:xfrm>
                <a:off x="6584400" y="2677680"/>
                <a:ext cx="1839240" cy="4568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200" spc="-1" strike="noStrike">
                    <a:solidFill>
                      <a:srgbClr val="ffffff"/>
                    </a:solidFill>
                    <a:latin typeface="Quantico"/>
                    <a:ea typeface="Quantico"/>
                  </a:rPr>
                  <a:t>Jupiter</a:t>
                </a:r>
                <a:endParaRPr b="0" lang="en-IN" sz="2200" spc="-1" strike="noStrike">
                  <a:latin typeface="Arial"/>
                </a:endParaRPr>
              </a:p>
            </p:txBody>
          </p:sp>
          <p:sp>
            <p:nvSpPr>
              <p:cNvPr id="1343" name="Google Shape;1353;p46"/>
              <p:cNvSpPr/>
              <p:nvPr/>
            </p:nvSpPr>
            <p:spPr>
              <a:xfrm>
                <a:off x="6584400" y="1933560"/>
                <a:ext cx="1839240" cy="84312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200" spc="-1" strike="noStrike">
                    <a:solidFill>
                      <a:srgbClr val="ffffff"/>
                    </a:solidFill>
                    <a:latin typeface="Source Code Pro"/>
                    <a:ea typeface="Source Code Pro"/>
                  </a:rPr>
                  <a:t>Jupiter is the biggest planet in the Solar System</a:t>
                </a:r>
                <a:endParaRPr b="0" lang="en-IN" sz="1200" spc="-1" strike="noStrike">
                  <a:latin typeface="Arial"/>
                </a:endParaRPr>
              </a:p>
            </p:txBody>
          </p:sp>
        </p:grpSp>
        <p:sp>
          <p:nvSpPr>
            <p:cNvPr id="1344" name="Google Shape;1354;p46"/>
            <p:cNvSpPr/>
            <p:nvPr/>
          </p:nvSpPr>
          <p:spPr>
            <a:xfrm>
              <a:off x="7000920" y="3470760"/>
              <a:ext cx="1005840" cy="632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3000" spc="-1" strike="noStrike">
                  <a:solidFill>
                    <a:srgbClr val="ffffff"/>
                  </a:solidFill>
                  <a:latin typeface="Quantico"/>
                  <a:ea typeface="Quantico"/>
                </a:rPr>
                <a:t>{04</a:t>
              </a:r>
              <a:r>
                <a:rPr b="0" lang="en" sz="3000" spc="-1" strike="noStrike">
                  <a:solidFill>
                    <a:srgbClr val="bd64b5"/>
                  </a:solidFill>
                  <a:latin typeface="Quantico"/>
                  <a:ea typeface="Quantico"/>
                </a:rPr>
                <a:t>}</a:t>
              </a:r>
              <a:endParaRPr b="0" lang="en-IN" sz="3000" spc="-1" strike="noStrike">
                <a:latin typeface="Arial"/>
              </a:endParaRPr>
            </a:p>
          </p:txBody>
        </p:sp>
      </p:grpSp>
      <p:sp>
        <p:nvSpPr>
          <p:cNvPr id="1345" name="Google Shape;1355;p46"/>
          <p:cNvSpPr/>
          <p:nvPr/>
        </p:nvSpPr>
        <p:spPr>
          <a:xfrm flipH="1" rot="16200000">
            <a:off x="2616480" y="3126240"/>
            <a:ext cx="360" cy="1954440"/>
          </a:xfrm>
          <a:prstGeom prst="bentConnector3">
            <a:avLst>
              <a:gd name="adj1" fmla="val 39687500"/>
            </a:avLst>
          </a:prstGeom>
          <a:noFill/>
          <a:ln w="9525">
            <a:solidFill>
              <a:srgbClr val="ffffff"/>
            </a:solidFill>
            <a:prstDash val="dash"/>
            <a:round/>
          </a:ln>
        </p:spPr>
        <p:style>
          <a:lnRef idx="0"/>
          <a:fillRef idx="0"/>
          <a:effectRef idx="0"/>
          <a:fontRef idx="minor"/>
        </p:style>
      </p:sp>
      <p:sp>
        <p:nvSpPr>
          <p:cNvPr id="1346" name="Google Shape;1356;p46"/>
          <p:cNvSpPr/>
          <p:nvPr/>
        </p:nvSpPr>
        <p:spPr>
          <a:xfrm flipH="1" rot="16200000">
            <a:off x="4571280" y="3126240"/>
            <a:ext cx="360" cy="1954440"/>
          </a:xfrm>
          <a:prstGeom prst="bentConnector3">
            <a:avLst>
              <a:gd name="adj1" fmla="val 39687500"/>
            </a:avLst>
          </a:prstGeom>
          <a:noFill/>
          <a:ln w="9525">
            <a:solidFill>
              <a:srgbClr val="ffffff"/>
            </a:solidFill>
            <a:prstDash val="dash"/>
            <a:round/>
          </a:ln>
        </p:spPr>
        <p:style>
          <a:lnRef idx="0"/>
          <a:fillRef idx="0"/>
          <a:effectRef idx="0"/>
          <a:fontRef idx="minor"/>
        </p:style>
      </p:sp>
      <p:sp>
        <p:nvSpPr>
          <p:cNvPr id="1347" name="Google Shape;1357;p46"/>
          <p:cNvSpPr/>
          <p:nvPr/>
        </p:nvSpPr>
        <p:spPr>
          <a:xfrm flipH="1" rot="16200000">
            <a:off x="6526080" y="3126240"/>
            <a:ext cx="360" cy="1954440"/>
          </a:xfrm>
          <a:prstGeom prst="bentConnector3">
            <a:avLst>
              <a:gd name="adj1" fmla="val 39687500"/>
            </a:avLst>
          </a:prstGeom>
          <a:noFill/>
          <a:ln w="9525">
            <a:solidFill>
              <a:srgbClr val="ffffff"/>
            </a:solidFill>
            <a:prstDash val="dash"/>
            <a:round/>
          </a:ln>
        </p:spPr>
        <p:style>
          <a:lnRef idx="0"/>
          <a:fillRef idx="0"/>
          <a:effectRef idx="0"/>
          <a:fontRef idx="minor"/>
        </p:style>
      </p:sp>
      <p:sp>
        <p:nvSpPr>
          <p:cNvPr id="1348" name="Google Shape;1358;p46"/>
          <p:cNvSpPr/>
          <p:nvPr/>
        </p:nvSpPr>
        <p:spPr>
          <a:xfrm>
            <a:off x="1639800" y="3134880"/>
            <a:ext cx="360" cy="335520"/>
          </a:xfrm>
          <a:custGeom>
            <a:avLst/>
            <a:gdLst/>
            <a:ahLst/>
            <a:rect l="l" t="t" r="r" b="b"/>
            <a:pathLst>
              <a:path w="21600" h="21600">
                <a:moveTo>
                  <a:pt x="0" y="0"/>
                </a:moveTo>
                <a:lnTo>
                  <a:pt x="21600" y="21600"/>
                </a:lnTo>
              </a:path>
            </a:pathLst>
          </a:custGeom>
          <a:noFill/>
          <a:ln w="9525">
            <a:solidFill>
              <a:srgbClr val="ffffff"/>
            </a:solidFill>
            <a:round/>
            <a:tailEnd len="med" type="triangle" w="med"/>
          </a:ln>
        </p:spPr>
        <p:style>
          <a:lnRef idx="0"/>
          <a:fillRef idx="0"/>
          <a:effectRef idx="0"/>
          <a:fontRef idx="minor"/>
        </p:style>
      </p:sp>
      <p:sp>
        <p:nvSpPr>
          <p:cNvPr id="1349" name="Google Shape;1359;p46"/>
          <p:cNvSpPr/>
          <p:nvPr/>
        </p:nvSpPr>
        <p:spPr>
          <a:xfrm>
            <a:off x="3594600" y="3134880"/>
            <a:ext cx="360" cy="335520"/>
          </a:xfrm>
          <a:custGeom>
            <a:avLst/>
            <a:gdLst/>
            <a:ahLst/>
            <a:rect l="l" t="t" r="r" b="b"/>
            <a:pathLst>
              <a:path w="21600" h="21600">
                <a:moveTo>
                  <a:pt x="0" y="0"/>
                </a:moveTo>
                <a:lnTo>
                  <a:pt x="21600" y="21600"/>
                </a:lnTo>
              </a:path>
            </a:pathLst>
          </a:custGeom>
          <a:noFill/>
          <a:ln w="9525">
            <a:solidFill>
              <a:srgbClr val="ffffff"/>
            </a:solidFill>
            <a:round/>
            <a:tailEnd len="med" type="triangle" w="med"/>
          </a:ln>
        </p:spPr>
        <p:style>
          <a:lnRef idx="0"/>
          <a:fillRef idx="0"/>
          <a:effectRef idx="0"/>
          <a:fontRef idx="minor"/>
        </p:style>
      </p:sp>
      <p:sp>
        <p:nvSpPr>
          <p:cNvPr id="1350" name="Google Shape;1360;p46"/>
          <p:cNvSpPr/>
          <p:nvPr/>
        </p:nvSpPr>
        <p:spPr>
          <a:xfrm>
            <a:off x="5549400" y="3134880"/>
            <a:ext cx="360" cy="335520"/>
          </a:xfrm>
          <a:custGeom>
            <a:avLst/>
            <a:gdLst/>
            <a:ahLst/>
            <a:rect l="l" t="t" r="r" b="b"/>
            <a:pathLst>
              <a:path w="21600" h="21600">
                <a:moveTo>
                  <a:pt x="0" y="0"/>
                </a:moveTo>
                <a:lnTo>
                  <a:pt x="21600" y="21600"/>
                </a:lnTo>
              </a:path>
            </a:pathLst>
          </a:custGeom>
          <a:noFill/>
          <a:ln w="9525">
            <a:solidFill>
              <a:srgbClr val="ffffff"/>
            </a:solidFill>
            <a:round/>
            <a:tailEnd len="med" type="triangle" w="med"/>
          </a:ln>
        </p:spPr>
        <p:style>
          <a:lnRef idx="0"/>
          <a:fillRef idx="0"/>
          <a:effectRef idx="0"/>
          <a:fontRef idx="minor"/>
        </p:style>
      </p:sp>
      <p:sp>
        <p:nvSpPr>
          <p:cNvPr id="1351" name="Google Shape;1361;p46"/>
          <p:cNvSpPr/>
          <p:nvPr/>
        </p:nvSpPr>
        <p:spPr>
          <a:xfrm>
            <a:off x="7504200" y="3134880"/>
            <a:ext cx="360" cy="335520"/>
          </a:xfrm>
          <a:custGeom>
            <a:avLst/>
            <a:gdLst/>
            <a:ahLst/>
            <a:rect l="l" t="t" r="r" b="b"/>
            <a:pathLst>
              <a:path w="21600" h="21600">
                <a:moveTo>
                  <a:pt x="0" y="0"/>
                </a:moveTo>
                <a:lnTo>
                  <a:pt x="21600" y="21600"/>
                </a:lnTo>
              </a:path>
            </a:pathLst>
          </a:custGeom>
          <a:noFill/>
          <a:ln w="9525">
            <a:solidFill>
              <a:srgbClr val="ffffff"/>
            </a:solidFill>
            <a:round/>
            <a:tailEnd len="med" type="triangle" w="med"/>
          </a:ln>
        </p:spPr>
        <p:style>
          <a:lnRef idx="0"/>
          <a:fillRef idx="0"/>
          <a:effectRef idx="0"/>
          <a:fontRef idx="minor"/>
        </p:style>
      </p:sp>
      <p:grpSp>
        <p:nvGrpSpPr>
          <p:cNvPr id="1352" name="Google Shape;1362;p46"/>
          <p:cNvGrpSpPr/>
          <p:nvPr/>
        </p:nvGrpSpPr>
        <p:grpSpPr>
          <a:xfrm>
            <a:off x="1452240" y="1558440"/>
            <a:ext cx="374760" cy="374760"/>
            <a:chOff x="1452240" y="1558440"/>
            <a:chExt cx="374760" cy="374760"/>
          </a:xfrm>
        </p:grpSpPr>
        <p:sp>
          <p:nvSpPr>
            <p:cNvPr id="1353" name="Google Shape;1363;p46"/>
            <p:cNvSpPr/>
            <p:nvPr/>
          </p:nvSpPr>
          <p:spPr>
            <a:xfrm>
              <a:off x="1764000" y="1663200"/>
              <a:ext cx="33840" cy="57240"/>
            </a:xfrm>
            <a:custGeom>
              <a:avLst/>
              <a:gdLst/>
              <a:ahLst/>
              <a:rect l="l" t="t" r="r" b="b"/>
              <a:pathLst>
                <a:path w="1497" h="2512">
                  <a:moveTo>
                    <a:pt x="749" y="482"/>
                  </a:moveTo>
                  <a:cubicBezTo>
                    <a:pt x="896" y="482"/>
                    <a:pt x="1017" y="602"/>
                    <a:pt x="1017" y="750"/>
                  </a:cubicBezTo>
                  <a:lnTo>
                    <a:pt x="1017" y="1765"/>
                  </a:lnTo>
                  <a:cubicBezTo>
                    <a:pt x="1017" y="1912"/>
                    <a:pt x="896" y="2032"/>
                    <a:pt x="749" y="2032"/>
                  </a:cubicBezTo>
                  <a:cubicBezTo>
                    <a:pt x="602" y="2032"/>
                    <a:pt x="481" y="1912"/>
                    <a:pt x="481" y="1765"/>
                  </a:cubicBezTo>
                  <a:lnTo>
                    <a:pt x="481" y="750"/>
                  </a:lnTo>
                  <a:cubicBezTo>
                    <a:pt x="481" y="602"/>
                    <a:pt x="602" y="482"/>
                    <a:pt x="749" y="482"/>
                  </a:cubicBezTo>
                  <a:close/>
                  <a:moveTo>
                    <a:pt x="749" y="1"/>
                  </a:moveTo>
                  <a:cubicBezTo>
                    <a:pt x="337" y="1"/>
                    <a:pt x="1" y="336"/>
                    <a:pt x="1" y="749"/>
                  </a:cubicBezTo>
                  <a:lnTo>
                    <a:pt x="1" y="1764"/>
                  </a:lnTo>
                  <a:cubicBezTo>
                    <a:pt x="1" y="2176"/>
                    <a:pt x="337" y="2512"/>
                    <a:pt x="749" y="2512"/>
                  </a:cubicBezTo>
                  <a:cubicBezTo>
                    <a:pt x="1162" y="2512"/>
                    <a:pt x="1497" y="2176"/>
                    <a:pt x="1497" y="1764"/>
                  </a:cubicBezTo>
                  <a:lnTo>
                    <a:pt x="1497" y="749"/>
                  </a:lnTo>
                  <a:cubicBezTo>
                    <a:pt x="1497" y="336"/>
                    <a:pt x="1162" y="1"/>
                    <a:pt x="749" y="1"/>
                  </a:cubicBezTo>
                  <a:close/>
                </a:path>
              </a:pathLst>
            </a:custGeom>
            <a:solidFill>
              <a:schemeClr val="dk1"/>
            </a:solidFill>
            <a:ln w="0">
              <a:noFill/>
            </a:ln>
          </p:spPr>
          <p:style>
            <a:lnRef idx="0"/>
            <a:fillRef idx="0"/>
            <a:effectRef idx="0"/>
            <a:fontRef idx="minor"/>
          </p:style>
        </p:sp>
        <p:sp>
          <p:nvSpPr>
            <p:cNvPr id="1354" name="Google Shape;1364;p46"/>
            <p:cNvSpPr/>
            <p:nvPr/>
          </p:nvSpPr>
          <p:spPr>
            <a:xfrm>
              <a:off x="1722600" y="1663200"/>
              <a:ext cx="33840" cy="57240"/>
            </a:xfrm>
            <a:custGeom>
              <a:avLst/>
              <a:gdLst/>
              <a:ahLst/>
              <a:rect l="l" t="t" r="r" b="b"/>
              <a:pathLst>
                <a:path w="1497" h="2512">
                  <a:moveTo>
                    <a:pt x="753" y="481"/>
                  </a:moveTo>
                  <a:cubicBezTo>
                    <a:pt x="899" y="481"/>
                    <a:pt x="1017" y="601"/>
                    <a:pt x="1017" y="749"/>
                  </a:cubicBezTo>
                  <a:lnTo>
                    <a:pt x="1017" y="1764"/>
                  </a:lnTo>
                  <a:cubicBezTo>
                    <a:pt x="1017" y="1911"/>
                    <a:pt x="897" y="2031"/>
                    <a:pt x="749" y="2031"/>
                  </a:cubicBezTo>
                  <a:cubicBezTo>
                    <a:pt x="602" y="2031"/>
                    <a:pt x="482" y="1911"/>
                    <a:pt x="482" y="1764"/>
                  </a:cubicBezTo>
                  <a:lnTo>
                    <a:pt x="482" y="749"/>
                  </a:lnTo>
                  <a:cubicBezTo>
                    <a:pt x="482" y="601"/>
                    <a:pt x="602" y="481"/>
                    <a:pt x="749" y="481"/>
                  </a:cubicBezTo>
                  <a:cubicBezTo>
                    <a:pt x="751" y="481"/>
                    <a:pt x="752" y="481"/>
                    <a:pt x="753" y="481"/>
                  </a:cubicBezTo>
                  <a:close/>
                  <a:moveTo>
                    <a:pt x="747" y="1"/>
                  </a:moveTo>
                  <a:cubicBezTo>
                    <a:pt x="336" y="1"/>
                    <a:pt x="1" y="336"/>
                    <a:pt x="1" y="749"/>
                  </a:cubicBezTo>
                  <a:lnTo>
                    <a:pt x="1" y="1764"/>
                  </a:lnTo>
                  <a:cubicBezTo>
                    <a:pt x="1" y="2177"/>
                    <a:pt x="336" y="2512"/>
                    <a:pt x="748" y="2512"/>
                  </a:cubicBezTo>
                  <a:cubicBezTo>
                    <a:pt x="1160" y="2512"/>
                    <a:pt x="1496" y="2177"/>
                    <a:pt x="1496" y="1764"/>
                  </a:cubicBezTo>
                  <a:lnTo>
                    <a:pt x="1496" y="749"/>
                  </a:lnTo>
                  <a:cubicBezTo>
                    <a:pt x="1496" y="336"/>
                    <a:pt x="1160" y="1"/>
                    <a:pt x="748" y="1"/>
                  </a:cubicBezTo>
                  <a:cubicBezTo>
                    <a:pt x="748" y="1"/>
                    <a:pt x="747" y="1"/>
                    <a:pt x="747" y="1"/>
                  </a:cubicBezTo>
                  <a:close/>
                </a:path>
              </a:pathLst>
            </a:custGeom>
            <a:solidFill>
              <a:schemeClr val="dk1"/>
            </a:solidFill>
            <a:ln w="0">
              <a:noFill/>
            </a:ln>
          </p:spPr>
          <p:style>
            <a:lnRef idx="0"/>
            <a:fillRef idx="0"/>
            <a:effectRef idx="0"/>
            <a:fontRef idx="minor"/>
          </p:style>
        </p:sp>
        <p:sp>
          <p:nvSpPr>
            <p:cNvPr id="1355" name="Google Shape;1365;p46"/>
            <p:cNvSpPr/>
            <p:nvPr/>
          </p:nvSpPr>
          <p:spPr>
            <a:xfrm>
              <a:off x="1575360" y="1674720"/>
              <a:ext cx="124560" cy="33840"/>
            </a:xfrm>
            <a:custGeom>
              <a:avLst/>
              <a:gdLst/>
              <a:ahLst/>
              <a:rect l="l" t="t" r="r" b="b"/>
              <a:pathLst>
                <a:path w="5459" h="1496">
                  <a:moveTo>
                    <a:pt x="4711" y="480"/>
                  </a:moveTo>
                  <a:cubicBezTo>
                    <a:pt x="4857" y="480"/>
                    <a:pt x="4978" y="600"/>
                    <a:pt x="4978" y="748"/>
                  </a:cubicBezTo>
                  <a:cubicBezTo>
                    <a:pt x="4978" y="895"/>
                    <a:pt x="4857" y="1015"/>
                    <a:pt x="4711" y="1015"/>
                  </a:cubicBezTo>
                  <a:lnTo>
                    <a:pt x="749" y="1015"/>
                  </a:lnTo>
                  <a:cubicBezTo>
                    <a:pt x="601" y="1015"/>
                    <a:pt x="481" y="895"/>
                    <a:pt x="481" y="748"/>
                  </a:cubicBezTo>
                  <a:cubicBezTo>
                    <a:pt x="481" y="600"/>
                    <a:pt x="601" y="480"/>
                    <a:pt x="749" y="480"/>
                  </a:cubicBezTo>
                  <a:close/>
                  <a:moveTo>
                    <a:pt x="749" y="0"/>
                  </a:moveTo>
                  <a:cubicBezTo>
                    <a:pt x="337" y="0"/>
                    <a:pt x="1" y="335"/>
                    <a:pt x="1" y="748"/>
                  </a:cubicBezTo>
                  <a:cubicBezTo>
                    <a:pt x="1" y="1160"/>
                    <a:pt x="336" y="1496"/>
                    <a:pt x="749" y="1496"/>
                  </a:cubicBezTo>
                  <a:lnTo>
                    <a:pt x="4711" y="1496"/>
                  </a:lnTo>
                  <a:cubicBezTo>
                    <a:pt x="5123" y="1496"/>
                    <a:pt x="5459" y="1160"/>
                    <a:pt x="5459" y="748"/>
                  </a:cubicBezTo>
                  <a:cubicBezTo>
                    <a:pt x="5459" y="335"/>
                    <a:pt x="5123" y="0"/>
                    <a:pt x="4711" y="0"/>
                  </a:cubicBezTo>
                  <a:close/>
                </a:path>
              </a:pathLst>
            </a:custGeom>
            <a:solidFill>
              <a:schemeClr val="dk1"/>
            </a:solidFill>
            <a:ln w="0">
              <a:noFill/>
            </a:ln>
          </p:spPr>
          <p:style>
            <a:lnRef idx="0"/>
            <a:fillRef idx="0"/>
            <a:effectRef idx="0"/>
            <a:fontRef idx="minor"/>
          </p:style>
        </p:sp>
        <p:sp>
          <p:nvSpPr>
            <p:cNvPr id="1356" name="Google Shape;1366;p46"/>
            <p:cNvSpPr/>
            <p:nvPr/>
          </p:nvSpPr>
          <p:spPr>
            <a:xfrm>
              <a:off x="1764000" y="1748520"/>
              <a:ext cx="33840" cy="57240"/>
            </a:xfrm>
            <a:custGeom>
              <a:avLst/>
              <a:gdLst/>
              <a:ahLst/>
              <a:rect l="l" t="t" r="r" b="b"/>
              <a:pathLst>
                <a:path w="1497" h="2513">
                  <a:moveTo>
                    <a:pt x="749" y="481"/>
                  </a:moveTo>
                  <a:cubicBezTo>
                    <a:pt x="896" y="481"/>
                    <a:pt x="1017" y="602"/>
                    <a:pt x="1017" y="749"/>
                  </a:cubicBezTo>
                  <a:lnTo>
                    <a:pt x="1017" y="1765"/>
                  </a:lnTo>
                  <a:cubicBezTo>
                    <a:pt x="1017" y="1911"/>
                    <a:pt x="896" y="2032"/>
                    <a:pt x="749" y="2032"/>
                  </a:cubicBezTo>
                  <a:cubicBezTo>
                    <a:pt x="602" y="2032"/>
                    <a:pt x="481" y="1911"/>
                    <a:pt x="481" y="1765"/>
                  </a:cubicBezTo>
                  <a:lnTo>
                    <a:pt x="481" y="749"/>
                  </a:lnTo>
                  <a:cubicBezTo>
                    <a:pt x="481" y="602"/>
                    <a:pt x="602" y="481"/>
                    <a:pt x="749" y="481"/>
                  </a:cubicBezTo>
                  <a:close/>
                  <a:moveTo>
                    <a:pt x="749" y="1"/>
                  </a:moveTo>
                  <a:cubicBezTo>
                    <a:pt x="337" y="1"/>
                    <a:pt x="1" y="337"/>
                    <a:pt x="1" y="749"/>
                  </a:cubicBezTo>
                  <a:lnTo>
                    <a:pt x="1" y="1765"/>
                  </a:lnTo>
                  <a:cubicBezTo>
                    <a:pt x="1" y="2177"/>
                    <a:pt x="337" y="2513"/>
                    <a:pt x="749" y="2513"/>
                  </a:cubicBezTo>
                  <a:cubicBezTo>
                    <a:pt x="1162" y="2513"/>
                    <a:pt x="1497" y="2177"/>
                    <a:pt x="1497" y="1765"/>
                  </a:cubicBezTo>
                  <a:lnTo>
                    <a:pt x="1497" y="749"/>
                  </a:lnTo>
                  <a:cubicBezTo>
                    <a:pt x="1497" y="337"/>
                    <a:pt x="1162" y="1"/>
                    <a:pt x="749" y="1"/>
                  </a:cubicBezTo>
                  <a:close/>
                </a:path>
              </a:pathLst>
            </a:custGeom>
            <a:solidFill>
              <a:schemeClr val="dk1"/>
            </a:solidFill>
            <a:ln w="0">
              <a:noFill/>
            </a:ln>
          </p:spPr>
          <p:style>
            <a:lnRef idx="0"/>
            <a:fillRef idx="0"/>
            <a:effectRef idx="0"/>
            <a:fontRef idx="minor"/>
          </p:style>
        </p:sp>
        <p:sp>
          <p:nvSpPr>
            <p:cNvPr id="1357" name="Google Shape;1367;p46"/>
            <p:cNvSpPr/>
            <p:nvPr/>
          </p:nvSpPr>
          <p:spPr>
            <a:xfrm>
              <a:off x="1722600" y="1748520"/>
              <a:ext cx="33840" cy="57240"/>
            </a:xfrm>
            <a:custGeom>
              <a:avLst/>
              <a:gdLst/>
              <a:ahLst/>
              <a:rect l="l" t="t" r="r" b="b"/>
              <a:pathLst>
                <a:path w="1498" h="2513">
                  <a:moveTo>
                    <a:pt x="749" y="481"/>
                  </a:moveTo>
                  <a:cubicBezTo>
                    <a:pt x="897" y="481"/>
                    <a:pt x="1017" y="602"/>
                    <a:pt x="1017" y="749"/>
                  </a:cubicBezTo>
                  <a:lnTo>
                    <a:pt x="1017" y="1765"/>
                  </a:lnTo>
                  <a:cubicBezTo>
                    <a:pt x="1017" y="1911"/>
                    <a:pt x="897" y="2032"/>
                    <a:pt x="749" y="2032"/>
                  </a:cubicBezTo>
                  <a:cubicBezTo>
                    <a:pt x="602" y="2032"/>
                    <a:pt x="482" y="1911"/>
                    <a:pt x="482" y="1765"/>
                  </a:cubicBezTo>
                  <a:lnTo>
                    <a:pt x="482" y="749"/>
                  </a:lnTo>
                  <a:cubicBezTo>
                    <a:pt x="482" y="602"/>
                    <a:pt x="602" y="481"/>
                    <a:pt x="749" y="481"/>
                  </a:cubicBezTo>
                  <a:close/>
                  <a:moveTo>
                    <a:pt x="749" y="1"/>
                  </a:moveTo>
                  <a:cubicBezTo>
                    <a:pt x="337" y="1"/>
                    <a:pt x="2" y="337"/>
                    <a:pt x="2" y="749"/>
                  </a:cubicBezTo>
                  <a:lnTo>
                    <a:pt x="2" y="1765"/>
                  </a:lnTo>
                  <a:cubicBezTo>
                    <a:pt x="1" y="2177"/>
                    <a:pt x="337" y="2513"/>
                    <a:pt x="749" y="2513"/>
                  </a:cubicBezTo>
                  <a:cubicBezTo>
                    <a:pt x="1161" y="2513"/>
                    <a:pt x="1497" y="2177"/>
                    <a:pt x="1497" y="1765"/>
                  </a:cubicBezTo>
                  <a:lnTo>
                    <a:pt x="1497" y="749"/>
                  </a:lnTo>
                  <a:cubicBezTo>
                    <a:pt x="1497" y="337"/>
                    <a:pt x="1161" y="1"/>
                    <a:pt x="749" y="1"/>
                  </a:cubicBezTo>
                  <a:close/>
                </a:path>
              </a:pathLst>
            </a:custGeom>
            <a:solidFill>
              <a:schemeClr val="dk1"/>
            </a:solidFill>
            <a:ln w="0">
              <a:noFill/>
            </a:ln>
          </p:spPr>
          <p:style>
            <a:lnRef idx="0"/>
            <a:fillRef idx="0"/>
            <a:effectRef idx="0"/>
            <a:fontRef idx="minor"/>
          </p:style>
        </p:sp>
        <p:sp>
          <p:nvSpPr>
            <p:cNvPr id="1358" name="Google Shape;1368;p46"/>
            <p:cNvSpPr/>
            <p:nvPr/>
          </p:nvSpPr>
          <p:spPr>
            <a:xfrm>
              <a:off x="1575360" y="1760400"/>
              <a:ext cx="124560" cy="33840"/>
            </a:xfrm>
            <a:custGeom>
              <a:avLst/>
              <a:gdLst/>
              <a:ahLst/>
              <a:rect l="l" t="t" r="r" b="b"/>
              <a:pathLst>
                <a:path w="5459" h="1497">
                  <a:moveTo>
                    <a:pt x="4711" y="479"/>
                  </a:moveTo>
                  <a:cubicBezTo>
                    <a:pt x="4857" y="479"/>
                    <a:pt x="4978" y="600"/>
                    <a:pt x="4978" y="747"/>
                  </a:cubicBezTo>
                  <a:cubicBezTo>
                    <a:pt x="4978" y="894"/>
                    <a:pt x="4857" y="1015"/>
                    <a:pt x="4711" y="1015"/>
                  </a:cubicBezTo>
                  <a:lnTo>
                    <a:pt x="749" y="1015"/>
                  </a:lnTo>
                  <a:cubicBezTo>
                    <a:pt x="601" y="1015"/>
                    <a:pt x="481" y="894"/>
                    <a:pt x="481" y="747"/>
                  </a:cubicBezTo>
                  <a:cubicBezTo>
                    <a:pt x="481" y="600"/>
                    <a:pt x="600" y="479"/>
                    <a:pt x="749" y="479"/>
                  </a:cubicBezTo>
                  <a:close/>
                  <a:moveTo>
                    <a:pt x="749" y="1"/>
                  </a:moveTo>
                  <a:cubicBezTo>
                    <a:pt x="337" y="1"/>
                    <a:pt x="1" y="336"/>
                    <a:pt x="1" y="749"/>
                  </a:cubicBezTo>
                  <a:cubicBezTo>
                    <a:pt x="1" y="1160"/>
                    <a:pt x="335" y="1496"/>
                    <a:pt x="749" y="1496"/>
                  </a:cubicBezTo>
                  <a:lnTo>
                    <a:pt x="4711" y="1496"/>
                  </a:lnTo>
                  <a:cubicBezTo>
                    <a:pt x="5123" y="1496"/>
                    <a:pt x="5459" y="1160"/>
                    <a:pt x="5459" y="749"/>
                  </a:cubicBezTo>
                  <a:cubicBezTo>
                    <a:pt x="5459" y="336"/>
                    <a:pt x="5123" y="1"/>
                    <a:pt x="4711" y="1"/>
                  </a:cubicBezTo>
                  <a:close/>
                </a:path>
              </a:pathLst>
            </a:custGeom>
            <a:solidFill>
              <a:schemeClr val="dk1"/>
            </a:solidFill>
            <a:ln w="0">
              <a:noFill/>
            </a:ln>
          </p:spPr>
          <p:style>
            <a:lnRef idx="0"/>
            <a:fillRef idx="0"/>
            <a:effectRef idx="0"/>
            <a:fontRef idx="minor"/>
          </p:style>
        </p:sp>
        <p:sp>
          <p:nvSpPr>
            <p:cNvPr id="1359" name="Google Shape;1369;p46"/>
            <p:cNvSpPr/>
            <p:nvPr/>
          </p:nvSpPr>
          <p:spPr>
            <a:xfrm>
              <a:off x="1452240" y="1558440"/>
              <a:ext cx="374760" cy="374760"/>
            </a:xfrm>
            <a:custGeom>
              <a:avLst/>
              <a:gdLst/>
              <a:ahLst/>
              <a:rect l="l" t="t" r="r" b="b"/>
              <a:pathLst>
                <a:path w="16398" h="16398">
                  <a:moveTo>
                    <a:pt x="15056" y="482"/>
                  </a:moveTo>
                  <a:cubicBezTo>
                    <a:pt x="15529" y="482"/>
                    <a:pt x="15914" y="867"/>
                    <a:pt x="15914" y="1340"/>
                  </a:cubicBezTo>
                  <a:lnTo>
                    <a:pt x="15914" y="2875"/>
                  </a:lnTo>
                  <a:cubicBezTo>
                    <a:pt x="15914" y="3349"/>
                    <a:pt x="15530" y="3734"/>
                    <a:pt x="15056" y="3734"/>
                  </a:cubicBezTo>
                  <a:lnTo>
                    <a:pt x="5583" y="3734"/>
                  </a:lnTo>
                  <a:cubicBezTo>
                    <a:pt x="5673" y="3454"/>
                    <a:pt x="5719" y="3162"/>
                    <a:pt x="5719" y="2862"/>
                  </a:cubicBezTo>
                  <a:cubicBezTo>
                    <a:pt x="5719" y="2815"/>
                    <a:pt x="5718" y="2771"/>
                    <a:pt x="5716" y="2726"/>
                  </a:cubicBezTo>
                  <a:lnTo>
                    <a:pt x="5716" y="2726"/>
                  </a:lnTo>
                  <a:cubicBezTo>
                    <a:pt x="5835" y="2808"/>
                    <a:pt x="5980" y="2856"/>
                    <a:pt x="6137" y="2856"/>
                  </a:cubicBezTo>
                  <a:lnTo>
                    <a:pt x="10100" y="2856"/>
                  </a:lnTo>
                  <a:cubicBezTo>
                    <a:pt x="10512" y="2856"/>
                    <a:pt x="10848" y="2521"/>
                    <a:pt x="10848" y="2108"/>
                  </a:cubicBezTo>
                  <a:cubicBezTo>
                    <a:pt x="10848" y="1696"/>
                    <a:pt x="10512" y="1361"/>
                    <a:pt x="10100" y="1361"/>
                  </a:cubicBezTo>
                  <a:lnTo>
                    <a:pt x="8750" y="1361"/>
                  </a:lnTo>
                  <a:cubicBezTo>
                    <a:pt x="8617" y="1361"/>
                    <a:pt x="8509" y="1468"/>
                    <a:pt x="8509" y="1602"/>
                  </a:cubicBezTo>
                  <a:cubicBezTo>
                    <a:pt x="8509" y="1735"/>
                    <a:pt x="8617" y="1843"/>
                    <a:pt x="8750" y="1843"/>
                  </a:cubicBezTo>
                  <a:lnTo>
                    <a:pt x="10100" y="1843"/>
                  </a:lnTo>
                  <a:cubicBezTo>
                    <a:pt x="10246" y="1843"/>
                    <a:pt x="10367" y="1963"/>
                    <a:pt x="10367" y="2110"/>
                  </a:cubicBezTo>
                  <a:cubicBezTo>
                    <a:pt x="10367" y="2258"/>
                    <a:pt x="10246" y="2377"/>
                    <a:pt x="10100" y="2377"/>
                  </a:cubicBezTo>
                  <a:lnTo>
                    <a:pt x="6138" y="2377"/>
                  </a:lnTo>
                  <a:cubicBezTo>
                    <a:pt x="5990" y="2377"/>
                    <a:pt x="5870" y="2258"/>
                    <a:pt x="5870" y="2110"/>
                  </a:cubicBezTo>
                  <a:cubicBezTo>
                    <a:pt x="5870" y="1963"/>
                    <a:pt x="5990" y="1843"/>
                    <a:pt x="6138" y="1843"/>
                  </a:cubicBezTo>
                  <a:lnTo>
                    <a:pt x="7643" y="1843"/>
                  </a:lnTo>
                  <a:cubicBezTo>
                    <a:pt x="7777" y="1843"/>
                    <a:pt x="7884" y="1735"/>
                    <a:pt x="7884" y="1602"/>
                  </a:cubicBezTo>
                  <a:cubicBezTo>
                    <a:pt x="7884" y="1468"/>
                    <a:pt x="7777" y="1361"/>
                    <a:pt x="7643" y="1361"/>
                  </a:cubicBezTo>
                  <a:lnTo>
                    <a:pt x="6138" y="1361"/>
                  </a:lnTo>
                  <a:cubicBezTo>
                    <a:pt x="5860" y="1361"/>
                    <a:pt x="5618" y="1512"/>
                    <a:pt x="5488" y="1737"/>
                  </a:cubicBezTo>
                  <a:cubicBezTo>
                    <a:pt x="5318" y="1340"/>
                    <a:pt x="5061" y="989"/>
                    <a:pt x="4739" y="709"/>
                  </a:cubicBezTo>
                  <a:cubicBezTo>
                    <a:pt x="4896" y="564"/>
                    <a:pt x="5102" y="482"/>
                    <a:pt x="5319" y="482"/>
                  </a:cubicBezTo>
                  <a:close/>
                  <a:moveTo>
                    <a:pt x="15058" y="7945"/>
                  </a:moveTo>
                  <a:cubicBezTo>
                    <a:pt x="15530" y="7945"/>
                    <a:pt x="15915" y="8329"/>
                    <a:pt x="15915" y="8803"/>
                  </a:cubicBezTo>
                  <a:lnTo>
                    <a:pt x="15915" y="10340"/>
                  </a:lnTo>
                  <a:cubicBezTo>
                    <a:pt x="15915" y="10812"/>
                    <a:pt x="15531" y="11197"/>
                    <a:pt x="15058" y="11197"/>
                  </a:cubicBezTo>
                  <a:lnTo>
                    <a:pt x="6004" y="11197"/>
                  </a:lnTo>
                  <a:cubicBezTo>
                    <a:pt x="5698" y="10982"/>
                    <a:pt x="5353" y="10829"/>
                    <a:pt x="4985" y="10747"/>
                  </a:cubicBezTo>
                  <a:lnTo>
                    <a:pt x="4985" y="8015"/>
                  </a:lnTo>
                  <a:cubicBezTo>
                    <a:pt x="5090" y="7970"/>
                    <a:pt x="5204" y="7946"/>
                    <a:pt x="5319" y="7946"/>
                  </a:cubicBezTo>
                  <a:lnTo>
                    <a:pt x="15058" y="7945"/>
                  </a:lnTo>
                  <a:close/>
                  <a:moveTo>
                    <a:pt x="2861" y="1"/>
                  </a:moveTo>
                  <a:cubicBezTo>
                    <a:pt x="2537" y="1"/>
                    <a:pt x="2218" y="55"/>
                    <a:pt x="1916" y="161"/>
                  </a:cubicBezTo>
                  <a:cubicBezTo>
                    <a:pt x="1837" y="188"/>
                    <a:pt x="1780" y="253"/>
                    <a:pt x="1760" y="334"/>
                  </a:cubicBezTo>
                  <a:cubicBezTo>
                    <a:pt x="1743" y="415"/>
                    <a:pt x="1768" y="499"/>
                    <a:pt x="1825" y="557"/>
                  </a:cubicBezTo>
                  <a:lnTo>
                    <a:pt x="3077" y="1809"/>
                  </a:lnTo>
                  <a:cubicBezTo>
                    <a:pt x="3265" y="1997"/>
                    <a:pt x="3265" y="2304"/>
                    <a:pt x="3077" y="2491"/>
                  </a:cubicBezTo>
                  <a:lnTo>
                    <a:pt x="2495" y="3075"/>
                  </a:lnTo>
                  <a:cubicBezTo>
                    <a:pt x="2404" y="3166"/>
                    <a:pt x="2282" y="3216"/>
                    <a:pt x="2154" y="3216"/>
                  </a:cubicBezTo>
                  <a:cubicBezTo>
                    <a:pt x="2025" y="3216"/>
                    <a:pt x="1904" y="3166"/>
                    <a:pt x="1812" y="3075"/>
                  </a:cubicBezTo>
                  <a:lnTo>
                    <a:pt x="557" y="1820"/>
                  </a:lnTo>
                  <a:cubicBezTo>
                    <a:pt x="512" y="1775"/>
                    <a:pt x="452" y="1750"/>
                    <a:pt x="390" y="1750"/>
                  </a:cubicBezTo>
                  <a:cubicBezTo>
                    <a:pt x="371" y="1750"/>
                    <a:pt x="353" y="1752"/>
                    <a:pt x="335" y="1757"/>
                  </a:cubicBezTo>
                  <a:cubicBezTo>
                    <a:pt x="254" y="1774"/>
                    <a:pt x="188" y="1834"/>
                    <a:pt x="161" y="1911"/>
                  </a:cubicBezTo>
                  <a:cubicBezTo>
                    <a:pt x="54" y="2217"/>
                    <a:pt x="1" y="2536"/>
                    <a:pt x="1" y="2862"/>
                  </a:cubicBezTo>
                  <a:cubicBezTo>
                    <a:pt x="1" y="3551"/>
                    <a:pt x="250" y="4219"/>
                    <a:pt x="703" y="4739"/>
                  </a:cubicBezTo>
                  <a:cubicBezTo>
                    <a:pt x="1106" y="5201"/>
                    <a:pt x="1645" y="5520"/>
                    <a:pt x="2237" y="5653"/>
                  </a:cubicBezTo>
                  <a:lnTo>
                    <a:pt x="2237" y="9737"/>
                  </a:lnTo>
                  <a:cubicBezTo>
                    <a:pt x="2237" y="9870"/>
                    <a:pt x="2345" y="9977"/>
                    <a:pt x="2478" y="9977"/>
                  </a:cubicBezTo>
                  <a:cubicBezTo>
                    <a:pt x="2611" y="9977"/>
                    <a:pt x="2718" y="9870"/>
                    <a:pt x="2718" y="9737"/>
                  </a:cubicBezTo>
                  <a:lnTo>
                    <a:pt x="2718" y="5454"/>
                  </a:lnTo>
                  <a:cubicBezTo>
                    <a:pt x="2718" y="5334"/>
                    <a:pt x="2631" y="5233"/>
                    <a:pt x="2513" y="5215"/>
                  </a:cubicBezTo>
                  <a:cubicBezTo>
                    <a:pt x="1954" y="5133"/>
                    <a:pt x="1441" y="4851"/>
                    <a:pt x="1067" y="4424"/>
                  </a:cubicBezTo>
                  <a:cubicBezTo>
                    <a:pt x="690" y="3991"/>
                    <a:pt x="482" y="3437"/>
                    <a:pt x="482" y="2862"/>
                  </a:cubicBezTo>
                  <a:cubicBezTo>
                    <a:pt x="482" y="2726"/>
                    <a:pt x="493" y="2591"/>
                    <a:pt x="516" y="2456"/>
                  </a:cubicBezTo>
                  <a:lnTo>
                    <a:pt x="1474" y="3414"/>
                  </a:lnTo>
                  <a:cubicBezTo>
                    <a:pt x="1656" y="3596"/>
                    <a:pt x="1898" y="3696"/>
                    <a:pt x="2155" y="3696"/>
                  </a:cubicBezTo>
                  <a:cubicBezTo>
                    <a:pt x="2413" y="3696"/>
                    <a:pt x="2655" y="3596"/>
                    <a:pt x="2836" y="3414"/>
                  </a:cubicBezTo>
                  <a:lnTo>
                    <a:pt x="3419" y="2832"/>
                  </a:lnTo>
                  <a:cubicBezTo>
                    <a:pt x="3795" y="2456"/>
                    <a:pt x="3795" y="1846"/>
                    <a:pt x="3419" y="1471"/>
                  </a:cubicBezTo>
                  <a:lnTo>
                    <a:pt x="2462" y="514"/>
                  </a:lnTo>
                  <a:cubicBezTo>
                    <a:pt x="2593" y="493"/>
                    <a:pt x="2727" y="481"/>
                    <a:pt x="2862" y="481"/>
                  </a:cubicBezTo>
                  <a:cubicBezTo>
                    <a:pt x="4175" y="481"/>
                    <a:pt x="5241" y="1549"/>
                    <a:pt x="5241" y="2861"/>
                  </a:cubicBezTo>
                  <a:cubicBezTo>
                    <a:pt x="5241" y="3480"/>
                    <a:pt x="5005" y="4067"/>
                    <a:pt x="4574" y="4513"/>
                  </a:cubicBezTo>
                  <a:cubicBezTo>
                    <a:pt x="4530" y="4558"/>
                    <a:pt x="4506" y="4618"/>
                    <a:pt x="4506" y="4679"/>
                  </a:cubicBezTo>
                  <a:lnTo>
                    <a:pt x="4506" y="10945"/>
                  </a:lnTo>
                  <a:cubicBezTo>
                    <a:pt x="4506" y="11064"/>
                    <a:pt x="4594" y="11166"/>
                    <a:pt x="4711" y="11183"/>
                  </a:cubicBezTo>
                  <a:cubicBezTo>
                    <a:pt x="5271" y="11265"/>
                    <a:pt x="5784" y="11547"/>
                    <a:pt x="6158" y="11975"/>
                  </a:cubicBezTo>
                  <a:cubicBezTo>
                    <a:pt x="6535" y="12407"/>
                    <a:pt x="6742" y="12962"/>
                    <a:pt x="6742" y="13537"/>
                  </a:cubicBezTo>
                  <a:cubicBezTo>
                    <a:pt x="6742" y="13672"/>
                    <a:pt x="6731" y="13808"/>
                    <a:pt x="6707" y="13940"/>
                  </a:cubicBezTo>
                  <a:lnTo>
                    <a:pt x="5749" y="12982"/>
                  </a:lnTo>
                  <a:cubicBezTo>
                    <a:pt x="5568" y="12800"/>
                    <a:pt x="5325" y="12700"/>
                    <a:pt x="5068" y="12700"/>
                  </a:cubicBezTo>
                  <a:cubicBezTo>
                    <a:pt x="4811" y="12700"/>
                    <a:pt x="4569" y="12800"/>
                    <a:pt x="4387" y="12982"/>
                  </a:cubicBezTo>
                  <a:lnTo>
                    <a:pt x="3805" y="13565"/>
                  </a:lnTo>
                  <a:cubicBezTo>
                    <a:pt x="3623" y="13747"/>
                    <a:pt x="3523" y="13989"/>
                    <a:pt x="3523" y="14246"/>
                  </a:cubicBezTo>
                  <a:cubicBezTo>
                    <a:pt x="3523" y="14503"/>
                    <a:pt x="3623" y="14746"/>
                    <a:pt x="3805" y="14927"/>
                  </a:cubicBezTo>
                  <a:lnTo>
                    <a:pt x="4761" y="15884"/>
                  </a:lnTo>
                  <a:cubicBezTo>
                    <a:pt x="4631" y="15905"/>
                    <a:pt x="4497" y="15917"/>
                    <a:pt x="4361" y="15917"/>
                  </a:cubicBezTo>
                  <a:cubicBezTo>
                    <a:pt x="3049" y="15917"/>
                    <a:pt x="1983" y="14849"/>
                    <a:pt x="1983" y="13537"/>
                  </a:cubicBezTo>
                  <a:cubicBezTo>
                    <a:pt x="1983" y="12918"/>
                    <a:pt x="2219" y="12331"/>
                    <a:pt x="2650" y="11885"/>
                  </a:cubicBezTo>
                  <a:cubicBezTo>
                    <a:pt x="2694" y="11840"/>
                    <a:pt x="2717" y="11780"/>
                    <a:pt x="2717" y="11719"/>
                  </a:cubicBezTo>
                  <a:lnTo>
                    <a:pt x="2717" y="10857"/>
                  </a:lnTo>
                  <a:cubicBezTo>
                    <a:pt x="2717" y="10724"/>
                    <a:pt x="2610" y="10617"/>
                    <a:pt x="2477" y="10617"/>
                  </a:cubicBezTo>
                  <a:cubicBezTo>
                    <a:pt x="2343" y="10617"/>
                    <a:pt x="2236" y="10724"/>
                    <a:pt x="2236" y="10857"/>
                  </a:cubicBezTo>
                  <a:lnTo>
                    <a:pt x="2236" y="11623"/>
                  </a:lnTo>
                  <a:cubicBezTo>
                    <a:pt x="1763" y="12150"/>
                    <a:pt x="1502" y="12826"/>
                    <a:pt x="1502" y="13537"/>
                  </a:cubicBezTo>
                  <a:cubicBezTo>
                    <a:pt x="1502" y="15115"/>
                    <a:pt x="2786" y="16397"/>
                    <a:pt x="4363" y="16397"/>
                  </a:cubicBezTo>
                  <a:cubicBezTo>
                    <a:pt x="4687" y="16397"/>
                    <a:pt x="5006" y="16344"/>
                    <a:pt x="5308" y="16237"/>
                  </a:cubicBezTo>
                  <a:cubicBezTo>
                    <a:pt x="5386" y="16211"/>
                    <a:pt x="5444" y="16145"/>
                    <a:pt x="5463" y="16064"/>
                  </a:cubicBezTo>
                  <a:cubicBezTo>
                    <a:pt x="5481" y="15983"/>
                    <a:pt x="5456" y="15899"/>
                    <a:pt x="5399" y="15842"/>
                  </a:cubicBezTo>
                  <a:lnTo>
                    <a:pt x="4145" y="14588"/>
                  </a:lnTo>
                  <a:cubicBezTo>
                    <a:pt x="4054" y="14497"/>
                    <a:pt x="4005" y="14375"/>
                    <a:pt x="4005" y="14247"/>
                  </a:cubicBezTo>
                  <a:cubicBezTo>
                    <a:pt x="4005" y="14118"/>
                    <a:pt x="4054" y="13998"/>
                    <a:pt x="4145" y="13907"/>
                  </a:cubicBezTo>
                  <a:lnTo>
                    <a:pt x="4728" y="13324"/>
                  </a:lnTo>
                  <a:cubicBezTo>
                    <a:pt x="4819" y="13233"/>
                    <a:pt x="4940" y="13184"/>
                    <a:pt x="5068" y="13184"/>
                  </a:cubicBezTo>
                  <a:cubicBezTo>
                    <a:pt x="5197" y="13184"/>
                    <a:pt x="5318" y="13233"/>
                    <a:pt x="5410" y="13325"/>
                  </a:cubicBezTo>
                  <a:lnTo>
                    <a:pt x="6665" y="14579"/>
                  </a:lnTo>
                  <a:cubicBezTo>
                    <a:pt x="6711" y="14625"/>
                    <a:pt x="6771" y="14649"/>
                    <a:pt x="6834" y="14649"/>
                  </a:cubicBezTo>
                  <a:cubicBezTo>
                    <a:pt x="6852" y="14649"/>
                    <a:pt x="6870" y="14647"/>
                    <a:pt x="6887" y="14643"/>
                  </a:cubicBezTo>
                  <a:cubicBezTo>
                    <a:pt x="6968" y="14625"/>
                    <a:pt x="7034" y="14566"/>
                    <a:pt x="7061" y="14488"/>
                  </a:cubicBezTo>
                  <a:cubicBezTo>
                    <a:pt x="7168" y="14183"/>
                    <a:pt x="7222" y="13865"/>
                    <a:pt x="7222" y="13539"/>
                  </a:cubicBezTo>
                  <a:cubicBezTo>
                    <a:pt x="7222" y="12856"/>
                    <a:pt x="6978" y="12196"/>
                    <a:pt x="6533" y="11679"/>
                  </a:cubicBezTo>
                  <a:lnTo>
                    <a:pt x="15058" y="11679"/>
                  </a:lnTo>
                  <a:cubicBezTo>
                    <a:pt x="15795" y="11679"/>
                    <a:pt x="16396" y="11079"/>
                    <a:pt x="16396" y="10341"/>
                  </a:cubicBezTo>
                  <a:lnTo>
                    <a:pt x="16396" y="8804"/>
                  </a:lnTo>
                  <a:cubicBezTo>
                    <a:pt x="16396" y="8350"/>
                    <a:pt x="16167" y="7949"/>
                    <a:pt x="15821" y="7706"/>
                  </a:cubicBezTo>
                  <a:cubicBezTo>
                    <a:pt x="16167" y="7465"/>
                    <a:pt x="16395" y="7064"/>
                    <a:pt x="16396" y="6610"/>
                  </a:cubicBezTo>
                  <a:cubicBezTo>
                    <a:pt x="16396" y="6477"/>
                    <a:pt x="16288" y="6369"/>
                    <a:pt x="16156" y="6369"/>
                  </a:cubicBezTo>
                  <a:cubicBezTo>
                    <a:pt x="16023" y="6369"/>
                    <a:pt x="15916" y="6477"/>
                    <a:pt x="15915" y="6609"/>
                  </a:cubicBezTo>
                  <a:cubicBezTo>
                    <a:pt x="15915" y="7081"/>
                    <a:pt x="15530" y="7466"/>
                    <a:pt x="15058" y="7466"/>
                  </a:cubicBezTo>
                  <a:lnTo>
                    <a:pt x="5320" y="7466"/>
                  </a:lnTo>
                  <a:cubicBezTo>
                    <a:pt x="5204" y="7466"/>
                    <a:pt x="5092" y="7443"/>
                    <a:pt x="4986" y="7398"/>
                  </a:cubicBezTo>
                  <a:lnTo>
                    <a:pt x="4986" y="4775"/>
                  </a:lnTo>
                  <a:cubicBezTo>
                    <a:pt x="5141" y="4601"/>
                    <a:pt x="5273" y="4414"/>
                    <a:pt x="5381" y="4214"/>
                  </a:cubicBezTo>
                  <a:lnTo>
                    <a:pt x="15059" y="4214"/>
                  </a:lnTo>
                  <a:cubicBezTo>
                    <a:pt x="15531" y="4214"/>
                    <a:pt x="15916" y="4598"/>
                    <a:pt x="15916" y="5072"/>
                  </a:cubicBezTo>
                  <a:lnTo>
                    <a:pt x="15916" y="5487"/>
                  </a:lnTo>
                  <a:cubicBezTo>
                    <a:pt x="15916" y="5621"/>
                    <a:pt x="16024" y="5728"/>
                    <a:pt x="16157" y="5728"/>
                  </a:cubicBezTo>
                  <a:cubicBezTo>
                    <a:pt x="16290" y="5728"/>
                    <a:pt x="16398" y="5621"/>
                    <a:pt x="16398" y="5487"/>
                  </a:cubicBezTo>
                  <a:lnTo>
                    <a:pt x="16398" y="5072"/>
                  </a:lnTo>
                  <a:cubicBezTo>
                    <a:pt x="16398" y="4617"/>
                    <a:pt x="16170" y="4216"/>
                    <a:pt x="15823" y="3974"/>
                  </a:cubicBezTo>
                  <a:cubicBezTo>
                    <a:pt x="16167" y="3731"/>
                    <a:pt x="16396" y="3329"/>
                    <a:pt x="16396" y="2875"/>
                  </a:cubicBezTo>
                  <a:lnTo>
                    <a:pt x="16396" y="1339"/>
                  </a:lnTo>
                  <a:cubicBezTo>
                    <a:pt x="16396" y="601"/>
                    <a:pt x="15795" y="1"/>
                    <a:pt x="15058" y="1"/>
                  </a:cubicBezTo>
                  <a:lnTo>
                    <a:pt x="5320" y="1"/>
                  </a:lnTo>
                  <a:cubicBezTo>
                    <a:pt x="4948" y="1"/>
                    <a:pt x="4598" y="155"/>
                    <a:pt x="4349" y="420"/>
                  </a:cubicBezTo>
                  <a:cubicBezTo>
                    <a:pt x="3915" y="155"/>
                    <a:pt x="3405" y="1"/>
                    <a:pt x="2861" y="1"/>
                  </a:cubicBezTo>
                  <a:close/>
                </a:path>
              </a:pathLst>
            </a:custGeom>
            <a:solidFill>
              <a:schemeClr val="dk1"/>
            </a:solidFill>
            <a:ln w="0">
              <a:noFill/>
            </a:ln>
          </p:spPr>
          <p:style>
            <a:lnRef idx="0"/>
            <a:fillRef idx="0"/>
            <a:effectRef idx="0"/>
            <a:fontRef idx="minor"/>
          </p:style>
        </p:sp>
        <p:sp>
          <p:nvSpPr>
            <p:cNvPr id="1360" name="Google Shape;1370;p46"/>
            <p:cNvSpPr/>
            <p:nvPr/>
          </p:nvSpPr>
          <p:spPr>
            <a:xfrm>
              <a:off x="1764000" y="1577880"/>
              <a:ext cx="33840" cy="57240"/>
            </a:xfrm>
            <a:custGeom>
              <a:avLst/>
              <a:gdLst/>
              <a:ahLst/>
              <a:rect l="l" t="t" r="r" b="b"/>
              <a:pathLst>
                <a:path w="1497" h="2511">
                  <a:moveTo>
                    <a:pt x="749" y="481"/>
                  </a:moveTo>
                  <a:cubicBezTo>
                    <a:pt x="896" y="481"/>
                    <a:pt x="1017" y="600"/>
                    <a:pt x="1017" y="748"/>
                  </a:cubicBezTo>
                  <a:lnTo>
                    <a:pt x="1017" y="1765"/>
                  </a:lnTo>
                  <a:cubicBezTo>
                    <a:pt x="1017" y="1912"/>
                    <a:pt x="896" y="2033"/>
                    <a:pt x="749" y="2033"/>
                  </a:cubicBezTo>
                  <a:cubicBezTo>
                    <a:pt x="602" y="2033"/>
                    <a:pt x="481" y="1912"/>
                    <a:pt x="481" y="1765"/>
                  </a:cubicBezTo>
                  <a:lnTo>
                    <a:pt x="481" y="748"/>
                  </a:lnTo>
                  <a:cubicBezTo>
                    <a:pt x="481" y="600"/>
                    <a:pt x="602" y="481"/>
                    <a:pt x="749" y="481"/>
                  </a:cubicBezTo>
                  <a:close/>
                  <a:moveTo>
                    <a:pt x="749" y="0"/>
                  </a:moveTo>
                  <a:cubicBezTo>
                    <a:pt x="337" y="0"/>
                    <a:pt x="1" y="336"/>
                    <a:pt x="1" y="748"/>
                  </a:cubicBezTo>
                  <a:lnTo>
                    <a:pt x="1" y="1763"/>
                  </a:lnTo>
                  <a:cubicBezTo>
                    <a:pt x="1" y="2176"/>
                    <a:pt x="337" y="2511"/>
                    <a:pt x="749" y="2511"/>
                  </a:cubicBezTo>
                  <a:cubicBezTo>
                    <a:pt x="1162" y="2511"/>
                    <a:pt x="1497" y="2176"/>
                    <a:pt x="1497" y="1763"/>
                  </a:cubicBezTo>
                  <a:lnTo>
                    <a:pt x="1497" y="748"/>
                  </a:lnTo>
                  <a:cubicBezTo>
                    <a:pt x="1497" y="336"/>
                    <a:pt x="1162" y="0"/>
                    <a:pt x="749" y="0"/>
                  </a:cubicBezTo>
                  <a:close/>
                </a:path>
              </a:pathLst>
            </a:custGeom>
            <a:solidFill>
              <a:schemeClr val="dk1"/>
            </a:solidFill>
            <a:ln w="0">
              <a:noFill/>
            </a:ln>
          </p:spPr>
          <p:style>
            <a:lnRef idx="0"/>
            <a:fillRef idx="0"/>
            <a:effectRef idx="0"/>
            <a:fontRef idx="minor"/>
          </p:style>
        </p:sp>
        <p:sp>
          <p:nvSpPr>
            <p:cNvPr id="1361" name="Google Shape;1371;p46"/>
            <p:cNvSpPr/>
            <p:nvPr/>
          </p:nvSpPr>
          <p:spPr>
            <a:xfrm>
              <a:off x="1722600" y="1577880"/>
              <a:ext cx="33840" cy="57240"/>
            </a:xfrm>
            <a:custGeom>
              <a:avLst/>
              <a:gdLst/>
              <a:ahLst/>
              <a:rect l="l" t="t" r="r" b="b"/>
              <a:pathLst>
                <a:path w="1497" h="2511">
                  <a:moveTo>
                    <a:pt x="748" y="481"/>
                  </a:moveTo>
                  <a:cubicBezTo>
                    <a:pt x="896" y="481"/>
                    <a:pt x="1016" y="600"/>
                    <a:pt x="1016" y="748"/>
                  </a:cubicBezTo>
                  <a:lnTo>
                    <a:pt x="1016" y="1765"/>
                  </a:lnTo>
                  <a:cubicBezTo>
                    <a:pt x="1016" y="1912"/>
                    <a:pt x="896" y="2033"/>
                    <a:pt x="748" y="2033"/>
                  </a:cubicBezTo>
                  <a:cubicBezTo>
                    <a:pt x="601" y="2033"/>
                    <a:pt x="481" y="1912"/>
                    <a:pt x="481" y="1765"/>
                  </a:cubicBezTo>
                  <a:lnTo>
                    <a:pt x="481" y="748"/>
                  </a:lnTo>
                  <a:cubicBezTo>
                    <a:pt x="481" y="600"/>
                    <a:pt x="601" y="481"/>
                    <a:pt x="748" y="481"/>
                  </a:cubicBezTo>
                  <a:close/>
                  <a:moveTo>
                    <a:pt x="748" y="0"/>
                  </a:moveTo>
                  <a:cubicBezTo>
                    <a:pt x="336" y="0"/>
                    <a:pt x="1" y="336"/>
                    <a:pt x="1" y="748"/>
                  </a:cubicBezTo>
                  <a:lnTo>
                    <a:pt x="1" y="1763"/>
                  </a:lnTo>
                  <a:cubicBezTo>
                    <a:pt x="1" y="2176"/>
                    <a:pt x="336" y="2511"/>
                    <a:pt x="748" y="2511"/>
                  </a:cubicBezTo>
                  <a:cubicBezTo>
                    <a:pt x="1160" y="2511"/>
                    <a:pt x="1496" y="2176"/>
                    <a:pt x="1496" y="1763"/>
                  </a:cubicBezTo>
                  <a:lnTo>
                    <a:pt x="1496" y="748"/>
                  </a:lnTo>
                  <a:cubicBezTo>
                    <a:pt x="1496" y="336"/>
                    <a:pt x="1160" y="0"/>
                    <a:pt x="748" y="0"/>
                  </a:cubicBezTo>
                  <a:close/>
                </a:path>
              </a:pathLst>
            </a:custGeom>
            <a:solidFill>
              <a:schemeClr val="dk1"/>
            </a:solidFill>
            <a:ln w="0">
              <a:noFill/>
            </a:ln>
          </p:spPr>
          <p:style>
            <a:lnRef idx="0"/>
            <a:fillRef idx="0"/>
            <a:effectRef idx="0"/>
            <a:fontRef idx="minor"/>
          </p:style>
        </p:sp>
      </p:grpSp>
      <p:sp>
        <p:nvSpPr>
          <p:cNvPr id="1362" name="Google Shape;1372;p46"/>
          <p:cNvSpPr/>
          <p:nvPr/>
        </p:nvSpPr>
        <p:spPr>
          <a:xfrm>
            <a:off x="7316640" y="1560240"/>
            <a:ext cx="375120" cy="371160"/>
          </a:xfrm>
          <a:custGeom>
            <a:avLst/>
            <a:gdLst/>
            <a:ahLst/>
            <a:rect l="l" t="t" r="r" b="b"/>
            <a:pathLst>
              <a:path w="16400" h="16233">
                <a:moveTo>
                  <a:pt x="8746" y="1"/>
                </a:moveTo>
                <a:cubicBezTo>
                  <a:pt x="7596" y="1"/>
                  <a:pt x="6513" y="450"/>
                  <a:pt x="5701" y="1264"/>
                </a:cubicBezTo>
                <a:cubicBezTo>
                  <a:pt x="4887" y="2078"/>
                  <a:pt x="4439" y="3159"/>
                  <a:pt x="4439" y="4309"/>
                </a:cubicBezTo>
                <a:lnTo>
                  <a:pt x="4439" y="4767"/>
                </a:lnTo>
                <a:lnTo>
                  <a:pt x="3816" y="4767"/>
                </a:lnTo>
                <a:cubicBezTo>
                  <a:pt x="1712" y="4767"/>
                  <a:pt x="1" y="6478"/>
                  <a:pt x="1" y="8581"/>
                </a:cubicBezTo>
                <a:cubicBezTo>
                  <a:pt x="1" y="9600"/>
                  <a:pt x="397" y="10558"/>
                  <a:pt x="1119" y="11278"/>
                </a:cubicBezTo>
                <a:cubicBezTo>
                  <a:pt x="1840" y="11997"/>
                  <a:pt x="2797" y="12395"/>
                  <a:pt x="3816" y="12395"/>
                </a:cubicBezTo>
                <a:lnTo>
                  <a:pt x="4775" y="12395"/>
                </a:lnTo>
                <a:cubicBezTo>
                  <a:pt x="4560" y="12624"/>
                  <a:pt x="4502" y="12943"/>
                  <a:pt x="4622" y="13236"/>
                </a:cubicBezTo>
                <a:cubicBezTo>
                  <a:pt x="4747" y="13541"/>
                  <a:pt x="5030" y="13731"/>
                  <a:pt x="5358" y="13731"/>
                </a:cubicBezTo>
                <a:lnTo>
                  <a:pt x="5937" y="13731"/>
                </a:lnTo>
                <a:lnTo>
                  <a:pt x="5937" y="15447"/>
                </a:lnTo>
                <a:cubicBezTo>
                  <a:pt x="5937" y="15880"/>
                  <a:pt x="6290" y="16232"/>
                  <a:pt x="6722" y="16232"/>
                </a:cubicBezTo>
                <a:lnTo>
                  <a:pt x="9725" y="16232"/>
                </a:lnTo>
                <a:cubicBezTo>
                  <a:pt x="10158" y="16232"/>
                  <a:pt x="10510" y="15880"/>
                  <a:pt x="10510" y="15447"/>
                </a:cubicBezTo>
                <a:lnTo>
                  <a:pt x="10510" y="13731"/>
                </a:lnTo>
                <a:lnTo>
                  <a:pt x="11089" y="13731"/>
                </a:lnTo>
                <a:cubicBezTo>
                  <a:pt x="11418" y="13731"/>
                  <a:pt x="11699" y="13541"/>
                  <a:pt x="11825" y="13236"/>
                </a:cubicBezTo>
                <a:cubicBezTo>
                  <a:pt x="11945" y="12943"/>
                  <a:pt x="11887" y="12624"/>
                  <a:pt x="11673" y="12394"/>
                </a:cubicBezTo>
                <a:lnTo>
                  <a:pt x="13772" y="12394"/>
                </a:lnTo>
                <a:cubicBezTo>
                  <a:pt x="15219" y="12394"/>
                  <a:pt x="16399" y="11214"/>
                  <a:pt x="16399" y="9766"/>
                </a:cubicBezTo>
                <a:cubicBezTo>
                  <a:pt x="16399" y="9280"/>
                  <a:pt x="16264" y="8804"/>
                  <a:pt x="16011" y="8393"/>
                </a:cubicBezTo>
                <a:cubicBezTo>
                  <a:pt x="15965" y="8319"/>
                  <a:pt x="15886" y="8278"/>
                  <a:pt x="15805" y="8278"/>
                </a:cubicBezTo>
                <a:cubicBezTo>
                  <a:pt x="15762" y="8278"/>
                  <a:pt x="15719" y="8290"/>
                  <a:pt x="15680" y="8314"/>
                </a:cubicBezTo>
                <a:cubicBezTo>
                  <a:pt x="15567" y="8383"/>
                  <a:pt x="15531" y="8532"/>
                  <a:pt x="15602" y="8645"/>
                </a:cubicBezTo>
                <a:cubicBezTo>
                  <a:pt x="15810" y="8982"/>
                  <a:pt x="15919" y="9369"/>
                  <a:pt x="15919" y="9767"/>
                </a:cubicBezTo>
                <a:cubicBezTo>
                  <a:pt x="15919" y="10951"/>
                  <a:pt x="14956" y="11914"/>
                  <a:pt x="13772" y="11914"/>
                </a:cubicBezTo>
                <a:lnTo>
                  <a:pt x="11186" y="11914"/>
                </a:lnTo>
                <a:lnTo>
                  <a:pt x="8781" y="9547"/>
                </a:lnTo>
                <a:cubicBezTo>
                  <a:pt x="8627" y="9396"/>
                  <a:pt x="8425" y="9320"/>
                  <a:pt x="8223" y="9320"/>
                </a:cubicBezTo>
                <a:cubicBezTo>
                  <a:pt x="8021" y="9320"/>
                  <a:pt x="7819" y="9396"/>
                  <a:pt x="7664" y="9547"/>
                </a:cubicBezTo>
                <a:lnTo>
                  <a:pt x="6607" y="10588"/>
                </a:lnTo>
                <a:cubicBezTo>
                  <a:pt x="6512" y="10682"/>
                  <a:pt x="6511" y="10833"/>
                  <a:pt x="6604" y="10928"/>
                </a:cubicBezTo>
                <a:cubicBezTo>
                  <a:pt x="6652" y="10975"/>
                  <a:pt x="6713" y="10999"/>
                  <a:pt x="6775" y="10999"/>
                </a:cubicBezTo>
                <a:cubicBezTo>
                  <a:pt x="6836" y="10999"/>
                  <a:pt x="6897" y="10976"/>
                  <a:pt x="6944" y="10930"/>
                </a:cubicBezTo>
                <a:lnTo>
                  <a:pt x="8001" y="9889"/>
                </a:lnTo>
                <a:cubicBezTo>
                  <a:pt x="8062" y="9829"/>
                  <a:pt x="8142" y="9799"/>
                  <a:pt x="8222" y="9799"/>
                </a:cubicBezTo>
                <a:cubicBezTo>
                  <a:pt x="8302" y="9799"/>
                  <a:pt x="8382" y="9829"/>
                  <a:pt x="8443" y="9889"/>
                </a:cubicBezTo>
                <a:lnTo>
                  <a:pt x="11308" y="12710"/>
                </a:lnTo>
                <a:cubicBezTo>
                  <a:pt x="11447" y="12849"/>
                  <a:pt x="11397" y="13008"/>
                  <a:pt x="11378" y="13054"/>
                </a:cubicBezTo>
                <a:cubicBezTo>
                  <a:pt x="11359" y="13101"/>
                  <a:pt x="11282" y="13250"/>
                  <a:pt x="11086" y="13250"/>
                </a:cubicBezTo>
                <a:lnTo>
                  <a:pt x="10268" y="13250"/>
                </a:lnTo>
                <a:cubicBezTo>
                  <a:pt x="10135" y="13250"/>
                  <a:pt x="10027" y="13358"/>
                  <a:pt x="10027" y="13491"/>
                </a:cubicBezTo>
                <a:lnTo>
                  <a:pt x="10027" y="15447"/>
                </a:lnTo>
                <a:cubicBezTo>
                  <a:pt x="10027" y="15615"/>
                  <a:pt x="9890" y="15753"/>
                  <a:pt x="9722" y="15753"/>
                </a:cubicBezTo>
                <a:lnTo>
                  <a:pt x="6720" y="15753"/>
                </a:lnTo>
                <a:cubicBezTo>
                  <a:pt x="6552" y="15753"/>
                  <a:pt x="6415" y="15615"/>
                  <a:pt x="6415" y="15447"/>
                </a:cubicBezTo>
                <a:lnTo>
                  <a:pt x="6415" y="13491"/>
                </a:lnTo>
                <a:cubicBezTo>
                  <a:pt x="6415" y="13358"/>
                  <a:pt x="6307" y="13250"/>
                  <a:pt x="6174" y="13250"/>
                </a:cubicBezTo>
                <a:lnTo>
                  <a:pt x="5356" y="13250"/>
                </a:lnTo>
                <a:cubicBezTo>
                  <a:pt x="5160" y="13250"/>
                  <a:pt x="5083" y="13101"/>
                  <a:pt x="5064" y="13054"/>
                </a:cubicBezTo>
                <a:cubicBezTo>
                  <a:pt x="5045" y="13008"/>
                  <a:pt x="4995" y="12848"/>
                  <a:pt x="5134" y="12710"/>
                </a:cubicBezTo>
                <a:lnTo>
                  <a:pt x="6156" y="11703"/>
                </a:lnTo>
                <a:cubicBezTo>
                  <a:pt x="6251" y="11610"/>
                  <a:pt x="6253" y="11459"/>
                  <a:pt x="6158" y="11364"/>
                </a:cubicBezTo>
                <a:cubicBezTo>
                  <a:pt x="6111" y="11316"/>
                  <a:pt x="6050" y="11292"/>
                  <a:pt x="5988" y="11292"/>
                </a:cubicBezTo>
                <a:cubicBezTo>
                  <a:pt x="5927" y="11292"/>
                  <a:pt x="5866" y="11315"/>
                  <a:pt x="5819" y="11361"/>
                </a:cubicBezTo>
                <a:lnTo>
                  <a:pt x="5259" y="11914"/>
                </a:lnTo>
                <a:lnTo>
                  <a:pt x="3813" y="11914"/>
                </a:lnTo>
                <a:cubicBezTo>
                  <a:pt x="2923" y="11914"/>
                  <a:pt x="2086" y="11567"/>
                  <a:pt x="1456" y="10939"/>
                </a:cubicBezTo>
                <a:cubicBezTo>
                  <a:pt x="826" y="10309"/>
                  <a:pt x="478" y="9471"/>
                  <a:pt x="478" y="8581"/>
                </a:cubicBezTo>
                <a:cubicBezTo>
                  <a:pt x="478" y="6742"/>
                  <a:pt x="1974" y="5248"/>
                  <a:pt x="3813" y="5248"/>
                </a:cubicBezTo>
                <a:lnTo>
                  <a:pt x="4677" y="5248"/>
                </a:lnTo>
                <a:cubicBezTo>
                  <a:pt x="4810" y="5248"/>
                  <a:pt x="4918" y="5140"/>
                  <a:pt x="4918" y="5007"/>
                </a:cubicBezTo>
                <a:lnTo>
                  <a:pt x="4918" y="4310"/>
                </a:lnTo>
                <a:cubicBezTo>
                  <a:pt x="4918" y="3288"/>
                  <a:pt x="5316" y="2326"/>
                  <a:pt x="6039" y="1603"/>
                </a:cubicBezTo>
                <a:cubicBezTo>
                  <a:pt x="6762" y="880"/>
                  <a:pt x="7722" y="481"/>
                  <a:pt x="8745" y="481"/>
                </a:cubicBezTo>
                <a:cubicBezTo>
                  <a:pt x="10855" y="481"/>
                  <a:pt x="12572" y="2198"/>
                  <a:pt x="12572" y="4308"/>
                </a:cubicBezTo>
                <a:lnTo>
                  <a:pt x="12572" y="7379"/>
                </a:lnTo>
                <a:cubicBezTo>
                  <a:pt x="12572" y="7513"/>
                  <a:pt x="12680" y="7620"/>
                  <a:pt x="12813" y="7620"/>
                </a:cubicBezTo>
                <a:lnTo>
                  <a:pt x="13769" y="7620"/>
                </a:lnTo>
                <a:cubicBezTo>
                  <a:pt x="14167" y="7620"/>
                  <a:pt x="14554" y="7730"/>
                  <a:pt x="14891" y="7937"/>
                </a:cubicBezTo>
                <a:cubicBezTo>
                  <a:pt x="14930" y="7961"/>
                  <a:pt x="14974" y="7972"/>
                  <a:pt x="15017" y="7972"/>
                </a:cubicBezTo>
                <a:cubicBezTo>
                  <a:pt x="15097" y="7972"/>
                  <a:pt x="15177" y="7931"/>
                  <a:pt x="15222" y="7858"/>
                </a:cubicBezTo>
                <a:cubicBezTo>
                  <a:pt x="15291" y="7745"/>
                  <a:pt x="15256" y="7597"/>
                  <a:pt x="15143" y="7528"/>
                </a:cubicBezTo>
                <a:cubicBezTo>
                  <a:pt x="14731" y="7274"/>
                  <a:pt x="14256" y="7140"/>
                  <a:pt x="13770" y="7140"/>
                </a:cubicBezTo>
                <a:lnTo>
                  <a:pt x="13056" y="7140"/>
                </a:lnTo>
                <a:lnTo>
                  <a:pt x="13056" y="4309"/>
                </a:lnTo>
                <a:cubicBezTo>
                  <a:pt x="13056" y="1935"/>
                  <a:pt x="11123" y="1"/>
                  <a:pt x="8746" y="1"/>
                </a:cubicBezTo>
                <a:close/>
              </a:path>
            </a:pathLst>
          </a:custGeom>
          <a:solidFill>
            <a:schemeClr val="dk1"/>
          </a:solidFill>
          <a:ln w="0">
            <a:noFill/>
          </a:ln>
        </p:spPr>
        <p:style>
          <a:lnRef idx="0"/>
          <a:fillRef idx="0"/>
          <a:effectRef idx="0"/>
          <a:fontRef idx="minor"/>
        </p:style>
      </p:sp>
      <p:sp>
        <p:nvSpPr>
          <p:cNvPr id="1363" name="Google Shape;1373;p46"/>
          <p:cNvSpPr/>
          <p:nvPr/>
        </p:nvSpPr>
        <p:spPr>
          <a:xfrm>
            <a:off x="3431160" y="1558440"/>
            <a:ext cx="326520" cy="374760"/>
          </a:xfrm>
          <a:custGeom>
            <a:avLst/>
            <a:gdLst/>
            <a:ahLst/>
            <a:rect l="l" t="t" r="r" b="b"/>
            <a:pathLst>
              <a:path w="14278" h="16398">
                <a:moveTo>
                  <a:pt x="6084" y="2582"/>
                </a:moveTo>
                <a:cubicBezTo>
                  <a:pt x="6465" y="2582"/>
                  <a:pt x="6773" y="2890"/>
                  <a:pt x="6773" y="3270"/>
                </a:cubicBezTo>
                <a:lnTo>
                  <a:pt x="6773" y="5609"/>
                </a:lnTo>
                <a:cubicBezTo>
                  <a:pt x="6773" y="5989"/>
                  <a:pt x="6465" y="6297"/>
                  <a:pt x="6084" y="6297"/>
                </a:cubicBezTo>
                <a:cubicBezTo>
                  <a:pt x="5704" y="6297"/>
                  <a:pt x="5395" y="5989"/>
                  <a:pt x="5395" y="5609"/>
                </a:cubicBezTo>
                <a:lnTo>
                  <a:pt x="5395" y="3270"/>
                </a:lnTo>
                <a:cubicBezTo>
                  <a:pt x="5395" y="2890"/>
                  <a:pt x="5704" y="2582"/>
                  <a:pt x="6084" y="2582"/>
                </a:cubicBezTo>
                <a:close/>
                <a:moveTo>
                  <a:pt x="5845" y="482"/>
                </a:moveTo>
                <a:lnTo>
                  <a:pt x="5845" y="2125"/>
                </a:lnTo>
                <a:cubicBezTo>
                  <a:pt x="5314" y="2235"/>
                  <a:pt x="4915" y="2706"/>
                  <a:pt x="4915" y="3269"/>
                </a:cubicBezTo>
                <a:lnTo>
                  <a:pt x="4915" y="5608"/>
                </a:lnTo>
                <a:cubicBezTo>
                  <a:pt x="4915" y="5974"/>
                  <a:pt x="5086" y="6304"/>
                  <a:pt x="5353" y="6517"/>
                </a:cubicBezTo>
                <a:cubicBezTo>
                  <a:pt x="4967" y="7054"/>
                  <a:pt x="4392" y="7429"/>
                  <a:pt x="3741" y="7557"/>
                </a:cubicBezTo>
                <a:cubicBezTo>
                  <a:pt x="3610" y="7583"/>
                  <a:pt x="3526" y="7710"/>
                  <a:pt x="3552" y="7839"/>
                </a:cubicBezTo>
                <a:cubicBezTo>
                  <a:pt x="3574" y="7954"/>
                  <a:pt x="3674" y="8032"/>
                  <a:pt x="3787" y="8032"/>
                </a:cubicBezTo>
                <a:cubicBezTo>
                  <a:pt x="3802" y="8032"/>
                  <a:pt x="3818" y="8031"/>
                  <a:pt x="3834" y="8027"/>
                </a:cubicBezTo>
                <a:cubicBezTo>
                  <a:pt x="4629" y="7870"/>
                  <a:pt x="5330" y="7403"/>
                  <a:pt x="5786" y="6736"/>
                </a:cubicBezTo>
                <a:cubicBezTo>
                  <a:pt x="5881" y="6761"/>
                  <a:pt x="5981" y="6773"/>
                  <a:pt x="6084" y="6773"/>
                </a:cubicBezTo>
                <a:cubicBezTo>
                  <a:pt x="6186" y="6773"/>
                  <a:pt x="6287" y="6760"/>
                  <a:pt x="6383" y="6736"/>
                </a:cubicBezTo>
                <a:cubicBezTo>
                  <a:pt x="6957" y="7572"/>
                  <a:pt x="7917" y="8087"/>
                  <a:pt x="8940" y="8087"/>
                </a:cubicBezTo>
                <a:lnTo>
                  <a:pt x="11689" y="8087"/>
                </a:lnTo>
                <a:lnTo>
                  <a:pt x="11689" y="8692"/>
                </a:lnTo>
                <a:cubicBezTo>
                  <a:pt x="11553" y="8810"/>
                  <a:pt x="11436" y="8950"/>
                  <a:pt x="11347" y="9116"/>
                </a:cubicBezTo>
                <a:lnTo>
                  <a:pt x="9652" y="12262"/>
                </a:lnTo>
                <a:lnTo>
                  <a:pt x="8530" y="10758"/>
                </a:lnTo>
                <a:cubicBezTo>
                  <a:pt x="8298" y="10449"/>
                  <a:pt x="7960" y="10246"/>
                  <a:pt x="7577" y="10192"/>
                </a:cubicBezTo>
                <a:cubicBezTo>
                  <a:pt x="7506" y="10181"/>
                  <a:pt x="7435" y="10176"/>
                  <a:pt x="7365" y="10176"/>
                </a:cubicBezTo>
                <a:cubicBezTo>
                  <a:pt x="7055" y="10176"/>
                  <a:pt x="6755" y="10276"/>
                  <a:pt x="6502" y="10464"/>
                </a:cubicBezTo>
                <a:cubicBezTo>
                  <a:pt x="5861" y="10942"/>
                  <a:pt x="5729" y="11852"/>
                  <a:pt x="6207" y="12493"/>
                </a:cubicBezTo>
                <a:lnTo>
                  <a:pt x="7991" y="14881"/>
                </a:lnTo>
                <a:cubicBezTo>
                  <a:pt x="7382" y="15102"/>
                  <a:pt x="6742" y="15214"/>
                  <a:pt x="6086" y="15214"/>
                </a:cubicBezTo>
                <a:cubicBezTo>
                  <a:pt x="2995" y="15214"/>
                  <a:pt x="480" y="12701"/>
                  <a:pt x="480" y="9610"/>
                </a:cubicBezTo>
                <a:lnTo>
                  <a:pt x="480" y="8089"/>
                </a:lnTo>
                <a:lnTo>
                  <a:pt x="2670" y="8089"/>
                </a:lnTo>
                <a:cubicBezTo>
                  <a:pt x="2803" y="8089"/>
                  <a:pt x="2910" y="7981"/>
                  <a:pt x="2910" y="7848"/>
                </a:cubicBezTo>
                <a:cubicBezTo>
                  <a:pt x="2910" y="7715"/>
                  <a:pt x="2803" y="7607"/>
                  <a:pt x="2670" y="7607"/>
                </a:cubicBezTo>
                <a:lnTo>
                  <a:pt x="480" y="7607"/>
                </a:lnTo>
                <a:lnTo>
                  <a:pt x="480" y="4345"/>
                </a:lnTo>
                <a:cubicBezTo>
                  <a:pt x="480" y="2214"/>
                  <a:pt x="2214" y="482"/>
                  <a:pt x="4343" y="482"/>
                </a:cubicBezTo>
                <a:close/>
                <a:moveTo>
                  <a:pt x="4343" y="0"/>
                </a:moveTo>
                <a:cubicBezTo>
                  <a:pt x="1948" y="0"/>
                  <a:pt x="0" y="1949"/>
                  <a:pt x="0" y="4345"/>
                </a:cubicBezTo>
                <a:lnTo>
                  <a:pt x="0" y="9609"/>
                </a:lnTo>
                <a:cubicBezTo>
                  <a:pt x="0" y="12964"/>
                  <a:pt x="2730" y="15694"/>
                  <a:pt x="6086" y="15694"/>
                </a:cubicBezTo>
                <a:cubicBezTo>
                  <a:pt x="6847" y="15694"/>
                  <a:pt x="7589" y="15555"/>
                  <a:pt x="8290" y="15281"/>
                </a:cubicBezTo>
                <a:lnTo>
                  <a:pt x="8689" y="15816"/>
                </a:lnTo>
                <a:cubicBezTo>
                  <a:pt x="8961" y="16180"/>
                  <a:pt x="9396" y="16397"/>
                  <a:pt x="9850" y="16397"/>
                </a:cubicBezTo>
                <a:cubicBezTo>
                  <a:pt x="9887" y="16397"/>
                  <a:pt x="9923" y="16396"/>
                  <a:pt x="9956" y="16394"/>
                </a:cubicBezTo>
                <a:cubicBezTo>
                  <a:pt x="10453" y="16356"/>
                  <a:pt x="10890" y="16074"/>
                  <a:pt x="11126" y="15636"/>
                </a:cubicBezTo>
                <a:lnTo>
                  <a:pt x="11502" y="14937"/>
                </a:lnTo>
                <a:cubicBezTo>
                  <a:pt x="11564" y="14820"/>
                  <a:pt x="11521" y="14674"/>
                  <a:pt x="11404" y="14612"/>
                </a:cubicBezTo>
                <a:cubicBezTo>
                  <a:pt x="11368" y="14592"/>
                  <a:pt x="11329" y="14583"/>
                  <a:pt x="11290" y="14583"/>
                </a:cubicBezTo>
                <a:cubicBezTo>
                  <a:pt x="11205" y="14583"/>
                  <a:pt x="11123" y="14629"/>
                  <a:pt x="11080" y="14709"/>
                </a:cubicBezTo>
                <a:lnTo>
                  <a:pt x="10703" y="15408"/>
                </a:lnTo>
                <a:cubicBezTo>
                  <a:pt x="10545" y="15701"/>
                  <a:pt x="10252" y="15890"/>
                  <a:pt x="9920" y="15915"/>
                </a:cubicBezTo>
                <a:cubicBezTo>
                  <a:pt x="9899" y="15916"/>
                  <a:pt x="9874" y="15918"/>
                  <a:pt x="9850" y="15918"/>
                </a:cubicBezTo>
                <a:cubicBezTo>
                  <a:pt x="9545" y="15918"/>
                  <a:pt x="9256" y="15772"/>
                  <a:pt x="9074" y="15529"/>
                </a:cubicBezTo>
                <a:lnTo>
                  <a:pt x="6594" y="12205"/>
                </a:lnTo>
                <a:cubicBezTo>
                  <a:pt x="6273" y="11776"/>
                  <a:pt x="6363" y="11168"/>
                  <a:pt x="6791" y="10848"/>
                </a:cubicBezTo>
                <a:cubicBezTo>
                  <a:pt x="6960" y="10722"/>
                  <a:pt x="7161" y="10656"/>
                  <a:pt x="7368" y="10656"/>
                </a:cubicBezTo>
                <a:cubicBezTo>
                  <a:pt x="7415" y="10656"/>
                  <a:pt x="7462" y="10659"/>
                  <a:pt x="7510" y="10666"/>
                </a:cubicBezTo>
                <a:cubicBezTo>
                  <a:pt x="7766" y="10704"/>
                  <a:pt x="7992" y="10838"/>
                  <a:pt x="8147" y="11045"/>
                </a:cubicBezTo>
                <a:lnTo>
                  <a:pt x="9494" y="12850"/>
                </a:lnTo>
                <a:cubicBezTo>
                  <a:pt x="9540" y="12910"/>
                  <a:pt x="9612" y="12946"/>
                  <a:pt x="9688" y="12946"/>
                </a:cubicBezTo>
                <a:cubicBezTo>
                  <a:pt x="9694" y="12946"/>
                  <a:pt x="9699" y="12946"/>
                  <a:pt x="9704" y="12945"/>
                </a:cubicBezTo>
                <a:cubicBezTo>
                  <a:pt x="9786" y="12939"/>
                  <a:pt x="9859" y="12892"/>
                  <a:pt x="9898" y="12820"/>
                </a:cubicBezTo>
                <a:lnTo>
                  <a:pt x="11772" y="9343"/>
                </a:lnTo>
                <a:cubicBezTo>
                  <a:pt x="11947" y="9018"/>
                  <a:pt x="12281" y="8834"/>
                  <a:pt x="12627" y="8834"/>
                </a:cubicBezTo>
                <a:cubicBezTo>
                  <a:pt x="12782" y="8834"/>
                  <a:pt x="12939" y="8871"/>
                  <a:pt x="13084" y="8949"/>
                </a:cubicBezTo>
                <a:cubicBezTo>
                  <a:pt x="13555" y="9203"/>
                  <a:pt x="13731" y="9792"/>
                  <a:pt x="13478" y="10261"/>
                </a:cubicBezTo>
                <a:lnTo>
                  <a:pt x="11610" y="13726"/>
                </a:lnTo>
                <a:cubicBezTo>
                  <a:pt x="11548" y="13842"/>
                  <a:pt x="11592" y="13988"/>
                  <a:pt x="11708" y="14051"/>
                </a:cubicBezTo>
                <a:cubicBezTo>
                  <a:pt x="11744" y="14070"/>
                  <a:pt x="11783" y="14079"/>
                  <a:pt x="11822" y="14079"/>
                </a:cubicBezTo>
                <a:cubicBezTo>
                  <a:pt x="11907" y="14079"/>
                  <a:pt x="11990" y="14034"/>
                  <a:pt x="12033" y="13953"/>
                </a:cubicBezTo>
                <a:lnTo>
                  <a:pt x="13900" y="10490"/>
                </a:lnTo>
                <a:cubicBezTo>
                  <a:pt x="14278" y="9787"/>
                  <a:pt x="14014" y="8906"/>
                  <a:pt x="13311" y="8527"/>
                </a:cubicBezTo>
                <a:cubicBezTo>
                  <a:pt x="13092" y="8409"/>
                  <a:pt x="12857" y="8354"/>
                  <a:pt x="12626" y="8354"/>
                </a:cubicBezTo>
                <a:cubicBezTo>
                  <a:pt x="12471" y="8354"/>
                  <a:pt x="12317" y="8379"/>
                  <a:pt x="12171" y="8427"/>
                </a:cubicBezTo>
                <a:lnTo>
                  <a:pt x="12171" y="4346"/>
                </a:lnTo>
                <a:cubicBezTo>
                  <a:pt x="12171" y="3290"/>
                  <a:pt x="11786" y="2270"/>
                  <a:pt x="11088" y="1477"/>
                </a:cubicBezTo>
                <a:cubicBezTo>
                  <a:pt x="10396" y="693"/>
                  <a:pt x="9449" y="182"/>
                  <a:pt x="8417" y="42"/>
                </a:cubicBezTo>
                <a:cubicBezTo>
                  <a:pt x="8407" y="41"/>
                  <a:pt x="8396" y="40"/>
                  <a:pt x="8385" y="40"/>
                </a:cubicBezTo>
                <a:cubicBezTo>
                  <a:pt x="8266" y="40"/>
                  <a:pt x="8164" y="128"/>
                  <a:pt x="8147" y="248"/>
                </a:cubicBezTo>
                <a:cubicBezTo>
                  <a:pt x="8129" y="380"/>
                  <a:pt x="8221" y="501"/>
                  <a:pt x="8353" y="519"/>
                </a:cubicBezTo>
                <a:cubicBezTo>
                  <a:pt x="9270" y="645"/>
                  <a:pt x="10114" y="1097"/>
                  <a:pt x="10728" y="1795"/>
                </a:cubicBezTo>
                <a:cubicBezTo>
                  <a:pt x="11348" y="2501"/>
                  <a:pt x="11690" y="3406"/>
                  <a:pt x="11690" y="4346"/>
                </a:cubicBezTo>
                <a:lnTo>
                  <a:pt x="11690" y="7608"/>
                </a:lnTo>
                <a:lnTo>
                  <a:pt x="8940" y="7608"/>
                </a:lnTo>
                <a:cubicBezTo>
                  <a:pt x="8099" y="7608"/>
                  <a:pt x="7305" y="7197"/>
                  <a:pt x="6815" y="6519"/>
                </a:cubicBezTo>
                <a:cubicBezTo>
                  <a:pt x="7082" y="6305"/>
                  <a:pt x="7254" y="5976"/>
                  <a:pt x="7254" y="5608"/>
                </a:cubicBezTo>
                <a:lnTo>
                  <a:pt x="7254" y="3269"/>
                </a:lnTo>
                <a:cubicBezTo>
                  <a:pt x="7254" y="2707"/>
                  <a:pt x="6854" y="2235"/>
                  <a:pt x="6323" y="2125"/>
                </a:cubicBezTo>
                <a:lnTo>
                  <a:pt x="6323" y="482"/>
                </a:lnTo>
                <a:lnTo>
                  <a:pt x="7264" y="482"/>
                </a:lnTo>
                <a:cubicBezTo>
                  <a:pt x="7397" y="482"/>
                  <a:pt x="7505" y="374"/>
                  <a:pt x="7505" y="241"/>
                </a:cubicBezTo>
                <a:cubicBezTo>
                  <a:pt x="7505" y="108"/>
                  <a:pt x="7397" y="0"/>
                  <a:pt x="7264" y="0"/>
                </a:cubicBezTo>
                <a:close/>
              </a:path>
            </a:pathLst>
          </a:custGeom>
          <a:solidFill>
            <a:schemeClr val="dk1"/>
          </a:solidFill>
          <a:ln w="0">
            <a:noFill/>
          </a:ln>
        </p:spPr>
        <p:style>
          <a:lnRef idx="0"/>
          <a:fillRef idx="0"/>
          <a:effectRef idx="0"/>
          <a:fontRef idx="minor"/>
        </p:style>
      </p:sp>
      <p:grpSp>
        <p:nvGrpSpPr>
          <p:cNvPr id="1364" name="Google Shape;1374;p46"/>
          <p:cNvGrpSpPr/>
          <p:nvPr/>
        </p:nvGrpSpPr>
        <p:grpSpPr>
          <a:xfrm>
            <a:off x="5361840" y="1580040"/>
            <a:ext cx="374760" cy="331560"/>
            <a:chOff x="5361840" y="1580040"/>
            <a:chExt cx="374760" cy="331560"/>
          </a:xfrm>
        </p:grpSpPr>
        <p:sp>
          <p:nvSpPr>
            <p:cNvPr id="1365" name="Google Shape;1375;p46"/>
            <p:cNvSpPr/>
            <p:nvPr/>
          </p:nvSpPr>
          <p:spPr>
            <a:xfrm>
              <a:off x="5361840" y="1580040"/>
              <a:ext cx="374760" cy="331560"/>
            </a:xfrm>
            <a:custGeom>
              <a:avLst/>
              <a:gdLst/>
              <a:ahLst/>
              <a:rect l="l" t="t" r="r" b="b"/>
              <a:pathLst>
                <a:path w="16397" h="14503">
                  <a:moveTo>
                    <a:pt x="14363" y="481"/>
                  </a:moveTo>
                  <a:cubicBezTo>
                    <a:pt x="14538" y="481"/>
                    <a:pt x="14714" y="547"/>
                    <a:pt x="14848" y="681"/>
                  </a:cubicBezTo>
                  <a:cubicBezTo>
                    <a:pt x="15115" y="949"/>
                    <a:pt x="15115" y="1385"/>
                    <a:pt x="14848" y="1652"/>
                  </a:cubicBezTo>
                  <a:lnTo>
                    <a:pt x="12233" y="4266"/>
                  </a:lnTo>
                  <a:lnTo>
                    <a:pt x="10291" y="4266"/>
                  </a:lnTo>
                  <a:lnTo>
                    <a:pt x="13877" y="681"/>
                  </a:lnTo>
                  <a:cubicBezTo>
                    <a:pt x="14011" y="547"/>
                    <a:pt x="14187" y="481"/>
                    <a:pt x="14363" y="481"/>
                  </a:cubicBezTo>
                  <a:close/>
                  <a:moveTo>
                    <a:pt x="15130" y="4748"/>
                  </a:moveTo>
                  <a:cubicBezTo>
                    <a:pt x="15561" y="4748"/>
                    <a:pt x="15910" y="5098"/>
                    <a:pt x="15910" y="5528"/>
                  </a:cubicBezTo>
                  <a:lnTo>
                    <a:pt x="15910" y="8598"/>
                  </a:lnTo>
                  <a:cubicBezTo>
                    <a:pt x="15910" y="9029"/>
                    <a:pt x="15561" y="9378"/>
                    <a:pt x="15130" y="9378"/>
                  </a:cubicBezTo>
                  <a:lnTo>
                    <a:pt x="1256" y="9378"/>
                  </a:lnTo>
                  <a:cubicBezTo>
                    <a:pt x="826" y="9378"/>
                    <a:pt x="476" y="9028"/>
                    <a:pt x="476" y="8598"/>
                  </a:cubicBezTo>
                  <a:lnTo>
                    <a:pt x="476" y="5528"/>
                  </a:lnTo>
                  <a:cubicBezTo>
                    <a:pt x="476" y="5098"/>
                    <a:pt x="825" y="4748"/>
                    <a:pt x="1255" y="4748"/>
                  </a:cubicBezTo>
                  <a:close/>
                  <a:moveTo>
                    <a:pt x="8593" y="9858"/>
                  </a:moveTo>
                  <a:lnTo>
                    <a:pt x="8593" y="11125"/>
                  </a:lnTo>
                  <a:lnTo>
                    <a:pt x="7795" y="11125"/>
                  </a:lnTo>
                  <a:lnTo>
                    <a:pt x="7795" y="9858"/>
                  </a:lnTo>
                  <a:close/>
                  <a:moveTo>
                    <a:pt x="6135" y="12414"/>
                  </a:moveTo>
                  <a:lnTo>
                    <a:pt x="6135" y="13212"/>
                  </a:lnTo>
                  <a:lnTo>
                    <a:pt x="476" y="13212"/>
                  </a:lnTo>
                  <a:lnTo>
                    <a:pt x="476" y="12414"/>
                  </a:lnTo>
                  <a:close/>
                  <a:moveTo>
                    <a:pt x="15912" y="12414"/>
                  </a:moveTo>
                  <a:lnTo>
                    <a:pt x="15912" y="13212"/>
                  </a:lnTo>
                  <a:lnTo>
                    <a:pt x="10252" y="13212"/>
                  </a:lnTo>
                  <a:lnTo>
                    <a:pt x="10252" y="12414"/>
                  </a:lnTo>
                  <a:close/>
                  <a:moveTo>
                    <a:pt x="2029" y="1"/>
                  </a:moveTo>
                  <a:cubicBezTo>
                    <a:pt x="1730" y="1"/>
                    <a:pt x="1432" y="115"/>
                    <a:pt x="1204" y="342"/>
                  </a:cubicBezTo>
                  <a:cubicBezTo>
                    <a:pt x="749" y="797"/>
                    <a:pt x="749" y="1536"/>
                    <a:pt x="1204" y="1992"/>
                  </a:cubicBezTo>
                  <a:lnTo>
                    <a:pt x="3479" y="4268"/>
                  </a:lnTo>
                  <a:lnTo>
                    <a:pt x="1260" y="4268"/>
                  </a:lnTo>
                  <a:cubicBezTo>
                    <a:pt x="565" y="4268"/>
                    <a:pt x="0" y="4834"/>
                    <a:pt x="0" y="5528"/>
                  </a:cubicBezTo>
                  <a:lnTo>
                    <a:pt x="0" y="8598"/>
                  </a:lnTo>
                  <a:cubicBezTo>
                    <a:pt x="0" y="9294"/>
                    <a:pt x="567" y="9858"/>
                    <a:pt x="1260" y="9858"/>
                  </a:cubicBezTo>
                  <a:lnTo>
                    <a:pt x="7320" y="9858"/>
                  </a:lnTo>
                  <a:lnTo>
                    <a:pt x="7320" y="11125"/>
                  </a:lnTo>
                  <a:lnTo>
                    <a:pt x="6940" y="11125"/>
                  </a:lnTo>
                  <a:cubicBezTo>
                    <a:pt x="6499" y="11125"/>
                    <a:pt x="6141" y="11483"/>
                    <a:pt x="6141" y="11924"/>
                  </a:cubicBezTo>
                  <a:lnTo>
                    <a:pt x="6141" y="11934"/>
                  </a:lnTo>
                  <a:lnTo>
                    <a:pt x="241" y="11934"/>
                  </a:lnTo>
                  <a:cubicBezTo>
                    <a:pt x="108" y="11934"/>
                    <a:pt x="0" y="12041"/>
                    <a:pt x="0" y="12175"/>
                  </a:cubicBezTo>
                  <a:lnTo>
                    <a:pt x="0" y="13453"/>
                  </a:lnTo>
                  <a:cubicBezTo>
                    <a:pt x="0" y="13586"/>
                    <a:pt x="108" y="13694"/>
                    <a:pt x="241" y="13694"/>
                  </a:cubicBezTo>
                  <a:lnTo>
                    <a:pt x="6141" y="13694"/>
                  </a:lnTo>
                  <a:lnTo>
                    <a:pt x="6141" y="13704"/>
                  </a:lnTo>
                  <a:cubicBezTo>
                    <a:pt x="6141" y="14144"/>
                    <a:pt x="6499" y="14503"/>
                    <a:pt x="6940" y="14503"/>
                  </a:cubicBezTo>
                  <a:lnTo>
                    <a:pt x="7138" y="14503"/>
                  </a:lnTo>
                  <a:cubicBezTo>
                    <a:pt x="7271" y="14503"/>
                    <a:pt x="7379" y="14395"/>
                    <a:pt x="7379" y="14262"/>
                  </a:cubicBezTo>
                  <a:cubicBezTo>
                    <a:pt x="7379" y="14129"/>
                    <a:pt x="7271" y="14022"/>
                    <a:pt x="7138" y="14022"/>
                  </a:cubicBezTo>
                  <a:lnTo>
                    <a:pt x="6940" y="14022"/>
                  </a:lnTo>
                  <a:cubicBezTo>
                    <a:pt x="6764" y="14022"/>
                    <a:pt x="6621" y="13878"/>
                    <a:pt x="6621" y="13702"/>
                  </a:cubicBezTo>
                  <a:lnTo>
                    <a:pt x="6621" y="11924"/>
                  </a:lnTo>
                  <a:cubicBezTo>
                    <a:pt x="6621" y="11748"/>
                    <a:pt x="6764" y="11605"/>
                    <a:pt x="6940" y="11605"/>
                  </a:cubicBezTo>
                  <a:lnTo>
                    <a:pt x="9456" y="11605"/>
                  </a:lnTo>
                  <a:cubicBezTo>
                    <a:pt x="9633" y="11605"/>
                    <a:pt x="9776" y="11748"/>
                    <a:pt x="9776" y="11924"/>
                  </a:cubicBezTo>
                  <a:lnTo>
                    <a:pt x="9776" y="13702"/>
                  </a:lnTo>
                  <a:cubicBezTo>
                    <a:pt x="9776" y="13878"/>
                    <a:pt x="9633" y="14022"/>
                    <a:pt x="9456" y="14022"/>
                  </a:cubicBezTo>
                  <a:lnTo>
                    <a:pt x="8255" y="14022"/>
                  </a:lnTo>
                  <a:cubicBezTo>
                    <a:pt x="8122" y="14022"/>
                    <a:pt x="8014" y="14129"/>
                    <a:pt x="8014" y="14262"/>
                  </a:cubicBezTo>
                  <a:cubicBezTo>
                    <a:pt x="8014" y="14395"/>
                    <a:pt x="8122" y="14503"/>
                    <a:pt x="8255" y="14503"/>
                  </a:cubicBezTo>
                  <a:lnTo>
                    <a:pt x="9456" y="14503"/>
                  </a:lnTo>
                  <a:cubicBezTo>
                    <a:pt x="9897" y="14503"/>
                    <a:pt x="10255" y="14144"/>
                    <a:pt x="10255" y="13704"/>
                  </a:cubicBezTo>
                  <a:lnTo>
                    <a:pt x="10255" y="13694"/>
                  </a:lnTo>
                  <a:lnTo>
                    <a:pt x="16156" y="13694"/>
                  </a:lnTo>
                  <a:cubicBezTo>
                    <a:pt x="16289" y="13694"/>
                    <a:pt x="16397" y="13586"/>
                    <a:pt x="16397" y="13453"/>
                  </a:cubicBezTo>
                  <a:lnTo>
                    <a:pt x="16397" y="12175"/>
                  </a:lnTo>
                  <a:cubicBezTo>
                    <a:pt x="16397" y="12041"/>
                    <a:pt x="16289" y="11934"/>
                    <a:pt x="16156" y="11934"/>
                  </a:cubicBezTo>
                  <a:lnTo>
                    <a:pt x="10258" y="11934"/>
                  </a:lnTo>
                  <a:lnTo>
                    <a:pt x="10258" y="11924"/>
                  </a:lnTo>
                  <a:cubicBezTo>
                    <a:pt x="10258" y="11483"/>
                    <a:pt x="9899" y="11125"/>
                    <a:pt x="9459" y="11125"/>
                  </a:cubicBezTo>
                  <a:lnTo>
                    <a:pt x="9077" y="11125"/>
                  </a:lnTo>
                  <a:lnTo>
                    <a:pt x="9077" y="9858"/>
                  </a:lnTo>
                  <a:lnTo>
                    <a:pt x="15131" y="9858"/>
                  </a:lnTo>
                  <a:cubicBezTo>
                    <a:pt x="15827" y="9858"/>
                    <a:pt x="16391" y="9293"/>
                    <a:pt x="16391" y="8598"/>
                  </a:cubicBezTo>
                  <a:lnTo>
                    <a:pt x="16391" y="5528"/>
                  </a:lnTo>
                  <a:cubicBezTo>
                    <a:pt x="16391" y="4833"/>
                    <a:pt x="15826" y="4268"/>
                    <a:pt x="15131" y="4268"/>
                  </a:cubicBezTo>
                  <a:lnTo>
                    <a:pt x="12913" y="4268"/>
                  </a:lnTo>
                  <a:lnTo>
                    <a:pt x="15188" y="1992"/>
                  </a:lnTo>
                  <a:cubicBezTo>
                    <a:pt x="15643" y="1538"/>
                    <a:pt x="15643" y="798"/>
                    <a:pt x="15188" y="342"/>
                  </a:cubicBezTo>
                  <a:cubicBezTo>
                    <a:pt x="14961" y="115"/>
                    <a:pt x="14662" y="1"/>
                    <a:pt x="14364" y="1"/>
                  </a:cubicBezTo>
                  <a:cubicBezTo>
                    <a:pt x="14065" y="1"/>
                    <a:pt x="13766" y="115"/>
                    <a:pt x="13539" y="342"/>
                  </a:cubicBezTo>
                  <a:lnTo>
                    <a:pt x="9614" y="4266"/>
                  </a:lnTo>
                  <a:lnTo>
                    <a:pt x="6778" y="4266"/>
                  </a:lnTo>
                  <a:lnTo>
                    <a:pt x="4687" y="2176"/>
                  </a:lnTo>
                  <a:cubicBezTo>
                    <a:pt x="4640" y="2129"/>
                    <a:pt x="4579" y="2106"/>
                    <a:pt x="4517" y="2106"/>
                  </a:cubicBezTo>
                  <a:cubicBezTo>
                    <a:pt x="4456" y="2106"/>
                    <a:pt x="4395" y="2129"/>
                    <a:pt x="4348" y="2176"/>
                  </a:cubicBezTo>
                  <a:cubicBezTo>
                    <a:pt x="4255" y="2269"/>
                    <a:pt x="4255" y="2422"/>
                    <a:pt x="4348" y="2515"/>
                  </a:cubicBezTo>
                  <a:lnTo>
                    <a:pt x="6100" y="4266"/>
                  </a:lnTo>
                  <a:lnTo>
                    <a:pt x="4158" y="4266"/>
                  </a:lnTo>
                  <a:lnTo>
                    <a:pt x="1543" y="1652"/>
                  </a:lnTo>
                  <a:cubicBezTo>
                    <a:pt x="1276" y="1385"/>
                    <a:pt x="1276" y="949"/>
                    <a:pt x="1543" y="681"/>
                  </a:cubicBezTo>
                  <a:cubicBezTo>
                    <a:pt x="1677" y="547"/>
                    <a:pt x="1853" y="481"/>
                    <a:pt x="2029" y="481"/>
                  </a:cubicBezTo>
                  <a:cubicBezTo>
                    <a:pt x="2205" y="481"/>
                    <a:pt x="2381" y="547"/>
                    <a:pt x="2514" y="681"/>
                  </a:cubicBezTo>
                  <a:lnTo>
                    <a:pt x="3555" y="1723"/>
                  </a:lnTo>
                  <a:cubicBezTo>
                    <a:pt x="3602" y="1769"/>
                    <a:pt x="3663" y="1793"/>
                    <a:pt x="3725" y="1793"/>
                  </a:cubicBezTo>
                  <a:cubicBezTo>
                    <a:pt x="3786" y="1793"/>
                    <a:pt x="3847" y="1769"/>
                    <a:pt x="3894" y="1723"/>
                  </a:cubicBezTo>
                  <a:cubicBezTo>
                    <a:pt x="3988" y="1629"/>
                    <a:pt x="3988" y="1477"/>
                    <a:pt x="3894" y="1383"/>
                  </a:cubicBezTo>
                  <a:lnTo>
                    <a:pt x="2853" y="342"/>
                  </a:lnTo>
                  <a:cubicBezTo>
                    <a:pt x="2626" y="115"/>
                    <a:pt x="2327" y="1"/>
                    <a:pt x="2029" y="1"/>
                  </a:cubicBezTo>
                  <a:close/>
                </a:path>
              </a:pathLst>
            </a:custGeom>
            <a:solidFill>
              <a:schemeClr val="dk1"/>
            </a:solidFill>
            <a:ln w="0">
              <a:noFill/>
            </a:ln>
          </p:spPr>
          <p:style>
            <a:lnRef idx="0"/>
            <a:fillRef idx="0"/>
            <a:effectRef idx="0"/>
            <a:fontRef idx="minor"/>
          </p:style>
        </p:sp>
        <p:sp>
          <p:nvSpPr>
            <p:cNvPr id="1366" name="Google Shape;1376;p46"/>
            <p:cNvSpPr/>
            <p:nvPr/>
          </p:nvSpPr>
          <p:spPr>
            <a:xfrm>
              <a:off x="5390280" y="1711800"/>
              <a:ext cx="34200" cy="57600"/>
            </a:xfrm>
            <a:custGeom>
              <a:avLst/>
              <a:gdLst/>
              <a:ahLst/>
              <a:rect l="l" t="t" r="r" b="b"/>
              <a:pathLst>
                <a:path w="1505" h="2526">
                  <a:moveTo>
                    <a:pt x="753" y="482"/>
                  </a:moveTo>
                  <a:cubicBezTo>
                    <a:pt x="902" y="482"/>
                    <a:pt x="1024" y="603"/>
                    <a:pt x="1024" y="754"/>
                  </a:cubicBezTo>
                  <a:lnTo>
                    <a:pt x="1024" y="1775"/>
                  </a:lnTo>
                  <a:cubicBezTo>
                    <a:pt x="1024" y="1925"/>
                    <a:pt x="902" y="2047"/>
                    <a:pt x="753" y="2047"/>
                  </a:cubicBezTo>
                  <a:cubicBezTo>
                    <a:pt x="602" y="2047"/>
                    <a:pt x="481" y="1925"/>
                    <a:pt x="481" y="1775"/>
                  </a:cubicBezTo>
                  <a:lnTo>
                    <a:pt x="481" y="754"/>
                  </a:lnTo>
                  <a:cubicBezTo>
                    <a:pt x="481" y="603"/>
                    <a:pt x="602" y="482"/>
                    <a:pt x="753" y="482"/>
                  </a:cubicBezTo>
                  <a:close/>
                  <a:moveTo>
                    <a:pt x="753" y="1"/>
                  </a:moveTo>
                  <a:cubicBezTo>
                    <a:pt x="338" y="1"/>
                    <a:pt x="1" y="337"/>
                    <a:pt x="1" y="752"/>
                  </a:cubicBezTo>
                  <a:lnTo>
                    <a:pt x="1" y="1774"/>
                  </a:lnTo>
                  <a:cubicBezTo>
                    <a:pt x="1" y="2189"/>
                    <a:pt x="338" y="2526"/>
                    <a:pt x="753" y="2526"/>
                  </a:cubicBezTo>
                  <a:cubicBezTo>
                    <a:pt x="1168" y="2526"/>
                    <a:pt x="1505" y="2189"/>
                    <a:pt x="1505" y="1774"/>
                  </a:cubicBezTo>
                  <a:lnTo>
                    <a:pt x="1505" y="752"/>
                  </a:lnTo>
                  <a:cubicBezTo>
                    <a:pt x="1505" y="339"/>
                    <a:pt x="1166" y="1"/>
                    <a:pt x="753" y="1"/>
                  </a:cubicBezTo>
                  <a:close/>
                </a:path>
              </a:pathLst>
            </a:custGeom>
            <a:solidFill>
              <a:schemeClr val="dk1"/>
            </a:solidFill>
            <a:ln w="0">
              <a:noFill/>
            </a:ln>
          </p:spPr>
          <p:style>
            <a:lnRef idx="0"/>
            <a:fillRef idx="0"/>
            <a:effectRef idx="0"/>
            <a:fontRef idx="minor"/>
          </p:style>
        </p:sp>
        <p:sp>
          <p:nvSpPr>
            <p:cNvPr id="1367" name="Google Shape;1377;p46"/>
            <p:cNvSpPr/>
            <p:nvPr/>
          </p:nvSpPr>
          <p:spPr>
            <a:xfrm>
              <a:off x="5432400" y="1711800"/>
              <a:ext cx="34200" cy="57600"/>
            </a:xfrm>
            <a:custGeom>
              <a:avLst/>
              <a:gdLst/>
              <a:ahLst/>
              <a:rect l="l" t="t" r="r" b="b"/>
              <a:pathLst>
                <a:path w="1505" h="2526">
                  <a:moveTo>
                    <a:pt x="753" y="481"/>
                  </a:moveTo>
                  <a:cubicBezTo>
                    <a:pt x="902" y="481"/>
                    <a:pt x="1024" y="603"/>
                    <a:pt x="1024" y="753"/>
                  </a:cubicBezTo>
                  <a:lnTo>
                    <a:pt x="1024" y="1774"/>
                  </a:lnTo>
                  <a:cubicBezTo>
                    <a:pt x="1024" y="1925"/>
                    <a:pt x="902" y="2045"/>
                    <a:pt x="753" y="2045"/>
                  </a:cubicBezTo>
                  <a:cubicBezTo>
                    <a:pt x="603" y="2045"/>
                    <a:pt x="481" y="1925"/>
                    <a:pt x="481" y="1774"/>
                  </a:cubicBezTo>
                  <a:lnTo>
                    <a:pt x="481" y="753"/>
                  </a:lnTo>
                  <a:cubicBezTo>
                    <a:pt x="481" y="603"/>
                    <a:pt x="603" y="481"/>
                    <a:pt x="753" y="481"/>
                  </a:cubicBezTo>
                  <a:close/>
                  <a:moveTo>
                    <a:pt x="753" y="1"/>
                  </a:moveTo>
                  <a:cubicBezTo>
                    <a:pt x="338" y="1"/>
                    <a:pt x="1" y="338"/>
                    <a:pt x="1" y="753"/>
                  </a:cubicBezTo>
                  <a:lnTo>
                    <a:pt x="1" y="1774"/>
                  </a:lnTo>
                  <a:cubicBezTo>
                    <a:pt x="1" y="2189"/>
                    <a:pt x="338" y="2526"/>
                    <a:pt x="753" y="2526"/>
                  </a:cubicBezTo>
                  <a:cubicBezTo>
                    <a:pt x="1167" y="2526"/>
                    <a:pt x="1505" y="2189"/>
                    <a:pt x="1505" y="1774"/>
                  </a:cubicBezTo>
                  <a:lnTo>
                    <a:pt x="1505" y="753"/>
                  </a:lnTo>
                  <a:cubicBezTo>
                    <a:pt x="1505" y="338"/>
                    <a:pt x="1167" y="1"/>
                    <a:pt x="753" y="1"/>
                  </a:cubicBezTo>
                  <a:close/>
                </a:path>
              </a:pathLst>
            </a:custGeom>
            <a:solidFill>
              <a:schemeClr val="dk1"/>
            </a:solidFill>
            <a:ln w="0">
              <a:noFill/>
            </a:ln>
          </p:spPr>
          <p:style>
            <a:lnRef idx="0"/>
            <a:fillRef idx="0"/>
            <a:effectRef idx="0"/>
            <a:fontRef idx="minor"/>
          </p:style>
        </p:sp>
        <p:sp>
          <p:nvSpPr>
            <p:cNvPr id="1368" name="Google Shape;1378;p46"/>
            <p:cNvSpPr/>
            <p:nvPr/>
          </p:nvSpPr>
          <p:spPr>
            <a:xfrm>
              <a:off x="5475240" y="1711800"/>
              <a:ext cx="34200" cy="57600"/>
            </a:xfrm>
            <a:custGeom>
              <a:avLst/>
              <a:gdLst/>
              <a:ahLst/>
              <a:rect l="l" t="t" r="r" b="b"/>
              <a:pathLst>
                <a:path w="1504" h="2526">
                  <a:moveTo>
                    <a:pt x="751" y="481"/>
                  </a:moveTo>
                  <a:cubicBezTo>
                    <a:pt x="902" y="481"/>
                    <a:pt x="1023" y="603"/>
                    <a:pt x="1023" y="753"/>
                  </a:cubicBezTo>
                  <a:lnTo>
                    <a:pt x="1023" y="1774"/>
                  </a:lnTo>
                  <a:cubicBezTo>
                    <a:pt x="1023" y="1925"/>
                    <a:pt x="902" y="2045"/>
                    <a:pt x="751" y="2045"/>
                  </a:cubicBezTo>
                  <a:cubicBezTo>
                    <a:pt x="602" y="2045"/>
                    <a:pt x="480" y="1925"/>
                    <a:pt x="480" y="1774"/>
                  </a:cubicBezTo>
                  <a:lnTo>
                    <a:pt x="480" y="753"/>
                  </a:lnTo>
                  <a:cubicBezTo>
                    <a:pt x="480" y="603"/>
                    <a:pt x="602" y="481"/>
                    <a:pt x="751" y="481"/>
                  </a:cubicBezTo>
                  <a:close/>
                  <a:moveTo>
                    <a:pt x="751" y="1"/>
                  </a:moveTo>
                  <a:cubicBezTo>
                    <a:pt x="336" y="1"/>
                    <a:pt x="0" y="338"/>
                    <a:pt x="0" y="753"/>
                  </a:cubicBezTo>
                  <a:lnTo>
                    <a:pt x="0" y="1774"/>
                  </a:lnTo>
                  <a:cubicBezTo>
                    <a:pt x="0" y="2189"/>
                    <a:pt x="336" y="2526"/>
                    <a:pt x="751" y="2526"/>
                  </a:cubicBezTo>
                  <a:cubicBezTo>
                    <a:pt x="1166" y="2526"/>
                    <a:pt x="1503" y="2189"/>
                    <a:pt x="1503" y="1774"/>
                  </a:cubicBezTo>
                  <a:lnTo>
                    <a:pt x="1503" y="753"/>
                  </a:lnTo>
                  <a:cubicBezTo>
                    <a:pt x="1503" y="338"/>
                    <a:pt x="1166" y="1"/>
                    <a:pt x="751" y="1"/>
                  </a:cubicBezTo>
                  <a:close/>
                </a:path>
              </a:pathLst>
            </a:custGeom>
            <a:solidFill>
              <a:schemeClr val="dk1"/>
            </a:solidFill>
            <a:ln w="0">
              <a:noFill/>
            </a:ln>
          </p:spPr>
          <p:style>
            <a:lnRef idx="0"/>
            <a:fillRef idx="0"/>
            <a:effectRef idx="0"/>
            <a:fontRef idx="minor"/>
          </p:style>
        </p:sp>
        <p:sp>
          <p:nvSpPr>
            <p:cNvPr id="1369" name="Google Shape;1379;p46"/>
            <p:cNvSpPr/>
            <p:nvPr/>
          </p:nvSpPr>
          <p:spPr>
            <a:xfrm>
              <a:off x="5592600" y="1711800"/>
              <a:ext cx="119160" cy="57240"/>
            </a:xfrm>
            <a:custGeom>
              <a:avLst/>
              <a:gdLst/>
              <a:ahLst/>
              <a:rect l="l" t="t" r="r" b="b"/>
              <a:pathLst>
                <a:path w="5220" h="2523">
                  <a:moveTo>
                    <a:pt x="877" y="1"/>
                  </a:moveTo>
                  <a:cubicBezTo>
                    <a:pt x="394" y="1"/>
                    <a:pt x="0" y="393"/>
                    <a:pt x="0" y="878"/>
                  </a:cubicBezTo>
                  <a:lnTo>
                    <a:pt x="0" y="1646"/>
                  </a:lnTo>
                  <a:cubicBezTo>
                    <a:pt x="0" y="2130"/>
                    <a:pt x="394" y="2523"/>
                    <a:pt x="877" y="2523"/>
                  </a:cubicBezTo>
                  <a:lnTo>
                    <a:pt x="1207" y="2523"/>
                  </a:lnTo>
                  <a:cubicBezTo>
                    <a:pt x="1340" y="2523"/>
                    <a:pt x="1448" y="2415"/>
                    <a:pt x="1448" y="2282"/>
                  </a:cubicBezTo>
                  <a:cubicBezTo>
                    <a:pt x="1448" y="2149"/>
                    <a:pt x="1340" y="2041"/>
                    <a:pt x="1207" y="2041"/>
                  </a:cubicBezTo>
                  <a:lnTo>
                    <a:pt x="877" y="2041"/>
                  </a:lnTo>
                  <a:cubicBezTo>
                    <a:pt x="659" y="2041"/>
                    <a:pt x="481" y="1863"/>
                    <a:pt x="481" y="1645"/>
                  </a:cubicBezTo>
                  <a:lnTo>
                    <a:pt x="481" y="877"/>
                  </a:lnTo>
                  <a:cubicBezTo>
                    <a:pt x="481" y="658"/>
                    <a:pt x="659" y="479"/>
                    <a:pt x="877" y="479"/>
                  </a:cubicBezTo>
                  <a:lnTo>
                    <a:pt x="4343" y="479"/>
                  </a:lnTo>
                  <a:cubicBezTo>
                    <a:pt x="4562" y="479"/>
                    <a:pt x="4740" y="658"/>
                    <a:pt x="4740" y="877"/>
                  </a:cubicBezTo>
                  <a:lnTo>
                    <a:pt x="4740" y="1645"/>
                  </a:lnTo>
                  <a:cubicBezTo>
                    <a:pt x="4740" y="1863"/>
                    <a:pt x="4562" y="2041"/>
                    <a:pt x="4343" y="2041"/>
                  </a:cubicBezTo>
                  <a:lnTo>
                    <a:pt x="2329" y="2041"/>
                  </a:lnTo>
                  <a:cubicBezTo>
                    <a:pt x="2196" y="2041"/>
                    <a:pt x="2088" y="2149"/>
                    <a:pt x="2088" y="2282"/>
                  </a:cubicBezTo>
                  <a:cubicBezTo>
                    <a:pt x="2088" y="2415"/>
                    <a:pt x="2196" y="2523"/>
                    <a:pt x="2329" y="2523"/>
                  </a:cubicBezTo>
                  <a:lnTo>
                    <a:pt x="4343" y="2523"/>
                  </a:lnTo>
                  <a:cubicBezTo>
                    <a:pt x="4826" y="2523"/>
                    <a:pt x="5220" y="2130"/>
                    <a:pt x="5220" y="1646"/>
                  </a:cubicBezTo>
                  <a:lnTo>
                    <a:pt x="5220" y="878"/>
                  </a:lnTo>
                  <a:cubicBezTo>
                    <a:pt x="5220" y="393"/>
                    <a:pt x="4826" y="1"/>
                    <a:pt x="4343" y="1"/>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198000" y="322200"/>
            <a:ext cx="7703640" cy="99612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 </a:t>
            </a:r>
            <a:r>
              <a:rPr b="0" lang="en-IN" sz="3300" spc="-1" strike="noStrike">
                <a:solidFill>
                  <a:srgbClr val="ffffff"/>
                </a:solidFill>
                <a:latin typeface="Quantico"/>
                <a:ea typeface="Quantico"/>
              </a:rPr>
              <a:t>What is an URL?</a:t>
            </a:r>
            <a:endParaRPr b="0" lang="en-IN" sz="3300" spc="-1" strike="noStrike">
              <a:solidFill>
                <a:srgbClr val="000000"/>
              </a:solidFill>
              <a:latin typeface="Arial"/>
            </a:endParaRPr>
          </a:p>
        </p:txBody>
      </p:sp>
      <p:sp>
        <p:nvSpPr>
          <p:cNvPr id="259" name="PlaceHolder 2"/>
          <p:cNvSpPr>
            <a:spLocks noGrp="1"/>
          </p:cNvSpPr>
          <p:nvPr>
            <p:ph/>
          </p:nvPr>
        </p:nvSpPr>
        <p:spPr>
          <a:xfrm>
            <a:off x="198000" y="3092760"/>
            <a:ext cx="8223120" cy="612360"/>
          </a:xfrm>
          <a:prstGeom prst="rect">
            <a:avLst/>
          </a:prstGeom>
          <a:noFill/>
          <a:ln w="0">
            <a:noFill/>
          </a:ln>
        </p:spPr>
        <p:txBody>
          <a:bodyPr tIns="91440" bIns="91440" anchor="t">
            <a:noAutofit/>
          </a:bodyPr>
          <a:p>
            <a:pPr marL="457200" indent="-304920" algn="ctr">
              <a:lnSpc>
                <a:spcPct val="100000"/>
              </a:lnSpc>
              <a:buClr>
                <a:srgbClr val="ffffff"/>
              </a:buClr>
              <a:buFont typeface="Source Code Pro"/>
              <a:buChar char="●"/>
            </a:pPr>
            <a:r>
              <a:rPr b="0" lang="en-IN" sz="1400" spc="-1" strike="noStrike">
                <a:solidFill>
                  <a:srgbClr val="ffffff"/>
                </a:solidFill>
                <a:latin typeface="TimesLTStd-Roman"/>
                <a:ea typeface="Source Code Pro"/>
              </a:rPr>
              <a:t>URL - </a:t>
            </a:r>
            <a:r>
              <a:rPr b="0" lang="en-IN" sz="1400" spc="-1" strike="noStrike">
                <a:solidFill>
                  <a:srgbClr val="ffc000"/>
                </a:solidFill>
                <a:latin typeface="TimesLTStd-Roman"/>
                <a:ea typeface="Source Code Pro"/>
              </a:rPr>
              <a:t>Uniform Resource Locator</a:t>
            </a:r>
            <a:r>
              <a:rPr b="0" lang="en-IN" sz="1400" spc="-1" strike="noStrike">
                <a:solidFill>
                  <a:srgbClr val="ffffff"/>
                </a:solidFill>
                <a:latin typeface="TimesLTStd-Roman"/>
                <a:ea typeface="Source Code Pro"/>
              </a:rPr>
              <a:t> which was </a:t>
            </a:r>
            <a:r>
              <a:rPr b="0" lang="en-IN" sz="1400" spc="-1" strike="noStrike">
                <a:solidFill>
                  <a:srgbClr val="ffc000"/>
                </a:solidFill>
                <a:latin typeface="TimesLTStd-Roman"/>
                <a:ea typeface="Source Code Pro"/>
              </a:rPr>
              <a:t>developed </a:t>
            </a:r>
            <a:r>
              <a:rPr b="0" lang="en-US" sz="1400" spc="-1" strike="noStrike">
                <a:solidFill>
                  <a:srgbClr val="ffc000"/>
                </a:solidFill>
                <a:latin typeface="TimesLTStd-Roman"/>
                <a:ea typeface="Source Code Pro"/>
              </a:rPr>
              <a:t>Berners-Lee (1994). </a:t>
            </a:r>
            <a:endParaRPr b="0" lang="en-IN" sz="1400" spc="-1" strike="noStrike">
              <a:solidFill>
                <a:srgbClr val="000000"/>
              </a:solidFill>
              <a:latin typeface="Arial"/>
            </a:endParaRPr>
          </a:p>
          <a:p>
            <a:pPr algn="ctr">
              <a:lnSpc>
                <a:spcPct val="100000"/>
              </a:lnSpc>
              <a:buNone/>
            </a:pPr>
            <a:endParaRPr b="0" lang="en-IN" sz="1400" spc="-1" strike="noStrike">
              <a:solidFill>
                <a:srgbClr val="000000"/>
              </a:solidFill>
              <a:latin typeface="Arial"/>
            </a:endParaRPr>
          </a:p>
          <a:p>
            <a:pPr algn="ctr">
              <a:lnSpc>
                <a:spcPct val="100000"/>
              </a:lnSpc>
              <a:buNone/>
            </a:pPr>
            <a:endParaRPr b="0" lang="en-IN" sz="1400" spc="-1" strike="noStrike">
              <a:solidFill>
                <a:srgbClr val="000000"/>
              </a:solidFill>
              <a:latin typeface="Arial"/>
            </a:endParaRPr>
          </a:p>
          <a:p>
            <a:pPr marL="457200" indent="-304920" algn="ctr">
              <a:lnSpc>
                <a:spcPct val="100000"/>
              </a:lnSpc>
              <a:buClr>
                <a:srgbClr val="ffffff"/>
              </a:buClr>
              <a:buFont typeface="Source Code Pro"/>
              <a:buChar char="●"/>
            </a:pPr>
            <a:r>
              <a:rPr b="0" lang="en-US" sz="1400" spc="-1" strike="noStrike">
                <a:solidFill>
                  <a:srgbClr val="ffffff"/>
                </a:solidFill>
                <a:latin typeface="TimesLTStd-Roman"/>
                <a:ea typeface="Source Code Pro"/>
              </a:rPr>
              <a:t>The format of the URL is defined by </a:t>
            </a:r>
            <a:r>
              <a:rPr b="0" lang="en-US" sz="1400" spc="-1" strike="noStrike">
                <a:solidFill>
                  <a:srgbClr val="bff5a6"/>
                </a:solidFill>
                <a:latin typeface="TimesLTStd-Roman"/>
                <a:ea typeface="Source Code Pro"/>
              </a:rPr>
              <a:t>preexisting </a:t>
            </a:r>
            <a:r>
              <a:rPr b="0" lang="en-IN" sz="1400" spc="-1" strike="noStrike">
                <a:solidFill>
                  <a:srgbClr val="bff5a6"/>
                </a:solidFill>
                <a:latin typeface="TimesLTStd-Roman"/>
                <a:ea typeface="Source Code Pro"/>
              </a:rPr>
              <a:t>sources and protocols</a:t>
            </a:r>
            <a:r>
              <a:rPr b="0" lang="en-IN" sz="1400" spc="-1" strike="noStrike">
                <a:solidFill>
                  <a:srgbClr val="ffffff"/>
                </a:solidFill>
                <a:latin typeface="TimesLTStd-Roman"/>
                <a:ea typeface="Source Code Pro"/>
              </a:rPr>
              <a:t>.</a:t>
            </a:r>
            <a:endParaRPr b="0" lang="en-IN" sz="1400" spc="-1" strike="noStrike">
              <a:solidFill>
                <a:srgbClr val="000000"/>
              </a:solidFill>
              <a:latin typeface="Arial"/>
            </a:endParaRPr>
          </a:p>
        </p:txBody>
      </p:sp>
      <p:sp>
        <p:nvSpPr>
          <p:cNvPr id="260" name="Rectangle: Rounded Corners 1"/>
          <p:cNvSpPr/>
          <p:nvPr/>
        </p:nvSpPr>
        <p:spPr>
          <a:xfrm>
            <a:off x="7083360" y="7560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INTRODUCTION</a:t>
            </a:r>
            <a:endParaRPr b="0" lang="en-IN" sz="1400" spc="-1" strike="noStrike">
              <a:latin typeface="Arial"/>
            </a:endParaRPr>
          </a:p>
        </p:txBody>
      </p:sp>
      <p:pic>
        <p:nvPicPr>
          <p:cNvPr id="261" name="Picture 3" descr=""/>
          <p:cNvPicPr/>
          <p:nvPr/>
        </p:nvPicPr>
        <p:blipFill>
          <a:blip r:embed="rId1"/>
          <a:stretch/>
        </p:blipFill>
        <p:spPr>
          <a:xfrm>
            <a:off x="2131560" y="1278360"/>
            <a:ext cx="4880520" cy="154404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370" name="Google Shape;1384;p47"/>
          <p:cNvSpPr/>
          <p:nvPr/>
        </p:nvSpPr>
        <p:spPr>
          <a:xfrm>
            <a:off x="1048320" y="324000"/>
            <a:ext cx="7047000" cy="4820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400" spc="-1" strike="noStrike">
                <a:solidFill>
                  <a:srgbClr val="ffffff"/>
                </a:solidFill>
                <a:latin typeface="Arial"/>
                <a:ea typeface="Arial"/>
              </a:rPr>
              <a:t>Instructions for use</a:t>
            </a:r>
            <a:endParaRPr b="0" lang="en-IN" sz="2400" spc="-1" strike="noStrike">
              <a:latin typeface="Arial"/>
            </a:endParaRPr>
          </a:p>
        </p:txBody>
      </p:sp>
      <p:sp>
        <p:nvSpPr>
          <p:cNvPr id="1371" name="Google Shape;1385;p47"/>
          <p:cNvSpPr/>
          <p:nvPr/>
        </p:nvSpPr>
        <p:spPr>
          <a:xfrm>
            <a:off x="1048320" y="4314240"/>
            <a:ext cx="7047000" cy="439920"/>
          </a:xfrm>
          <a:prstGeom prst="rect">
            <a:avLst/>
          </a:prstGeom>
          <a:noFill/>
          <a:ln w="0">
            <a:noFill/>
          </a:ln>
        </p:spPr>
        <p:style>
          <a:lnRef idx="0"/>
          <a:fillRef idx="0"/>
          <a:effectRef idx="0"/>
          <a:fontRef idx="minor"/>
        </p:style>
        <p:txBody>
          <a:bodyPr tIns="91440" bIns="91440" anchor="t">
            <a:noAutofit/>
          </a:bodyPr>
          <a:p>
            <a:pPr algn="ctr">
              <a:lnSpc>
                <a:spcPct val="115000"/>
              </a:lnSpc>
              <a:buNone/>
              <a:tabLst>
                <a:tab algn="l" pos="0"/>
              </a:tabLst>
            </a:pPr>
            <a:r>
              <a:rPr b="0" lang="en" sz="1000" spc="-1" strike="noStrike">
                <a:solidFill>
                  <a:srgbClr val="ffffff"/>
                </a:solidFill>
                <a:latin typeface="Arial"/>
                <a:ea typeface="Arial"/>
              </a:rPr>
              <a:t>For more information about editing slides, please read</a:t>
            </a:r>
            <a:r>
              <a:rPr b="0" lang="en" sz="900" spc="-1" strike="noStrike">
                <a:solidFill>
                  <a:srgbClr val="ffffff"/>
                </a:solidFill>
                <a:latin typeface="Arial"/>
                <a:ea typeface="Arial"/>
              </a:rPr>
              <a:t> </a:t>
            </a:r>
            <a:r>
              <a:rPr b="0" lang="en" sz="1000" spc="-1" strike="noStrike">
                <a:solidFill>
                  <a:srgbClr val="ffffff"/>
                </a:solidFill>
                <a:latin typeface="Arial"/>
                <a:ea typeface="Arial"/>
              </a:rPr>
              <a:t>our FAQs or visit our blog:</a:t>
            </a:r>
            <a:endParaRPr b="0" lang="en-IN" sz="1000" spc="-1" strike="noStrike">
              <a:latin typeface="Arial"/>
            </a:endParaRPr>
          </a:p>
          <a:p>
            <a:pPr algn="ctr">
              <a:lnSpc>
                <a:spcPct val="115000"/>
              </a:lnSpc>
              <a:buNone/>
              <a:tabLst>
                <a:tab algn="l" pos="0"/>
              </a:tabLst>
            </a:pPr>
            <a:r>
              <a:rPr b="0" lang="en" sz="1000" spc="-1" strike="noStrike" u="sng">
                <a:solidFill>
                  <a:srgbClr val="869fb2"/>
                </a:solidFill>
                <a:uFillTx/>
                <a:latin typeface="Arial"/>
                <a:ea typeface="Arial"/>
                <a:hlinkClick r:id="rId1"/>
              </a:rPr>
              <a:t>https://slidesgo.com/faqs</a:t>
            </a:r>
            <a:r>
              <a:rPr b="0" lang="en" sz="1200" spc="-1" strike="noStrike">
                <a:solidFill>
                  <a:srgbClr val="ffffff"/>
                </a:solidFill>
                <a:latin typeface="Arial"/>
                <a:ea typeface="Arial"/>
              </a:rPr>
              <a:t> </a:t>
            </a:r>
            <a:r>
              <a:rPr b="0" lang="en" sz="1000" spc="-1" strike="noStrike">
                <a:solidFill>
                  <a:srgbClr val="ffffff"/>
                </a:solidFill>
                <a:latin typeface="Arial"/>
                <a:ea typeface="Arial"/>
              </a:rPr>
              <a:t>and</a:t>
            </a:r>
            <a:r>
              <a:rPr b="0" lang="en" sz="1200" spc="-1" strike="noStrike">
                <a:solidFill>
                  <a:srgbClr val="ffffff"/>
                </a:solidFill>
                <a:latin typeface="Arial"/>
                <a:ea typeface="Arial"/>
              </a:rPr>
              <a:t> </a:t>
            </a:r>
            <a:r>
              <a:rPr b="0" lang="en" sz="1000" spc="-1" strike="noStrike" u="sng">
                <a:solidFill>
                  <a:srgbClr val="869fb2"/>
                </a:solidFill>
                <a:uFillTx/>
                <a:latin typeface="Arial"/>
                <a:ea typeface="Arial"/>
                <a:hlinkClick r:id="rId2"/>
              </a:rPr>
              <a:t>https://slidesgo.com/slidesgo-school</a:t>
            </a:r>
            <a:endParaRPr b="0" lang="en-IN" sz="1000" spc="-1" strike="noStrike">
              <a:latin typeface="Arial"/>
            </a:endParaRPr>
          </a:p>
        </p:txBody>
      </p:sp>
      <p:sp>
        <p:nvSpPr>
          <p:cNvPr id="1372" name="Google Shape;1386;p47"/>
          <p:cNvSpPr/>
          <p:nvPr/>
        </p:nvSpPr>
        <p:spPr>
          <a:xfrm>
            <a:off x="1048320" y="902880"/>
            <a:ext cx="7047000" cy="2686320"/>
          </a:xfrm>
          <a:prstGeom prst="rect">
            <a:avLst/>
          </a:prstGeom>
          <a:noFill/>
          <a:ln w="0">
            <a:noFill/>
          </a:ln>
        </p:spPr>
        <p:style>
          <a:lnRef idx="0"/>
          <a:fillRef idx="0"/>
          <a:effectRef idx="0"/>
          <a:fontRef idx="minor"/>
        </p:style>
        <p:txBody>
          <a:bodyPr tIns="91440" bIns="91440" anchor="t">
            <a:noAutofit/>
          </a:bodyPr>
          <a:p>
            <a:pPr>
              <a:lnSpc>
                <a:spcPct val="115000"/>
              </a:lnSpc>
              <a:spcBef>
                <a:spcPts val="1400"/>
              </a:spcBef>
              <a:buNone/>
              <a:tabLst>
                <a:tab algn="l" pos="0"/>
              </a:tabLst>
            </a:pPr>
            <a:r>
              <a:rPr b="0" lang="en" sz="1000" spc="-1" strike="noStrike">
                <a:solidFill>
                  <a:srgbClr val="ffffff"/>
                </a:solidFill>
                <a:latin typeface="Arial"/>
                <a:ea typeface="Arial"/>
              </a:rPr>
              <a:t>If you have a free account, in order to use this template, you must credit </a:t>
            </a:r>
            <a:r>
              <a:rPr b="1" lang="en" sz="1000" spc="-1" strike="noStrike" u="sng">
                <a:solidFill>
                  <a:srgbClr val="869fb2"/>
                </a:solidFill>
                <a:uFillTx/>
                <a:latin typeface="Arial"/>
                <a:ea typeface="Arial"/>
                <a:hlinkClick r:id="rId3"/>
              </a:rPr>
              <a:t>Slidesgo</a:t>
            </a:r>
            <a:r>
              <a:rPr b="0" lang="en" sz="1000" spc="-1" strike="noStrike">
                <a:solidFill>
                  <a:srgbClr val="435d74"/>
                </a:solidFill>
                <a:latin typeface="Arial"/>
                <a:ea typeface="Arial"/>
              </a:rPr>
              <a:t> </a:t>
            </a:r>
            <a:r>
              <a:rPr b="0" lang="en" sz="1000" spc="-1" strike="noStrike">
                <a:solidFill>
                  <a:srgbClr val="ffffff"/>
                </a:solidFill>
                <a:latin typeface="Arial"/>
                <a:ea typeface="Arial"/>
              </a:rPr>
              <a:t>in your final presentation. Please refer to the next slide to read the instructions for premium users.</a:t>
            </a:r>
            <a:endParaRPr b="0" lang="en-IN" sz="1000" spc="-1" strike="noStrike">
              <a:latin typeface="Arial"/>
            </a:endParaRPr>
          </a:p>
          <a:p>
            <a:pPr>
              <a:lnSpc>
                <a:spcPct val="115000"/>
              </a:lnSpc>
              <a:spcBef>
                <a:spcPts val="1400"/>
              </a:spcBef>
              <a:buNone/>
              <a:tabLst>
                <a:tab algn="l" pos="0"/>
              </a:tabLst>
            </a:pPr>
            <a:r>
              <a:rPr b="1" lang="en" sz="1000" spc="-1" strike="noStrike">
                <a:solidFill>
                  <a:srgbClr val="869fb2"/>
                </a:solidFill>
                <a:latin typeface="Arial"/>
                <a:ea typeface="Arial"/>
              </a:rPr>
              <a:t>As a Free user, you are allowed to:</a:t>
            </a:r>
            <a:endParaRPr b="0" lang="en-IN" sz="1000" spc="-1" strike="noStrike">
              <a:latin typeface="Arial"/>
            </a:endParaRPr>
          </a:p>
          <a:p>
            <a:pPr>
              <a:lnSpc>
                <a:spcPct val="115000"/>
              </a:lnSpc>
              <a:spcBef>
                <a:spcPts val="400"/>
              </a:spcBef>
              <a:buNone/>
              <a:tabLst>
                <a:tab algn="l" pos="0"/>
              </a:tabLst>
            </a:pPr>
            <a:r>
              <a:rPr b="0" lang="en" sz="1000" spc="-1" strike="noStrike">
                <a:solidFill>
                  <a:srgbClr val="ffffff"/>
                </a:solidFill>
                <a:latin typeface="Arial"/>
                <a:ea typeface="Arial"/>
              </a:rPr>
              <a:t>- Modify this template.</a:t>
            </a:r>
            <a:endParaRPr b="0" lang="en-IN" sz="1000" spc="-1" strike="noStrike">
              <a:latin typeface="Arial"/>
            </a:endParaRPr>
          </a:p>
          <a:p>
            <a:pPr>
              <a:lnSpc>
                <a:spcPct val="115000"/>
              </a:lnSpc>
              <a:buNone/>
              <a:tabLst>
                <a:tab algn="l" pos="0"/>
              </a:tabLst>
            </a:pPr>
            <a:r>
              <a:rPr b="0" lang="en" sz="1000" spc="-1" strike="noStrike">
                <a:solidFill>
                  <a:srgbClr val="ffffff"/>
                </a:solidFill>
                <a:latin typeface="Arial"/>
                <a:ea typeface="Arial"/>
              </a:rPr>
              <a:t>- Use it for both personal and commercial projects.</a:t>
            </a:r>
            <a:endParaRPr b="0" lang="en-IN" sz="1000" spc="-1" strike="noStrike">
              <a:latin typeface="Arial"/>
            </a:endParaRPr>
          </a:p>
          <a:p>
            <a:pPr>
              <a:lnSpc>
                <a:spcPct val="115000"/>
              </a:lnSpc>
              <a:spcBef>
                <a:spcPts val="1400"/>
              </a:spcBef>
              <a:buNone/>
              <a:tabLst>
                <a:tab algn="l" pos="0"/>
              </a:tabLst>
            </a:pPr>
            <a:r>
              <a:rPr b="1" lang="en" sz="1000" spc="-1" strike="noStrike">
                <a:solidFill>
                  <a:srgbClr val="869fb2"/>
                </a:solidFill>
                <a:latin typeface="Arial"/>
                <a:ea typeface="Arial"/>
              </a:rPr>
              <a:t>You are not allowed to:</a:t>
            </a:r>
            <a:endParaRPr b="0" lang="en-IN" sz="1000" spc="-1" strike="noStrike">
              <a:latin typeface="Arial"/>
            </a:endParaRPr>
          </a:p>
          <a:p>
            <a:pPr>
              <a:lnSpc>
                <a:spcPct val="115000"/>
              </a:lnSpc>
              <a:spcBef>
                <a:spcPts val="400"/>
              </a:spcBef>
              <a:buNone/>
              <a:tabLst>
                <a:tab algn="l" pos="0"/>
              </a:tabLst>
            </a:pPr>
            <a:r>
              <a:rPr b="0" lang="en" sz="1000" spc="-1" strike="noStrike">
                <a:solidFill>
                  <a:srgbClr val="ffffff"/>
                </a:solidFill>
                <a:latin typeface="Arial"/>
                <a:ea typeface="Arial"/>
              </a:rPr>
              <a:t>- Sublicense, sell or rent any of Slidesgo Content (or a modified version of Slidesgo Content).</a:t>
            </a:r>
            <a:endParaRPr b="0" lang="en-IN" sz="1000" spc="-1" strike="noStrike">
              <a:latin typeface="Arial"/>
            </a:endParaRPr>
          </a:p>
          <a:p>
            <a:pPr>
              <a:lnSpc>
                <a:spcPct val="115000"/>
              </a:lnSpc>
              <a:buNone/>
              <a:tabLst>
                <a:tab algn="l" pos="0"/>
              </a:tabLst>
            </a:pPr>
            <a:r>
              <a:rPr b="0" lang="en" sz="1000" spc="-1" strike="noStrike">
                <a:solidFill>
                  <a:srgbClr val="ffffff"/>
                </a:solidFill>
                <a:latin typeface="Arial"/>
                <a:ea typeface="Arial"/>
              </a:rPr>
              <a:t>- Distribute Slidesgo Content unless it has been expressly authorized by Slidesgo.</a:t>
            </a:r>
            <a:endParaRPr b="0" lang="en-IN" sz="1000" spc="-1" strike="noStrike">
              <a:latin typeface="Arial"/>
            </a:endParaRPr>
          </a:p>
          <a:p>
            <a:pPr>
              <a:lnSpc>
                <a:spcPct val="115000"/>
              </a:lnSpc>
              <a:buNone/>
              <a:tabLst>
                <a:tab algn="l" pos="0"/>
              </a:tabLst>
            </a:pPr>
            <a:r>
              <a:rPr b="0" lang="en" sz="1000" spc="-1" strike="noStrike">
                <a:solidFill>
                  <a:srgbClr val="ffffff"/>
                </a:solidFill>
                <a:latin typeface="Arial"/>
                <a:ea typeface="Arial"/>
              </a:rPr>
              <a:t>- Include Slidesgo Content in an online or offline database or file.</a:t>
            </a:r>
            <a:endParaRPr b="0" lang="en-IN" sz="1000" spc="-1" strike="noStrike">
              <a:latin typeface="Arial"/>
            </a:endParaRPr>
          </a:p>
          <a:p>
            <a:pPr>
              <a:lnSpc>
                <a:spcPct val="115000"/>
              </a:lnSpc>
              <a:buNone/>
              <a:tabLst>
                <a:tab algn="l" pos="0"/>
              </a:tabLst>
            </a:pPr>
            <a:r>
              <a:rPr b="0" lang="en" sz="1000" spc="-1" strike="noStrike">
                <a:solidFill>
                  <a:srgbClr val="ffffff"/>
                </a:solidFill>
                <a:latin typeface="Arial"/>
                <a:ea typeface="Arial"/>
              </a:rPr>
              <a:t>- Offer Slidesgo templates (or modified versions of Slidesgo templates) for download.</a:t>
            </a:r>
            <a:endParaRPr b="0" lang="en-IN" sz="1000" spc="-1" strike="noStrike">
              <a:latin typeface="Arial"/>
            </a:endParaRPr>
          </a:p>
          <a:p>
            <a:pPr>
              <a:lnSpc>
                <a:spcPct val="115000"/>
              </a:lnSpc>
              <a:buNone/>
              <a:tabLst>
                <a:tab algn="l" pos="0"/>
              </a:tabLst>
            </a:pPr>
            <a:r>
              <a:rPr b="0" lang="en" sz="1000" spc="-1" strike="noStrike">
                <a:solidFill>
                  <a:srgbClr val="ffffff"/>
                </a:solidFill>
                <a:latin typeface="Arial"/>
                <a:ea typeface="Arial"/>
              </a:rPr>
              <a:t>- Acquire the copyright of Slidesgo Content.</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373" name="Google Shape;1391;p48"/>
          <p:cNvSpPr/>
          <p:nvPr/>
        </p:nvSpPr>
        <p:spPr>
          <a:xfrm>
            <a:off x="1048320" y="324000"/>
            <a:ext cx="7047000" cy="4820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2400" spc="-1" strike="noStrike">
                <a:solidFill>
                  <a:srgbClr val="ffffff"/>
                </a:solidFill>
                <a:latin typeface="Arial"/>
                <a:ea typeface="Arial"/>
              </a:rPr>
              <a:t>Instructions for use (premium users)</a:t>
            </a:r>
            <a:endParaRPr b="0" lang="en-IN" sz="2400" spc="-1" strike="noStrike">
              <a:latin typeface="Arial"/>
            </a:endParaRPr>
          </a:p>
        </p:txBody>
      </p:sp>
      <p:sp>
        <p:nvSpPr>
          <p:cNvPr id="1374" name="Google Shape;1392;p48"/>
          <p:cNvSpPr/>
          <p:nvPr/>
        </p:nvSpPr>
        <p:spPr>
          <a:xfrm>
            <a:off x="1048320" y="902880"/>
            <a:ext cx="7047000" cy="3929400"/>
          </a:xfrm>
          <a:prstGeom prst="rect">
            <a:avLst/>
          </a:prstGeom>
          <a:noFill/>
          <a:ln w="0">
            <a:noFill/>
          </a:ln>
        </p:spPr>
        <p:style>
          <a:lnRef idx="0"/>
          <a:fillRef idx="0"/>
          <a:effectRef idx="0"/>
          <a:fontRef idx="minor"/>
        </p:style>
        <p:txBody>
          <a:bodyPr tIns="91440" bIns="91440" anchor="t">
            <a:noAutofit/>
          </a:bodyPr>
          <a:p>
            <a:pPr>
              <a:lnSpc>
                <a:spcPct val="115000"/>
              </a:lnSpc>
              <a:spcBef>
                <a:spcPts val="1400"/>
              </a:spcBef>
              <a:buNone/>
              <a:tabLst>
                <a:tab algn="l" pos="0"/>
              </a:tabLst>
            </a:pPr>
            <a:r>
              <a:rPr b="0" lang="en" sz="1000" spc="-1" strike="noStrike">
                <a:solidFill>
                  <a:srgbClr val="ffffff"/>
                </a:solidFill>
                <a:latin typeface="Arial"/>
                <a:ea typeface="Arial"/>
              </a:rPr>
              <a:t>As a Premium user, you can use this template without attributing </a:t>
            </a:r>
            <a:r>
              <a:rPr b="1" lang="en" sz="1000" spc="-1" strike="noStrike" u="sng">
                <a:solidFill>
                  <a:srgbClr val="869fb2"/>
                </a:solidFill>
                <a:uFillTx/>
                <a:latin typeface="Arial"/>
                <a:ea typeface="Arial"/>
                <a:hlinkClick r:id="rId1"/>
              </a:rPr>
              <a:t>Slidesgo</a:t>
            </a:r>
            <a:r>
              <a:rPr b="0" lang="en" sz="900" spc="-1" strike="noStrike">
                <a:solidFill>
                  <a:srgbClr val="ffffff"/>
                </a:solidFill>
                <a:latin typeface="Arial"/>
                <a:ea typeface="Arial"/>
              </a:rPr>
              <a:t>.</a:t>
            </a:r>
            <a:endParaRPr b="0" lang="en-IN" sz="900" spc="-1" strike="noStrike">
              <a:latin typeface="Arial"/>
            </a:endParaRPr>
          </a:p>
          <a:p>
            <a:pPr>
              <a:lnSpc>
                <a:spcPct val="115000"/>
              </a:lnSpc>
              <a:spcBef>
                <a:spcPts val="1400"/>
              </a:spcBef>
              <a:buNone/>
              <a:tabLst>
                <a:tab algn="l" pos="0"/>
              </a:tabLst>
            </a:pPr>
            <a:r>
              <a:rPr b="1" lang="en" sz="1000" spc="-1" strike="noStrike">
                <a:solidFill>
                  <a:srgbClr val="869fb2"/>
                </a:solidFill>
                <a:latin typeface="Arial"/>
                <a:ea typeface="Arial"/>
              </a:rPr>
              <a:t>You are allowed to:</a:t>
            </a:r>
            <a:endParaRPr b="0" lang="en-IN" sz="1000" spc="-1" strike="noStrike">
              <a:latin typeface="Arial"/>
            </a:endParaRPr>
          </a:p>
          <a:p>
            <a:pPr marL="457200" indent="-291960">
              <a:lnSpc>
                <a:spcPct val="115000"/>
              </a:lnSpc>
              <a:spcBef>
                <a:spcPts val="400"/>
              </a:spcBef>
              <a:buClr>
                <a:srgbClr val="ffffff"/>
              </a:buClr>
              <a:buFont typeface="Arial"/>
              <a:buChar char="●"/>
              <a:tabLst>
                <a:tab algn="l" pos="0"/>
              </a:tabLst>
            </a:pPr>
            <a:r>
              <a:rPr b="0" lang="en" sz="1000" spc="-1" strike="noStrike">
                <a:solidFill>
                  <a:srgbClr val="ffffff"/>
                </a:solidFill>
                <a:latin typeface="Arial"/>
                <a:ea typeface="Arial"/>
              </a:rPr>
              <a:t>Modify this template.</a:t>
            </a:r>
            <a:endParaRPr b="0" lang="en-IN" sz="1000" spc="-1" strike="noStrike">
              <a:latin typeface="Arial"/>
            </a:endParaRPr>
          </a:p>
          <a:p>
            <a:pPr marL="457200" indent="-291960">
              <a:lnSpc>
                <a:spcPct val="115000"/>
              </a:lnSpc>
              <a:buClr>
                <a:srgbClr val="ffffff"/>
              </a:buClr>
              <a:buFont typeface="Arial"/>
              <a:buChar char="●"/>
              <a:tabLst>
                <a:tab algn="l" pos="0"/>
              </a:tabLst>
            </a:pPr>
            <a:r>
              <a:rPr b="0" lang="en" sz="1000" spc="-1" strike="noStrike">
                <a:solidFill>
                  <a:srgbClr val="ffffff"/>
                </a:solidFill>
                <a:latin typeface="Arial"/>
                <a:ea typeface="Arial"/>
              </a:rPr>
              <a:t>Use it for both personal and commercial purposes.</a:t>
            </a:r>
            <a:endParaRPr b="0" lang="en-IN" sz="1000" spc="-1" strike="noStrike">
              <a:latin typeface="Arial"/>
            </a:endParaRPr>
          </a:p>
          <a:p>
            <a:pPr marL="457200" indent="-291960">
              <a:lnSpc>
                <a:spcPct val="115000"/>
              </a:lnSpc>
              <a:buClr>
                <a:srgbClr val="ffffff"/>
              </a:buClr>
              <a:buFont typeface="Arial"/>
              <a:buChar char="●"/>
              <a:tabLst>
                <a:tab algn="l" pos="0"/>
              </a:tabLst>
            </a:pPr>
            <a:r>
              <a:rPr b="0" lang="en" sz="1000" spc="-1" strike="noStrike">
                <a:solidFill>
                  <a:srgbClr val="ffffff"/>
                </a:solidFill>
                <a:latin typeface="Arial"/>
                <a:ea typeface="Arial"/>
              </a:rPr>
              <a:t>Share this template in an editable format with people who are not part of your team.</a:t>
            </a:r>
            <a:endParaRPr b="0" lang="en-IN" sz="1000" spc="-1" strike="noStrike">
              <a:latin typeface="Arial"/>
            </a:endParaRPr>
          </a:p>
          <a:p>
            <a:pPr>
              <a:lnSpc>
                <a:spcPct val="115000"/>
              </a:lnSpc>
              <a:spcBef>
                <a:spcPts val="1400"/>
              </a:spcBef>
              <a:buNone/>
              <a:tabLst>
                <a:tab algn="l" pos="0"/>
              </a:tabLst>
            </a:pPr>
            <a:r>
              <a:rPr b="1" lang="en" sz="1000" spc="-1" strike="noStrike">
                <a:solidFill>
                  <a:srgbClr val="869fb2"/>
                </a:solidFill>
                <a:latin typeface="Arial"/>
                <a:ea typeface="Arial"/>
              </a:rPr>
              <a:t>You are not allowed to:</a:t>
            </a:r>
            <a:endParaRPr b="0" lang="en-IN" sz="1000" spc="-1" strike="noStrike">
              <a:latin typeface="Arial"/>
            </a:endParaRPr>
          </a:p>
          <a:p>
            <a:pPr marL="457200" indent="-291960">
              <a:lnSpc>
                <a:spcPct val="115000"/>
              </a:lnSpc>
              <a:spcBef>
                <a:spcPts val="400"/>
              </a:spcBef>
              <a:buClr>
                <a:srgbClr val="ffffff"/>
              </a:buClr>
              <a:buFont typeface="Arial"/>
              <a:buChar char="●"/>
              <a:tabLst>
                <a:tab algn="l" pos="0"/>
              </a:tabLst>
            </a:pPr>
            <a:r>
              <a:rPr b="0" lang="en" sz="1000" spc="-1" strike="noStrike">
                <a:solidFill>
                  <a:srgbClr val="ffffff"/>
                </a:solidFill>
                <a:latin typeface="Arial"/>
                <a:ea typeface="Arial"/>
              </a:rPr>
              <a:t>Sublicense, sell or rent this Slidesgo Template (or a modified version of this Slidesgo Template).</a:t>
            </a:r>
            <a:endParaRPr b="0" lang="en-IN" sz="1000" spc="-1" strike="noStrike">
              <a:latin typeface="Arial"/>
            </a:endParaRPr>
          </a:p>
          <a:p>
            <a:pPr marL="457200" indent="-291960">
              <a:lnSpc>
                <a:spcPct val="115000"/>
              </a:lnSpc>
              <a:buClr>
                <a:srgbClr val="ffffff"/>
              </a:buClr>
              <a:buFont typeface="Arial"/>
              <a:buChar char="●"/>
              <a:tabLst>
                <a:tab algn="l" pos="0"/>
              </a:tabLst>
            </a:pPr>
            <a:r>
              <a:rPr b="0" lang="en" sz="1000" spc="-1" strike="noStrike">
                <a:solidFill>
                  <a:srgbClr val="ffffff"/>
                </a:solidFill>
                <a:latin typeface="Arial"/>
                <a:ea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b="0" lang="en-IN" sz="1000" spc="-1" strike="noStrike">
              <a:latin typeface="Arial"/>
            </a:endParaRPr>
          </a:p>
          <a:p>
            <a:pPr marL="457200" indent="-291960">
              <a:lnSpc>
                <a:spcPct val="115000"/>
              </a:lnSpc>
              <a:buClr>
                <a:srgbClr val="ffffff"/>
              </a:buClr>
              <a:buFont typeface="Arial"/>
              <a:buChar char="●"/>
              <a:tabLst>
                <a:tab algn="l" pos="0"/>
              </a:tabLst>
            </a:pPr>
            <a:r>
              <a:rPr b="0" lang="en" sz="1000" spc="-1" strike="noStrike">
                <a:solidFill>
                  <a:srgbClr val="ffffff"/>
                </a:solidFill>
                <a:latin typeface="Arial"/>
                <a:ea typeface="Arial"/>
              </a:rPr>
              <a:t>Use any of the elements that are part of this Slidesgo Template in an isolated and separated way from this Template.</a:t>
            </a:r>
            <a:endParaRPr b="0" lang="en-IN" sz="1000" spc="-1" strike="noStrike">
              <a:latin typeface="Arial"/>
            </a:endParaRPr>
          </a:p>
          <a:p>
            <a:pPr marL="457200" indent="-291960">
              <a:lnSpc>
                <a:spcPct val="115000"/>
              </a:lnSpc>
              <a:buClr>
                <a:srgbClr val="ffffff"/>
              </a:buClr>
              <a:buFont typeface="Arial"/>
              <a:buChar char="●"/>
              <a:tabLst>
                <a:tab algn="l" pos="0"/>
              </a:tabLst>
            </a:pPr>
            <a:r>
              <a:rPr b="0" lang="en" sz="1000" spc="-1" strike="noStrike">
                <a:solidFill>
                  <a:srgbClr val="ffffff"/>
                </a:solidFill>
                <a:latin typeface="Arial"/>
                <a:ea typeface="Arial"/>
              </a:rPr>
              <a:t>Register any of the elements that are part of this template as a trademark or logo, or register it as a work in an intellectual property registry or similar.</a:t>
            </a:r>
            <a:endParaRPr b="0" lang="en-IN" sz="1000" spc="-1" strike="noStrike">
              <a:latin typeface="Arial"/>
            </a:endParaRPr>
          </a:p>
          <a:p>
            <a:pPr>
              <a:lnSpc>
                <a:spcPct val="115000"/>
              </a:lnSpc>
              <a:buNone/>
              <a:tabLst>
                <a:tab algn="l" pos="0"/>
              </a:tabLst>
            </a:pPr>
            <a:endParaRPr b="0" lang="en-IN" sz="1000" spc="-1" strike="noStrike">
              <a:latin typeface="Arial"/>
            </a:endParaRPr>
          </a:p>
          <a:p>
            <a:pPr>
              <a:lnSpc>
                <a:spcPct val="115000"/>
              </a:lnSpc>
              <a:buNone/>
              <a:tabLst>
                <a:tab algn="l" pos="0"/>
              </a:tabLst>
            </a:pPr>
            <a:endParaRPr b="0" lang="en-IN" sz="1000" spc="-1" strike="noStrike">
              <a:latin typeface="Arial"/>
            </a:endParaRPr>
          </a:p>
        </p:txBody>
      </p:sp>
      <p:sp>
        <p:nvSpPr>
          <p:cNvPr id="1375" name="Google Shape;1393;p48"/>
          <p:cNvSpPr/>
          <p:nvPr/>
        </p:nvSpPr>
        <p:spPr>
          <a:xfrm>
            <a:off x="1048320" y="4314240"/>
            <a:ext cx="7047000" cy="439920"/>
          </a:xfrm>
          <a:prstGeom prst="rect">
            <a:avLst/>
          </a:prstGeom>
          <a:noFill/>
          <a:ln w="0">
            <a:noFill/>
          </a:ln>
        </p:spPr>
        <p:style>
          <a:lnRef idx="0"/>
          <a:fillRef idx="0"/>
          <a:effectRef idx="0"/>
          <a:fontRef idx="minor"/>
        </p:style>
        <p:txBody>
          <a:bodyPr tIns="91440" bIns="91440" anchor="t">
            <a:noAutofit/>
          </a:bodyPr>
          <a:p>
            <a:pPr algn="ctr">
              <a:lnSpc>
                <a:spcPct val="115000"/>
              </a:lnSpc>
              <a:buNone/>
              <a:tabLst>
                <a:tab algn="l" pos="0"/>
              </a:tabLst>
            </a:pPr>
            <a:r>
              <a:rPr b="0" lang="en" sz="1000" spc="-1" strike="noStrike">
                <a:solidFill>
                  <a:srgbClr val="ffffff"/>
                </a:solidFill>
                <a:latin typeface="Arial"/>
                <a:ea typeface="Arial"/>
              </a:rPr>
              <a:t>For more information about editing slides, please read</a:t>
            </a:r>
            <a:r>
              <a:rPr b="0" lang="en" sz="900" spc="-1" strike="noStrike">
                <a:solidFill>
                  <a:srgbClr val="ffffff"/>
                </a:solidFill>
                <a:latin typeface="Arial"/>
                <a:ea typeface="Arial"/>
              </a:rPr>
              <a:t> </a:t>
            </a:r>
            <a:r>
              <a:rPr b="0" lang="en" sz="1000" spc="-1" strike="noStrike">
                <a:solidFill>
                  <a:srgbClr val="ffffff"/>
                </a:solidFill>
                <a:latin typeface="Arial"/>
                <a:ea typeface="Arial"/>
              </a:rPr>
              <a:t>our FAQs or visit our blog:</a:t>
            </a:r>
            <a:endParaRPr b="0" lang="en-IN" sz="1000" spc="-1" strike="noStrike">
              <a:latin typeface="Arial"/>
            </a:endParaRPr>
          </a:p>
          <a:p>
            <a:pPr algn="ctr">
              <a:lnSpc>
                <a:spcPct val="115000"/>
              </a:lnSpc>
              <a:buNone/>
              <a:tabLst>
                <a:tab algn="l" pos="0"/>
              </a:tabLst>
            </a:pPr>
            <a:r>
              <a:rPr b="0" lang="en" sz="1000" spc="-1" strike="noStrike" u="sng">
                <a:solidFill>
                  <a:srgbClr val="869fb2"/>
                </a:solidFill>
                <a:uFillTx/>
                <a:latin typeface="Arial"/>
                <a:ea typeface="Arial"/>
                <a:hlinkClick r:id="rId2"/>
              </a:rPr>
              <a:t>https://slidesgo.com/faqs</a:t>
            </a:r>
            <a:r>
              <a:rPr b="0" lang="en" sz="1200" spc="-1" strike="noStrike">
                <a:solidFill>
                  <a:srgbClr val="ffffff"/>
                </a:solidFill>
                <a:latin typeface="Arial"/>
                <a:ea typeface="Arial"/>
              </a:rPr>
              <a:t> </a:t>
            </a:r>
            <a:r>
              <a:rPr b="0" lang="en" sz="1000" spc="-1" strike="noStrike">
                <a:solidFill>
                  <a:srgbClr val="ffffff"/>
                </a:solidFill>
                <a:latin typeface="Arial"/>
                <a:ea typeface="Arial"/>
              </a:rPr>
              <a:t>and</a:t>
            </a:r>
            <a:r>
              <a:rPr b="0" lang="en" sz="1200" spc="-1" strike="noStrike">
                <a:solidFill>
                  <a:srgbClr val="ffffff"/>
                </a:solidFill>
                <a:latin typeface="Arial"/>
                <a:ea typeface="Arial"/>
              </a:rPr>
              <a:t> </a:t>
            </a:r>
            <a:r>
              <a:rPr b="0" lang="en" sz="1000" spc="-1" strike="noStrike" u="sng">
                <a:solidFill>
                  <a:srgbClr val="869fb2"/>
                </a:solidFill>
                <a:uFillTx/>
                <a:latin typeface="Arial"/>
                <a:ea typeface="Arial"/>
                <a:hlinkClick r:id="rId3"/>
              </a:rPr>
              <a:t>https://slidesgo.com/slidesgo-school</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376" name="PlaceHolder 1"/>
          <p:cNvSpPr>
            <a:spLocks noGrp="1"/>
          </p:cNvSpPr>
          <p:nvPr>
            <p:ph type="title"/>
          </p:nvPr>
        </p:nvSpPr>
        <p:spPr>
          <a:xfrm>
            <a:off x="1048320" y="320040"/>
            <a:ext cx="7047000" cy="482040"/>
          </a:xfrm>
          <a:prstGeom prst="rect">
            <a:avLst/>
          </a:prstGeom>
          <a:noFill/>
          <a:ln w="0">
            <a:noFill/>
          </a:ln>
        </p:spPr>
        <p:txBody>
          <a:bodyPr tIns="91440" bIns="91440" anchor="t">
            <a:noAutofit/>
          </a:bodyPr>
          <a:p>
            <a:pPr algn="ctr">
              <a:lnSpc>
                <a:spcPct val="100000"/>
              </a:lnSpc>
              <a:buNone/>
              <a:tabLst>
                <a:tab algn="l" pos="0"/>
              </a:tabLst>
            </a:pPr>
            <a:r>
              <a:rPr b="0" lang="en" sz="2400" spc="-1" strike="noStrike">
                <a:solidFill>
                  <a:srgbClr val="ffffff"/>
                </a:solidFill>
                <a:latin typeface="Arial"/>
                <a:ea typeface="Arial"/>
              </a:rPr>
              <a:t>Infographics</a:t>
            </a:r>
            <a:endParaRPr b="0" lang="en-IN" sz="2400" spc="-1" strike="noStrike">
              <a:solidFill>
                <a:srgbClr val="000000"/>
              </a:solidFill>
              <a:latin typeface="Arial"/>
            </a:endParaRPr>
          </a:p>
        </p:txBody>
      </p:sp>
      <p:sp>
        <p:nvSpPr>
          <p:cNvPr id="1377" name="PlaceHolder 2"/>
          <p:cNvSpPr>
            <a:spLocks noGrp="1"/>
          </p:cNvSpPr>
          <p:nvPr>
            <p:ph/>
          </p:nvPr>
        </p:nvSpPr>
        <p:spPr>
          <a:xfrm>
            <a:off x="943560" y="1084320"/>
            <a:ext cx="7079040" cy="317880"/>
          </a:xfrm>
          <a:prstGeom prst="rect">
            <a:avLst/>
          </a:prstGeom>
          <a:noFill/>
          <a:ln w="0">
            <a:noFill/>
          </a:ln>
        </p:spPr>
        <p:txBody>
          <a:bodyPr tIns="91440" bIns="91440" anchor="t">
            <a:noAutofit/>
          </a:bodyPr>
          <a:p>
            <a:pPr marL="114480">
              <a:lnSpc>
                <a:spcPct val="115000"/>
              </a:lnSpc>
              <a:buNone/>
              <a:tabLst>
                <a:tab algn="l" pos="0"/>
              </a:tabLst>
            </a:pPr>
            <a:r>
              <a:rPr b="0" lang="en" sz="1100" spc="-1" strike="noStrike">
                <a:solidFill>
                  <a:srgbClr val="ffffff"/>
                </a:solidFill>
                <a:latin typeface="Arial"/>
                <a:ea typeface="Arial"/>
              </a:rPr>
              <a:t>You can add and edit some </a:t>
            </a:r>
            <a:r>
              <a:rPr b="1" lang="en" sz="1100" spc="-1" strike="noStrike" u="sng">
                <a:solidFill>
                  <a:srgbClr val="869fb2"/>
                </a:solidFill>
                <a:uFillTx/>
                <a:latin typeface="Arial"/>
                <a:ea typeface="Arial"/>
                <a:hlinkClick r:id="rId1"/>
              </a:rPr>
              <a:t>infographics</a:t>
            </a:r>
            <a:r>
              <a:rPr b="0" lang="en" sz="1100" spc="-1" strike="noStrike">
                <a:solidFill>
                  <a:srgbClr val="ffffff"/>
                </a:solidFill>
                <a:latin typeface="Arial"/>
                <a:ea typeface="Arial"/>
              </a:rPr>
              <a:t> to your presentation to present your data in a visual way.</a:t>
            </a:r>
            <a:endParaRPr b="0" lang="en-IN" sz="1100" spc="-1" strike="noStrike">
              <a:solidFill>
                <a:srgbClr val="000000"/>
              </a:solidFill>
              <a:latin typeface="Arial"/>
            </a:endParaRPr>
          </a:p>
          <a:p>
            <a:pPr>
              <a:lnSpc>
                <a:spcPct val="115000"/>
              </a:lnSpc>
              <a:buNone/>
              <a:tabLst>
                <a:tab algn="l" pos="0"/>
              </a:tabLst>
            </a:pPr>
            <a:endParaRPr b="0" lang="en-IN" sz="1100" spc="-1" strike="noStrike">
              <a:solidFill>
                <a:srgbClr val="000000"/>
              </a:solidFill>
              <a:latin typeface="Arial"/>
            </a:endParaRPr>
          </a:p>
        </p:txBody>
      </p:sp>
      <p:sp>
        <p:nvSpPr>
          <p:cNvPr id="1378" name="Google Shape;1400;p49"/>
          <p:cNvSpPr/>
          <p:nvPr/>
        </p:nvSpPr>
        <p:spPr>
          <a:xfrm>
            <a:off x="943560" y="1487880"/>
            <a:ext cx="5571000" cy="2931480"/>
          </a:xfrm>
          <a:prstGeom prst="rect">
            <a:avLst/>
          </a:prstGeom>
          <a:noFill/>
          <a:ln w="0">
            <a:noFill/>
          </a:ln>
        </p:spPr>
        <p:style>
          <a:lnRef idx="0"/>
          <a:fillRef idx="0"/>
          <a:effectRef idx="0"/>
          <a:fontRef idx="minor"/>
        </p:style>
        <p:txBody>
          <a:bodyPr tIns="91440" bIns="91440" anchor="t">
            <a:noAutofit/>
          </a:bodyPr>
          <a:p>
            <a:pPr marL="457200" indent="-298440">
              <a:lnSpc>
                <a:spcPct val="115000"/>
              </a:lnSpc>
              <a:buClr>
                <a:srgbClr val="ffffff"/>
              </a:buClr>
              <a:buFont typeface="Arial"/>
              <a:buChar char="●"/>
            </a:pPr>
            <a:r>
              <a:rPr b="0" lang="en" sz="1100" spc="-1" strike="noStrike">
                <a:solidFill>
                  <a:srgbClr val="ffffff"/>
                </a:solidFill>
                <a:latin typeface="Arial"/>
                <a:ea typeface="Arial"/>
              </a:rPr>
              <a:t>Choose your favourite infographic and insert it in your presentation using Ctrl C + Ctrl V or Cmd C + Cmd V in Mac.</a:t>
            </a:r>
            <a:endParaRPr b="0" lang="en-IN" sz="1100" spc="-1" strike="noStrike">
              <a:latin typeface="Arial"/>
            </a:endParaRPr>
          </a:p>
          <a:p>
            <a:pPr marL="457200" indent="-298440">
              <a:lnSpc>
                <a:spcPct val="115000"/>
              </a:lnSpc>
              <a:buClr>
                <a:srgbClr val="ffffff"/>
              </a:buClr>
              <a:buFont typeface="Proxima Nova"/>
              <a:buChar char="●"/>
            </a:pPr>
            <a:r>
              <a:rPr b="0" lang="en" sz="1100" spc="-1" strike="noStrike">
                <a:solidFill>
                  <a:srgbClr val="ffffff"/>
                </a:solidFill>
                <a:latin typeface="Arial"/>
                <a:ea typeface="Arial"/>
              </a:rPr>
              <a:t>Select one of the parts and </a:t>
            </a:r>
            <a:r>
              <a:rPr b="1" lang="en" sz="1100" spc="-1" strike="noStrike">
                <a:solidFill>
                  <a:srgbClr val="869fb2"/>
                </a:solidFill>
                <a:latin typeface="Arial"/>
                <a:ea typeface="Arial"/>
              </a:rPr>
              <a:t>ungroup</a:t>
            </a:r>
            <a:r>
              <a:rPr b="0" lang="en" sz="1100" spc="-1" strike="noStrike">
                <a:solidFill>
                  <a:srgbClr val="ffffff"/>
                </a:solidFill>
                <a:latin typeface="Arial"/>
                <a:ea typeface="Arial"/>
              </a:rPr>
              <a:t> it by right-clicking and choosing “Ungroup”. </a:t>
            </a:r>
            <a:endParaRPr b="0" lang="en-IN" sz="1100" spc="-1" strike="noStrike">
              <a:latin typeface="Arial"/>
            </a:endParaRPr>
          </a:p>
          <a:p>
            <a:pPr marL="457200" indent="-298440">
              <a:lnSpc>
                <a:spcPct val="115000"/>
              </a:lnSpc>
              <a:buClr>
                <a:srgbClr val="ffffff"/>
              </a:buClr>
              <a:buFont typeface="Proxima Nova"/>
              <a:buChar char="●"/>
            </a:pPr>
            <a:r>
              <a:rPr b="1" lang="en" sz="1100" spc="-1" strike="noStrike">
                <a:solidFill>
                  <a:srgbClr val="869fb2"/>
                </a:solidFill>
                <a:latin typeface="Arial"/>
                <a:ea typeface="Arial"/>
              </a:rPr>
              <a:t>Change the color</a:t>
            </a:r>
            <a:r>
              <a:rPr b="0" lang="en" sz="1100" spc="-1" strike="noStrike">
                <a:solidFill>
                  <a:srgbClr val="ffffff"/>
                </a:solidFill>
                <a:latin typeface="Arial"/>
                <a:ea typeface="Arial"/>
              </a:rPr>
              <a:t> by clicking on the paint bucket. </a:t>
            </a:r>
            <a:endParaRPr b="0" lang="en-IN" sz="1100" spc="-1" strike="noStrike">
              <a:latin typeface="Arial"/>
            </a:endParaRPr>
          </a:p>
          <a:p>
            <a:pPr marL="457200" indent="-298440">
              <a:lnSpc>
                <a:spcPct val="115000"/>
              </a:lnSpc>
              <a:buClr>
                <a:srgbClr val="ffffff"/>
              </a:buClr>
              <a:buFont typeface="Proxima Nova"/>
              <a:buChar char="●"/>
            </a:pPr>
            <a:r>
              <a:rPr b="0" lang="en" sz="1100" spc="-1" strike="noStrike">
                <a:solidFill>
                  <a:srgbClr val="ffffff"/>
                </a:solidFill>
                <a:latin typeface="Arial"/>
                <a:ea typeface="Arial"/>
              </a:rPr>
              <a:t>Then </a:t>
            </a:r>
            <a:r>
              <a:rPr b="1" lang="en" sz="1100" spc="-1" strike="noStrike">
                <a:solidFill>
                  <a:srgbClr val="869fb2"/>
                </a:solidFill>
                <a:latin typeface="Arial"/>
                <a:ea typeface="Arial"/>
              </a:rPr>
              <a:t>resize</a:t>
            </a:r>
            <a:r>
              <a:rPr b="0" lang="en" sz="1100" spc="-1" strike="noStrike">
                <a:solidFill>
                  <a:srgbClr val="ffffff"/>
                </a:solidFill>
                <a:latin typeface="Arial"/>
                <a:ea typeface="Arial"/>
              </a:rPr>
              <a:t> the element by clicking and dragging one of the square-shaped points of its bounding box (the cursor should look like a double-headed arrow). Remember to hold Shift while dragging to keep the proportions.</a:t>
            </a:r>
            <a:endParaRPr b="0" lang="en-IN" sz="1100" spc="-1" strike="noStrike">
              <a:latin typeface="Arial"/>
            </a:endParaRPr>
          </a:p>
          <a:p>
            <a:pPr marL="457200" indent="-298440">
              <a:lnSpc>
                <a:spcPct val="115000"/>
              </a:lnSpc>
              <a:buClr>
                <a:srgbClr val="ffffff"/>
              </a:buClr>
              <a:buFont typeface="Proxima Nova"/>
              <a:buChar char="●"/>
            </a:pPr>
            <a:r>
              <a:rPr b="1" lang="en" sz="1100" spc="-1" strike="noStrike">
                <a:solidFill>
                  <a:srgbClr val="869fb2"/>
                </a:solidFill>
                <a:latin typeface="Arial"/>
                <a:ea typeface="Arial"/>
              </a:rPr>
              <a:t>Group</a:t>
            </a:r>
            <a:r>
              <a:rPr b="0" lang="en" sz="1100" spc="-1" strike="noStrike">
                <a:solidFill>
                  <a:srgbClr val="ffffff"/>
                </a:solidFill>
                <a:latin typeface="Arial"/>
                <a:ea typeface="Arial"/>
              </a:rPr>
              <a:t> the elements again by selecting them, right-clicking and choosing “Group”.</a:t>
            </a:r>
            <a:endParaRPr b="0" lang="en-IN" sz="1100" spc="-1" strike="noStrike">
              <a:latin typeface="Arial"/>
            </a:endParaRPr>
          </a:p>
          <a:p>
            <a:pPr marL="457200" indent="-298440">
              <a:lnSpc>
                <a:spcPct val="115000"/>
              </a:lnSpc>
              <a:buClr>
                <a:srgbClr val="ffffff"/>
              </a:buClr>
              <a:buFont typeface="Arial"/>
              <a:buChar char="●"/>
            </a:pPr>
            <a:r>
              <a:rPr b="0" lang="en" sz="1100" spc="-1" strike="noStrike">
                <a:solidFill>
                  <a:srgbClr val="ffffff"/>
                </a:solidFill>
                <a:latin typeface="Arial"/>
                <a:ea typeface="Arial"/>
              </a:rPr>
              <a:t>Repeat the steps above with the other parts and when you’re done editing, copy the end result and paste it into your presentation.</a:t>
            </a:r>
            <a:endParaRPr b="0" lang="en-IN" sz="1100" spc="-1" strike="noStrike">
              <a:latin typeface="Arial"/>
            </a:endParaRPr>
          </a:p>
          <a:p>
            <a:pPr marL="457200" indent="-298440">
              <a:lnSpc>
                <a:spcPct val="115000"/>
              </a:lnSpc>
              <a:buClr>
                <a:srgbClr val="ffffff"/>
              </a:buClr>
              <a:buFont typeface="Proxima Nova"/>
              <a:buChar char="●"/>
            </a:pPr>
            <a:r>
              <a:rPr b="0" lang="en" sz="1100" spc="-1" strike="noStrike">
                <a:solidFill>
                  <a:srgbClr val="ffffff"/>
                </a:solidFill>
                <a:latin typeface="Arial"/>
                <a:ea typeface="Arial"/>
              </a:rPr>
              <a:t>Remember to choose the</a:t>
            </a:r>
            <a:r>
              <a:rPr b="0" lang="en" sz="1100" spc="-1" strike="noStrike">
                <a:solidFill>
                  <a:srgbClr val="78909c"/>
                </a:solidFill>
                <a:latin typeface="Arial"/>
                <a:ea typeface="Arial"/>
              </a:rPr>
              <a:t> </a:t>
            </a:r>
            <a:r>
              <a:rPr b="0" lang="en" sz="1100" spc="-1" strike="noStrike">
                <a:solidFill>
                  <a:srgbClr val="869fb2"/>
                </a:solidFill>
                <a:latin typeface="Arial"/>
                <a:ea typeface="Arial"/>
              </a:rPr>
              <a:t>“</a:t>
            </a:r>
            <a:r>
              <a:rPr b="1" lang="en" sz="1100" spc="-1" strike="noStrike">
                <a:solidFill>
                  <a:srgbClr val="869fb2"/>
                </a:solidFill>
                <a:latin typeface="Arial"/>
                <a:ea typeface="Arial"/>
              </a:rPr>
              <a:t>Keep source formatting</a:t>
            </a:r>
            <a:r>
              <a:rPr b="0" lang="en" sz="1100" spc="-1" strike="noStrike">
                <a:solidFill>
                  <a:srgbClr val="869fb2"/>
                </a:solidFill>
                <a:latin typeface="Arial"/>
                <a:ea typeface="Arial"/>
              </a:rPr>
              <a:t>”</a:t>
            </a:r>
            <a:r>
              <a:rPr b="0" lang="en" sz="1100" spc="-1" strike="noStrike">
                <a:solidFill>
                  <a:srgbClr val="ffffff"/>
                </a:solidFill>
                <a:latin typeface="Arial"/>
                <a:ea typeface="Arial"/>
              </a:rPr>
              <a:t> option so that it keeps the design. For more info, please visit </a:t>
            </a:r>
            <a:r>
              <a:rPr b="1" lang="en" sz="1100" spc="-1" strike="noStrike" u="sng">
                <a:solidFill>
                  <a:srgbClr val="869fb2"/>
                </a:solidFill>
                <a:uFillTx/>
                <a:latin typeface="Arial"/>
                <a:ea typeface="Arial"/>
                <a:hlinkClick r:id="rId2"/>
              </a:rPr>
              <a:t>our blog</a:t>
            </a:r>
            <a:r>
              <a:rPr b="0" lang="en" sz="1100" spc="-1" strike="noStrike">
                <a:solidFill>
                  <a:srgbClr val="ffffff"/>
                </a:solidFill>
                <a:latin typeface="Arial"/>
                <a:ea typeface="Arial"/>
              </a:rPr>
              <a:t>.</a:t>
            </a:r>
            <a:endParaRPr b="0" lang="en-IN" sz="1100" spc="-1" strike="noStrike">
              <a:latin typeface="Arial"/>
            </a:endParaRPr>
          </a:p>
        </p:txBody>
      </p:sp>
      <p:grpSp>
        <p:nvGrpSpPr>
          <p:cNvPr id="1379" name="Google Shape;1401;p49"/>
          <p:cNvGrpSpPr/>
          <p:nvPr/>
        </p:nvGrpSpPr>
        <p:grpSpPr>
          <a:xfrm>
            <a:off x="6874200" y="1572120"/>
            <a:ext cx="1446120" cy="2863440"/>
            <a:chOff x="6874200" y="1572120"/>
            <a:chExt cx="1446120" cy="2863440"/>
          </a:xfrm>
        </p:grpSpPr>
        <p:grpSp>
          <p:nvGrpSpPr>
            <p:cNvPr id="1380" name="Google Shape;1402;p49"/>
            <p:cNvGrpSpPr/>
            <p:nvPr/>
          </p:nvGrpSpPr>
          <p:grpSpPr>
            <a:xfrm>
              <a:off x="6901200" y="1572120"/>
              <a:ext cx="934200" cy="921960"/>
              <a:chOff x="6901200" y="1572120"/>
              <a:chExt cx="934200" cy="921960"/>
            </a:xfrm>
          </p:grpSpPr>
          <p:grpSp>
            <p:nvGrpSpPr>
              <p:cNvPr id="1381" name="Google Shape;1403;p49"/>
              <p:cNvGrpSpPr/>
              <p:nvPr/>
            </p:nvGrpSpPr>
            <p:grpSpPr>
              <a:xfrm>
                <a:off x="6901200" y="1572120"/>
                <a:ext cx="934200" cy="921960"/>
                <a:chOff x="6901200" y="1572120"/>
                <a:chExt cx="934200" cy="921960"/>
              </a:xfrm>
            </p:grpSpPr>
            <p:sp>
              <p:nvSpPr>
                <p:cNvPr id="1382" name="Google Shape;1404;p49"/>
                <p:cNvSpPr/>
                <p:nvPr/>
              </p:nvSpPr>
              <p:spPr>
                <a:xfrm>
                  <a:off x="6901200" y="1572120"/>
                  <a:ext cx="934200" cy="921960"/>
                </a:xfrm>
                <a:custGeom>
                  <a:avLst/>
                  <a:gdLst/>
                  <a:ahLst/>
                  <a:rect l="l" t="t" r="r" b="b"/>
                  <a:pathLst>
                    <a:path w="45721" h="45133">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w="0">
                  <a:noFill/>
                </a:ln>
              </p:spPr>
              <p:style>
                <a:lnRef idx="0"/>
                <a:fillRef idx="0"/>
                <a:effectRef idx="0"/>
                <a:fontRef idx="minor"/>
              </p:style>
            </p:sp>
            <p:sp>
              <p:nvSpPr>
                <p:cNvPr id="1383" name="Google Shape;1405;p49"/>
                <p:cNvSpPr/>
                <p:nvPr/>
              </p:nvSpPr>
              <p:spPr>
                <a:xfrm>
                  <a:off x="6972840" y="1633680"/>
                  <a:ext cx="244080" cy="243720"/>
                </a:xfrm>
                <a:custGeom>
                  <a:avLst/>
                  <a:gdLst/>
                  <a:ahLst/>
                  <a:rect l="l" t="t" r="r" b="b"/>
                  <a:pathLst>
                    <a:path w="11955" h="11943">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w="0">
                  <a:noFill/>
                </a:ln>
              </p:spPr>
              <p:style>
                <a:lnRef idx="0"/>
                <a:fillRef idx="0"/>
                <a:effectRef idx="0"/>
                <a:fontRef idx="minor"/>
              </p:style>
            </p:sp>
          </p:grpSp>
          <p:sp>
            <p:nvSpPr>
              <p:cNvPr id="1384" name="Google Shape;1406;p49"/>
              <p:cNvSpPr/>
              <p:nvPr/>
            </p:nvSpPr>
            <p:spPr>
              <a:xfrm>
                <a:off x="7209000" y="1873800"/>
                <a:ext cx="318240" cy="318600"/>
              </a:xfrm>
              <a:custGeom>
                <a:avLst/>
                <a:gdLst/>
                <a:ahLst/>
                <a:rect l="l" t="t" r="r" b="b"/>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w="0">
                <a:noFill/>
              </a:ln>
            </p:spPr>
            <p:style>
              <a:lnRef idx="0"/>
              <a:fillRef idx="0"/>
              <a:effectRef idx="0"/>
              <a:fontRef idx="minor"/>
            </p:style>
          </p:sp>
        </p:grpSp>
        <p:grpSp>
          <p:nvGrpSpPr>
            <p:cNvPr id="1385" name="Google Shape;1407;p49"/>
            <p:cNvGrpSpPr/>
            <p:nvPr/>
          </p:nvGrpSpPr>
          <p:grpSpPr>
            <a:xfrm>
              <a:off x="7386120" y="2063160"/>
              <a:ext cx="934200" cy="921960"/>
              <a:chOff x="7386120" y="2063160"/>
              <a:chExt cx="934200" cy="921960"/>
            </a:xfrm>
          </p:grpSpPr>
          <p:grpSp>
            <p:nvGrpSpPr>
              <p:cNvPr id="1386" name="Google Shape;1408;p49"/>
              <p:cNvGrpSpPr/>
              <p:nvPr/>
            </p:nvGrpSpPr>
            <p:grpSpPr>
              <a:xfrm>
                <a:off x="7386120" y="2063160"/>
                <a:ext cx="934200" cy="921960"/>
                <a:chOff x="7386120" y="2063160"/>
                <a:chExt cx="934200" cy="921960"/>
              </a:xfrm>
            </p:grpSpPr>
            <p:sp>
              <p:nvSpPr>
                <p:cNvPr id="1387" name="Google Shape;1409;p49"/>
                <p:cNvSpPr/>
                <p:nvPr/>
              </p:nvSpPr>
              <p:spPr>
                <a:xfrm>
                  <a:off x="7386120" y="2063160"/>
                  <a:ext cx="934200" cy="921960"/>
                </a:xfrm>
                <a:custGeom>
                  <a:avLst/>
                  <a:gdLst/>
                  <a:ahLst/>
                  <a:rect l="l" t="t" r="r" b="b"/>
                  <a:pathLst>
                    <a:path w="45721" h="4513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w="0">
                  <a:noFill/>
                </a:ln>
              </p:spPr>
              <p:style>
                <a:lnRef idx="0"/>
                <a:fillRef idx="0"/>
                <a:effectRef idx="0"/>
                <a:fontRef idx="minor"/>
              </p:style>
            </p:sp>
            <p:sp>
              <p:nvSpPr>
                <p:cNvPr id="1388" name="Google Shape;1410;p49"/>
                <p:cNvSpPr/>
                <p:nvPr/>
              </p:nvSpPr>
              <p:spPr>
                <a:xfrm>
                  <a:off x="7968600" y="2137680"/>
                  <a:ext cx="244080" cy="244080"/>
                </a:xfrm>
                <a:custGeom>
                  <a:avLst/>
                  <a:gdLst/>
                  <a:ahLst/>
                  <a:rect l="l" t="t" r="r" b="b"/>
                  <a:pathLst>
                    <a:path w="11955" h="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w="0">
                  <a:noFill/>
                </a:ln>
              </p:spPr>
              <p:style>
                <a:lnRef idx="0"/>
                <a:fillRef idx="0"/>
                <a:effectRef idx="0"/>
                <a:fontRef idx="minor"/>
              </p:style>
            </p:sp>
          </p:grpSp>
          <p:grpSp>
            <p:nvGrpSpPr>
              <p:cNvPr id="1389" name="Google Shape;1411;p49"/>
              <p:cNvGrpSpPr/>
              <p:nvPr/>
            </p:nvGrpSpPr>
            <p:grpSpPr>
              <a:xfrm>
                <a:off x="7693920" y="2365200"/>
                <a:ext cx="318600" cy="318240"/>
                <a:chOff x="7693920" y="2365200"/>
                <a:chExt cx="318600" cy="318240"/>
              </a:xfrm>
            </p:grpSpPr>
            <p:sp>
              <p:nvSpPr>
                <p:cNvPr id="1390" name="Google Shape;1412;p49"/>
                <p:cNvSpPr/>
                <p:nvPr/>
              </p:nvSpPr>
              <p:spPr>
                <a:xfrm>
                  <a:off x="7693920" y="2365200"/>
                  <a:ext cx="318600" cy="318240"/>
                </a:xfrm>
                <a:custGeom>
                  <a:avLst/>
                  <a:gdLst/>
                  <a:ahLst/>
                  <a:rect l="l" t="t" r="r" b="b"/>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w="0">
                  <a:noFill/>
                </a:ln>
              </p:spPr>
              <p:style>
                <a:lnRef idx="0"/>
                <a:fillRef idx="0"/>
                <a:effectRef idx="0"/>
                <a:fontRef idx="minor"/>
              </p:style>
            </p:sp>
            <p:sp>
              <p:nvSpPr>
                <p:cNvPr id="1391" name="Google Shape;1413;p49"/>
                <p:cNvSpPr/>
                <p:nvPr/>
              </p:nvSpPr>
              <p:spPr>
                <a:xfrm>
                  <a:off x="7753680" y="2425320"/>
                  <a:ext cx="198000" cy="198000"/>
                </a:xfrm>
                <a:custGeom>
                  <a:avLst/>
                  <a:gdLst/>
                  <a:ahLst/>
                  <a:rect l="l" t="t" r="r" b="b"/>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w="0">
                  <a:noFill/>
                </a:ln>
              </p:spPr>
              <p:style>
                <a:lnRef idx="0"/>
                <a:fillRef idx="0"/>
                <a:effectRef idx="0"/>
                <a:fontRef idx="minor"/>
              </p:style>
            </p:sp>
            <p:sp>
              <p:nvSpPr>
                <p:cNvPr id="1392" name="Google Shape;1414;p49"/>
                <p:cNvSpPr/>
                <p:nvPr/>
              </p:nvSpPr>
              <p:spPr>
                <a:xfrm>
                  <a:off x="7799760" y="2472480"/>
                  <a:ext cx="105480" cy="103680"/>
                </a:xfrm>
                <a:custGeom>
                  <a:avLst/>
                  <a:gdLst/>
                  <a:ahLst/>
                  <a:rect l="l" t="t" r="r" b="b"/>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w="0">
                  <a:noFill/>
                </a:ln>
              </p:spPr>
              <p:style>
                <a:lnRef idx="0"/>
                <a:fillRef idx="0"/>
                <a:effectRef idx="0"/>
                <a:fontRef idx="minor"/>
              </p:style>
            </p:sp>
            <p:sp>
              <p:nvSpPr>
                <p:cNvPr id="1393" name="Google Shape;1415;p49"/>
                <p:cNvSpPr/>
                <p:nvPr/>
              </p:nvSpPr>
              <p:spPr>
                <a:xfrm>
                  <a:off x="7893000" y="2450520"/>
                  <a:ext cx="27000" cy="26640"/>
                </a:xfrm>
                <a:custGeom>
                  <a:avLst/>
                  <a:gdLst/>
                  <a:ahLst/>
                  <a:rect l="l" t="t" r="r" b="b"/>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w="0">
                  <a:noFill/>
                </a:ln>
              </p:spPr>
              <p:style>
                <a:lnRef idx="0"/>
                <a:fillRef idx="0"/>
                <a:effectRef idx="0"/>
                <a:fontRef idx="minor"/>
              </p:style>
            </p:sp>
          </p:grpSp>
        </p:grpSp>
        <p:grpSp>
          <p:nvGrpSpPr>
            <p:cNvPr id="1394" name="Google Shape;1416;p49"/>
            <p:cNvGrpSpPr/>
            <p:nvPr/>
          </p:nvGrpSpPr>
          <p:grpSpPr>
            <a:xfrm>
              <a:off x="6891480" y="2540520"/>
              <a:ext cx="934200" cy="921960"/>
              <a:chOff x="6891480" y="2540520"/>
              <a:chExt cx="934200" cy="921960"/>
            </a:xfrm>
          </p:grpSpPr>
          <p:grpSp>
            <p:nvGrpSpPr>
              <p:cNvPr id="1395" name="Google Shape;1417;p49"/>
              <p:cNvGrpSpPr/>
              <p:nvPr/>
            </p:nvGrpSpPr>
            <p:grpSpPr>
              <a:xfrm>
                <a:off x="6891480" y="2540520"/>
                <a:ext cx="934200" cy="921960"/>
                <a:chOff x="6891480" y="2540520"/>
                <a:chExt cx="934200" cy="921960"/>
              </a:xfrm>
            </p:grpSpPr>
            <p:sp>
              <p:nvSpPr>
                <p:cNvPr id="1396" name="Google Shape;1418;p49"/>
                <p:cNvSpPr/>
                <p:nvPr/>
              </p:nvSpPr>
              <p:spPr>
                <a:xfrm>
                  <a:off x="6891480" y="2540520"/>
                  <a:ext cx="934200" cy="921960"/>
                </a:xfrm>
                <a:custGeom>
                  <a:avLst/>
                  <a:gdLst/>
                  <a:ahLst/>
                  <a:rect l="l" t="t" r="r" b="b"/>
                  <a:pathLst>
                    <a:path w="45721" h="45134">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w="0">
                  <a:noFill/>
                </a:ln>
              </p:spPr>
              <p:style>
                <a:lnRef idx="0"/>
                <a:fillRef idx="0"/>
                <a:effectRef idx="0"/>
                <a:fontRef idx="minor"/>
              </p:style>
            </p:sp>
            <p:sp>
              <p:nvSpPr>
                <p:cNvPr id="1397" name="Google Shape;1419;p49"/>
                <p:cNvSpPr/>
                <p:nvPr/>
              </p:nvSpPr>
              <p:spPr>
                <a:xfrm>
                  <a:off x="6973560" y="2615400"/>
                  <a:ext cx="243720" cy="244080"/>
                </a:xfrm>
                <a:custGeom>
                  <a:avLst/>
                  <a:gdLst/>
                  <a:ahLst/>
                  <a:rect l="l" t="t" r="r" b="b"/>
                  <a:pathLst>
                    <a:path w="11943" h="11955">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w="0">
                  <a:noFill/>
                </a:ln>
              </p:spPr>
              <p:style>
                <a:lnRef idx="0"/>
                <a:fillRef idx="0"/>
                <a:effectRef idx="0"/>
                <a:fontRef idx="minor"/>
              </p:style>
            </p:sp>
          </p:grpSp>
          <p:grpSp>
            <p:nvGrpSpPr>
              <p:cNvPr id="1398" name="Google Shape;1420;p49"/>
              <p:cNvGrpSpPr/>
              <p:nvPr/>
            </p:nvGrpSpPr>
            <p:grpSpPr>
              <a:xfrm>
                <a:off x="7199280" y="2842200"/>
                <a:ext cx="318600" cy="318240"/>
                <a:chOff x="7199280" y="2842200"/>
                <a:chExt cx="318600" cy="318240"/>
              </a:xfrm>
            </p:grpSpPr>
            <p:sp>
              <p:nvSpPr>
                <p:cNvPr id="1399" name="Google Shape;1421;p49"/>
                <p:cNvSpPr/>
                <p:nvPr/>
              </p:nvSpPr>
              <p:spPr>
                <a:xfrm>
                  <a:off x="7199280" y="2842200"/>
                  <a:ext cx="318600" cy="318240"/>
                </a:xfrm>
                <a:custGeom>
                  <a:avLst/>
                  <a:gdLst/>
                  <a:ahLst/>
                  <a:rect l="l" t="t" r="r" b="b"/>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w="0">
                  <a:noFill/>
                </a:ln>
              </p:spPr>
              <p:style>
                <a:lnRef idx="0"/>
                <a:fillRef idx="0"/>
                <a:effectRef idx="0"/>
                <a:fontRef idx="minor"/>
              </p:style>
            </p:sp>
            <p:sp>
              <p:nvSpPr>
                <p:cNvPr id="1400" name="Google Shape;1422;p49"/>
                <p:cNvSpPr/>
                <p:nvPr/>
              </p:nvSpPr>
              <p:spPr>
                <a:xfrm>
                  <a:off x="7272720" y="2969640"/>
                  <a:ext cx="43560" cy="110880"/>
                </a:xfrm>
                <a:custGeom>
                  <a:avLst/>
                  <a:gdLst/>
                  <a:ahLst/>
                  <a:rect l="l" t="t" r="r" b="b"/>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w="0">
                  <a:noFill/>
                </a:ln>
              </p:spPr>
              <p:style>
                <a:lnRef idx="0"/>
                <a:fillRef idx="0"/>
                <a:effectRef idx="0"/>
                <a:fontRef idx="minor"/>
              </p:style>
            </p:sp>
            <p:sp>
              <p:nvSpPr>
                <p:cNvPr id="1401" name="Google Shape;1423;p49"/>
                <p:cNvSpPr/>
                <p:nvPr/>
              </p:nvSpPr>
              <p:spPr>
                <a:xfrm>
                  <a:off x="7266240" y="2909520"/>
                  <a:ext cx="50400" cy="50400"/>
                </a:xfrm>
                <a:custGeom>
                  <a:avLst/>
                  <a:gdLst/>
                  <a:ahLst/>
                  <a:rect l="l" t="t" r="r" b="b"/>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w="0">
                  <a:noFill/>
                </a:ln>
              </p:spPr>
              <p:style>
                <a:lnRef idx="0"/>
                <a:fillRef idx="0"/>
                <a:effectRef idx="0"/>
                <a:fontRef idx="minor"/>
              </p:style>
            </p:sp>
            <p:sp>
              <p:nvSpPr>
                <p:cNvPr id="1402" name="Google Shape;1424;p49"/>
                <p:cNvSpPr/>
                <p:nvPr/>
              </p:nvSpPr>
              <p:spPr>
                <a:xfrm>
                  <a:off x="7339680" y="2969640"/>
                  <a:ext cx="117720" cy="110880"/>
                </a:xfrm>
                <a:custGeom>
                  <a:avLst/>
                  <a:gdLst/>
                  <a:ahLst/>
                  <a:rect l="l" t="t" r="r" b="b"/>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w="0">
                  <a:noFill/>
                </a:ln>
              </p:spPr>
              <p:style>
                <a:lnRef idx="0"/>
                <a:fillRef idx="0"/>
                <a:effectRef idx="0"/>
                <a:fontRef idx="minor"/>
              </p:style>
            </p:sp>
          </p:grpSp>
        </p:grpSp>
        <p:grpSp>
          <p:nvGrpSpPr>
            <p:cNvPr id="1403" name="Google Shape;1425;p49"/>
            <p:cNvGrpSpPr/>
            <p:nvPr/>
          </p:nvGrpSpPr>
          <p:grpSpPr>
            <a:xfrm>
              <a:off x="7368120" y="3035880"/>
              <a:ext cx="934200" cy="921960"/>
              <a:chOff x="7368120" y="3035880"/>
              <a:chExt cx="934200" cy="921960"/>
            </a:xfrm>
          </p:grpSpPr>
          <p:grpSp>
            <p:nvGrpSpPr>
              <p:cNvPr id="1404" name="Google Shape;1426;p49"/>
              <p:cNvGrpSpPr/>
              <p:nvPr/>
            </p:nvGrpSpPr>
            <p:grpSpPr>
              <a:xfrm>
                <a:off x="7368120" y="3035880"/>
                <a:ext cx="934200" cy="921960"/>
                <a:chOff x="7368120" y="3035880"/>
                <a:chExt cx="934200" cy="921960"/>
              </a:xfrm>
            </p:grpSpPr>
            <p:sp>
              <p:nvSpPr>
                <p:cNvPr id="1405" name="Google Shape;1427;p49"/>
                <p:cNvSpPr/>
                <p:nvPr/>
              </p:nvSpPr>
              <p:spPr>
                <a:xfrm>
                  <a:off x="7368120" y="3035880"/>
                  <a:ext cx="934200" cy="921960"/>
                </a:xfrm>
                <a:custGeom>
                  <a:avLst/>
                  <a:gdLst/>
                  <a:ahLst/>
                  <a:rect l="l" t="t" r="r" b="b"/>
                  <a:pathLst>
                    <a:path w="45721" h="4513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w="0">
                  <a:noFill/>
                </a:ln>
              </p:spPr>
              <p:style>
                <a:lnRef idx="0"/>
                <a:fillRef idx="0"/>
                <a:effectRef idx="0"/>
                <a:fontRef idx="minor"/>
              </p:style>
            </p:sp>
            <p:sp>
              <p:nvSpPr>
                <p:cNvPr id="1406" name="Google Shape;1428;p49"/>
                <p:cNvSpPr/>
                <p:nvPr/>
              </p:nvSpPr>
              <p:spPr>
                <a:xfrm>
                  <a:off x="7977240" y="3092400"/>
                  <a:ext cx="244080" cy="244080"/>
                </a:xfrm>
                <a:custGeom>
                  <a:avLst/>
                  <a:gdLst/>
                  <a:ahLst/>
                  <a:rect l="l" t="t" r="r" b="b"/>
                  <a:pathLst>
                    <a:path w="11955" h="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w="0">
                  <a:noFill/>
                </a:ln>
              </p:spPr>
              <p:style>
                <a:lnRef idx="0"/>
                <a:fillRef idx="0"/>
                <a:effectRef idx="0"/>
                <a:fontRef idx="minor"/>
              </p:style>
            </p:sp>
          </p:grpSp>
          <p:grpSp>
            <p:nvGrpSpPr>
              <p:cNvPr id="1407" name="Google Shape;1429;p49"/>
              <p:cNvGrpSpPr/>
              <p:nvPr/>
            </p:nvGrpSpPr>
            <p:grpSpPr>
              <a:xfrm>
                <a:off x="7693920" y="3337560"/>
                <a:ext cx="318600" cy="318240"/>
                <a:chOff x="7693920" y="3337560"/>
                <a:chExt cx="318600" cy="318240"/>
              </a:xfrm>
            </p:grpSpPr>
            <p:sp>
              <p:nvSpPr>
                <p:cNvPr id="1408" name="Google Shape;1430;p49"/>
                <p:cNvSpPr/>
                <p:nvPr/>
              </p:nvSpPr>
              <p:spPr>
                <a:xfrm>
                  <a:off x="7693920" y="3337560"/>
                  <a:ext cx="318600" cy="318240"/>
                </a:xfrm>
                <a:custGeom>
                  <a:avLst/>
                  <a:gdLst/>
                  <a:ahLst/>
                  <a:rect l="l" t="t" r="r" b="b"/>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w="0">
                  <a:noFill/>
                </a:ln>
              </p:spPr>
              <p:style>
                <a:lnRef idx="0"/>
                <a:fillRef idx="0"/>
                <a:effectRef idx="0"/>
                <a:fontRef idx="minor"/>
              </p:style>
            </p:sp>
            <p:sp>
              <p:nvSpPr>
                <p:cNvPr id="1409" name="Google Shape;1431;p49"/>
                <p:cNvSpPr/>
                <p:nvPr/>
              </p:nvSpPr>
              <p:spPr>
                <a:xfrm>
                  <a:off x="7758360" y="3418200"/>
                  <a:ext cx="209160" cy="170640"/>
                </a:xfrm>
                <a:custGeom>
                  <a:avLst/>
                  <a:gdLst/>
                  <a:ahLst/>
                  <a:rect l="l" t="t" r="r" b="b"/>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w="0">
                  <a:noFill/>
                </a:ln>
              </p:spPr>
              <p:style>
                <a:lnRef idx="0"/>
                <a:fillRef idx="0"/>
                <a:effectRef idx="0"/>
                <a:fontRef idx="minor"/>
              </p:style>
            </p:sp>
          </p:grpSp>
        </p:grpSp>
        <p:grpSp>
          <p:nvGrpSpPr>
            <p:cNvPr id="1410" name="Google Shape;1432;p49"/>
            <p:cNvGrpSpPr/>
            <p:nvPr/>
          </p:nvGrpSpPr>
          <p:grpSpPr>
            <a:xfrm>
              <a:off x="6874200" y="3513600"/>
              <a:ext cx="934200" cy="921960"/>
              <a:chOff x="6874200" y="3513600"/>
              <a:chExt cx="934200" cy="921960"/>
            </a:xfrm>
          </p:grpSpPr>
          <p:grpSp>
            <p:nvGrpSpPr>
              <p:cNvPr id="1411" name="Google Shape;1433;p49"/>
              <p:cNvGrpSpPr/>
              <p:nvPr/>
            </p:nvGrpSpPr>
            <p:grpSpPr>
              <a:xfrm>
                <a:off x="6874200" y="3513600"/>
                <a:ext cx="934200" cy="921960"/>
                <a:chOff x="6874200" y="3513600"/>
                <a:chExt cx="934200" cy="921960"/>
              </a:xfrm>
            </p:grpSpPr>
            <p:sp>
              <p:nvSpPr>
                <p:cNvPr id="1412" name="Google Shape;1434;p49"/>
                <p:cNvSpPr/>
                <p:nvPr/>
              </p:nvSpPr>
              <p:spPr>
                <a:xfrm>
                  <a:off x="6874200" y="3513600"/>
                  <a:ext cx="934200" cy="921960"/>
                </a:xfrm>
                <a:custGeom>
                  <a:avLst/>
                  <a:gdLst/>
                  <a:ahLst/>
                  <a:rect l="l" t="t" r="r" b="b"/>
                  <a:pathLst>
                    <a:path w="45721" h="45134">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w="0">
                  <a:noFill/>
                </a:ln>
              </p:spPr>
              <p:style>
                <a:lnRef idx="0"/>
                <a:fillRef idx="0"/>
                <a:effectRef idx="0"/>
                <a:fontRef idx="minor"/>
              </p:style>
            </p:sp>
            <p:sp>
              <p:nvSpPr>
                <p:cNvPr id="1413" name="Google Shape;1435;p49"/>
                <p:cNvSpPr/>
                <p:nvPr/>
              </p:nvSpPr>
              <p:spPr>
                <a:xfrm>
                  <a:off x="6974640" y="3615120"/>
                  <a:ext cx="244080" cy="243720"/>
                </a:xfrm>
                <a:custGeom>
                  <a:avLst/>
                  <a:gdLst/>
                  <a:ahLst/>
                  <a:rect l="l" t="t" r="r" b="b"/>
                  <a:pathLst>
                    <a:path w="11955" h="11942">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w="0">
                  <a:noFill/>
                </a:ln>
              </p:spPr>
              <p:style>
                <a:lnRef idx="0"/>
                <a:fillRef idx="0"/>
                <a:effectRef idx="0"/>
                <a:fontRef idx="minor"/>
              </p:style>
            </p:sp>
          </p:grpSp>
          <p:grpSp>
            <p:nvGrpSpPr>
              <p:cNvPr id="1414" name="Google Shape;1436;p49"/>
              <p:cNvGrpSpPr/>
              <p:nvPr/>
            </p:nvGrpSpPr>
            <p:grpSpPr>
              <a:xfrm>
                <a:off x="7189560" y="3810600"/>
                <a:ext cx="303480" cy="303120"/>
                <a:chOff x="7189560" y="3810600"/>
                <a:chExt cx="303480" cy="303120"/>
              </a:xfrm>
            </p:grpSpPr>
            <p:sp>
              <p:nvSpPr>
                <p:cNvPr id="1415" name="Google Shape;1437;p49"/>
                <p:cNvSpPr/>
                <p:nvPr/>
              </p:nvSpPr>
              <p:spPr>
                <a:xfrm>
                  <a:off x="7189560" y="3810600"/>
                  <a:ext cx="303480" cy="303120"/>
                </a:xfrm>
                <a:custGeom>
                  <a:avLst/>
                  <a:gdLst/>
                  <a:ahLst/>
                  <a:rect l="l" t="t" r="r" b="b"/>
                  <a:pathLst>
                    <a:path w="11229" h="11216">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w="0">
                  <a:noFill/>
                </a:ln>
              </p:spPr>
              <p:style>
                <a:lnRef idx="0"/>
                <a:fillRef idx="0"/>
                <a:effectRef idx="0"/>
                <a:fontRef idx="minor"/>
              </p:style>
            </p:sp>
            <p:sp>
              <p:nvSpPr>
                <p:cNvPr id="1416" name="Google Shape;1438;p49"/>
                <p:cNvSpPr/>
                <p:nvPr/>
              </p:nvSpPr>
              <p:spPr>
                <a:xfrm>
                  <a:off x="7283160" y="4026960"/>
                  <a:ext cx="117000" cy="27360"/>
                </a:xfrm>
                <a:custGeom>
                  <a:avLst/>
                  <a:gdLst/>
                  <a:ahLst/>
                  <a:rect l="l" t="t" r="r" b="b"/>
                  <a:pathLst>
                    <a:path w="4335" h="1022">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w="0">
                  <a:noFill/>
                </a:ln>
              </p:spPr>
              <p:style>
                <a:lnRef idx="0"/>
                <a:fillRef idx="0"/>
                <a:effectRef idx="0"/>
                <a:fontRef idx="minor"/>
              </p:style>
            </p:sp>
            <p:sp>
              <p:nvSpPr>
                <p:cNvPr id="1417" name="Google Shape;1439;p49"/>
                <p:cNvSpPr/>
                <p:nvPr/>
              </p:nvSpPr>
              <p:spPr>
                <a:xfrm>
                  <a:off x="7216200" y="3841920"/>
                  <a:ext cx="251280" cy="239400"/>
                </a:xfrm>
                <a:custGeom>
                  <a:avLst/>
                  <a:gdLst/>
                  <a:ahLst/>
                  <a:rect l="l" t="t" r="r" b="b"/>
                  <a:pathLst>
                    <a:path w="9299" h="886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w="0">
                  <a:noFill/>
                </a:ln>
              </p:spPr>
              <p:style>
                <a:lnRef idx="0"/>
                <a:fillRef idx="0"/>
                <a:effectRef idx="0"/>
                <a:fontRef idx="minor"/>
              </p:style>
            </p:sp>
            <p:sp>
              <p:nvSpPr>
                <p:cNvPr id="1418" name="Google Shape;1440;p49"/>
                <p:cNvSpPr/>
                <p:nvPr/>
              </p:nvSpPr>
              <p:spPr>
                <a:xfrm>
                  <a:off x="7273080" y="3951000"/>
                  <a:ext cx="47880" cy="47880"/>
                </a:xfrm>
                <a:custGeom>
                  <a:avLst/>
                  <a:gdLst/>
                  <a:ahLst/>
                  <a:rect l="l" t="t" r="r" b="b"/>
                  <a:pathLst>
                    <a:path w="1787" h="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w="0">
                  <a:noFill/>
                </a:ln>
              </p:spPr>
              <p:style>
                <a:lnRef idx="0"/>
                <a:fillRef idx="0"/>
                <a:effectRef idx="0"/>
                <a:fontRef idx="minor"/>
              </p:style>
            </p:sp>
            <p:sp>
              <p:nvSpPr>
                <p:cNvPr id="1419" name="Google Shape;1441;p49"/>
                <p:cNvSpPr/>
                <p:nvPr/>
              </p:nvSpPr>
              <p:spPr>
                <a:xfrm>
                  <a:off x="7362720" y="3951000"/>
                  <a:ext cx="47880" cy="47880"/>
                </a:xfrm>
                <a:custGeom>
                  <a:avLst/>
                  <a:gdLst/>
                  <a:ahLst/>
                  <a:rect l="l" t="t" r="r" b="b"/>
                  <a:pathLst>
                    <a:path w="1787" h="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w="0">
                  <a:noFill/>
                </a:ln>
              </p:spPr>
              <p:style>
                <a:lnRef idx="0"/>
                <a:fillRef idx="0"/>
                <a:effectRef idx="0"/>
                <a:fontRef idx="minor"/>
              </p:style>
            </p:sp>
          </p:grpSp>
        </p:gr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98000" y="322200"/>
            <a:ext cx="7703640" cy="99612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 </a:t>
            </a:r>
            <a:r>
              <a:rPr b="0" lang="en-IN" sz="3300" spc="-1" strike="noStrike">
                <a:solidFill>
                  <a:srgbClr val="ffffff"/>
                </a:solidFill>
                <a:latin typeface="Quantico"/>
                <a:ea typeface="Quantico"/>
              </a:rPr>
              <a:t>What is an URL?</a:t>
            </a:r>
            <a:endParaRPr b="0" lang="en-IN" sz="3300" spc="-1" strike="noStrike">
              <a:solidFill>
                <a:srgbClr val="000000"/>
              </a:solidFill>
              <a:latin typeface="Arial"/>
            </a:endParaRPr>
          </a:p>
        </p:txBody>
      </p:sp>
      <p:sp>
        <p:nvSpPr>
          <p:cNvPr id="263" name="Rectangle: Rounded Corners 1"/>
          <p:cNvSpPr/>
          <p:nvPr/>
        </p:nvSpPr>
        <p:spPr>
          <a:xfrm>
            <a:off x="7083360" y="7560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INTRODUCTION</a:t>
            </a:r>
            <a:endParaRPr b="0" lang="en-IN" sz="1400" spc="-1" strike="noStrike">
              <a:latin typeface="Arial"/>
            </a:endParaRPr>
          </a:p>
        </p:txBody>
      </p:sp>
      <p:pic>
        <p:nvPicPr>
          <p:cNvPr id="264" name="Picture 3" descr=""/>
          <p:cNvPicPr/>
          <p:nvPr/>
        </p:nvPicPr>
        <p:blipFill>
          <a:blip r:embed="rId1"/>
          <a:stretch/>
        </p:blipFill>
        <p:spPr>
          <a:xfrm>
            <a:off x="4080600" y="75600"/>
            <a:ext cx="2895120" cy="1090440"/>
          </a:xfrm>
          <a:prstGeom prst="rect">
            <a:avLst/>
          </a:prstGeom>
          <a:ln w="0">
            <a:noFill/>
          </a:ln>
        </p:spPr>
      </p:pic>
      <p:sp>
        <p:nvSpPr>
          <p:cNvPr id="265" name="Heptagon 2"/>
          <p:cNvSpPr/>
          <p:nvPr/>
        </p:nvSpPr>
        <p:spPr>
          <a:xfrm>
            <a:off x="3769200" y="2423520"/>
            <a:ext cx="1605600" cy="1400760"/>
          </a:xfrm>
          <a:prstGeom prst="heptagon">
            <a:avLst>
              <a:gd name="hf" fmla="val 102572"/>
              <a:gd name="vf" fmla="val 105210"/>
            </a:avLst>
          </a:prstGeom>
          <a:solidFill>
            <a:srgbClr val="ffff00"/>
          </a:solidFill>
          <a:ln>
            <a:solidFill>
              <a:srgbClr val="40682e"/>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IN" sz="1600" spc="-1" strike="noStrike">
                <a:solidFill>
                  <a:srgbClr val="242830"/>
                </a:solidFill>
                <a:latin typeface="Arial"/>
                <a:ea typeface="Arial"/>
              </a:rPr>
              <a:t>7 aspects of</a:t>
            </a:r>
            <a:endParaRPr b="0" lang="en-IN" sz="1600" spc="-1" strike="noStrike">
              <a:latin typeface="Arial"/>
            </a:endParaRPr>
          </a:p>
          <a:p>
            <a:pPr algn="ctr">
              <a:lnSpc>
                <a:spcPct val="100000"/>
              </a:lnSpc>
              <a:buNone/>
            </a:pPr>
            <a:r>
              <a:rPr b="1" i="1" lang="en-IN" sz="1600" spc="-1" strike="noStrike">
                <a:solidFill>
                  <a:srgbClr val="242830"/>
                </a:solidFill>
                <a:latin typeface="Arial"/>
                <a:ea typeface="Arial"/>
              </a:rPr>
              <a:t>URL</a:t>
            </a:r>
            <a:endParaRPr b="0" lang="en-IN" sz="1600" spc="-1" strike="noStrike">
              <a:latin typeface="Arial"/>
            </a:endParaRPr>
          </a:p>
        </p:txBody>
      </p:sp>
      <p:sp>
        <p:nvSpPr>
          <p:cNvPr id="266" name="Rectangle: Diagonal Corners Rounded 4"/>
          <p:cNvSpPr/>
          <p:nvPr/>
        </p:nvSpPr>
        <p:spPr>
          <a:xfrm>
            <a:off x="688320" y="2976840"/>
            <a:ext cx="1479240" cy="672840"/>
          </a:xfrm>
          <a:prstGeom prst="round2DiagRect">
            <a:avLst>
              <a:gd name="adj1" fmla="val 16667"/>
              <a:gd name="adj2" fmla="val 0"/>
            </a:avLst>
          </a:prstGeom>
          <a:solidFill>
            <a:srgbClr val="ff0000"/>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Arial"/>
              </a:rPr>
              <a:t>6) Directory of the web server</a:t>
            </a:r>
            <a:endParaRPr b="0" lang="en-IN" sz="1400" spc="-1" strike="noStrike">
              <a:latin typeface="Arial"/>
            </a:endParaRPr>
          </a:p>
        </p:txBody>
      </p:sp>
      <p:sp>
        <p:nvSpPr>
          <p:cNvPr id="267" name="Rectangle: Diagonal Corners Rounded 5"/>
          <p:cNvSpPr/>
          <p:nvPr/>
        </p:nvSpPr>
        <p:spPr>
          <a:xfrm>
            <a:off x="2273760" y="2086920"/>
            <a:ext cx="1479240" cy="672840"/>
          </a:xfrm>
          <a:prstGeom prst="round2DiagRect">
            <a:avLst>
              <a:gd name="adj1" fmla="val 16667"/>
              <a:gd name="adj2" fmla="val 0"/>
            </a:avLst>
          </a:prstGeom>
          <a:solidFill>
            <a:schemeClr val="accent2">
              <a:lumMod val="60000"/>
              <a:lumOff val="40000"/>
            </a:schemeClr>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300" spc="-1" strike="noStrike">
                <a:solidFill>
                  <a:srgbClr val="ffffff"/>
                </a:solidFill>
                <a:latin typeface="TimesLTStd-Roman"/>
                <a:ea typeface="Source Code Pro"/>
              </a:rPr>
              <a:t>7) v here holds the 8 in the short form (AbcdEffGhIj)</a:t>
            </a:r>
            <a:endParaRPr b="0" lang="en-IN" sz="1300" spc="-1" strike="noStrike">
              <a:latin typeface="Arial"/>
            </a:endParaRPr>
          </a:p>
        </p:txBody>
      </p:sp>
      <p:sp>
        <p:nvSpPr>
          <p:cNvPr id="268" name="Rectangle: Diagonal Corners Rounded 6"/>
          <p:cNvSpPr/>
          <p:nvPr/>
        </p:nvSpPr>
        <p:spPr>
          <a:xfrm>
            <a:off x="2300760" y="3960000"/>
            <a:ext cx="1479240" cy="672840"/>
          </a:xfrm>
          <a:prstGeom prst="round2DiagRect">
            <a:avLst>
              <a:gd name="adj1" fmla="val 16667"/>
              <a:gd name="adj2" fmla="val 0"/>
            </a:avLst>
          </a:prstGeom>
          <a:solidFill>
            <a:schemeClr val="accent2">
              <a:lumMod val="60000"/>
              <a:lumOff val="40000"/>
            </a:schemeClr>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TimesLTStd-Roman"/>
                <a:ea typeface="Source Code Pro"/>
              </a:rPr>
              <a:t>5) Lower Level Domain (.com / .in / .org)</a:t>
            </a:r>
            <a:endParaRPr b="0" lang="en-IN" sz="1400" spc="-1" strike="noStrike">
              <a:latin typeface="Arial"/>
            </a:endParaRPr>
          </a:p>
        </p:txBody>
      </p:sp>
      <p:sp>
        <p:nvSpPr>
          <p:cNvPr id="269" name="Rectangle: Diagonal Corners Rounded 7"/>
          <p:cNvSpPr/>
          <p:nvPr/>
        </p:nvSpPr>
        <p:spPr>
          <a:xfrm>
            <a:off x="5374800" y="3965400"/>
            <a:ext cx="1479240" cy="672840"/>
          </a:xfrm>
          <a:prstGeom prst="round2DiagRect">
            <a:avLst>
              <a:gd name="adj1" fmla="val 16667"/>
              <a:gd name="adj2" fmla="val 0"/>
            </a:avLst>
          </a:prstGeom>
          <a:solidFill>
            <a:schemeClr val="accent2">
              <a:lumMod val="60000"/>
              <a:lumOff val="40000"/>
            </a:schemeClr>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imesLTStd-Roman"/>
                <a:ea typeface="Source Code Pro"/>
              </a:rPr>
              <a:t>4) Top Level Domain (web Address – “sample”)</a:t>
            </a:r>
            <a:endParaRPr b="0" lang="en-IN" sz="1200" spc="-1" strike="noStrike">
              <a:latin typeface="Arial"/>
            </a:endParaRPr>
          </a:p>
        </p:txBody>
      </p:sp>
      <p:sp>
        <p:nvSpPr>
          <p:cNvPr id="270" name="Rectangle: Diagonal Corners Rounded 8"/>
          <p:cNvSpPr/>
          <p:nvPr/>
        </p:nvSpPr>
        <p:spPr>
          <a:xfrm>
            <a:off x="6976080" y="2976840"/>
            <a:ext cx="1479240" cy="672840"/>
          </a:xfrm>
          <a:prstGeom prst="round2DiagRect">
            <a:avLst>
              <a:gd name="adj1" fmla="val 16667"/>
              <a:gd name="adj2" fmla="val 0"/>
            </a:avLst>
          </a:prstGeom>
          <a:solidFill>
            <a:srgbClr val="ff0000"/>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TimesLTStd-Roman"/>
                <a:ea typeface="Source Code Pro"/>
              </a:rPr>
              <a:t>3) Local Name (www.)</a:t>
            </a:r>
            <a:endParaRPr b="0" lang="en-IN" sz="1400" spc="-1" strike="noStrike">
              <a:latin typeface="Arial"/>
            </a:endParaRPr>
          </a:p>
        </p:txBody>
      </p:sp>
      <p:sp>
        <p:nvSpPr>
          <p:cNvPr id="271" name="Rectangle: Diagonal Corners Rounded 9"/>
          <p:cNvSpPr/>
          <p:nvPr/>
        </p:nvSpPr>
        <p:spPr>
          <a:xfrm>
            <a:off x="5374800" y="2086920"/>
            <a:ext cx="1479240" cy="672840"/>
          </a:xfrm>
          <a:prstGeom prst="round2DiagRect">
            <a:avLst>
              <a:gd name="adj1" fmla="val 16667"/>
              <a:gd name="adj2" fmla="val 0"/>
            </a:avLst>
          </a:prstGeom>
          <a:solidFill>
            <a:schemeClr val="accent2">
              <a:lumMod val="60000"/>
              <a:lumOff val="40000"/>
            </a:schemeClr>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TimesLTStd-Roman"/>
                <a:ea typeface="Source Code Pro"/>
              </a:rPr>
              <a:t>2) Hostname: subdivided into (3,4,5)</a:t>
            </a:r>
            <a:endParaRPr b="0" lang="en-IN" sz="1400" spc="-1" strike="noStrike">
              <a:latin typeface="Arial"/>
            </a:endParaRPr>
          </a:p>
        </p:txBody>
      </p:sp>
      <p:sp>
        <p:nvSpPr>
          <p:cNvPr id="272" name="Rectangle: Diagonal Corners Rounded 10"/>
          <p:cNvSpPr/>
          <p:nvPr/>
        </p:nvSpPr>
        <p:spPr>
          <a:xfrm>
            <a:off x="3832200" y="1272960"/>
            <a:ext cx="1479240" cy="672840"/>
          </a:xfrm>
          <a:prstGeom prst="round2DiagRect">
            <a:avLst>
              <a:gd name="adj1" fmla="val 16667"/>
              <a:gd name="adj2" fmla="val 0"/>
            </a:avLst>
          </a:prstGeom>
          <a:solidFill>
            <a:srgbClr val="ffc000"/>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TimesLTStd-Roman"/>
                <a:ea typeface="Source Code Pro"/>
              </a:rPr>
              <a:t>1) HTTP Protocol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71280" y="491760"/>
            <a:ext cx="8223120" cy="99612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 </a:t>
            </a:r>
            <a:r>
              <a:rPr b="0" lang="en-IN" sz="3300" spc="-1" strike="noStrike">
                <a:solidFill>
                  <a:srgbClr val="ffffff"/>
                </a:solidFill>
                <a:latin typeface="Quantico"/>
                <a:ea typeface="Quantico"/>
              </a:rPr>
              <a:t>Malicious URL Techniques in Phishing</a:t>
            </a:r>
            <a:endParaRPr b="0" lang="en-IN" sz="3300" spc="-1" strike="noStrike">
              <a:solidFill>
                <a:srgbClr val="000000"/>
              </a:solidFill>
              <a:latin typeface="Arial"/>
            </a:endParaRPr>
          </a:p>
        </p:txBody>
      </p:sp>
      <p:sp>
        <p:nvSpPr>
          <p:cNvPr id="274" name="PlaceHolder 2"/>
          <p:cNvSpPr>
            <a:spLocks noGrp="1"/>
          </p:cNvSpPr>
          <p:nvPr>
            <p:ph/>
          </p:nvPr>
        </p:nvSpPr>
        <p:spPr>
          <a:xfrm>
            <a:off x="0" y="1117440"/>
            <a:ext cx="4721040" cy="2908080"/>
          </a:xfrm>
          <a:prstGeom prst="rect">
            <a:avLst/>
          </a:prstGeom>
          <a:noFill/>
          <a:ln w="0">
            <a:noFill/>
          </a:ln>
        </p:spPr>
        <p:txBody>
          <a:bodyPr tIns="91440" bIns="91440" anchor="t">
            <a:noAutofit/>
          </a:bodyPr>
          <a:p>
            <a:pPr marL="457200" indent="-304920">
              <a:lnSpc>
                <a:spcPct val="100000"/>
              </a:lnSpc>
              <a:buClr>
                <a:srgbClr val="ffffff"/>
              </a:buClr>
              <a:buFont typeface="Source Code Pro"/>
              <a:buChar char="●"/>
            </a:pPr>
            <a:r>
              <a:rPr b="0" lang="en-US" sz="1800" spc="-1" strike="noStrike">
                <a:solidFill>
                  <a:srgbClr val="ffffff"/>
                </a:solidFill>
                <a:latin typeface="Source Code Pro"/>
                <a:ea typeface="Source Code Pro"/>
              </a:rPr>
              <a:t>CLONED WEBSITES</a:t>
            </a:r>
            <a:endParaRPr b="0" lang="en-IN" sz="1800" spc="-1" strike="noStrike">
              <a:solidFill>
                <a:srgbClr val="000000"/>
              </a:solidFill>
              <a:latin typeface="Arial"/>
            </a:endParaRPr>
          </a:p>
          <a:p>
            <a:pPr>
              <a:lnSpc>
                <a:spcPct val="100000"/>
              </a:lnSpc>
              <a:buNone/>
            </a:pPr>
            <a:endParaRPr b="0" lang="en-IN" sz="1800" spc="-1" strike="noStrike">
              <a:solidFill>
                <a:srgbClr val="000000"/>
              </a:solidFill>
              <a:latin typeface="Arial"/>
            </a:endParaRPr>
          </a:p>
          <a:p>
            <a:pPr lvl="1" marL="914400" indent="-304920">
              <a:lnSpc>
                <a:spcPct val="100000"/>
              </a:lnSpc>
              <a:buClr>
                <a:srgbClr val="ffffff"/>
              </a:buClr>
              <a:buFont typeface="Source Code Pro"/>
              <a:buChar char="○"/>
            </a:pPr>
            <a:r>
              <a:rPr b="0" lang="en-US" sz="1800" spc="-1" strike="noStrike">
                <a:solidFill>
                  <a:srgbClr val="ffffff"/>
                </a:solidFill>
                <a:latin typeface="Source Code Pro"/>
                <a:ea typeface="Source Code Pro"/>
              </a:rPr>
              <a:t>Attackers often create URLs that closely resemble legitimate websites or services. </a:t>
            </a:r>
            <a:endParaRPr b="0" lang="en-IN" sz="1800" spc="-1" strike="noStrike">
              <a:solidFill>
                <a:srgbClr val="000000"/>
              </a:solidFill>
              <a:latin typeface="Arial"/>
            </a:endParaRPr>
          </a:p>
          <a:p>
            <a:pPr>
              <a:lnSpc>
                <a:spcPct val="100000"/>
              </a:lnSpc>
              <a:buNone/>
            </a:pPr>
            <a:endParaRPr b="0" lang="en-IN" sz="1800" spc="-1" strike="noStrike">
              <a:solidFill>
                <a:srgbClr val="000000"/>
              </a:solidFill>
              <a:latin typeface="Arial"/>
            </a:endParaRPr>
          </a:p>
          <a:p>
            <a:pPr lvl="1" marL="914400" indent="-304920">
              <a:lnSpc>
                <a:spcPct val="100000"/>
              </a:lnSpc>
              <a:buClr>
                <a:srgbClr val="ffffff"/>
              </a:buClr>
              <a:buFont typeface="Source Code Pro"/>
              <a:buChar char="○"/>
            </a:pPr>
            <a:r>
              <a:rPr b="0" lang="en-US" sz="1800" spc="-1" strike="noStrike">
                <a:solidFill>
                  <a:srgbClr val="ffffff"/>
                </a:solidFill>
                <a:latin typeface="Source Code Pro"/>
                <a:ea typeface="Source Code Pro"/>
              </a:rPr>
              <a:t>They use techniques like domain spoofing or altering letters to make the URL appear genuine at first glance.</a:t>
            </a:r>
            <a:endParaRPr b="0" lang="en-IN" sz="1800" spc="-1" strike="noStrike">
              <a:solidFill>
                <a:srgbClr val="000000"/>
              </a:solidFill>
              <a:latin typeface="Arial"/>
            </a:endParaRPr>
          </a:p>
        </p:txBody>
      </p:sp>
      <p:pic>
        <p:nvPicPr>
          <p:cNvPr id="275" name="Picture 6" descr=""/>
          <p:cNvPicPr/>
          <p:nvPr/>
        </p:nvPicPr>
        <p:blipFill>
          <a:blip r:embed="rId1"/>
          <a:stretch/>
        </p:blipFill>
        <p:spPr>
          <a:xfrm>
            <a:off x="4961160" y="1342080"/>
            <a:ext cx="3943080" cy="2971440"/>
          </a:xfrm>
          <a:prstGeom prst="rect">
            <a:avLst/>
          </a:prstGeom>
          <a:ln w="0">
            <a:noFill/>
          </a:ln>
        </p:spPr>
      </p:pic>
      <p:sp>
        <p:nvSpPr>
          <p:cNvPr id="276" name="Rectangle: Rounded Corners 1"/>
          <p:cNvSpPr/>
          <p:nvPr/>
        </p:nvSpPr>
        <p:spPr>
          <a:xfrm>
            <a:off x="7083360" y="7560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INTRODUCTION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12320" y="394200"/>
            <a:ext cx="8223120" cy="996120"/>
          </a:xfrm>
          <a:prstGeom prst="rect">
            <a:avLst/>
          </a:prstGeom>
          <a:noFill/>
          <a:ln w="0">
            <a:noFill/>
          </a:ln>
        </p:spPr>
        <p:txBody>
          <a:bodyPr tIns="91440" bIns="91440" anchor="t">
            <a:noAutofit/>
          </a:bodyPr>
          <a:p>
            <a:pPr>
              <a:lnSpc>
                <a:spcPct val="100000"/>
              </a:lnSpc>
              <a:buNone/>
              <a:tabLst>
                <a:tab algn="l" pos="0"/>
              </a:tabLst>
            </a:pPr>
            <a:r>
              <a:rPr b="0" lang="en" sz="3300" spc="-1" strike="noStrike">
                <a:solidFill>
                  <a:srgbClr val="e81981"/>
                </a:solidFill>
                <a:latin typeface="Quantico"/>
                <a:ea typeface="Quantico"/>
              </a:rPr>
              <a:t>&lt;/ </a:t>
            </a:r>
            <a:r>
              <a:rPr b="0" lang="en-IN" sz="3300" spc="-1" strike="noStrike">
                <a:solidFill>
                  <a:srgbClr val="ffffff"/>
                </a:solidFill>
                <a:latin typeface="Quantico"/>
                <a:ea typeface="Quantico"/>
              </a:rPr>
              <a:t>Malicious URL Techniques in Phishing</a:t>
            </a:r>
            <a:endParaRPr b="0" lang="en-IN" sz="3300" spc="-1" strike="noStrike">
              <a:solidFill>
                <a:srgbClr val="000000"/>
              </a:solidFill>
              <a:latin typeface="Arial"/>
            </a:endParaRPr>
          </a:p>
        </p:txBody>
      </p:sp>
      <p:sp>
        <p:nvSpPr>
          <p:cNvPr id="278" name="PlaceHolder 2"/>
          <p:cNvSpPr>
            <a:spLocks noGrp="1"/>
          </p:cNvSpPr>
          <p:nvPr>
            <p:ph/>
          </p:nvPr>
        </p:nvSpPr>
        <p:spPr>
          <a:xfrm>
            <a:off x="460080" y="3199680"/>
            <a:ext cx="8223120" cy="1819800"/>
          </a:xfrm>
          <a:prstGeom prst="rect">
            <a:avLst/>
          </a:prstGeom>
          <a:noFill/>
          <a:ln w="0">
            <a:noFill/>
          </a:ln>
        </p:spPr>
        <p:txBody>
          <a:bodyPr tIns="91440" bIns="91440" anchor="t">
            <a:noAutofit/>
          </a:bodyPr>
          <a:p>
            <a:pPr marL="457200" indent="-304920">
              <a:lnSpc>
                <a:spcPct val="100000"/>
              </a:lnSpc>
              <a:buClr>
                <a:srgbClr val="ffffff"/>
              </a:buClr>
              <a:buFont typeface="Source Code Pro"/>
              <a:buChar char="●"/>
            </a:pPr>
            <a:r>
              <a:rPr b="0" lang="en-US" sz="1600" spc="-1" strike="noStrike">
                <a:solidFill>
                  <a:srgbClr val="ffffff"/>
                </a:solidFill>
                <a:latin typeface="Source Code Pro"/>
                <a:ea typeface="Source Code Pro"/>
              </a:rPr>
              <a:t>FAKE LOGIN PAGES:</a:t>
            </a:r>
            <a:endParaRPr b="0" lang="en-IN" sz="1600" spc="-1" strike="noStrike">
              <a:solidFill>
                <a:srgbClr val="000000"/>
              </a:solidFill>
              <a:latin typeface="Arial"/>
            </a:endParaRPr>
          </a:p>
          <a:p>
            <a:pPr lvl="1" marL="914400" indent="-304920">
              <a:lnSpc>
                <a:spcPct val="100000"/>
              </a:lnSpc>
              <a:buClr>
                <a:srgbClr val="ffffff"/>
              </a:buClr>
              <a:buFont typeface="Source Code Pro"/>
              <a:buChar char="○"/>
            </a:pPr>
            <a:r>
              <a:rPr b="0" lang="en-US" sz="1600" spc="-1" strike="noStrike">
                <a:solidFill>
                  <a:srgbClr val="ffffff"/>
                </a:solidFill>
                <a:latin typeface="Source Code Pro"/>
                <a:ea typeface="Source Code Pro"/>
              </a:rPr>
              <a:t>Phishers craft URLs that lead users to fake login pages that mimic well-known websites, such as banks, social media platforms, or email providers </a:t>
            </a:r>
            <a:endParaRPr b="0" lang="en-IN" sz="1600" spc="-1" strike="noStrike">
              <a:solidFill>
                <a:srgbClr val="000000"/>
              </a:solidFill>
              <a:latin typeface="Arial"/>
            </a:endParaRPr>
          </a:p>
          <a:p>
            <a:pPr lvl="1" marL="914400" indent="-304920">
              <a:lnSpc>
                <a:spcPct val="100000"/>
              </a:lnSpc>
              <a:buClr>
                <a:srgbClr val="ffffff"/>
              </a:buClr>
              <a:buFont typeface="Source Code Pro"/>
              <a:buChar char="○"/>
            </a:pPr>
            <a:r>
              <a:rPr b="0" lang="en-US" sz="1600" spc="-1" strike="noStrike">
                <a:solidFill>
                  <a:srgbClr val="ffffff"/>
                </a:solidFill>
                <a:latin typeface="Source Code Pro"/>
                <a:ea typeface="Source Code Pro"/>
              </a:rPr>
              <a:t>Users are prompted to enter their credentials, believing they are logging into a trusted account.</a:t>
            </a:r>
            <a:endParaRPr b="0" lang="en-IN" sz="1600" spc="-1" strike="noStrike">
              <a:solidFill>
                <a:srgbClr val="000000"/>
              </a:solidFill>
              <a:latin typeface="Arial"/>
            </a:endParaRPr>
          </a:p>
        </p:txBody>
      </p:sp>
      <p:pic>
        <p:nvPicPr>
          <p:cNvPr id="279" name="Picture 8" descr="A screenshot of a computer&#10;&#10;Description automatically generated"/>
          <p:cNvPicPr/>
          <p:nvPr/>
        </p:nvPicPr>
        <p:blipFill>
          <a:blip r:embed="rId1"/>
          <a:stretch/>
        </p:blipFill>
        <p:spPr>
          <a:xfrm>
            <a:off x="1909080" y="1019160"/>
            <a:ext cx="5325120" cy="2179800"/>
          </a:xfrm>
          <a:prstGeom prst="rect">
            <a:avLst/>
          </a:prstGeom>
          <a:ln w="0">
            <a:noFill/>
          </a:ln>
        </p:spPr>
      </p:pic>
      <p:sp>
        <p:nvSpPr>
          <p:cNvPr id="280" name="Rectangle: Rounded Corners 9"/>
          <p:cNvSpPr/>
          <p:nvPr/>
        </p:nvSpPr>
        <p:spPr>
          <a:xfrm>
            <a:off x="7083360" y="8244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INTRODUCTION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150120" y="622800"/>
            <a:ext cx="8706960" cy="824760"/>
          </a:xfrm>
          <a:prstGeom prst="rect">
            <a:avLst/>
          </a:prstGeom>
          <a:noFill/>
          <a:ln w="0">
            <a:noFill/>
          </a:ln>
        </p:spPr>
        <p:txBody>
          <a:bodyPr tIns="91440" bIns="91440" anchor="t">
            <a:noAutofit/>
          </a:bodyPr>
          <a:p>
            <a:pPr>
              <a:lnSpc>
                <a:spcPct val="100000"/>
              </a:lnSpc>
              <a:buNone/>
            </a:pPr>
            <a:r>
              <a:rPr b="0" lang="en" sz="3200" spc="-1" strike="noStrike">
                <a:solidFill>
                  <a:srgbClr val="94ee6b"/>
                </a:solidFill>
                <a:latin typeface="Quantico"/>
                <a:ea typeface="Quantico"/>
              </a:rPr>
              <a:t>&lt;/ </a:t>
            </a:r>
            <a:r>
              <a:rPr b="0" lang="en-US" sz="3200" spc="-1" strike="noStrike">
                <a:solidFill>
                  <a:srgbClr val="ffffff"/>
                </a:solidFill>
                <a:latin typeface="Quantico"/>
                <a:ea typeface="Quantico"/>
              </a:rPr>
              <a:t>Why is it necessary to stop the phishing?</a:t>
            </a:r>
            <a:endParaRPr b="0" lang="en-IN" sz="3200" spc="-1" strike="noStrike">
              <a:solidFill>
                <a:srgbClr val="000000"/>
              </a:solidFill>
              <a:latin typeface="Arial"/>
            </a:endParaRPr>
          </a:p>
        </p:txBody>
      </p:sp>
      <p:sp>
        <p:nvSpPr>
          <p:cNvPr id="282" name="PlaceHolder 2"/>
          <p:cNvSpPr>
            <a:spLocks noGrp="1"/>
          </p:cNvSpPr>
          <p:nvPr>
            <p:ph/>
          </p:nvPr>
        </p:nvSpPr>
        <p:spPr>
          <a:xfrm>
            <a:off x="426240" y="1550520"/>
            <a:ext cx="5040360" cy="2580840"/>
          </a:xfrm>
          <a:prstGeom prst="rect">
            <a:avLst/>
          </a:prstGeom>
          <a:noFill/>
          <a:ln w="0">
            <a:noFill/>
          </a:ln>
        </p:spPr>
        <p:txBody>
          <a:bodyPr tIns="91440" bIns="91440" anchor="t">
            <a:noAutofit/>
          </a:bodyPr>
          <a:p>
            <a:pPr marL="457200" indent="-304920">
              <a:lnSpc>
                <a:spcPct val="100000"/>
              </a:lnSpc>
              <a:buClr>
                <a:srgbClr val="ffffff"/>
              </a:buClr>
              <a:buFont typeface="Source Code Pro"/>
              <a:buChar char="●"/>
            </a:pPr>
            <a:r>
              <a:rPr b="0" lang="en-US" sz="1600" spc="-1" strike="noStrike">
                <a:solidFill>
                  <a:srgbClr val="ffffff"/>
                </a:solidFill>
                <a:latin typeface="Source Code Pro"/>
                <a:ea typeface="Source Code Pro"/>
              </a:rPr>
              <a:t>Phishing means “Online Thievery”</a:t>
            </a:r>
            <a:endParaRPr b="0" lang="en-IN" sz="1600" spc="-1" strike="noStrike">
              <a:solidFill>
                <a:srgbClr val="000000"/>
              </a:solidFill>
              <a:latin typeface="Arial"/>
            </a:endParaRPr>
          </a:p>
          <a:p>
            <a:pPr>
              <a:lnSpc>
                <a:spcPct val="100000"/>
              </a:lnSpc>
              <a:buNone/>
            </a:pPr>
            <a:endParaRPr b="0" lang="en-IN" sz="1600" spc="-1" strike="noStrike">
              <a:solidFill>
                <a:srgbClr val="000000"/>
              </a:solidFill>
              <a:latin typeface="Arial"/>
            </a:endParaRPr>
          </a:p>
          <a:p>
            <a:pPr marL="457200" indent="-304920">
              <a:lnSpc>
                <a:spcPct val="100000"/>
              </a:lnSpc>
              <a:buClr>
                <a:srgbClr val="ffffff"/>
              </a:buClr>
              <a:buFont typeface="Source Code Pro"/>
              <a:buChar char="●"/>
            </a:pPr>
            <a:r>
              <a:rPr b="0" lang="en-US" sz="1600" spc="-1" strike="noStrike">
                <a:solidFill>
                  <a:srgbClr val="ffffff"/>
                </a:solidFill>
                <a:latin typeface="Source Code Pro"/>
                <a:ea typeface="Source Code Pro"/>
              </a:rPr>
              <a:t>The pirates want our information like –</a:t>
            </a:r>
            <a:endParaRPr b="0" lang="en-IN" sz="1600" spc="-1" strike="noStrike">
              <a:solidFill>
                <a:srgbClr val="000000"/>
              </a:solidFill>
              <a:latin typeface="Arial"/>
            </a:endParaRPr>
          </a:p>
          <a:p>
            <a:pPr lvl="1" marL="914400" indent="-304920">
              <a:lnSpc>
                <a:spcPct val="100000"/>
              </a:lnSpc>
              <a:buClr>
                <a:srgbClr val="ffffff"/>
              </a:buClr>
              <a:buFont typeface="Source Code Pro"/>
              <a:buChar char="○"/>
            </a:pPr>
            <a:r>
              <a:rPr b="0" lang="en-US" sz="1400" spc="-1" strike="noStrike">
                <a:solidFill>
                  <a:srgbClr val="ffffff"/>
                </a:solidFill>
                <a:latin typeface="Source Code Pro"/>
                <a:ea typeface="Source Code Pro"/>
              </a:rPr>
              <a:t>account numbers, passwords, Social Security numbers, and other confidential information that they can use to loot your checking account or run up bills on your credit card</a:t>
            </a:r>
            <a:r>
              <a:rPr b="0" lang="en-US" sz="1050" spc="-1" strike="noStrike">
                <a:solidFill>
                  <a:srgbClr val="ffffff"/>
                </a:solidFill>
                <a:latin typeface="Source Code Pro"/>
                <a:ea typeface="Source Code Pro"/>
              </a:rPr>
              <a:t> </a:t>
            </a:r>
            <a:endParaRPr b="0" lang="en-IN" sz="1050" spc="-1" strike="noStrike">
              <a:solidFill>
                <a:srgbClr val="000000"/>
              </a:solidFill>
              <a:latin typeface="Arial"/>
            </a:endParaRPr>
          </a:p>
          <a:p>
            <a:pPr lvl="1" marL="914400" indent="-304920">
              <a:lnSpc>
                <a:spcPct val="100000"/>
              </a:lnSpc>
              <a:buClr>
                <a:srgbClr val="ffffff"/>
              </a:buClr>
              <a:buFont typeface="Source Code Pro"/>
              <a:buChar char="○"/>
            </a:pPr>
            <a:r>
              <a:rPr b="0" lang="en-US" sz="1400" spc="-1" strike="noStrike">
                <a:solidFill>
                  <a:srgbClr val="ffffff"/>
                </a:solidFill>
                <a:latin typeface="Source Code Pro"/>
                <a:ea typeface="Source Code Pro"/>
              </a:rPr>
              <a:t>It may go upto IDENTITY THEFT as well</a:t>
            </a:r>
            <a:endParaRPr b="0" lang="en-IN" sz="1400" spc="-1" strike="noStrike">
              <a:solidFill>
                <a:srgbClr val="000000"/>
              </a:solidFill>
              <a:latin typeface="Arial"/>
            </a:endParaRPr>
          </a:p>
          <a:p>
            <a:endParaRPr b="0" lang="en-IN" sz="1400" spc="-1" strike="noStrike">
              <a:solidFill>
                <a:srgbClr val="000000"/>
              </a:solidFill>
              <a:latin typeface="Arial"/>
            </a:endParaRPr>
          </a:p>
          <a:p>
            <a:pPr marL="457200" indent="-304920">
              <a:lnSpc>
                <a:spcPct val="100000"/>
              </a:lnSpc>
              <a:buClr>
                <a:srgbClr val="ffffff"/>
              </a:buClr>
              <a:buFont typeface="Source Code Pro"/>
              <a:buChar char="●"/>
            </a:pPr>
            <a:r>
              <a:rPr b="0" lang="en-US" sz="1400" spc="-1" strike="noStrike">
                <a:solidFill>
                  <a:srgbClr val="ffffff"/>
                </a:solidFill>
                <a:latin typeface="Source Code Pro"/>
                <a:ea typeface="Source Code Pro"/>
              </a:rPr>
              <a:t>So to protect ourself from this crime we need to take preventive measures</a:t>
            </a:r>
            <a:endParaRPr b="0" lang="en-IN" sz="1400" spc="-1" strike="noStrike">
              <a:solidFill>
                <a:srgbClr val="000000"/>
              </a:solidFill>
              <a:latin typeface="Arial"/>
            </a:endParaRPr>
          </a:p>
          <a:p>
            <a:endParaRPr b="0" lang="en-IN" sz="1400" spc="-1" strike="noStrike">
              <a:solidFill>
                <a:srgbClr val="000000"/>
              </a:solidFill>
              <a:latin typeface="Arial"/>
            </a:endParaRPr>
          </a:p>
        </p:txBody>
      </p:sp>
      <p:sp>
        <p:nvSpPr>
          <p:cNvPr id="283" name="Rectangle: Rounded Corners 5"/>
          <p:cNvSpPr/>
          <p:nvPr/>
        </p:nvSpPr>
        <p:spPr>
          <a:xfrm>
            <a:off x="7158240" y="104400"/>
            <a:ext cx="1862640" cy="415800"/>
          </a:xfrm>
          <a:prstGeom prst="roundRect">
            <a:avLst>
              <a:gd name="adj" fmla="val 16667"/>
            </a:avLst>
          </a:prstGeom>
          <a:solidFill>
            <a:schemeClr val="accent2"/>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400" spc="-1" strike="noStrike">
                <a:solidFill>
                  <a:srgbClr val="ffffff"/>
                </a:solidFill>
                <a:latin typeface="Arial"/>
                <a:ea typeface="Arial"/>
              </a:rPr>
              <a:t>Preventive Measures</a:t>
            </a:r>
            <a:endParaRPr b="0" lang="en-IN" sz="1400" spc="-1" strike="noStrike">
              <a:latin typeface="Arial"/>
            </a:endParaRPr>
          </a:p>
        </p:txBody>
      </p:sp>
      <p:pic>
        <p:nvPicPr>
          <p:cNvPr id="284" name="Picture 4" descr="A person in a hoodie using a computer&#10;&#10;Description automatically generated"/>
          <p:cNvPicPr/>
          <p:nvPr/>
        </p:nvPicPr>
        <p:blipFill>
          <a:blip r:embed="rId1"/>
          <a:stretch/>
        </p:blipFill>
        <p:spPr>
          <a:xfrm>
            <a:off x="6435000" y="1254960"/>
            <a:ext cx="2282760" cy="1487160"/>
          </a:xfrm>
          <a:prstGeom prst="rect">
            <a:avLst/>
          </a:prstGeom>
          <a:ln w="0">
            <a:noFill/>
          </a:ln>
        </p:spPr>
      </p:pic>
      <p:pic>
        <p:nvPicPr>
          <p:cNvPr id="285" name="Picture 7" descr="A red and white sign with black text&#10;&#10;Description automatically generated"/>
          <p:cNvPicPr/>
          <p:nvPr/>
        </p:nvPicPr>
        <p:blipFill>
          <a:blip r:embed="rId2"/>
          <a:srcRect l="7384" t="0" r="40099" b="0"/>
          <a:stretch/>
        </p:blipFill>
        <p:spPr>
          <a:xfrm>
            <a:off x="5658480" y="2841120"/>
            <a:ext cx="1800000" cy="1780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279</TotalTime>
  <Application>LibreOffice/7.3.7.2$Linux_X86_64 LibreOffice_project/30$Build-2</Application>
  <AppVersion>15.0000</AppVersion>
  <Words>3060</Words>
  <Paragraphs>560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2024-02-13T19:06:20Z</dcterms:modified>
  <cp:revision>9</cp:revision>
  <dc:subject/>
  <dc:title>Phishing Detection System Through Hybrid Machine Learning Based on URL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40</vt:i4>
  </property>
  <property fmtid="{D5CDD505-2E9C-101B-9397-08002B2CF9AE}" pid="3" name="PresentationFormat">
    <vt:lpwstr>On-screen Show (16:9)</vt:lpwstr>
  </property>
  <property fmtid="{D5CDD505-2E9C-101B-9397-08002B2CF9AE}" pid="4" name="Slides">
    <vt:i4>52</vt:i4>
  </property>
</Properties>
</file>