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1" r:id="rId14"/>
  </p:sldIdLst>
  <p:sldSz cx="9144000" cy="5143500" type="screen16x9"/>
  <p:notesSz cx="6858000" cy="9144000"/>
  <p:embeddedFontLst>
    <p:embeddedFont>
      <p:font typeface="Gantari" panose="020B0604020202020204" charset="0"/>
      <p:regular r:id="rId16"/>
      <p:bold r:id="rId17"/>
      <p:italic r:id="rId18"/>
      <p:boldItalic r:id="rId19"/>
    </p:embeddedFont>
    <p:embeddedFont>
      <p:font typeface="Gantari ExtraBold" panose="020B0604020202020204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395F2E-535F-48DA-8554-C3A310C41391}">
  <a:tblStyle styleId="{8A395F2E-535F-48DA-8554-C3A310C413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2" name="Google Shape;9812;g1450b2fcb6e_0_1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3" name="Google Shape;9813;g1450b2fcb6e_0_1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7" name="Google Shape;9967;gfdf1b3117e_0_1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8" name="Google Shape;9968;gfdf1b3117e_0_1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6" name="Google Shape;9986;g143d23f59b0_1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7" name="Google Shape;9987;g143d23f59b0_1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6" name="Google Shape;10016;g143d23f59b0_1_2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7" name="Google Shape;10017;g143d23f59b0_1_2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9" name="Google Shape;10049;g143d23f59b0_1_2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0" name="Google Shape;10050;g143d23f59b0_1_2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" name="Google Shape;9831;g1450b2fcb6e_0_2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2" name="Google Shape;9832;g1450b2fcb6e_0_2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9" name="Google Shape;9869;g1450b2fcb6e_0_4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0" name="Google Shape;9870;g1450b2fcb6e_0_4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9" name="Google Shape;9879;g1450b2fcb6e_0_4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0" name="Google Shape;9880;g1450b2fcb6e_0_4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4" name="Google Shape;9894;g143d23f59b0_1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5" name="Google Shape;9895;g143d23f59b0_1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7" name="Google Shape;9907;g1439b8e704c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8" name="Google Shape;9908;g1439b8e704c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3" name="Google Shape;9923;g143d23f59b0_1_1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4" name="Google Shape;9924;g143d23f59b0_1_1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2" name="Google Shape;9942;g1466be8df3d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3" name="Google Shape;9943;g1466be8df3d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7" name="Google Shape;9957;g143d23f59b0_1_2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8" name="Google Shape;9958;g143d23f59b0_1_2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2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2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372" name="Google Shape;372;p2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2"/>
          <p:cNvSpPr txBox="1">
            <a:spLocks noGrp="1"/>
          </p:cNvSpPr>
          <p:nvPr>
            <p:ph type="ctrTitle"/>
          </p:nvPr>
        </p:nvSpPr>
        <p:spPr>
          <a:xfrm>
            <a:off x="1562700" y="1526150"/>
            <a:ext cx="60186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1" name="Google Shape;391;p2"/>
          <p:cNvSpPr/>
          <p:nvPr/>
        </p:nvSpPr>
        <p:spPr>
          <a:xfrm>
            <a:off x="8428900" y="1041975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7"/>
                </a:cubicBezTo>
                <a:lnTo>
                  <a:pt x="5749" y="5752"/>
                </a:lnTo>
                <a:cubicBezTo>
                  <a:pt x="5749" y="2576"/>
                  <a:pt x="3176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"/>
          <p:cNvSpPr/>
          <p:nvPr/>
        </p:nvSpPr>
        <p:spPr>
          <a:xfrm>
            <a:off x="8428900" y="2620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"/>
          <p:cNvSpPr/>
          <p:nvPr/>
        </p:nvSpPr>
        <p:spPr>
          <a:xfrm>
            <a:off x="8428900" y="1811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0"/>
                  <a:pt x="5749" y="20147"/>
                </a:cubicBezTo>
                <a:lnTo>
                  <a:pt x="5749" y="5749"/>
                </a:lnTo>
                <a:cubicBezTo>
                  <a:pt x="5749" y="2574"/>
                  <a:pt x="3176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"/>
          <p:cNvSpPr/>
          <p:nvPr/>
        </p:nvSpPr>
        <p:spPr>
          <a:xfrm>
            <a:off x="8428900" y="34540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1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"/>
          <p:cNvSpPr/>
          <p:nvPr/>
        </p:nvSpPr>
        <p:spPr>
          <a:xfrm rot="-3990277">
            <a:off x="1794368" y="4095249"/>
            <a:ext cx="585838" cy="623458"/>
          </a:xfrm>
          <a:custGeom>
            <a:avLst/>
            <a:gdLst/>
            <a:ahLst/>
            <a:cxnLst/>
            <a:rect l="l" t="t" r="r" b="b"/>
            <a:pathLst>
              <a:path w="27269" h="29017" extrusionOk="0">
                <a:moveTo>
                  <a:pt x="22507" y="0"/>
                </a:moveTo>
                <a:cubicBezTo>
                  <a:pt x="21719" y="0"/>
                  <a:pt x="20932" y="201"/>
                  <a:pt x="20248" y="603"/>
                </a:cubicBezTo>
                <a:cubicBezTo>
                  <a:pt x="20101" y="684"/>
                  <a:pt x="19960" y="774"/>
                  <a:pt x="19827" y="877"/>
                </a:cubicBezTo>
                <a:cubicBezTo>
                  <a:pt x="19689" y="973"/>
                  <a:pt x="19562" y="1080"/>
                  <a:pt x="19439" y="1195"/>
                </a:cubicBezTo>
                <a:cubicBezTo>
                  <a:pt x="19306" y="1313"/>
                  <a:pt x="19214" y="1408"/>
                  <a:pt x="19117" y="1505"/>
                </a:cubicBezTo>
                <a:lnTo>
                  <a:pt x="18821" y="1800"/>
                </a:lnTo>
                <a:lnTo>
                  <a:pt x="17642" y="2975"/>
                </a:lnTo>
                <a:lnTo>
                  <a:pt x="8210" y="12373"/>
                </a:lnTo>
                <a:lnTo>
                  <a:pt x="3494" y="17071"/>
                </a:lnTo>
                <a:lnTo>
                  <a:pt x="2315" y="18246"/>
                </a:lnTo>
                <a:lnTo>
                  <a:pt x="1721" y="18842"/>
                </a:lnTo>
                <a:cubicBezTo>
                  <a:pt x="1504" y="19073"/>
                  <a:pt x="1291" y="19311"/>
                  <a:pt x="1110" y="19576"/>
                </a:cubicBezTo>
                <a:cubicBezTo>
                  <a:pt x="744" y="20099"/>
                  <a:pt x="454" y="20675"/>
                  <a:pt x="267" y="21287"/>
                </a:cubicBezTo>
                <a:cubicBezTo>
                  <a:pt x="86" y="21900"/>
                  <a:pt x="1" y="22538"/>
                  <a:pt x="13" y="23174"/>
                </a:cubicBezTo>
                <a:cubicBezTo>
                  <a:pt x="35" y="24451"/>
                  <a:pt x="496" y="25713"/>
                  <a:pt x="1281" y="26719"/>
                </a:cubicBezTo>
                <a:cubicBezTo>
                  <a:pt x="1679" y="27216"/>
                  <a:pt x="2146" y="27657"/>
                  <a:pt x="2675" y="28015"/>
                </a:cubicBezTo>
                <a:cubicBezTo>
                  <a:pt x="3210" y="28365"/>
                  <a:pt x="3798" y="28634"/>
                  <a:pt x="4413" y="28805"/>
                </a:cubicBezTo>
                <a:cubicBezTo>
                  <a:pt x="4924" y="28947"/>
                  <a:pt x="5453" y="29016"/>
                  <a:pt x="5983" y="29016"/>
                </a:cubicBezTo>
                <a:cubicBezTo>
                  <a:pt x="6728" y="29016"/>
                  <a:pt x="7474" y="28878"/>
                  <a:pt x="8170" y="28610"/>
                </a:cubicBezTo>
                <a:cubicBezTo>
                  <a:pt x="8765" y="28375"/>
                  <a:pt x="9319" y="28045"/>
                  <a:pt x="9814" y="27642"/>
                </a:cubicBezTo>
                <a:lnTo>
                  <a:pt x="10170" y="27323"/>
                </a:lnTo>
                <a:cubicBezTo>
                  <a:pt x="10285" y="27216"/>
                  <a:pt x="10371" y="27125"/>
                  <a:pt x="10472" y="27025"/>
                </a:cubicBezTo>
                <a:lnTo>
                  <a:pt x="11063" y="26437"/>
                </a:lnTo>
                <a:lnTo>
                  <a:pt x="20495" y="17039"/>
                </a:lnTo>
                <a:cubicBezTo>
                  <a:pt x="21385" y="16152"/>
                  <a:pt x="21860" y="15184"/>
                  <a:pt x="21554" y="14878"/>
                </a:cubicBezTo>
                <a:cubicBezTo>
                  <a:pt x="21491" y="14814"/>
                  <a:pt x="21400" y="14784"/>
                  <a:pt x="21287" y="14784"/>
                </a:cubicBezTo>
                <a:cubicBezTo>
                  <a:pt x="20852" y="14784"/>
                  <a:pt x="20096" y="15227"/>
                  <a:pt x="19389" y="15931"/>
                </a:cubicBezTo>
                <a:lnTo>
                  <a:pt x="9957" y="25329"/>
                </a:lnTo>
                <a:lnTo>
                  <a:pt x="9369" y="25916"/>
                </a:lnTo>
                <a:cubicBezTo>
                  <a:pt x="9272" y="26009"/>
                  <a:pt x="9166" y="26121"/>
                  <a:pt x="9079" y="26200"/>
                </a:cubicBezTo>
                <a:lnTo>
                  <a:pt x="8814" y="26439"/>
                </a:lnTo>
                <a:cubicBezTo>
                  <a:pt x="8448" y="26735"/>
                  <a:pt x="8041" y="26978"/>
                  <a:pt x="7603" y="27152"/>
                </a:cubicBezTo>
                <a:cubicBezTo>
                  <a:pt x="7090" y="27349"/>
                  <a:pt x="6538" y="27451"/>
                  <a:pt x="5987" y="27451"/>
                </a:cubicBezTo>
                <a:cubicBezTo>
                  <a:pt x="5595" y="27451"/>
                  <a:pt x="5204" y="27399"/>
                  <a:pt x="4826" y="27294"/>
                </a:cubicBezTo>
                <a:cubicBezTo>
                  <a:pt x="4373" y="27166"/>
                  <a:pt x="3939" y="26970"/>
                  <a:pt x="3544" y="26715"/>
                </a:cubicBezTo>
                <a:cubicBezTo>
                  <a:pt x="3154" y="26449"/>
                  <a:pt x="2808" y="26121"/>
                  <a:pt x="2512" y="25753"/>
                </a:cubicBezTo>
                <a:cubicBezTo>
                  <a:pt x="1935" y="25011"/>
                  <a:pt x="1591" y="24083"/>
                  <a:pt x="1577" y="23138"/>
                </a:cubicBezTo>
                <a:cubicBezTo>
                  <a:pt x="1570" y="22667"/>
                  <a:pt x="1633" y="22194"/>
                  <a:pt x="1764" y="21743"/>
                </a:cubicBezTo>
                <a:cubicBezTo>
                  <a:pt x="1902" y="21291"/>
                  <a:pt x="2118" y="20866"/>
                  <a:pt x="2387" y="20480"/>
                </a:cubicBezTo>
                <a:cubicBezTo>
                  <a:pt x="2520" y="20285"/>
                  <a:pt x="2677" y="20110"/>
                  <a:pt x="2838" y="19937"/>
                </a:cubicBezTo>
                <a:lnTo>
                  <a:pt x="3418" y="19355"/>
                </a:lnTo>
                <a:lnTo>
                  <a:pt x="4597" y="18180"/>
                </a:lnTo>
                <a:lnTo>
                  <a:pt x="9313" y="13480"/>
                </a:lnTo>
                <a:lnTo>
                  <a:pt x="18747" y="4082"/>
                </a:lnTo>
                <a:lnTo>
                  <a:pt x="19926" y="2907"/>
                </a:lnTo>
                <a:lnTo>
                  <a:pt x="20220" y="2615"/>
                </a:lnTo>
                <a:cubicBezTo>
                  <a:pt x="20318" y="2515"/>
                  <a:pt x="20421" y="2412"/>
                  <a:pt x="20497" y="2348"/>
                </a:cubicBezTo>
                <a:cubicBezTo>
                  <a:pt x="20576" y="2273"/>
                  <a:pt x="20660" y="2201"/>
                  <a:pt x="20751" y="2140"/>
                </a:cubicBezTo>
                <a:cubicBezTo>
                  <a:pt x="20836" y="2070"/>
                  <a:pt x="20930" y="2014"/>
                  <a:pt x="21027" y="1961"/>
                </a:cubicBezTo>
                <a:cubicBezTo>
                  <a:pt x="21473" y="1696"/>
                  <a:pt x="21990" y="1565"/>
                  <a:pt x="22507" y="1565"/>
                </a:cubicBezTo>
                <a:cubicBezTo>
                  <a:pt x="22870" y="1565"/>
                  <a:pt x="23232" y="1629"/>
                  <a:pt x="23570" y="1758"/>
                </a:cubicBezTo>
                <a:cubicBezTo>
                  <a:pt x="24397" y="2056"/>
                  <a:pt x="25065" y="2764"/>
                  <a:pt x="25342" y="3593"/>
                </a:cubicBezTo>
                <a:cubicBezTo>
                  <a:pt x="25634" y="4424"/>
                  <a:pt x="25517" y="5384"/>
                  <a:pt x="25051" y="6128"/>
                </a:cubicBezTo>
                <a:cubicBezTo>
                  <a:pt x="24938" y="6315"/>
                  <a:pt x="24797" y="6486"/>
                  <a:pt x="24646" y="6647"/>
                </a:cubicBezTo>
                <a:lnTo>
                  <a:pt x="24063" y="7229"/>
                </a:lnTo>
                <a:lnTo>
                  <a:pt x="22884" y="8404"/>
                </a:lnTo>
                <a:lnTo>
                  <a:pt x="20526" y="10752"/>
                </a:lnTo>
                <a:lnTo>
                  <a:pt x="15811" y="15452"/>
                </a:lnTo>
                <a:lnTo>
                  <a:pt x="11095" y="20150"/>
                </a:lnTo>
                <a:lnTo>
                  <a:pt x="10506" y="20739"/>
                </a:lnTo>
                <a:cubicBezTo>
                  <a:pt x="10283" y="20961"/>
                  <a:pt x="10170" y="21073"/>
                  <a:pt x="10011" y="21174"/>
                </a:cubicBezTo>
                <a:cubicBezTo>
                  <a:pt x="9754" y="21340"/>
                  <a:pt x="9447" y="21423"/>
                  <a:pt x="9141" y="21423"/>
                </a:cubicBezTo>
                <a:cubicBezTo>
                  <a:pt x="9072" y="21423"/>
                  <a:pt x="9004" y="21419"/>
                  <a:pt x="8936" y="21411"/>
                </a:cubicBezTo>
                <a:cubicBezTo>
                  <a:pt x="8184" y="21331"/>
                  <a:pt x="7552" y="20653"/>
                  <a:pt x="7524" y="19898"/>
                </a:cubicBezTo>
                <a:cubicBezTo>
                  <a:pt x="7500" y="19524"/>
                  <a:pt x="7607" y="19142"/>
                  <a:pt x="7834" y="18846"/>
                </a:cubicBezTo>
                <a:cubicBezTo>
                  <a:pt x="7858" y="18806"/>
                  <a:pt x="7890" y="18770"/>
                  <a:pt x="7922" y="18737"/>
                </a:cubicBezTo>
                <a:cubicBezTo>
                  <a:pt x="7951" y="18701"/>
                  <a:pt x="7979" y="18667"/>
                  <a:pt x="8035" y="18611"/>
                </a:cubicBezTo>
                <a:lnTo>
                  <a:pt x="8325" y="18313"/>
                </a:lnTo>
                <a:lnTo>
                  <a:pt x="8906" y="17717"/>
                </a:lnTo>
                <a:lnTo>
                  <a:pt x="11224" y="15333"/>
                </a:lnTo>
                <a:lnTo>
                  <a:pt x="15864" y="10561"/>
                </a:lnTo>
                <a:cubicBezTo>
                  <a:pt x="16739" y="9661"/>
                  <a:pt x="17200" y="8685"/>
                  <a:pt x="16894" y="8380"/>
                </a:cubicBezTo>
                <a:cubicBezTo>
                  <a:pt x="16832" y="8319"/>
                  <a:pt x="16743" y="8290"/>
                  <a:pt x="16633" y="8290"/>
                </a:cubicBezTo>
                <a:cubicBezTo>
                  <a:pt x="16201" y="8290"/>
                  <a:pt x="15448" y="8744"/>
                  <a:pt x="14749" y="9464"/>
                </a:cubicBezTo>
                <a:lnTo>
                  <a:pt x="10105" y="14239"/>
                </a:lnTo>
                <a:lnTo>
                  <a:pt x="7784" y="16627"/>
                </a:lnTo>
                <a:lnTo>
                  <a:pt x="7204" y="17224"/>
                </a:lnTo>
                <a:lnTo>
                  <a:pt x="6914" y="17522"/>
                </a:lnTo>
                <a:cubicBezTo>
                  <a:pt x="6870" y="17566"/>
                  <a:pt x="6806" y="17635"/>
                  <a:pt x="6745" y="17705"/>
                </a:cubicBezTo>
                <a:cubicBezTo>
                  <a:pt x="6685" y="17774"/>
                  <a:pt x="6625" y="17844"/>
                  <a:pt x="6574" y="17920"/>
                </a:cubicBezTo>
                <a:cubicBezTo>
                  <a:pt x="6130" y="18510"/>
                  <a:pt x="5916" y="19262"/>
                  <a:pt x="5963" y="19993"/>
                </a:cubicBezTo>
                <a:cubicBezTo>
                  <a:pt x="6005" y="20725"/>
                  <a:pt x="6307" y="21448"/>
                  <a:pt x="6816" y="21979"/>
                </a:cubicBezTo>
                <a:cubicBezTo>
                  <a:pt x="7313" y="22514"/>
                  <a:pt x="8009" y="22878"/>
                  <a:pt x="8739" y="22963"/>
                </a:cubicBezTo>
                <a:cubicBezTo>
                  <a:pt x="8873" y="22981"/>
                  <a:pt x="9009" y="22989"/>
                  <a:pt x="9144" y="22989"/>
                </a:cubicBezTo>
                <a:cubicBezTo>
                  <a:pt x="9743" y="22989"/>
                  <a:pt x="10342" y="22822"/>
                  <a:pt x="10848" y="22496"/>
                </a:cubicBezTo>
                <a:cubicBezTo>
                  <a:pt x="11003" y="22395"/>
                  <a:pt x="11152" y="22287"/>
                  <a:pt x="11286" y="22162"/>
                </a:cubicBezTo>
                <a:cubicBezTo>
                  <a:pt x="11439" y="22025"/>
                  <a:pt x="11502" y="21951"/>
                  <a:pt x="11612" y="21848"/>
                </a:cubicBezTo>
                <a:lnTo>
                  <a:pt x="12200" y="21260"/>
                </a:lnTo>
                <a:lnTo>
                  <a:pt x="16916" y="16562"/>
                </a:lnTo>
                <a:lnTo>
                  <a:pt x="21632" y="11862"/>
                </a:lnTo>
                <a:lnTo>
                  <a:pt x="23990" y="9514"/>
                </a:lnTo>
                <a:lnTo>
                  <a:pt x="25169" y="8339"/>
                </a:lnTo>
                <a:lnTo>
                  <a:pt x="25763" y="7742"/>
                </a:lnTo>
                <a:cubicBezTo>
                  <a:pt x="25994" y="7502"/>
                  <a:pt x="26206" y="7241"/>
                  <a:pt x="26381" y="6955"/>
                </a:cubicBezTo>
                <a:cubicBezTo>
                  <a:pt x="27093" y="5816"/>
                  <a:pt x="27268" y="4360"/>
                  <a:pt x="26825" y="3092"/>
                </a:cubicBezTo>
                <a:cubicBezTo>
                  <a:pt x="26397" y="1820"/>
                  <a:pt x="25389" y="758"/>
                  <a:pt x="24125" y="295"/>
                </a:cubicBezTo>
                <a:cubicBezTo>
                  <a:pt x="23609" y="98"/>
                  <a:pt x="23058" y="0"/>
                  <a:pt x="225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"/>
          <p:cNvSpPr/>
          <p:nvPr/>
        </p:nvSpPr>
        <p:spPr>
          <a:xfrm>
            <a:off x="6258538" y="1165838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"/>
          <p:cNvSpPr/>
          <p:nvPr/>
        </p:nvSpPr>
        <p:spPr>
          <a:xfrm>
            <a:off x="7779875" y="814163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"/>
          <p:cNvSpPr/>
          <p:nvPr/>
        </p:nvSpPr>
        <p:spPr>
          <a:xfrm>
            <a:off x="5766725" y="3739000"/>
            <a:ext cx="388400" cy="411925"/>
          </a:xfrm>
          <a:custGeom>
            <a:avLst/>
            <a:gdLst/>
            <a:ahLst/>
            <a:cxnLst/>
            <a:rect l="l" t="t" r="r" b="b"/>
            <a:pathLst>
              <a:path w="15536" h="16477" extrusionOk="0">
                <a:moveTo>
                  <a:pt x="6847" y="1663"/>
                </a:moveTo>
                <a:cubicBezTo>
                  <a:pt x="7694" y="2699"/>
                  <a:pt x="8474" y="3796"/>
                  <a:pt x="9217" y="4915"/>
                </a:cubicBezTo>
                <a:lnTo>
                  <a:pt x="9217" y="4915"/>
                </a:lnTo>
                <a:cubicBezTo>
                  <a:pt x="8312" y="5132"/>
                  <a:pt x="7406" y="5345"/>
                  <a:pt x="6499" y="5555"/>
                </a:cubicBezTo>
                <a:lnTo>
                  <a:pt x="6499" y="5555"/>
                </a:lnTo>
                <a:cubicBezTo>
                  <a:pt x="6577" y="4254"/>
                  <a:pt x="6686" y="2956"/>
                  <a:pt x="6847" y="1663"/>
                </a:cubicBezTo>
                <a:close/>
                <a:moveTo>
                  <a:pt x="13631" y="4832"/>
                </a:moveTo>
                <a:cubicBezTo>
                  <a:pt x="13054" y="5635"/>
                  <a:pt x="12464" y="6428"/>
                  <a:pt x="11865" y="7213"/>
                </a:cubicBezTo>
                <a:lnTo>
                  <a:pt x="11865" y="7213"/>
                </a:lnTo>
                <a:cubicBezTo>
                  <a:pt x="11783" y="7081"/>
                  <a:pt x="11700" y="6949"/>
                  <a:pt x="11617" y="6817"/>
                </a:cubicBezTo>
                <a:cubicBezTo>
                  <a:pt x="11353" y="6396"/>
                  <a:pt x="11086" y="5973"/>
                  <a:pt x="10816" y="5552"/>
                </a:cubicBezTo>
                <a:lnTo>
                  <a:pt x="10816" y="5552"/>
                </a:lnTo>
                <a:cubicBezTo>
                  <a:pt x="11756" y="5320"/>
                  <a:pt x="12695" y="5082"/>
                  <a:pt x="13631" y="4832"/>
                </a:cubicBezTo>
                <a:close/>
                <a:moveTo>
                  <a:pt x="5447" y="6821"/>
                </a:moveTo>
                <a:lnTo>
                  <a:pt x="5447" y="6821"/>
                </a:lnTo>
                <a:cubicBezTo>
                  <a:pt x="5412" y="7578"/>
                  <a:pt x="5383" y="8337"/>
                  <a:pt x="5358" y="9095"/>
                </a:cubicBezTo>
                <a:lnTo>
                  <a:pt x="5358" y="9095"/>
                </a:lnTo>
                <a:cubicBezTo>
                  <a:pt x="4278" y="8603"/>
                  <a:pt x="3200" y="8103"/>
                  <a:pt x="2127" y="7595"/>
                </a:cubicBezTo>
                <a:lnTo>
                  <a:pt x="2127" y="7595"/>
                </a:lnTo>
                <a:cubicBezTo>
                  <a:pt x="3233" y="7333"/>
                  <a:pt x="4340" y="7077"/>
                  <a:pt x="5447" y="6821"/>
                </a:cubicBezTo>
                <a:close/>
                <a:moveTo>
                  <a:pt x="9795" y="5801"/>
                </a:moveTo>
                <a:cubicBezTo>
                  <a:pt x="10147" y="6347"/>
                  <a:pt x="10492" y="6896"/>
                  <a:pt x="10833" y="7443"/>
                </a:cubicBezTo>
                <a:cubicBezTo>
                  <a:pt x="10961" y="7647"/>
                  <a:pt x="11089" y="7852"/>
                  <a:pt x="11216" y="8057"/>
                </a:cubicBezTo>
                <a:lnTo>
                  <a:pt x="11216" y="8057"/>
                </a:lnTo>
                <a:cubicBezTo>
                  <a:pt x="10515" y="8963"/>
                  <a:pt x="9804" y="9861"/>
                  <a:pt x="9090" y="10757"/>
                </a:cubicBezTo>
                <a:lnTo>
                  <a:pt x="9090" y="10757"/>
                </a:lnTo>
                <a:cubicBezTo>
                  <a:pt x="8168" y="10356"/>
                  <a:pt x="7249" y="9949"/>
                  <a:pt x="6332" y="9536"/>
                </a:cubicBezTo>
                <a:lnTo>
                  <a:pt x="6332" y="9536"/>
                </a:lnTo>
                <a:cubicBezTo>
                  <a:pt x="6362" y="8553"/>
                  <a:pt x="6396" y="7571"/>
                  <a:pt x="6443" y="6590"/>
                </a:cubicBezTo>
                <a:lnTo>
                  <a:pt x="6443" y="6590"/>
                </a:lnTo>
                <a:cubicBezTo>
                  <a:pt x="7562" y="6331"/>
                  <a:pt x="8679" y="6070"/>
                  <a:pt x="9795" y="5801"/>
                </a:cubicBezTo>
                <a:close/>
                <a:moveTo>
                  <a:pt x="11771" y="8958"/>
                </a:moveTo>
                <a:cubicBezTo>
                  <a:pt x="12536" y="10214"/>
                  <a:pt x="13278" y="11491"/>
                  <a:pt x="13947" y="12799"/>
                </a:cubicBezTo>
                <a:lnTo>
                  <a:pt x="13947" y="12799"/>
                </a:lnTo>
                <a:cubicBezTo>
                  <a:pt x="12637" y="12267"/>
                  <a:pt x="11332" y="11721"/>
                  <a:pt x="10032" y="11163"/>
                </a:cubicBezTo>
                <a:lnTo>
                  <a:pt x="10032" y="11163"/>
                </a:lnTo>
                <a:cubicBezTo>
                  <a:pt x="10616" y="10431"/>
                  <a:pt x="11196" y="9697"/>
                  <a:pt x="11771" y="8958"/>
                </a:cubicBezTo>
                <a:close/>
                <a:moveTo>
                  <a:pt x="6300" y="10607"/>
                </a:moveTo>
                <a:cubicBezTo>
                  <a:pt x="7016" y="10927"/>
                  <a:pt x="7732" y="11244"/>
                  <a:pt x="8451" y="11557"/>
                </a:cubicBezTo>
                <a:lnTo>
                  <a:pt x="8451" y="11557"/>
                </a:lnTo>
                <a:cubicBezTo>
                  <a:pt x="7691" y="12508"/>
                  <a:pt x="6929" y="13457"/>
                  <a:pt x="6174" y="14413"/>
                </a:cubicBezTo>
                <a:lnTo>
                  <a:pt x="6174" y="14413"/>
                </a:lnTo>
                <a:cubicBezTo>
                  <a:pt x="6229" y="13146"/>
                  <a:pt x="6264" y="11877"/>
                  <a:pt x="6300" y="10607"/>
                </a:cubicBezTo>
                <a:close/>
                <a:moveTo>
                  <a:pt x="6513" y="1"/>
                </a:moveTo>
                <a:cubicBezTo>
                  <a:pt x="6290" y="1"/>
                  <a:pt x="6060" y="131"/>
                  <a:pt x="6026" y="362"/>
                </a:cubicBezTo>
                <a:cubicBezTo>
                  <a:pt x="5760" y="2163"/>
                  <a:pt x="5604" y="3972"/>
                  <a:pt x="5501" y="5786"/>
                </a:cubicBezTo>
                <a:lnTo>
                  <a:pt x="5501" y="5786"/>
                </a:lnTo>
                <a:cubicBezTo>
                  <a:pt x="3837" y="6171"/>
                  <a:pt x="2172" y="6555"/>
                  <a:pt x="511" y="6958"/>
                </a:cubicBezTo>
                <a:cubicBezTo>
                  <a:pt x="115" y="7055"/>
                  <a:pt x="1" y="7681"/>
                  <a:pt x="393" y="7868"/>
                </a:cubicBezTo>
                <a:cubicBezTo>
                  <a:pt x="2028" y="8652"/>
                  <a:pt x="3672" y="9419"/>
                  <a:pt x="5324" y="10167"/>
                </a:cubicBezTo>
                <a:lnTo>
                  <a:pt x="5324" y="10167"/>
                </a:lnTo>
                <a:cubicBezTo>
                  <a:pt x="5265" y="12097"/>
                  <a:pt x="5213" y="14027"/>
                  <a:pt x="5099" y="15951"/>
                </a:cubicBezTo>
                <a:cubicBezTo>
                  <a:pt x="5085" y="16196"/>
                  <a:pt x="5221" y="16347"/>
                  <a:pt x="5397" y="16404"/>
                </a:cubicBezTo>
                <a:lnTo>
                  <a:pt x="5397" y="16404"/>
                </a:lnTo>
                <a:cubicBezTo>
                  <a:pt x="5468" y="16450"/>
                  <a:pt x="5548" y="16477"/>
                  <a:pt x="5628" y="16477"/>
                </a:cubicBezTo>
                <a:cubicBezTo>
                  <a:pt x="5740" y="16477"/>
                  <a:pt x="5853" y="16426"/>
                  <a:pt x="5948" y="16303"/>
                </a:cubicBezTo>
                <a:cubicBezTo>
                  <a:pt x="7084" y="14845"/>
                  <a:pt x="8241" y="13406"/>
                  <a:pt x="9393" y="11965"/>
                </a:cubicBezTo>
                <a:lnTo>
                  <a:pt x="9393" y="11965"/>
                </a:lnTo>
                <a:cubicBezTo>
                  <a:pt x="11196" y="12741"/>
                  <a:pt x="13009" y="13494"/>
                  <a:pt x="14832" y="14222"/>
                </a:cubicBezTo>
                <a:cubicBezTo>
                  <a:pt x="14891" y="14245"/>
                  <a:pt x="14947" y="14256"/>
                  <a:pt x="14999" y="14256"/>
                </a:cubicBezTo>
                <a:cubicBezTo>
                  <a:pt x="15344" y="14256"/>
                  <a:pt x="15535" y="13791"/>
                  <a:pt x="15394" y="13491"/>
                </a:cubicBezTo>
                <a:cubicBezTo>
                  <a:pt x="14529" y="11640"/>
                  <a:pt x="13496" y="9859"/>
                  <a:pt x="12424" y="8114"/>
                </a:cubicBezTo>
                <a:lnTo>
                  <a:pt x="12424" y="8114"/>
                </a:lnTo>
                <a:cubicBezTo>
                  <a:pt x="13397" y="6844"/>
                  <a:pt x="14350" y="5557"/>
                  <a:pt x="15264" y="4238"/>
                </a:cubicBezTo>
                <a:cubicBezTo>
                  <a:pt x="15493" y="3909"/>
                  <a:pt x="15177" y="3491"/>
                  <a:pt x="14822" y="3491"/>
                </a:cubicBezTo>
                <a:cubicBezTo>
                  <a:pt x="14782" y="3491"/>
                  <a:pt x="14741" y="3496"/>
                  <a:pt x="14701" y="3507"/>
                </a:cubicBezTo>
                <a:cubicBezTo>
                  <a:pt x="13221" y="3921"/>
                  <a:pt x="11733" y="4302"/>
                  <a:pt x="10242" y="4667"/>
                </a:cubicBezTo>
                <a:lnTo>
                  <a:pt x="10242" y="4667"/>
                </a:lnTo>
                <a:cubicBezTo>
                  <a:pt x="9206" y="3091"/>
                  <a:pt x="8105" y="1549"/>
                  <a:pt x="6860" y="143"/>
                </a:cubicBezTo>
                <a:cubicBezTo>
                  <a:pt x="6774" y="46"/>
                  <a:pt x="6645" y="1"/>
                  <a:pt x="65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"/>
          <p:cNvSpPr/>
          <p:nvPr/>
        </p:nvSpPr>
        <p:spPr>
          <a:xfrm>
            <a:off x="1494125" y="941313"/>
            <a:ext cx="146125" cy="136975"/>
          </a:xfrm>
          <a:custGeom>
            <a:avLst/>
            <a:gdLst/>
            <a:ahLst/>
            <a:cxnLst/>
            <a:rect l="l" t="t" r="r" b="b"/>
            <a:pathLst>
              <a:path w="5845" h="5479" extrusionOk="0">
                <a:moveTo>
                  <a:pt x="3075" y="4462"/>
                </a:moveTo>
                <a:cubicBezTo>
                  <a:pt x="3073" y="4462"/>
                  <a:pt x="3072" y="4463"/>
                  <a:pt x="3071" y="4463"/>
                </a:cubicBezTo>
                <a:lnTo>
                  <a:pt x="3071" y="4463"/>
                </a:lnTo>
                <a:cubicBezTo>
                  <a:pt x="3072" y="4463"/>
                  <a:pt x="3073" y="4462"/>
                  <a:pt x="3075" y="4462"/>
                </a:cubicBezTo>
                <a:close/>
                <a:moveTo>
                  <a:pt x="3051" y="4466"/>
                </a:moveTo>
                <a:cubicBezTo>
                  <a:pt x="3036" y="4468"/>
                  <a:pt x="3030" y="4469"/>
                  <a:pt x="3030" y="4469"/>
                </a:cubicBezTo>
                <a:cubicBezTo>
                  <a:pt x="3030" y="4469"/>
                  <a:pt x="3040" y="4467"/>
                  <a:pt x="3051" y="4466"/>
                </a:cubicBezTo>
                <a:close/>
                <a:moveTo>
                  <a:pt x="3032" y="988"/>
                </a:moveTo>
                <a:cubicBezTo>
                  <a:pt x="3081" y="988"/>
                  <a:pt x="3130" y="990"/>
                  <a:pt x="3180" y="993"/>
                </a:cubicBezTo>
                <a:cubicBezTo>
                  <a:pt x="3209" y="995"/>
                  <a:pt x="3237" y="997"/>
                  <a:pt x="3266" y="999"/>
                </a:cubicBezTo>
                <a:cubicBezTo>
                  <a:pt x="3274" y="999"/>
                  <a:pt x="3280" y="999"/>
                  <a:pt x="3284" y="1000"/>
                </a:cubicBezTo>
                <a:lnTo>
                  <a:pt x="3284" y="1000"/>
                </a:lnTo>
                <a:cubicBezTo>
                  <a:pt x="3395" y="1021"/>
                  <a:pt x="3505" y="1046"/>
                  <a:pt x="3612" y="1081"/>
                </a:cubicBezTo>
                <a:cubicBezTo>
                  <a:pt x="3641" y="1090"/>
                  <a:pt x="3709" y="1119"/>
                  <a:pt x="3711" y="1119"/>
                </a:cubicBezTo>
                <a:cubicBezTo>
                  <a:pt x="3712" y="1119"/>
                  <a:pt x="3702" y="1114"/>
                  <a:pt x="3673" y="1100"/>
                </a:cubicBezTo>
                <a:lnTo>
                  <a:pt x="3673" y="1100"/>
                </a:lnTo>
                <a:cubicBezTo>
                  <a:pt x="3730" y="1125"/>
                  <a:pt x="3787" y="1153"/>
                  <a:pt x="3841" y="1184"/>
                </a:cubicBezTo>
                <a:cubicBezTo>
                  <a:pt x="3883" y="1208"/>
                  <a:pt x="3923" y="1235"/>
                  <a:pt x="3966" y="1262"/>
                </a:cubicBezTo>
                <a:cubicBezTo>
                  <a:pt x="3985" y="1274"/>
                  <a:pt x="3997" y="1281"/>
                  <a:pt x="4005" y="1285"/>
                </a:cubicBezTo>
                <a:lnTo>
                  <a:pt x="4005" y="1285"/>
                </a:lnTo>
                <a:cubicBezTo>
                  <a:pt x="4007" y="1287"/>
                  <a:pt x="4009" y="1289"/>
                  <a:pt x="4012" y="1292"/>
                </a:cubicBezTo>
                <a:cubicBezTo>
                  <a:pt x="4096" y="1368"/>
                  <a:pt x="4181" y="1443"/>
                  <a:pt x="4254" y="1530"/>
                </a:cubicBezTo>
                <a:cubicBezTo>
                  <a:pt x="4264" y="1542"/>
                  <a:pt x="4273" y="1553"/>
                  <a:pt x="4283" y="1565"/>
                </a:cubicBezTo>
                <a:lnTo>
                  <a:pt x="4283" y="1565"/>
                </a:lnTo>
                <a:cubicBezTo>
                  <a:pt x="4284" y="1566"/>
                  <a:pt x="4285" y="1568"/>
                  <a:pt x="4286" y="1570"/>
                </a:cubicBezTo>
                <a:cubicBezTo>
                  <a:pt x="4315" y="1614"/>
                  <a:pt x="4347" y="1656"/>
                  <a:pt x="4374" y="1703"/>
                </a:cubicBezTo>
                <a:cubicBezTo>
                  <a:pt x="4400" y="1743"/>
                  <a:pt x="4423" y="1785"/>
                  <a:pt x="4444" y="1827"/>
                </a:cubicBezTo>
                <a:cubicBezTo>
                  <a:pt x="4458" y="1852"/>
                  <a:pt x="4499" y="1948"/>
                  <a:pt x="4501" y="1948"/>
                </a:cubicBezTo>
                <a:cubicBezTo>
                  <a:pt x="4501" y="1948"/>
                  <a:pt x="4497" y="1936"/>
                  <a:pt x="4484" y="1903"/>
                </a:cubicBezTo>
                <a:lnTo>
                  <a:pt x="4484" y="1903"/>
                </a:lnTo>
                <a:cubicBezTo>
                  <a:pt x="4520" y="1991"/>
                  <a:pt x="4551" y="2082"/>
                  <a:pt x="4577" y="2174"/>
                </a:cubicBezTo>
                <a:cubicBezTo>
                  <a:pt x="4589" y="2221"/>
                  <a:pt x="4600" y="2267"/>
                  <a:pt x="4610" y="2314"/>
                </a:cubicBezTo>
                <a:cubicBezTo>
                  <a:pt x="4616" y="2344"/>
                  <a:pt x="4628" y="2444"/>
                  <a:pt x="4630" y="2444"/>
                </a:cubicBezTo>
                <a:cubicBezTo>
                  <a:pt x="4631" y="2444"/>
                  <a:pt x="4630" y="2431"/>
                  <a:pt x="4627" y="2396"/>
                </a:cubicBezTo>
                <a:lnTo>
                  <a:pt x="4627" y="2396"/>
                </a:lnTo>
                <a:cubicBezTo>
                  <a:pt x="4636" y="2497"/>
                  <a:pt x="4644" y="2600"/>
                  <a:pt x="4644" y="2703"/>
                </a:cubicBezTo>
                <a:cubicBezTo>
                  <a:pt x="4642" y="2756"/>
                  <a:pt x="4642" y="2811"/>
                  <a:pt x="4638" y="2865"/>
                </a:cubicBezTo>
                <a:cubicBezTo>
                  <a:pt x="4636" y="2887"/>
                  <a:pt x="4632" y="2911"/>
                  <a:pt x="4631" y="2933"/>
                </a:cubicBezTo>
                <a:lnTo>
                  <a:pt x="4631" y="2933"/>
                </a:lnTo>
                <a:cubicBezTo>
                  <a:pt x="4631" y="2933"/>
                  <a:pt x="4631" y="2933"/>
                  <a:pt x="4631" y="2933"/>
                </a:cubicBezTo>
                <a:cubicBezTo>
                  <a:pt x="4614" y="3034"/>
                  <a:pt x="4596" y="3135"/>
                  <a:pt x="4566" y="3234"/>
                </a:cubicBezTo>
                <a:cubicBezTo>
                  <a:pt x="4553" y="3280"/>
                  <a:pt x="4537" y="3327"/>
                  <a:pt x="4522" y="3373"/>
                </a:cubicBezTo>
                <a:cubicBezTo>
                  <a:pt x="4513" y="3396"/>
                  <a:pt x="4503" y="3417"/>
                  <a:pt x="4497" y="3441"/>
                </a:cubicBezTo>
                <a:cubicBezTo>
                  <a:pt x="4496" y="3441"/>
                  <a:pt x="4496" y="3441"/>
                  <a:pt x="4496" y="3441"/>
                </a:cubicBezTo>
                <a:lnTo>
                  <a:pt x="4496" y="3441"/>
                </a:lnTo>
                <a:cubicBezTo>
                  <a:pt x="4494" y="3445"/>
                  <a:pt x="4491" y="3450"/>
                  <a:pt x="4488" y="3455"/>
                </a:cubicBezTo>
                <a:cubicBezTo>
                  <a:pt x="4440" y="3542"/>
                  <a:pt x="4400" y="3630"/>
                  <a:pt x="4347" y="3712"/>
                </a:cubicBezTo>
                <a:cubicBezTo>
                  <a:pt x="4337" y="3727"/>
                  <a:pt x="4283" y="3802"/>
                  <a:pt x="4272" y="3820"/>
                </a:cubicBezTo>
                <a:lnTo>
                  <a:pt x="4272" y="3820"/>
                </a:lnTo>
                <a:cubicBezTo>
                  <a:pt x="4267" y="3826"/>
                  <a:pt x="4263" y="3832"/>
                  <a:pt x="4261" y="3835"/>
                </a:cubicBezTo>
                <a:cubicBezTo>
                  <a:pt x="4235" y="3862"/>
                  <a:pt x="4210" y="3891"/>
                  <a:pt x="4185" y="3919"/>
                </a:cubicBezTo>
                <a:cubicBezTo>
                  <a:pt x="4151" y="3955"/>
                  <a:pt x="4115" y="3990"/>
                  <a:pt x="4077" y="4024"/>
                </a:cubicBezTo>
                <a:cubicBezTo>
                  <a:pt x="4063" y="4037"/>
                  <a:pt x="3977" y="4106"/>
                  <a:pt x="3981" y="4106"/>
                </a:cubicBezTo>
                <a:cubicBezTo>
                  <a:pt x="3982" y="4106"/>
                  <a:pt x="3992" y="4099"/>
                  <a:pt x="4016" y="4081"/>
                </a:cubicBezTo>
                <a:lnTo>
                  <a:pt x="4016" y="4081"/>
                </a:lnTo>
                <a:cubicBezTo>
                  <a:pt x="3919" y="4153"/>
                  <a:pt x="3818" y="4216"/>
                  <a:pt x="3713" y="4271"/>
                </a:cubicBezTo>
                <a:cubicBezTo>
                  <a:pt x="3692" y="4282"/>
                  <a:pt x="3605" y="4320"/>
                  <a:pt x="3609" y="4320"/>
                </a:cubicBezTo>
                <a:cubicBezTo>
                  <a:pt x="3609" y="4320"/>
                  <a:pt x="3609" y="4320"/>
                  <a:pt x="3611" y="4319"/>
                </a:cubicBezTo>
                <a:lnTo>
                  <a:pt x="3611" y="4319"/>
                </a:lnTo>
                <a:cubicBezTo>
                  <a:pt x="3569" y="4335"/>
                  <a:pt x="3527" y="4350"/>
                  <a:pt x="3483" y="4365"/>
                </a:cubicBezTo>
                <a:cubicBezTo>
                  <a:pt x="3353" y="4408"/>
                  <a:pt x="3218" y="4437"/>
                  <a:pt x="3083" y="4460"/>
                </a:cubicBezTo>
                <a:cubicBezTo>
                  <a:pt x="3075" y="4462"/>
                  <a:pt x="3068" y="4463"/>
                  <a:pt x="3062" y="4464"/>
                </a:cubicBezTo>
                <a:lnTo>
                  <a:pt x="3062" y="4464"/>
                </a:lnTo>
                <a:cubicBezTo>
                  <a:pt x="3028" y="4467"/>
                  <a:pt x="2994" y="4471"/>
                  <a:pt x="2959" y="4473"/>
                </a:cubicBezTo>
                <a:cubicBezTo>
                  <a:pt x="2900" y="4477"/>
                  <a:pt x="2841" y="4481"/>
                  <a:pt x="2782" y="4481"/>
                </a:cubicBezTo>
                <a:cubicBezTo>
                  <a:pt x="2718" y="4481"/>
                  <a:pt x="2653" y="4479"/>
                  <a:pt x="2590" y="4475"/>
                </a:cubicBezTo>
                <a:cubicBezTo>
                  <a:pt x="2563" y="4473"/>
                  <a:pt x="2536" y="4471"/>
                  <a:pt x="2509" y="4469"/>
                </a:cubicBezTo>
                <a:lnTo>
                  <a:pt x="2509" y="4469"/>
                </a:lnTo>
                <a:cubicBezTo>
                  <a:pt x="2506" y="4468"/>
                  <a:pt x="2503" y="4467"/>
                  <a:pt x="2499" y="4467"/>
                </a:cubicBezTo>
                <a:cubicBezTo>
                  <a:pt x="2392" y="4445"/>
                  <a:pt x="2287" y="4422"/>
                  <a:pt x="2181" y="4389"/>
                </a:cubicBezTo>
                <a:cubicBezTo>
                  <a:pt x="2154" y="4379"/>
                  <a:pt x="2102" y="4357"/>
                  <a:pt x="2090" y="4352"/>
                </a:cubicBezTo>
                <a:lnTo>
                  <a:pt x="2090" y="4352"/>
                </a:lnTo>
                <a:cubicBezTo>
                  <a:pt x="2048" y="4332"/>
                  <a:pt x="2007" y="4312"/>
                  <a:pt x="1966" y="4290"/>
                </a:cubicBezTo>
                <a:cubicBezTo>
                  <a:pt x="1924" y="4266"/>
                  <a:pt x="1884" y="4241"/>
                  <a:pt x="1844" y="4214"/>
                </a:cubicBezTo>
                <a:cubicBezTo>
                  <a:pt x="1820" y="4198"/>
                  <a:pt x="1770" y="4158"/>
                  <a:pt x="1769" y="4158"/>
                </a:cubicBezTo>
                <a:lnTo>
                  <a:pt x="1769" y="4158"/>
                </a:lnTo>
                <a:cubicBezTo>
                  <a:pt x="1769" y="4158"/>
                  <a:pt x="1769" y="4158"/>
                  <a:pt x="1770" y="4159"/>
                </a:cubicBezTo>
                <a:lnTo>
                  <a:pt x="1770" y="4159"/>
                </a:lnTo>
                <a:cubicBezTo>
                  <a:pt x="1698" y="4097"/>
                  <a:pt x="1630" y="4032"/>
                  <a:pt x="1566" y="3961"/>
                </a:cubicBezTo>
                <a:cubicBezTo>
                  <a:pt x="1559" y="3952"/>
                  <a:pt x="1523" y="3908"/>
                  <a:pt x="1505" y="3886"/>
                </a:cubicBezTo>
                <a:lnTo>
                  <a:pt x="1505" y="3886"/>
                </a:lnTo>
                <a:cubicBezTo>
                  <a:pt x="1487" y="3859"/>
                  <a:pt x="1452" y="3809"/>
                  <a:pt x="1446" y="3799"/>
                </a:cubicBezTo>
                <a:cubicBezTo>
                  <a:pt x="1389" y="3710"/>
                  <a:pt x="1347" y="3618"/>
                  <a:pt x="1296" y="3525"/>
                </a:cubicBezTo>
                <a:cubicBezTo>
                  <a:pt x="1293" y="3520"/>
                  <a:pt x="1291" y="3516"/>
                  <a:pt x="1289" y="3513"/>
                </a:cubicBezTo>
                <a:lnTo>
                  <a:pt x="1289" y="3513"/>
                </a:lnTo>
                <a:cubicBezTo>
                  <a:pt x="1287" y="3505"/>
                  <a:pt x="1284" y="3496"/>
                  <a:pt x="1280" y="3485"/>
                </a:cubicBezTo>
                <a:cubicBezTo>
                  <a:pt x="1263" y="3441"/>
                  <a:pt x="1248" y="3396"/>
                  <a:pt x="1233" y="3352"/>
                </a:cubicBezTo>
                <a:cubicBezTo>
                  <a:pt x="1202" y="3251"/>
                  <a:pt x="1176" y="3150"/>
                  <a:pt x="1157" y="3047"/>
                </a:cubicBezTo>
                <a:cubicBezTo>
                  <a:pt x="1153" y="3023"/>
                  <a:pt x="1148" y="2988"/>
                  <a:pt x="1146" y="2969"/>
                </a:cubicBezTo>
                <a:lnTo>
                  <a:pt x="1146" y="2969"/>
                </a:lnTo>
                <a:cubicBezTo>
                  <a:pt x="1142" y="2928"/>
                  <a:pt x="1138" y="2887"/>
                  <a:pt x="1134" y="2847"/>
                </a:cubicBezTo>
                <a:cubicBezTo>
                  <a:pt x="1128" y="2743"/>
                  <a:pt x="1130" y="2638"/>
                  <a:pt x="1136" y="2533"/>
                </a:cubicBezTo>
                <a:cubicBezTo>
                  <a:pt x="1138" y="2513"/>
                  <a:pt x="1146" y="2433"/>
                  <a:pt x="1149" y="2401"/>
                </a:cubicBezTo>
                <a:lnTo>
                  <a:pt x="1149" y="2401"/>
                </a:lnTo>
                <a:cubicBezTo>
                  <a:pt x="1155" y="2369"/>
                  <a:pt x="1164" y="2316"/>
                  <a:pt x="1166" y="2301"/>
                </a:cubicBezTo>
                <a:cubicBezTo>
                  <a:pt x="1191" y="2189"/>
                  <a:pt x="1225" y="2080"/>
                  <a:pt x="1261" y="1970"/>
                </a:cubicBezTo>
                <a:cubicBezTo>
                  <a:pt x="1267" y="1952"/>
                  <a:pt x="1270" y="1940"/>
                  <a:pt x="1272" y="1933"/>
                </a:cubicBezTo>
                <a:lnTo>
                  <a:pt x="1272" y="1933"/>
                </a:lnTo>
                <a:cubicBezTo>
                  <a:pt x="1276" y="1925"/>
                  <a:pt x="1282" y="1914"/>
                  <a:pt x="1290" y="1898"/>
                </a:cubicBezTo>
                <a:cubicBezTo>
                  <a:pt x="1315" y="1848"/>
                  <a:pt x="1341" y="1797"/>
                  <a:pt x="1370" y="1747"/>
                </a:cubicBezTo>
                <a:cubicBezTo>
                  <a:pt x="1398" y="1698"/>
                  <a:pt x="1429" y="1652"/>
                  <a:pt x="1461" y="1604"/>
                </a:cubicBezTo>
                <a:cubicBezTo>
                  <a:pt x="1470" y="1590"/>
                  <a:pt x="1476" y="1580"/>
                  <a:pt x="1480" y="1574"/>
                </a:cubicBezTo>
                <a:lnTo>
                  <a:pt x="1480" y="1574"/>
                </a:lnTo>
                <a:cubicBezTo>
                  <a:pt x="1484" y="1570"/>
                  <a:pt x="1489" y="1565"/>
                  <a:pt x="1497" y="1557"/>
                </a:cubicBezTo>
                <a:cubicBezTo>
                  <a:pt x="1572" y="1477"/>
                  <a:pt x="1648" y="1401"/>
                  <a:pt x="1728" y="1328"/>
                </a:cubicBezTo>
                <a:cubicBezTo>
                  <a:pt x="1729" y="1327"/>
                  <a:pt x="1729" y="1327"/>
                  <a:pt x="1730" y="1326"/>
                </a:cubicBezTo>
                <a:lnTo>
                  <a:pt x="1730" y="1326"/>
                </a:lnTo>
                <a:cubicBezTo>
                  <a:pt x="1753" y="1312"/>
                  <a:pt x="1774" y="1295"/>
                  <a:pt x="1796" y="1281"/>
                </a:cubicBezTo>
                <a:cubicBezTo>
                  <a:pt x="1846" y="1248"/>
                  <a:pt x="1899" y="1218"/>
                  <a:pt x="1952" y="1191"/>
                </a:cubicBezTo>
                <a:cubicBezTo>
                  <a:pt x="1973" y="1180"/>
                  <a:pt x="1996" y="1170"/>
                  <a:pt x="2015" y="1159"/>
                </a:cubicBezTo>
                <a:cubicBezTo>
                  <a:pt x="2019" y="1157"/>
                  <a:pt x="2023" y="1154"/>
                  <a:pt x="2026" y="1152"/>
                </a:cubicBezTo>
                <a:lnTo>
                  <a:pt x="2026" y="1152"/>
                </a:lnTo>
                <a:cubicBezTo>
                  <a:pt x="2028" y="1152"/>
                  <a:pt x="2030" y="1151"/>
                  <a:pt x="2032" y="1151"/>
                </a:cubicBezTo>
                <a:cubicBezTo>
                  <a:pt x="2093" y="1132"/>
                  <a:pt x="2152" y="1108"/>
                  <a:pt x="2213" y="1092"/>
                </a:cubicBezTo>
                <a:cubicBezTo>
                  <a:pt x="2272" y="1075"/>
                  <a:pt x="2329" y="1064"/>
                  <a:pt x="2388" y="1052"/>
                </a:cubicBezTo>
                <a:cubicBezTo>
                  <a:pt x="2406" y="1047"/>
                  <a:pt x="2452" y="1041"/>
                  <a:pt x="2450" y="1041"/>
                </a:cubicBezTo>
                <a:lnTo>
                  <a:pt x="2450" y="1041"/>
                </a:lnTo>
                <a:cubicBezTo>
                  <a:pt x="2449" y="1041"/>
                  <a:pt x="2434" y="1042"/>
                  <a:pt x="2396" y="1047"/>
                </a:cubicBezTo>
                <a:cubicBezTo>
                  <a:pt x="2438" y="1041"/>
                  <a:pt x="2480" y="1037"/>
                  <a:pt x="2523" y="1035"/>
                </a:cubicBezTo>
                <a:cubicBezTo>
                  <a:pt x="2551" y="1033"/>
                  <a:pt x="2579" y="1028"/>
                  <a:pt x="2607" y="1022"/>
                </a:cubicBezTo>
                <a:lnTo>
                  <a:pt x="2607" y="1022"/>
                </a:lnTo>
                <a:cubicBezTo>
                  <a:pt x="2623" y="1021"/>
                  <a:pt x="2639" y="1018"/>
                  <a:pt x="2655" y="1016"/>
                </a:cubicBezTo>
                <a:cubicBezTo>
                  <a:pt x="2677" y="1012"/>
                  <a:pt x="2699" y="1009"/>
                  <a:pt x="2720" y="1006"/>
                </a:cubicBezTo>
                <a:lnTo>
                  <a:pt x="2720" y="1006"/>
                </a:lnTo>
                <a:cubicBezTo>
                  <a:pt x="2727" y="1005"/>
                  <a:pt x="2777" y="1000"/>
                  <a:pt x="2792" y="999"/>
                </a:cubicBezTo>
                <a:cubicBezTo>
                  <a:pt x="2853" y="995"/>
                  <a:pt x="2917" y="991"/>
                  <a:pt x="2978" y="988"/>
                </a:cubicBezTo>
                <a:cubicBezTo>
                  <a:pt x="2996" y="988"/>
                  <a:pt x="3014" y="988"/>
                  <a:pt x="3032" y="988"/>
                </a:cubicBezTo>
                <a:close/>
                <a:moveTo>
                  <a:pt x="3031" y="0"/>
                </a:moveTo>
                <a:cubicBezTo>
                  <a:pt x="2841" y="0"/>
                  <a:pt x="2651" y="16"/>
                  <a:pt x="2463" y="44"/>
                </a:cubicBezTo>
                <a:lnTo>
                  <a:pt x="2463" y="44"/>
                </a:lnTo>
                <a:cubicBezTo>
                  <a:pt x="1887" y="101"/>
                  <a:pt x="1345" y="305"/>
                  <a:pt x="921" y="715"/>
                </a:cubicBezTo>
                <a:cubicBezTo>
                  <a:pt x="551" y="1073"/>
                  <a:pt x="298" y="1566"/>
                  <a:pt x="199" y="2071"/>
                </a:cubicBezTo>
                <a:cubicBezTo>
                  <a:pt x="1" y="3089"/>
                  <a:pt x="296" y="4250"/>
                  <a:pt x="1128" y="4915"/>
                </a:cubicBezTo>
                <a:cubicBezTo>
                  <a:pt x="1602" y="5295"/>
                  <a:pt x="2207" y="5479"/>
                  <a:pt x="2815" y="5479"/>
                </a:cubicBezTo>
                <a:cubicBezTo>
                  <a:pt x="3435" y="5479"/>
                  <a:pt x="4059" y="5288"/>
                  <a:pt x="4551" y="4917"/>
                </a:cubicBezTo>
                <a:cubicBezTo>
                  <a:pt x="5478" y="4222"/>
                  <a:pt x="5845" y="2981"/>
                  <a:pt x="5529" y="1873"/>
                </a:cubicBezTo>
                <a:cubicBezTo>
                  <a:pt x="5356" y="1275"/>
                  <a:pt x="4989" y="750"/>
                  <a:pt x="4469" y="401"/>
                </a:cubicBezTo>
                <a:cubicBezTo>
                  <a:pt x="4037" y="112"/>
                  <a:pt x="3537" y="0"/>
                  <a:pt x="30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"/>
          <p:cNvSpPr/>
          <p:nvPr/>
        </p:nvSpPr>
        <p:spPr>
          <a:xfrm>
            <a:off x="7906938" y="4150913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"/>
          <p:cNvSpPr/>
          <p:nvPr/>
        </p:nvSpPr>
        <p:spPr>
          <a:xfrm>
            <a:off x="2820000" y="4014063"/>
            <a:ext cx="146125" cy="136975"/>
          </a:xfrm>
          <a:custGeom>
            <a:avLst/>
            <a:gdLst/>
            <a:ahLst/>
            <a:cxnLst/>
            <a:rect l="l" t="t" r="r" b="b"/>
            <a:pathLst>
              <a:path w="5845" h="5479" extrusionOk="0">
                <a:moveTo>
                  <a:pt x="3075" y="4462"/>
                </a:moveTo>
                <a:cubicBezTo>
                  <a:pt x="3073" y="4462"/>
                  <a:pt x="3072" y="4463"/>
                  <a:pt x="3071" y="4463"/>
                </a:cubicBezTo>
                <a:lnTo>
                  <a:pt x="3071" y="4463"/>
                </a:lnTo>
                <a:cubicBezTo>
                  <a:pt x="3072" y="4463"/>
                  <a:pt x="3073" y="4462"/>
                  <a:pt x="3075" y="4462"/>
                </a:cubicBezTo>
                <a:close/>
                <a:moveTo>
                  <a:pt x="3051" y="4466"/>
                </a:moveTo>
                <a:cubicBezTo>
                  <a:pt x="3036" y="4468"/>
                  <a:pt x="3030" y="4469"/>
                  <a:pt x="3030" y="4469"/>
                </a:cubicBezTo>
                <a:cubicBezTo>
                  <a:pt x="3030" y="4469"/>
                  <a:pt x="3040" y="4467"/>
                  <a:pt x="3051" y="4466"/>
                </a:cubicBezTo>
                <a:close/>
                <a:moveTo>
                  <a:pt x="3032" y="988"/>
                </a:moveTo>
                <a:cubicBezTo>
                  <a:pt x="3081" y="988"/>
                  <a:pt x="3130" y="990"/>
                  <a:pt x="3180" y="993"/>
                </a:cubicBezTo>
                <a:cubicBezTo>
                  <a:pt x="3209" y="995"/>
                  <a:pt x="3237" y="997"/>
                  <a:pt x="3266" y="999"/>
                </a:cubicBezTo>
                <a:cubicBezTo>
                  <a:pt x="3274" y="999"/>
                  <a:pt x="3280" y="999"/>
                  <a:pt x="3284" y="1000"/>
                </a:cubicBezTo>
                <a:lnTo>
                  <a:pt x="3284" y="1000"/>
                </a:lnTo>
                <a:cubicBezTo>
                  <a:pt x="3395" y="1021"/>
                  <a:pt x="3505" y="1046"/>
                  <a:pt x="3612" y="1081"/>
                </a:cubicBezTo>
                <a:cubicBezTo>
                  <a:pt x="3641" y="1090"/>
                  <a:pt x="3709" y="1119"/>
                  <a:pt x="3711" y="1119"/>
                </a:cubicBezTo>
                <a:cubicBezTo>
                  <a:pt x="3712" y="1119"/>
                  <a:pt x="3702" y="1114"/>
                  <a:pt x="3673" y="1100"/>
                </a:cubicBezTo>
                <a:lnTo>
                  <a:pt x="3673" y="1100"/>
                </a:lnTo>
                <a:cubicBezTo>
                  <a:pt x="3730" y="1125"/>
                  <a:pt x="3787" y="1153"/>
                  <a:pt x="3841" y="1184"/>
                </a:cubicBezTo>
                <a:cubicBezTo>
                  <a:pt x="3883" y="1208"/>
                  <a:pt x="3923" y="1235"/>
                  <a:pt x="3966" y="1262"/>
                </a:cubicBezTo>
                <a:cubicBezTo>
                  <a:pt x="3985" y="1274"/>
                  <a:pt x="3997" y="1281"/>
                  <a:pt x="4005" y="1285"/>
                </a:cubicBezTo>
                <a:lnTo>
                  <a:pt x="4005" y="1285"/>
                </a:lnTo>
                <a:cubicBezTo>
                  <a:pt x="4007" y="1287"/>
                  <a:pt x="4009" y="1289"/>
                  <a:pt x="4012" y="1292"/>
                </a:cubicBezTo>
                <a:cubicBezTo>
                  <a:pt x="4096" y="1368"/>
                  <a:pt x="4181" y="1443"/>
                  <a:pt x="4254" y="1530"/>
                </a:cubicBezTo>
                <a:cubicBezTo>
                  <a:pt x="4264" y="1542"/>
                  <a:pt x="4273" y="1553"/>
                  <a:pt x="4283" y="1565"/>
                </a:cubicBezTo>
                <a:lnTo>
                  <a:pt x="4283" y="1565"/>
                </a:lnTo>
                <a:cubicBezTo>
                  <a:pt x="4284" y="1566"/>
                  <a:pt x="4285" y="1568"/>
                  <a:pt x="4286" y="1570"/>
                </a:cubicBezTo>
                <a:cubicBezTo>
                  <a:pt x="4315" y="1614"/>
                  <a:pt x="4347" y="1656"/>
                  <a:pt x="4374" y="1703"/>
                </a:cubicBezTo>
                <a:cubicBezTo>
                  <a:pt x="4400" y="1743"/>
                  <a:pt x="4423" y="1785"/>
                  <a:pt x="4444" y="1827"/>
                </a:cubicBezTo>
                <a:cubicBezTo>
                  <a:pt x="4458" y="1852"/>
                  <a:pt x="4499" y="1948"/>
                  <a:pt x="4501" y="1948"/>
                </a:cubicBezTo>
                <a:cubicBezTo>
                  <a:pt x="4501" y="1948"/>
                  <a:pt x="4497" y="1936"/>
                  <a:pt x="4484" y="1903"/>
                </a:cubicBezTo>
                <a:lnTo>
                  <a:pt x="4484" y="1903"/>
                </a:lnTo>
                <a:cubicBezTo>
                  <a:pt x="4520" y="1991"/>
                  <a:pt x="4551" y="2082"/>
                  <a:pt x="4577" y="2174"/>
                </a:cubicBezTo>
                <a:cubicBezTo>
                  <a:pt x="4589" y="2221"/>
                  <a:pt x="4600" y="2267"/>
                  <a:pt x="4610" y="2314"/>
                </a:cubicBezTo>
                <a:cubicBezTo>
                  <a:pt x="4616" y="2344"/>
                  <a:pt x="4628" y="2444"/>
                  <a:pt x="4630" y="2444"/>
                </a:cubicBezTo>
                <a:cubicBezTo>
                  <a:pt x="4631" y="2444"/>
                  <a:pt x="4630" y="2431"/>
                  <a:pt x="4627" y="2396"/>
                </a:cubicBezTo>
                <a:lnTo>
                  <a:pt x="4627" y="2396"/>
                </a:lnTo>
                <a:cubicBezTo>
                  <a:pt x="4636" y="2497"/>
                  <a:pt x="4644" y="2600"/>
                  <a:pt x="4644" y="2703"/>
                </a:cubicBezTo>
                <a:cubicBezTo>
                  <a:pt x="4642" y="2756"/>
                  <a:pt x="4642" y="2811"/>
                  <a:pt x="4638" y="2865"/>
                </a:cubicBezTo>
                <a:cubicBezTo>
                  <a:pt x="4636" y="2887"/>
                  <a:pt x="4632" y="2911"/>
                  <a:pt x="4631" y="2933"/>
                </a:cubicBezTo>
                <a:lnTo>
                  <a:pt x="4631" y="2933"/>
                </a:lnTo>
                <a:cubicBezTo>
                  <a:pt x="4631" y="2933"/>
                  <a:pt x="4631" y="2933"/>
                  <a:pt x="4631" y="2933"/>
                </a:cubicBezTo>
                <a:cubicBezTo>
                  <a:pt x="4614" y="3034"/>
                  <a:pt x="4596" y="3135"/>
                  <a:pt x="4566" y="3234"/>
                </a:cubicBezTo>
                <a:cubicBezTo>
                  <a:pt x="4553" y="3280"/>
                  <a:pt x="4537" y="3327"/>
                  <a:pt x="4522" y="3373"/>
                </a:cubicBezTo>
                <a:cubicBezTo>
                  <a:pt x="4513" y="3396"/>
                  <a:pt x="4503" y="3417"/>
                  <a:pt x="4497" y="3441"/>
                </a:cubicBezTo>
                <a:cubicBezTo>
                  <a:pt x="4496" y="3441"/>
                  <a:pt x="4496" y="3441"/>
                  <a:pt x="4496" y="3441"/>
                </a:cubicBezTo>
                <a:lnTo>
                  <a:pt x="4496" y="3441"/>
                </a:lnTo>
                <a:cubicBezTo>
                  <a:pt x="4494" y="3445"/>
                  <a:pt x="4491" y="3450"/>
                  <a:pt x="4488" y="3455"/>
                </a:cubicBezTo>
                <a:cubicBezTo>
                  <a:pt x="4440" y="3542"/>
                  <a:pt x="4400" y="3630"/>
                  <a:pt x="4347" y="3712"/>
                </a:cubicBezTo>
                <a:cubicBezTo>
                  <a:pt x="4337" y="3727"/>
                  <a:pt x="4283" y="3802"/>
                  <a:pt x="4272" y="3820"/>
                </a:cubicBezTo>
                <a:lnTo>
                  <a:pt x="4272" y="3820"/>
                </a:lnTo>
                <a:cubicBezTo>
                  <a:pt x="4267" y="3826"/>
                  <a:pt x="4263" y="3832"/>
                  <a:pt x="4261" y="3835"/>
                </a:cubicBezTo>
                <a:cubicBezTo>
                  <a:pt x="4235" y="3862"/>
                  <a:pt x="4210" y="3891"/>
                  <a:pt x="4185" y="3919"/>
                </a:cubicBezTo>
                <a:cubicBezTo>
                  <a:pt x="4151" y="3955"/>
                  <a:pt x="4115" y="3990"/>
                  <a:pt x="4077" y="4024"/>
                </a:cubicBezTo>
                <a:cubicBezTo>
                  <a:pt x="4063" y="4037"/>
                  <a:pt x="3977" y="4106"/>
                  <a:pt x="3981" y="4106"/>
                </a:cubicBezTo>
                <a:cubicBezTo>
                  <a:pt x="3982" y="4106"/>
                  <a:pt x="3992" y="4099"/>
                  <a:pt x="4016" y="4081"/>
                </a:cubicBezTo>
                <a:lnTo>
                  <a:pt x="4016" y="4081"/>
                </a:lnTo>
                <a:cubicBezTo>
                  <a:pt x="3919" y="4153"/>
                  <a:pt x="3818" y="4216"/>
                  <a:pt x="3713" y="4271"/>
                </a:cubicBezTo>
                <a:cubicBezTo>
                  <a:pt x="3692" y="4282"/>
                  <a:pt x="3605" y="4320"/>
                  <a:pt x="3609" y="4320"/>
                </a:cubicBezTo>
                <a:cubicBezTo>
                  <a:pt x="3609" y="4320"/>
                  <a:pt x="3609" y="4320"/>
                  <a:pt x="3611" y="4319"/>
                </a:cubicBezTo>
                <a:lnTo>
                  <a:pt x="3611" y="4319"/>
                </a:lnTo>
                <a:cubicBezTo>
                  <a:pt x="3569" y="4335"/>
                  <a:pt x="3527" y="4350"/>
                  <a:pt x="3483" y="4365"/>
                </a:cubicBezTo>
                <a:cubicBezTo>
                  <a:pt x="3353" y="4408"/>
                  <a:pt x="3218" y="4437"/>
                  <a:pt x="3083" y="4460"/>
                </a:cubicBezTo>
                <a:cubicBezTo>
                  <a:pt x="3075" y="4462"/>
                  <a:pt x="3068" y="4463"/>
                  <a:pt x="3062" y="4464"/>
                </a:cubicBezTo>
                <a:lnTo>
                  <a:pt x="3062" y="4464"/>
                </a:lnTo>
                <a:cubicBezTo>
                  <a:pt x="3028" y="4467"/>
                  <a:pt x="2994" y="4471"/>
                  <a:pt x="2959" y="4473"/>
                </a:cubicBezTo>
                <a:cubicBezTo>
                  <a:pt x="2900" y="4477"/>
                  <a:pt x="2841" y="4481"/>
                  <a:pt x="2782" y="4481"/>
                </a:cubicBezTo>
                <a:cubicBezTo>
                  <a:pt x="2718" y="4481"/>
                  <a:pt x="2653" y="4479"/>
                  <a:pt x="2590" y="4475"/>
                </a:cubicBezTo>
                <a:cubicBezTo>
                  <a:pt x="2563" y="4473"/>
                  <a:pt x="2536" y="4471"/>
                  <a:pt x="2509" y="4469"/>
                </a:cubicBezTo>
                <a:lnTo>
                  <a:pt x="2509" y="4469"/>
                </a:lnTo>
                <a:cubicBezTo>
                  <a:pt x="2506" y="4468"/>
                  <a:pt x="2503" y="4467"/>
                  <a:pt x="2499" y="4467"/>
                </a:cubicBezTo>
                <a:cubicBezTo>
                  <a:pt x="2392" y="4445"/>
                  <a:pt x="2287" y="4422"/>
                  <a:pt x="2181" y="4389"/>
                </a:cubicBezTo>
                <a:cubicBezTo>
                  <a:pt x="2154" y="4379"/>
                  <a:pt x="2102" y="4357"/>
                  <a:pt x="2090" y="4352"/>
                </a:cubicBezTo>
                <a:lnTo>
                  <a:pt x="2090" y="4352"/>
                </a:lnTo>
                <a:cubicBezTo>
                  <a:pt x="2048" y="4332"/>
                  <a:pt x="2007" y="4312"/>
                  <a:pt x="1966" y="4290"/>
                </a:cubicBezTo>
                <a:cubicBezTo>
                  <a:pt x="1924" y="4266"/>
                  <a:pt x="1884" y="4241"/>
                  <a:pt x="1844" y="4214"/>
                </a:cubicBezTo>
                <a:cubicBezTo>
                  <a:pt x="1820" y="4198"/>
                  <a:pt x="1770" y="4158"/>
                  <a:pt x="1769" y="4158"/>
                </a:cubicBezTo>
                <a:lnTo>
                  <a:pt x="1769" y="4158"/>
                </a:lnTo>
                <a:cubicBezTo>
                  <a:pt x="1769" y="4158"/>
                  <a:pt x="1769" y="4158"/>
                  <a:pt x="1770" y="4159"/>
                </a:cubicBezTo>
                <a:lnTo>
                  <a:pt x="1770" y="4159"/>
                </a:lnTo>
                <a:cubicBezTo>
                  <a:pt x="1698" y="4097"/>
                  <a:pt x="1630" y="4032"/>
                  <a:pt x="1566" y="3961"/>
                </a:cubicBezTo>
                <a:cubicBezTo>
                  <a:pt x="1559" y="3952"/>
                  <a:pt x="1523" y="3908"/>
                  <a:pt x="1505" y="3886"/>
                </a:cubicBezTo>
                <a:lnTo>
                  <a:pt x="1505" y="3886"/>
                </a:lnTo>
                <a:cubicBezTo>
                  <a:pt x="1487" y="3859"/>
                  <a:pt x="1452" y="3809"/>
                  <a:pt x="1446" y="3799"/>
                </a:cubicBezTo>
                <a:cubicBezTo>
                  <a:pt x="1389" y="3710"/>
                  <a:pt x="1347" y="3618"/>
                  <a:pt x="1296" y="3525"/>
                </a:cubicBezTo>
                <a:cubicBezTo>
                  <a:pt x="1293" y="3520"/>
                  <a:pt x="1291" y="3516"/>
                  <a:pt x="1289" y="3513"/>
                </a:cubicBezTo>
                <a:lnTo>
                  <a:pt x="1289" y="3513"/>
                </a:lnTo>
                <a:cubicBezTo>
                  <a:pt x="1287" y="3505"/>
                  <a:pt x="1284" y="3496"/>
                  <a:pt x="1280" y="3485"/>
                </a:cubicBezTo>
                <a:cubicBezTo>
                  <a:pt x="1263" y="3441"/>
                  <a:pt x="1248" y="3396"/>
                  <a:pt x="1233" y="3352"/>
                </a:cubicBezTo>
                <a:cubicBezTo>
                  <a:pt x="1202" y="3251"/>
                  <a:pt x="1176" y="3150"/>
                  <a:pt x="1157" y="3047"/>
                </a:cubicBezTo>
                <a:cubicBezTo>
                  <a:pt x="1153" y="3023"/>
                  <a:pt x="1148" y="2988"/>
                  <a:pt x="1146" y="2969"/>
                </a:cubicBezTo>
                <a:lnTo>
                  <a:pt x="1146" y="2969"/>
                </a:lnTo>
                <a:cubicBezTo>
                  <a:pt x="1142" y="2928"/>
                  <a:pt x="1138" y="2887"/>
                  <a:pt x="1134" y="2847"/>
                </a:cubicBezTo>
                <a:cubicBezTo>
                  <a:pt x="1128" y="2743"/>
                  <a:pt x="1130" y="2638"/>
                  <a:pt x="1136" y="2533"/>
                </a:cubicBezTo>
                <a:cubicBezTo>
                  <a:pt x="1138" y="2513"/>
                  <a:pt x="1146" y="2433"/>
                  <a:pt x="1149" y="2401"/>
                </a:cubicBezTo>
                <a:lnTo>
                  <a:pt x="1149" y="2401"/>
                </a:lnTo>
                <a:cubicBezTo>
                  <a:pt x="1155" y="2369"/>
                  <a:pt x="1164" y="2316"/>
                  <a:pt x="1166" y="2301"/>
                </a:cubicBezTo>
                <a:cubicBezTo>
                  <a:pt x="1191" y="2189"/>
                  <a:pt x="1225" y="2080"/>
                  <a:pt x="1261" y="1970"/>
                </a:cubicBezTo>
                <a:cubicBezTo>
                  <a:pt x="1267" y="1952"/>
                  <a:pt x="1270" y="1940"/>
                  <a:pt x="1272" y="1933"/>
                </a:cubicBezTo>
                <a:lnTo>
                  <a:pt x="1272" y="1933"/>
                </a:lnTo>
                <a:cubicBezTo>
                  <a:pt x="1276" y="1925"/>
                  <a:pt x="1282" y="1914"/>
                  <a:pt x="1290" y="1898"/>
                </a:cubicBezTo>
                <a:cubicBezTo>
                  <a:pt x="1315" y="1848"/>
                  <a:pt x="1341" y="1797"/>
                  <a:pt x="1370" y="1747"/>
                </a:cubicBezTo>
                <a:cubicBezTo>
                  <a:pt x="1398" y="1698"/>
                  <a:pt x="1429" y="1652"/>
                  <a:pt x="1461" y="1604"/>
                </a:cubicBezTo>
                <a:cubicBezTo>
                  <a:pt x="1470" y="1590"/>
                  <a:pt x="1476" y="1580"/>
                  <a:pt x="1480" y="1574"/>
                </a:cubicBezTo>
                <a:lnTo>
                  <a:pt x="1480" y="1574"/>
                </a:lnTo>
                <a:cubicBezTo>
                  <a:pt x="1484" y="1570"/>
                  <a:pt x="1489" y="1565"/>
                  <a:pt x="1497" y="1557"/>
                </a:cubicBezTo>
                <a:cubicBezTo>
                  <a:pt x="1572" y="1477"/>
                  <a:pt x="1648" y="1401"/>
                  <a:pt x="1728" y="1328"/>
                </a:cubicBezTo>
                <a:cubicBezTo>
                  <a:pt x="1729" y="1327"/>
                  <a:pt x="1729" y="1327"/>
                  <a:pt x="1730" y="1326"/>
                </a:cubicBezTo>
                <a:lnTo>
                  <a:pt x="1730" y="1326"/>
                </a:lnTo>
                <a:cubicBezTo>
                  <a:pt x="1753" y="1312"/>
                  <a:pt x="1774" y="1295"/>
                  <a:pt x="1796" y="1281"/>
                </a:cubicBezTo>
                <a:cubicBezTo>
                  <a:pt x="1846" y="1248"/>
                  <a:pt x="1899" y="1218"/>
                  <a:pt x="1952" y="1191"/>
                </a:cubicBezTo>
                <a:cubicBezTo>
                  <a:pt x="1973" y="1180"/>
                  <a:pt x="1996" y="1170"/>
                  <a:pt x="2015" y="1159"/>
                </a:cubicBezTo>
                <a:cubicBezTo>
                  <a:pt x="2019" y="1157"/>
                  <a:pt x="2023" y="1154"/>
                  <a:pt x="2026" y="1152"/>
                </a:cubicBezTo>
                <a:lnTo>
                  <a:pt x="2026" y="1152"/>
                </a:lnTo>
                <a:cubicBezTo>
                  <a:pt x="2028" y="1152"/>
                  <a:pt x="2030" y="1151"/>
                  <a:pt x="2032" y="1151"/>
                </a:cubicBezTo>
                <a:cubicBezTo>
                  <a:pt x="2093" y="1132"/>
                  <a:pt x="2152" y="1108"/>
                  <a:pt x="2213" y="1092"/>
                </a:cubicBezTo>
                <a:cubicBezTo>
                  <a:pt x="2272" y="1075"/>
                  <a:pt x="2329" y="1064"/>
                  <a:pt x="2388" y="1052"/>
                </a:cubicBezTo>
                <a:cubicBezTo>
                  <a:pt x="2406" y="1047"/>
                  <a:pt x="2452" y="1041"/>
                  <a:pt x="2450" y="1041"/>
                </a:cubicBezTo>
                <a:lnTo>
                  <a:pt x="2450" y="1041"/>
                </a:lnTo>
                <a:cubicBezTo>
                  <a:pt x="2449" y="1041"/>
                  <a:pt x="2434" y="1042"/>
                  <a:pt x="2396" y="1047"/>
                </a:cubicBezTo>
                <a:cubicBezTo>
                  <a:pt x="2438" y="1041"/>
                  <a:pt x="2480" y="1037"/>
                  <a:pt x="2523" y="1035"/>
                </a:cubicBezTo>
                <a:cubicBezTo>
                  <a:pt x="2551" y="1033"/>
                  <a:pt x="2579" y="1028"/>
                  <a:pt x="2607" y="1022"/>
                </a:cubicBezTo>
                <a:lnTo>
                  <a:pt x="2607" y="1022"/>
                </a:lnTo>
                <a:cubicBezTo>
                  <a:pt x="2623" y="1021"/>
                  <a:pt x="2639" y="1018"/>
                  <a:pt x="2655" y="1016"/>
                </a:cubicBezTo>
                <a:cubicBezTo>
                  <a:pt x="2677" y="1012"/>
                  <a:pt x="2699" y="1009"/>
                  <a:pt x="2720" y="1006"/>
                </a:cubicBezTo>
                <a:lnTo>
                  <a:pt x="2720" y="1006"/>
                </a:lnTo>
                <a:cubicBezTo>
                  <a:pt x="2727" y="1005"/>
                  <a:pt x="2777" y="1000"/>
                  <a:pt x="2792" y="999"/>
                </a:cubicBezTo>
                <a:cubicBezTo>
                  <a:pt x="2853" y="995"/>
                  <a:pt x="2917" y="991"/>
                  <a:pt x="2978" y="988"/>
                </a:cubicBezTo>
                <a:cubicBezTo>
                  <a:pt x="2996" y="988"/>
                  <a:pt x="3014" y="988"/>
                  <a:pt x="3032" y="988"/>
                </a:cubicBezTo>
                <a:close/>
                <a:moveTo>
                  <a:pt x="3031" y="0"/>
                </a:moveTo>
                <a:cubicBezTo>
                  <a:pt x="2841" y="0"/>
                  <a:pt x="2651" y="16"/>
                  <a:pt x="2463" y="44"/>
                </a:cubicBezTo>
                <a:lnTo>
                  <a:pt x="2463" y="44"/>
                </a:lnTo>
                <a:cubicBezTo>
                  <a:pt x="1887" y="101"/>
                  <a:pt x="1345" y="305"/>
                  <a:pt x="921" y="715"/>
                </a:cubicBezTo>
                <a:cubicBezTo>
                  <a:pt x="551" y="1073"/>
                  <a:pt x="298" y="1566"/>
                  <a:pt x="199" y="2071"/>
                </a:cubicBezTo>
                <a:cubicBezTo>
                  <a:pt x="1" y="3089"/>
                  <a:pt x="296" y="4250"/>
                  <a:pt x="1128" y="4915"/>
                </a:cubicBezTo>
                <a:cubicBezTo>
                  <a:pt x="1602" y="5295"/>
                  <a:pt x="2207" y="5479"/>
                  <a:pt x="2815" y="5479"/>
                </a:cubicBezTo>
                <a:cubicBezTo>
                  <a:pt x="3435" y="5479"/>
                  <a:pt x="4059" y="5288"/>
                  <a:pt x="4551" y="4917"/>
                </a:cubicBezTo>
                <a:cubicBezTo>
                  <a:pt x="5478" y="4222"/>
                  <a:pt x="5845" y="2981"/>
                  <a:pt x="5529" y="1873"/>
                </a:cubicBezTo>
                <a:cubicBezTo>
                  <a:pt x="5356" y="1275"/>
                  <a:pt x="4989" y="750"/>
                  <a:pt x="4469" y="401"/>
                </a:cubicBezTo>
                <a:cubicBezTo>
                  <a:pt x="4037" y="112"/>
                  <a:pt x="3537" y="0"/>
                  <a:pt x="30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"/>
          <p:cNvSpPr/>
          <p:nvPr/>
        </p:nvSpPr>
        <p:spPr>
          <a:xfrm>
            <a:off x="3680113" y="1211563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"/>
          <p:cNvSpPr txBox="1">
            <a:spLocks noGrp="1"/>
          </p:cNvSpPr>
          <p:nvPr>
            <p:ph type="body" idx="1"/>
          </p:nvPr>
        </p:nvSpPr>
        <p:spPr>
          <a:xfrm>
            <a:off x="1959450" y="2942150"/>
            <a:ext cx="5225100" cy="61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bg>
      <p:bgPr>
        <a:solidFill>
          <a:schemeClr val="lt1"/>
        </a:solidFill>
        <a:effectLst/>
      </p:bgPr>
    </p:bg>
    <p:spTree>
      <p:nvGrpSpPr>
        <p:cNvPr id="1" name="Shape 3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3" name="Google Shape;3903;p13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3904" name="Google Shape;3904;p13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13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13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13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13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13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13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13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13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13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13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13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13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13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13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13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13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13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13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13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13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13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13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3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3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13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13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13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13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13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13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13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13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13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13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13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13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13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13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13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13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13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13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13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13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13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13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13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13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13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13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13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13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13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13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13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13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13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13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13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13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13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13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13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13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13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13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13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13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13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13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13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13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13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13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13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13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13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13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13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13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13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13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13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13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13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13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13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13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13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13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13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13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13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13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13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13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13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13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13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13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13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13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13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13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13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13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13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13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13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13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13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13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13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13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13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13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13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13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13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13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13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13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13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13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13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13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13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13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13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13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13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13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13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13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13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13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13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13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13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13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13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13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13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13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13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13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13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13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13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13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13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13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13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13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13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13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13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13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13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13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13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13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13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13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13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13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13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13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13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13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13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13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13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13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13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13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13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13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13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13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13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13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13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13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13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13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13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13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13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13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13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13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13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13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13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13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13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13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13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13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13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13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13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13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13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13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13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13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13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13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13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13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13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13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13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13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13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13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13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13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13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13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13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13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13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13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13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13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13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13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13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13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13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13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13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13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13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13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13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13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13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13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13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13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13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13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13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13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13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13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13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13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13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13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13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13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13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13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13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13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13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13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13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13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13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13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13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13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13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13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13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13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13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13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13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13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13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13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13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13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13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13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13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13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13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13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13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13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13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13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13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13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13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13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13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13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13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13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13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13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13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13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13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13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13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13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13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13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13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13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13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13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13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13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13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13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13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13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13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13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13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13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13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13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13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13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13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13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13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13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13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13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13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13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13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13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13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13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13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13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13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13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13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13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13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13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13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13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13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13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13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13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13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13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13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13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13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13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13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4" name="Google Shape;4264;p13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5" name="Google Shape;4265;p13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4266" name="Google Shape;4266;p13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13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13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13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13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13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13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13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13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13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13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13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13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13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13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13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13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13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4" name="Google Shape;4284;p13"/>
          <p:cNvSpPr txBox="1">
            <a:spLocks noGrp="1"/>
          </p:cNvSpPr>
          <p:nvPr>
            <p:ph type="title"/>
          </p:nvPr>
        </p:nvSpPr>
        <p:spPr>
          <a:xfrm>
            <a:off x="3116850" y="2170925"/>
            <a:ext cx="4541400" cy="7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85" name="Google Shape;4285;p13"/>
          <p:cNvSpPr txBox="1">
            <a:spLocks noGrp="1"/>
          </p:cNvSpPr>
          <p:nvPr>
            <p:ph type="title" idx="2" hasCustomPrompt="1"/>
          </p:nvPr>
        </p:nvSpPr>
        <p:spPr>
          <a:xfrm>
            <a:off x="1810950" y="2150850"/>
            <a:ext cx="115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86" name="Google Shape;4286;p13"/>
          <p:cNvSpPr/>
          <p:nvPr/>
        </p:nvSpPr>
        <p:spPr>
          <a:xfrm>
            <a:off x="8428900" y="1041975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7"/>
                </a:cubicBezTo>
                <a:lnTo>
                  <a:pt x="5749" y="5752"/>
                </a:lnTo>
                <a:cubicBezTo>
                  <a:pt x="5749" y="2576"/>
                  <a:pt x="3176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7" name="Google Shape;4287;p13"/>
          <p:cNvSpPr/>
          <p:nvPr/>
        </p:nvSpPr>
        <p:spPr>
          <a:xfrm>
            <a:off x="8428900" y="2620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8" name="Google Shape;4288;p13"/>
          <p:cNvSpPr/>
          <p:nvPr/>
        </p:nvSpPr>
        <p:spPr>
          <a:xfrm>
            <a:off x="8428900" y="1811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0"/>
                  <a:pt x="5749" y="20147"/>
                </a:cubicBezTo>
                <a:lnTo>
                  <a:pt x="5749" y="5749"/>
                </a:lnTo>
                <a:cubicBezTo>
                  <a:pt x="5749" y="2574"/>
                  <a:pt x="3176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9" name="Google Shape;4289;p13"/>
          <p:cNvSpPr/>
          <p:nvPr/>
        </p:nvSpPr>
        <p:spPr>
          <a:xfrm>
            <a:off x="8428900" y="34540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1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0" name="Google Shape;4290;p13"/>
          <p:cNvSpPr/>
          <p:nvPr/>
        </p:nvSpPr>
        <p:spPr>
          <a:xfrm>
            <a:off x="7117438" y="3821663"/>
            <a:ext cx="388400" cy="411925"/>
          </a:xfrm>
          <a:custGeom>
            <a:avLst/>
            <a:gdLst/>
            <a:ahLst/>
            <a:cxnLst/>
            <a:rect l="l" t="t" r="r" b="b"/>
            <a:pathLst>
              <a:path w="15536" h="16477" extrusionOk="0">
                <a:moveTo>
                  <a:pt x="6847" y="1663"/>
                </a:moveTo>
                <a:cubicBezTo>
                  <a:pt x="7694" y="2699"/>
                  <a:pt x="8474" y="3796"/>
                  <a:pt x="9217" y="4915"/>
                </a:cubicBezTo>
                <a:lnTo>
                  <a:pt x="9217" y="4915"/>
                </a:lnTo>
                <a:cubicBezTo>
                  <a:pt x="8312" y="5132"/>
                  <a:pt x="7406" y="5345"/>
                  <a:pt x="6499" y="5555"/>
                </a:cubicBezTo>
                <a:lnTo>
                  <a:pt x="6499" y="5555"/>
                </a:lnTo>
                <a:cubicBezTo>
                  <a:pt x="6577" y="4254"/>
                  <a:pt x="6686" y="2956"/>
                  <a:pt x="6847" y="1663"/>
                </a:cubicBezTo>
                <a:close/>
                <a:moveTo>
                  <a:pt x="13631" y="4832"/>
                </a:moveTo>
                <a:cubicBezTo>
                  <a:pt x="13054" y="5635"/>
                  <a:pt x="12464" y="6428"/>
                  <a:pt x="11865" y="7213"/>
                </a:cubicBezTo>
                <a:lnTo>
                  <a:pt x="11865" y="7213"/>
                </a:lnTo>
                <a:cubicBezTo>
                  <a:pt x="11783" y="7081"/>
                  <a:pt x="11700" y="6949"/>
                  <a:pt x="11617" y="6817"/>
                </a:cubicBezTo>
                <a:cubicBezTo>
                  <a:pt x="11353" y="6396"/>
                  <a:pt x="11086" y="5973"/>
                  <a:pt x="10816" y="5552"/>
                </a:cubicBezTo>
                <a:lnTo>
                  <a:pt x="10816" y="5552"/>
                </a:lnTo>
                <a:cubicBezTo>
                  <a:pt x="11756" y="5320"/>
                  <a:pt x="12695" y="5082"/>
                  <a:pt x="13631" y="4832"/>
                </a:cubicBezTo>
                <a:close/>
                <a:moveTo>
                  <a:pt x="5447" y="6821"/>
                </a:moveTo>
                <a:lnTo>
                  <a:pt x="5447" y="6821"/>
                </a:lnTo>
                <a:cubicBezTo>
                  <a:pt x="5412" y="7578"/>
                  <a:pt x="5383" y="8337"/>
                  <a:pt x="5358" y="9095"/>
                </a:cubicBezTo>
                <a:lnTo>
                  <a:pt x="5358" y="9095"/>
                </a:lnTo>
                <a:cubicBezTo>
                  <a:pt x="4278" y="8603"/>
                  <a:pt x="3200" y="8103"/>
                  <a:pt x="2127" y="7595"/>
                </a:cubicBezTo>
                <a:lnTo>
                  <a:pt x="2127" y="7595"/>
                </a:lnTo>
                <a:cubicBezTo>
                  <a:pt x="3233" y="7333"/>
                  <a:pt x="4340" y="7077"/>
                  <a:pt x="5447" y="6821"/>
                </a:cubicBezTo>
                <a:close/>
                <a:moveTo>
                  <a:pt x="9795" y="5801"/>
                </a:moveTo>
                <a:cubicBezTo>
                  <a:pt x="10147" y="6347"/>
                  <a:pt x="10492" y="6896"/>
                  <a:pt x="10833" y="7443"/>
                </a:cubicBezTo>
                <a:cubicBezTo>
                  <a:pt x="10961" y="7647"/>
                  <a:pt x="11089" y="7852"/>
                  <a:pt x="11216" y="8057"/>
                </a:cubicBezTo>
                <a:lnTo>
                  <a:pt x="11216" y="8057"/>
                </a:lnTo>
                <a:cubicBezTo>
                  <a:pt x="10515" y="8963"/>
                  <a:pt x="9804" y="9861"/>
                  <a:pt x="9090" y="10757"/>
                </a:cubicBezTo>
                <a:lnTo>
                  <a:pt x="9090" y="10757"/>
                </a:lnTo>
                <a:cubicBezTo>
                  <a:pt x="8168" y="10356"/>
                  <a:pt x="7249" y="9949"/>
                  <a:pt x="6332" y="9536"/>
                </a:cubicBezTo>
                <a:lnTo>
                  <a:pt x="6332" y="9536"/>
                </a:lnTo>
                <a:cubicBezTo>
                  <a:pt x="6362" y="8553"/>
                  <a:pt x="6396" y="7571"/>
                  <a:pt x="6443" y="6590"/>
                </a:cubicBezTo>
                <a:lnTo>
                  <a:pt x="6443" y="6590"/>
                </a:lnTo>
                <a:cubicBezTo>
                  <a:pt x="7562" y="6331"/>
                  <a:pt x="8679" y="6070"/>
                  <a:pt x="9795" y="5801"/>
                </a:cubicBezTo>
                <a:close/>
                <a:moveTo>
                  <a:pt x="11771" y="8958"/>
                </a:moveTo>
                <a:cubicBezTo>
                  <a:pt x="12536" y="10214"/>
                  <a:pt x="13278" y="11491"/>
                  <a:pt x="13947" y="12799"/>
                </a:cubicBezTo>
                <a:lnTo>
                  <a:pt x="13947" y="12799"/>
                </a:lnTo>
                <a:cubicBezTo>
                  <a:pt x="12637" y="12267"/>
                  <a:pt x="11332" y="11721"/>
                  <a:pt x="10032" y="11163"/>
                </a:cubicBezTo>
                <a:lnTo>
                  <a:pt x="10032" y="11163"/>
                </a:lnTo>
                <a:cubicBezTo>
                  <a:pt x="10616" y="10431"/>
                  <a:pt x="11196" y="9697"/>
                  <a:pt x="11771" y="8958"/>
                </a:cubicBezTo>
                <a:close/>
                <a:moveTo>
                  <a:pt x="6300" y="10607"/>
                </a:moveTo>
                <a:cubicBezTo>
                  <a:pt x="7016" y="10927"/>
                  <a:pt x="7732" y="11244"/>
                  <a:pt x="8451" y="11557"/>
                </a:cubicBezTo>
                <a:lnTo>
                  <a:pt x="8451" y="11557"/>
                </a:lnTo>
                <a:cubicBezTo>
                  <a:pt x="7691" y="12508"/>
                  <a:pt x="6929" y="13457"/>
                  <a:pt x="6174" y="14413"/>
                </a:cubicBezTo>
                <a:lnTo>
                  <a:pt x="6174" y="14413"/>
                </a:lnTo>
                <a:cubicBezTo>
                  <a:pt x="6229" y="13146"/>
                  <a:pt x="6264" y="11877"/>
                  <a:pt x="6300" y="10607"/>
                </a:cubicBezTo>
                <a:close/>
                <a:moveTo>
                  <a:pt x="6513" y="1"/>
                </a:moveTo>
                <a:cubicBezTo>
                  <a:pt x="6290" y="1"/>
                  <a:pt x="6060" y="131"/>
                  <a:pt x="6026" y="362"/>
                </a:cubicBezTo>
                <a:cubicBezTo>
                  <a:pt x="5760" y="2163"/>
                  <a:pt x="5604" y="3972"/>
                  <a:pt x="5501" y="5786"/>
                </a:cubicBezTo>
                <a:lnTo>
                  <a:pt x="5501" y="5786"/>
                </a:lnTo>
                <a:cubicBezTo>
                  <a:pt x="3837" y="6171"/>
                  <a:pt x="2172" y="6555"/>
                  <a:pt x="511" y="6958"/>
                </a:cubicBezTo>
                <a:cubicBezTo>
                  <a:pt x="115" y="7055"/>
                  <a:pt x="1" y="7681"/>
                  <a:pt x="393" y="7868"/>
                </a:cubicBezTo>
                <a:cubicBezTo>
                  <a:pt x="2028" y="8652"/>
                  <a:pt x="3672" y="9419"/>
                  <a:pt x="5324" y="10167"/>
                </a:cubicBezTo>
                <a:lnTo>
                  <a:pt x="5324" y="10167"/>
                </a:lnTo>
                <a:cubicBezTo>
                  <a:pt x="5265" y="12097"/>
                  <a:pt x="5213" y="14027"/>
                  <a:pt x="5099" y="15951"/>
                </a:cubicBezTo>
                <a:cubicBezTo>
                  <a:pt x="5085" y="16196"/>
                  <a:pt x="5221" y="16347"/>
                  <a:pt x="5397" y="16404"/>
                </a:cubicBezTo>
                <a:lnTo>
                  <a:pt x="5397" y="16404"/>
                </a:lnTo>
                <a:cubicBezTo>
                  <a:pt x="5468" y="16450"/>
                  <a:pt x="5548" y="16477"/>
                  <a:pt x="5628" y="16477"/>
                </a:cubicBezTo>
                <a:cubicBezTo>
                  <a:pt x="5740" y="16477"/>
                  <a:pt x="5853" y="16426"/>
                  <a:pt x="5948" y="16303"/>
                </a:cubicBezTo>
                <a:cubicBezTo>
                  <a:pt x="7084" y="14845"/>
                  <a:pt x="8241" y="13406"/>
                  <a:pt x="9393" y="11965"/>
                </a:cubicBezTo>
                <a:lnTo>
                  <a:pt x="9393" y="11965"/>
                </a:lnTo>
                <a:cubicBezTo>
                  <a:pt x="11196" y="12741"/>
                  <a:pt x="13009" y="13494"/>
                  <a:pt x="14832" y="14222"/>
                </a:cubicBezTo>
                <a:cubicBezTo>
                  <a:pt x="14891" y="14245"/>
                  <a:pt x="14947" y="14256"/>
                  <a:pt x="14999" y="14256"/>
                </a:cubicBezTo>
                <a:cubicBezTo>
                  <a:pt x="15344" y="14256"/>
                  <a:pt x="15535" y="13791"/>
                  <a:pt x="15394" y="13491"/>
                </a:cubicBezTo>
                <a:cubicBezTo>
                  <a:pt x="14529" y="11640"/>
                  <a:pt x="13496" y="9859"/>
                  <a:pt x="12424" y="8114"/>
                </a:cubicBezTo>
                <a:lnTo>
                  <a:pt x="12424" y="8114"/>
                </a:lnTo>
                <a:cubicBezTo>
                  <a:pt x="13397" y="6844"/>
                  <a:pt x="14350" y="5557"/>
                  <a:pt x="15264" y="4238"/>
                </a:cubicBezTo>
                <a:cubicBezTo>
                  <a:pt x="15493" y="3909"/>
                  <a:pt x="15177" y="3491"/>
                  <a:pt x="14822" y="3491"/>
                </a:cubicBezTo>
                <a:cubicBezTo>
                  <a:pt x="14782" y="3491"/>
                  <a:pt x="14741" y="3496"/>
                  <a:pt x="14701" y="3507"/>
                </a:cubicBezTo>
                <a:cubicBezTo>
                  <a:pt x="13221" y="3921"/>
                  <a:pt x="11733" y="4302"/>
                  <a:pt x="10242" y="4667"/>
                </a:cubicBezTo>
                <a:lnTo>
                  <a:pt x="10242" y="4667"/>
                </a:lnTo>
                <a:cubicBezTo>
                  <a:pt x="9206" y="3091"/>
                  <a:pt x="8105" y="1549"/>
                  <a:pt x="6860" y="143"/>
                </a:cubicBezTo>
                <a:cubicBezTo>
                  <a:pt x="6774" y="46"/>
                  <a:pt x="6645" y="1"/>
                  <a:pt x="65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1" name="Google Shape;4291;p13"/>
          <p:cNvGrpSpPr/>
          <p:nvPr/>
        </p:nvGrpSpPr>
        <p:grpSpPr>
          <a:xfrm>
            <a:off x="2061088" y="4050081"/>
            <a:ext cx="1055760" cy="753780"/>
            <a:chOff x="3308425" y="649500"/>
            <a:chExt cx="947975" cy="676825"/>
          </a:xfrm>
        </p:grpSpPr>
        <p:sp>
          <p:nvSpPr>
            <p:cNvPr id="4292" name="Google Shape;4292;p13"/>
            <p:cNvSpPr/>
            <p:nvPr/>
          </p:nvSpPr>
          <p:spPr>
            <a:xfrm>
              <a:off x="3308425" y="649500"/>
              <a:ext cx="947975" cy="676275"/>
            </a:xfrm>
            <a:custGeom>
              <a:avLst/>
              <a:gdLst/>
              <a:ahLst/>
              <a:cxnLst/>
              <a:rect l="l" t="t" r="r" b="b"/>
              <a:pathLst>
                <a:path w="37919" h="27051" extrusionOk="0">
                  <a:moveTo>
                    <a:pt x="12816" y="19976"/>
                  </a:moveTo>
                  <a:cubicBezTo>
                    <a:pt x="12818" y="19976"/>
                    <a:pt x="12821" y="19976"/>
                    <a:pt x="12824" y="19976"/>
                  </a:cubicBezTo>
                  <a:lnTo>
                    <a:pt x="12824" y="19976"/>
                  </a:lnTo>
                  <a:cubicBezTo>
                    <a:pt x="12815" y="19979"/>
                    <a:pt x="12808" y="19979"/>
                    <a:pt x="12804" y="19979"/>
                  </a:cubicBezTo>
                  <a:cubicBezTo>
                    <a:pt x="12796" y="19979"/>
                    <a:pt x="12800" y="19976"/>
                    <a:pt x="12816" y="19976"/>
                  </a:cubicBezTo>
                  <a:close/>
                  <a:moveTo>
                    <a:pt x="23205" y="24113"/>
                  </a:moveTo>
                  <a:cubicBezTo>
                    <a:pt x="23209" y="24113"/>
                    <a:pt x="23211" y="24115"/>
                    <a:pt x="23210" y="24120"/>
                  </a:cubicBezTo>
                  <a:cubicBezTo>
                    <a:pt x="23210" y="24121"/>
                    <a:pt x="23207" y="24122"/>
                    <a:pt x="23199" y="24122"/>
                  </a:cubicBezTo>
                  <a:cubicBezTo>
                    <a:pt x="23195" y="24122"/>
                    <a:pt x="23190" y="24121"/>
                    <a:pt x="23183" y="24121"/>
                  </a:cubicBezTo>
                  <a:lnTo>
                    <a:pt x="23183" y="24121"/>
                  </a:lnTo>
                  <a:cubicBezTo>
                    <a:pt x="23192" y="24116"/>
                    <a:pt x="23200" y="24113"/>
                    <a:pt x="23205" y="24113"/>
                  </a:cubicBezTo>
                  <a:close/>
                  <a:moveTo>
                    <a:pt x="36242" y="1377"/>
                  </a:moveTo>
                  <a:cubicBezTo>
                    <a:pt x="35424" y="2822"/>
                    <a:pt x="34606" y="4266"/>
                    <a:pt x="33786" y="5709"/>
                  </a:cubicBezTo>
                  <a:cubicBezTo>
                    <a:pt x="31759" y="9274"/>
                    <a:pt x="29728" y="12836"/>
                    <a:pt x="27681" y="16390"/>
                  </a:cubicBezTo>
                  <a:cubicBezTo>
                    <a:pt x="26227" y="18914"/>
                    <a:pt x="24824" y="21495"/>
                    <a:pt x="23229" y="23934"/>
                  </a:cubicBezTo>
                  <a:cubicBezTo>
                    <a:pt x="23191" y="23992"/>
                    <a:pt x="23148" y="24050"/>
                    <a:pt x="23106" y="24108"/>
                  </a:cubicBezTo>
                  <a:lnTo>
                    <a:pt x="23106" y="24108"/>
                  </a:lnTo>
                  <a:cubicBezTo>
                    <a:pt x="23088" y="24104"/>
                    <a:pt x="23067" y="24099"/>
                    <a:pt x="23044" y="24092"/>
                  </a:cubicBezTo>
                  <a:cubicBezTo>
                    <a:pt x="22905" y="24054"/>
                    <a:pt x="22768" y="24012"/>
                    <a:pt x="22633" y="23962"/>
                  </a:cubicBezTo>
                  <a:cubicBezTo>
                    <a:pt x="22302" y="23842"/>
                    <a:pt x="21982" y="23692"/>
                    <a:pt x="21664" y="23540"/>
                  </a:cubicBezTo>
                  <a:cubicBezTo>
                    <a:pt x="19793" y="22645"/>
                    <a:pt x="18001" y="21587"/>
                    <a:pt x="16189" y="20578"/>
                  </a:cubicBezTo>
                  <a:cubicBezTo>
                    <a:pt x="15443" y="20163"/>
                    <a:pt x="14697" y="19740"/>
                    <a:pt x="13928" y="19365"/>
                  </a:cubicBezTo>
                  <a:cubicBezTo>
                    <a:pt x="13607" y="19207"/>
                    <a:pt x="13229" y="18985"/>
                    <a:pt x="12857" y="18985"/>
                  </a:cubicBezTo>
                  <a:cubicBezTo>
                    <a:pt x="12737" y="18985"/>
                    <a:pt x="12617" y="19009"/>
                    <a:pt x="12500" y="19066"/>
                  </a:cubicBezTo>
                  <a:cubicBezTo>
                    <a:pt x="12209" y="19207"/>
                    <a:pt x="11959" y="19472"/>
                    <a:pt x="11729" y="19693"/>
                  </a:cubicBezTo>
                  <a:cubicBezTo>
                    <a:pt x="11318" y="20094"/>
                    <a:pt x="10928" y="20513"/>
                    <a:pt x="10534" y="20928"/>
                  </a:cubicBezTo>
                  <a:cubicBezTo>
                    <a:pt x="9428" y="22101"/>
                    <a:pt x="8325" y="23277"/>
                    <a:pt x="7166" y="24400"/>
                  </a:cubicBezTo>
                  <a:cubicBezTo>
                    <a:pt x="6929" y="24629"/>
                    <a:pt x="6690" y="24856"/>
                    <a:pt x="6448" y="25080"/>
                  </a:cubicBezTo>
                  <a:lnTo>
                    <a:pt x="6448" y="25080"/>
                  </a:lnTo>
                  <a:cubicBezTo>
                    <a:pt x="7055" y="22855"/>
                    <a:pt x="7613" y="20617"/>
                    <a:pt x="8177" y="18381"/>
                  </a:cubicBezTo>
                  <a:cubicBezTo>
                    <a:pt x="8331" y="17766"/>
                    <a:pt x="8727" y="16974"/>
                    <a:pt x="8278" y="16415"/>
                  </a:cubicBezTo>
                  <a:cubicBezTo>
                    <a:pt x="7575" y="15537"/>
                    <a:pt x="6292" y="15010"/>
                    <a:pt x="5320" y="14501"/>
                  </a:cubicBezTo>
                  <a:cubicBezTo>
                    <a:pt x="4122" y="13870"/>
                    <a:pt x="2890" y="13287"/>
                    <a:pt x="1708" y="12620"/>
                  </a:cubicBezTo>
                  <a:lnTo>
                    <a:pt x="1708" y="12620"/>
                  </a:lnTo>
                  <a:cubicBezTo>
                    <a:pt x="6998" y="10932"/>
                    <a:pt x="12278" y="9210"/>
                    <a:pt x="17556" y="7490"/>
                  </a:cubicBezTo>
                  <a:cubicBezTo>
                    <a:pt x="23048" y="5699"/>
                    <a:pt x="28536" y="3904"/>
                    <a:pt x="34026" y="2105"/>
                  </a:cubicBezTo>
                  <a:cubicBezTo>
                    <a:pt x="34765" y="1863"/>
                    <a:pt x="35503" y="1620"/>
                    <a:pt x="36242" y="1377"/>
                  </a:cubicBezTo>
                  <a:close/>
                  <a:moveTo>
                    <a:pt x="37319" y="0"/>
                  </a:moveTo>
                  <a:cubicBezTo>
                    <a:pt x="37273" y="0"/>
                    <a:pt x="37225" y="7"/>
                    <a:pt x="37176" y="23"/>
                  </a:cubicBezTo>
                  <a:cubicBezTo>
                    <a:pt x="33967" y="1077"/>
                    <a:pt x="30757" y="2128"/>
                    <a:pt x="27546" y="3179"/>
                  </a:cubicBezTo>
                  <a:cubicBezTo>
                    <a:pt x="21382" y="5195"/>
                    <a:pt x="15218" y="7209"/>
                    <a:pt x="9047" y="9209"/>
                  </a:cubicBezTo>
                  <a:cubicBezTo>
                    <a:pt x="6184" y="10137"/>
                    <a:pt x="3319" y="11064"/>
                    <a:pt x="452" y="11976"/>
                  </a:cubicBezTo>
                  <a:lnTo>
                    <a:pt x="452" y="11976"/>
                  </a:lnTo>
                  <a:cubicBezTo>
                    <a:pt x="371" y="11985"/>
                    <a:pt x="297" y="12018"/>
                    <a:pt x="233" y="12067"/>
                  </a:cubicBezTo>
                  <a:lnTo>
                    <a:pt x="233" y="12067"/>
                  </a:lnTo>
                  <a:cubicBezTo>
                    <a:pt x="111" y="12148"/>
                    <a:pt x="46" y="12272"/>
                    <a:pt x="28" y="12402"/>
                  </a:cubicBezTo>
                  <a:lnTo>
                    <a:pt x="28" y="12402"/>
                  </a:lnTo>
                  <a:cubicBezTo>
                    <a:pt x="0" y="12540"/>
                    <a:pt x="26" y="12688"/>
                    <a:pt x="128" y="12807"/>
                  </a:cubicBezTo>
                  <a:lnTo>
                    <a:pt x="128" y="12807"/>
                  </a:lnTo>
                  <a:cubicBezTo>
                    <a:pt x="180" y="12878"/>
                    <a:pt x="249" y="12934"/>
                    <a:pt x="332" y="12964"/>
                  </a:cubicBezTo>
                  <a:lnTo>
                    <a:pt x="332" y="12964"/>
                  </a:lnTo>
                  <a:cubicBezTo>
                    <a:pt x="1532" y="13711"/>
                    <a:pt x="2813" y="14326"/>
                    <a:pt x="4069" y="14970"/>
                  </a:cubicBezTo>
                  <a:cubicBezTo>
                    <a:pt x="5152" y="15529"/>
                    <a:pt x="6416" y="16055"/>
                    <a:pt x="7339" y="16873"/>
                  </a:cubicBezTo>
                  <a:cubicBezTo>
                    <a:pt x="7383" y="16913"/>
                    <a:pt x="7435" y="16989"/>
                    <a:pt x="7487" y="17027"/>
                  </a:cubicBezTo>
                  <a:lnTo>
                    <a:pt x="7487" y="17027"/>
                  </a:lnTo>
                  <a:cubicBezTo>
                    <a:pt x="7393" y="17359"/>
                    <a:pt x="7319" y="17699"/>
                    <a:pt x="7235" y="18033"/>
                  </a:cubicBezTo>
                  <a:cubicBezTo>
                    <a:pt x="6913" y="19321"/>
                    <a:pt x="6584" y="20606"/>
                    <a:pt x="6254" y="21891"/>
                  </a:cubicBezTo>
                  <a:cubicBezTo>
                    <a:pt x="5860" y="23410"/>
                    <a:pt x="5464" y="24931"/>
                    <a:pt x="5034" y="26439"/>
                  </a:cubicBezTo>
                  <a:cubicBezTo>
                    <a:pt x="4930" y="26803"/>
                    <a:pt x="5214" y="27050"/>
                    <a:pt x="5517" y="27050"/>
                  </a:cubicBezTo>
                  <a:cubicBezTo>
                    <a:pt x="5639" y="27050"/>
                    <a:pt x="5763" y="27011"/>
                    <a:pt x="5866" y="26924"/>
                  </a:cubicBezTo>
                  <a:cubicBezTo>
                    <a:pt x="8247" y="24910"/>
                    <a:pt x="10227" y="22525"/>
                    <a:pt x="12464" y="20370"/>
                  </a:cubicBezTo>
                  <a:cubicBezTo>
                    <a:pt x="12589" y="20250"/>
                    <a:pt x="12713" y="20123"/>
                    <a:pt x="12852" y="20018"/>
                  </a:cubicBezTo>
                  <a:cubicBezTo>
                    <a:pt x="12863" y="20009"/>
                    <a:pt x="12877" y="19999"/>
                    <a:pt x="12890" y="19990"/>
                  </a:cubicBezTo>
                  <a:lnTo>
                    <a:pt x="12890" y="19990"/>
                  </a:lnTo>
                  <a:cubicBezTo>
                    <a:pt x="12900" y="19993"/>
                    <a:pt x="12910" y="19997"/>
                    <a:pt x="12921" y="20001"/>
                  </a:cubicBezTo>
                  <a:cubicBezTo>
                    <a:pt x="13088" y="20068"/>
                    <a:pt x="13031" y="20039"/>
                    <a:pt x="13176" y="20106"/>
                  </a:cubicBezTo>
                  <a:cubicBezTo>
                    <a:pt x="13893" y="20437"/>
                    <a:pt x="14584" y="20827"/>
                    <a:pt x="15275" y="21210"/>
                  </a:cubicBezTo>
                  <a:cubicBezTo>
                    <a:pt x="17105" y="22224"/>
                    <a:pt x="18913" y="23285"/>
                    <a:pt x="20786" y="24217"/>
                  </a:cubicBezTo>
                  <a:cubicBezTo>
                    <a:pt x="21424" y="24535"/>
                    <a:pt x="22098" y="24897"/>
                    <a:pt x="22800" y="25057"/>
                  </a:cubicBezTo>
                  <a:cubicBezTo>
                    <a:pt x="22930" y="25087"/>
                    <a:pt x="23053" y="25105"/>
                    <a:pt x="23169" y="25105"/>
                  </a:cubicBezTo>
                  <a:cubicBezTo>
                    <a:pt x="23448" y="25105"/>
                    <a:pt x="23685" y="25004"/>
                    <a:pt x="23880" y="24741"/>
                  </a:cubicBezTo>
                  <a:cubicBezTo>
                    <a:pt x="24388" y="24059"/>
                    <a:pt x="24801" y="23292"/>
                    <a:pt x="25237" y="22563"/>
                  </a:cubicBezTo>
                  <a:cubicBezTo>
                    <a:pt x="26092" y="21124"/>
                    <a:pt x="26933" y="19677"/>
                    <a:pt x="27771" y="18227"/>
                  </a:cubicBezTo>
                  <a:cubicBezTo>
                    <a:pt x="29844" y="14642"/>
                    <a:pt x="31898" y="11043"/>
                    <a:pt x="33946" y="7443"/>
                  </a:cubicBezTo>
                  <a:cubicBezTo>
                    <a:pt x="35191" y="5254"/>
                    <a:pt x="36493" y="3084"/>
                    <a:pt x="37679" y="860"/>
                  </a:cubicBezTo>
                  <a:cubicBezTo>
                    <a:pt x="37698" y="826"/>
                    <a:pt x="37717" y="790"/>
                    <a:pt x="37738" y="754"/>
                  </a:cubicBezTo>
                  <a:cubicBezTo>
                    <a:pt x="37919" y="436"/>
                    <a:pt x="37673" y="0"/>
                    <a:pt x="37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13"/>
            <p:cNvSpPr/>
            <p:nvPr/>
          </p:nvSpPr>
          <p:spPr>
            <a:xfrm>
              <a:off x="3492300" y="863350"/>
              <a:ext cx="474450" cy="278325"/>
            </a:xfrm>
            <a:custGeom>
              <a:avLst/>
              <a:gdLst/>
              <a:ahLst/>
              <a:cxnLst/>
              <a:rect l="l" t="t" r="r" b="b"/>
              <a:pathLst>
                <a:path w="18978" h="11133" extrusionOk="0">
                  <a:moveTo>
                    <a:pt x="18335" y="1"/>
                  </a:moveTo>
                  <a:cubicBezTo>
                    <a:pt x="18285" y="1"/>
                    <a:pt x="18233" y="10"/>
                    <a:pt x="18179" y="31"/>
                  </a:cubicBezTo>
                  <a:cubicBezTo>
                    <a:pt x="15036" y="1249"/>
                    <a:pt x="11985" y="2675"/>
                    <a:pt x="8954" y="4143"/>
                  </a:cubicBezTo>
                  <a:cubicBezTo>
                    <a:pt x="6184" y="5485"/>
                    <a:pt x="3415" y="6829"/>
                    <a:pt x="534" y="7916"/>
                  </a:cubicBezTo>
                  <a:cubicBezTo>
                    <a:pt x="1" y="8116"/>
                    <a:pt x="152" y="8911"/>
                    <a:pt x="623" y="8911"/>
                  </a:cubicBezTo>
                  <a:cubicBezTo>
                    <a:pt x="678" y="8911"/>
                    <a:pt x="737" y="8900"/>
                    <a:pt x="799" y="8877"/>
                  </a:cubicBezTo>
                  <a:cubicBezTo>
                    <a:pt x="5885" y="6960"/>
                    <a:pt x="10658" y="4331"/>
                    <a:pt x="15633" y="2155"/>
                  </a:cubicBezTo>
                  <a:lnTo>
                    <a:pt x="15633" y="2155"/>
                  </a:lnTo>
                  <a:cubicBezTo>
                    <a:pt x="12206" y="4952"/>
                    <a:pt x="8533" y="7433"/>
                    <a:pt x="5160" y="10303"/>
                  </a:cubicBezTo>
                  <a:cubicBezTo>
                    <a:pt x="4776" y="10629"/>
                    <a:pt x="5131" y="11132"/>
                    <a:pt x="5535" y="11132"/>
                  </a:cubicBezTo>
                  <a:cubicBezTo>
                    <a:pt x="5646" y="11132"/>
                    <a:pt x="5760" y="11095"/>
                    <a:pt x="5863" y="11007"/>
                  </a:cubicBezTo>
                  <a:cubicBezTo>
                    <a:pt x="10016" y="7474"/>
                    <a:pt x="14621" y="4533"/>
                    <a:pt x="18664" y="863"/>
                  </a:cubicBezTo>
                  <a:cubicBezTo>
                    <a:pt x="18977" y="577"/>
                    <a:pt x="18723" y="1"/>
                    <a:pt x="18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13"/>
            <p:cNvSpPr/>
            <p:nvPr/>
          </p:nvSpPr>
          <p:spPr>
            <a:xfrm>
              <a:off x="3428775" y="1197550"/>
              <a:ext cx="352850" cy="128775"/>
            </a:xfrm>
            <a:custGeom>
              <a:avLst/>
              <a:gdLst/>
              <a:ahLst/>
              <a:cxnLst/>
              <a:rect l="l" t="t" r="r" b="b"/>
              <a:pathLst>
                <a:path w="14114" h="5151" extrusionOk="0">
                  <a:moveTo>
                    <a:pt x="13430" y="0"/>
                  </a:moveTo>
                  <a:cubicBezTo>
                    <a:pt x="13384" y="0"/>
                    <a:pt x="13335" y="7"/>
                    <a:pt x="13283" y="21"/>
                  </a:cubicBezTo>
                  <a:cubicBezTo>
                    <a:pt x="8994" y="1241"/>
                    <a:pt x="4865" y="2969"/>
                    <a:pt x="568" y="4169"/>
                  </a:cubicBezTo>
                  <a:cubicBezTo>
                    <a:pt x="1" y="4328"/>
                    <a:pt x="175" y="5151"/>
                    <a:pt x="688" y="5151"/>
                  </a:cubicBezTo>
                  <a:cubicBezTo>
                    <a:pt x="734" y="5151"/>
                    <a:pt x="782" y="5144"/>
                    <a:pt x="833" y="5130"/>
                  </a:cubicBezTo>
                  <a:cubicBezTo>
                    <a:pt x="5131" y="3929"/>
                    <a:pt x="9260" y="2202"/>
                    <a:pt x="13549" y="982"/>
                  </a:cubicBezTo>
                  <a:cubicBezTo>
                    <a:pt x="14113" y="822"/>
                    <a:pt x="13940" y="0"/>
                    <a:pt x="13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5" name="Google Shape;4295;p13"/>
          <p:cNvSpPr/>
          <p:nvPr/>
        </p:nvSpPr>
        <p:spPr>
          <a:xfrm>
            <a:off x="1810938" y="3711563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6" name="Google Shape;4296;p13"/>
          <p:cNvSpPr/>
          <p:nvPr/>
        </p:nvSpPr>
        <p:spPr>
          <a:xfrm>
            <a:off x="7894325" y="964188"/>
            <a:ext cx="146125" cy="136975"/>
          </a:xfrm>
          <a:custGeom>
            <a:avLst/>
            <a:gdLst/>
            <a:ahLst/>
            <a:cxnLst/>
            <a:rect l="l" t="t" r="r" b="b"/>
            <a:pathLst>
              <a:path w="5845" h="5479" extrusionOk="0">
                <a:moveTo>
                  <a:pt x="3075" y="4462"/>
                </a:moveTo>
                <a:cubicBezTo>
                  <a:pt x="3073" y="4462"/>
                  <a:pt x="3072" y="4463"/>
                  <a:pt x="3071" y="4463"/>
                </a:cubicBezTo>
                <a:lnTo>
                  <a:pt x="3071" y="4463"/>
                </a:lnTo>
                <a:cubicBezTo>
                  <a:pt x="3072" y="4463"/>
                  <a:pt x="3073" y="4462"/>
                  <a:pt x="3075" y="4462"/>
                </a:cubicBezTo>
                <a:close/>
                <a:moveTo>
                  <a:pt x="3051" y="4466"/>
                </a:moveTo>
                <a:cubicBezTo>
                  <a:pt x="3036" y="4468"/>
                  <a:pt x="3030" y="4469"/>
                  <a:pt x="3030" y="4469"/>
                </a:cubicBezTo>
                <a:cubicBezTo>
                  <a:pt x="3030" y="4469"/>
                  <a:pt x="3040" y="4467"/>
                  <a:pt x="3051" y="4466"/>
                </a:cubicBezTo>
                <a:close/>
                <a:moveTo>
                  <a:pt x="3032" y="988"/>
                </a:moveTo>
                <a:cubicBezTo>
                  <a:pt x="3081" y="988"/>
                  <a:pt x="3130" y="990"/>
                  <a:pt x="3180" y="993"/>
                </a:cubicBezTo>
                <a:cubicBezTo>
                  <a:pt x="3209" y="995"/>
                  <a:pt x="3237" y="997"/>
                  <a:pt x="3266" y="999"/>
                </a:cubicBezTo>
                <a:cubicBezTo>
                  <a:pt x="3274" y="999"/>
                  <a:pt x="3280" y="999"/>
                  <a:pt x="3284" y="1000"/>
                </a:cubicBezTo>
                <a:lnTo>
                  <a:pt x="3284" y="1000"/>
                </a:lnTo>
                <a:cubicBezTo>
                  <a:pt x="3395" y="1021"/>
                  <a:pt x="3505" y="1046"/>
                  <a:pt x="3612" y="1081"/>
                </a:cubicBezTo>
                <a:cubicBezTo>
                  <a:pt x="3641" y="1090"/>
                  <a:pt x="3709" y="1119"/>
                  <a:pt x="3711" y="1119"/>
                </a:cubicBezTo>
                <a:cubicBezTo>
                  <a:pt x="3712" y="1119"/>
                  <a:pt x="3702" y="1114"/>
                  <a:pt x="3673" y="1100"/>
                </a:cubicBezTo>
                <a:lnTo>
                  <a:pt x="3673" y="1100"/>
                </a:lnTo>
                <a:cubicBezTo>
                  <a:pt x="3730" y="1125"/>
                  <a:pt x="3787" y="1153"/>
                  <a:pt x="3841" y="1184"/>
                </a:cubicBezTo>
                <a:cubicBezTo>
                  <a:pt x="3883" y="1208"/>
                  <a:pt x="3923" y="1235"/>
                  <a:pt x="3966" y="1262"/>
                </a:cubicBezTo>
                <a:cubicBezTo>
                  <a:pt x="3985" y="1274"/>
                  <a:pt x="3997" y="1281"/>
                  <a:pt x="4005" y="1285"/>
                </a:cubicBezTo>
                <a:lnTo>
                  <a:pt x="4005" y="1285"/>
                </a:lnTo>
                <a:cubicBezTo>
                  <a:pt x="4007" y="1287"/>
                  <a:pt x="4009" y="1289"/>
                  <a:pt x="4012" y="1292"/>
                </a:cubicBezTo>
                <a:cubicBezTo>
                  <a:pt x="4096" y="1368"/>
                  <a:pt x="4181" y="1443"/>
                  <a:pt x="4254" y="1530"/>
                </a:cubicBezTo>
                <a:cubicBezTo>
                  <a:pt x="4264" y="1542"/>
                  <a:pt x="4273" y="1553"/>
                  <a:pt x="4283" y="1565"/>
                </a:cubicBezTo>
                <a:lnTo>
                  <a:pt x="4283" y="1565"/>
                </a:lnTo>
                <a:cubicBezTo>
                  <a:pt x="4284" y="1566"/>
                  <a:pt x="4285" y="1568"/>
                  <a:pt x="4286" y="1570"/>
                </a:cubicBezTo>
                <a:cubicBezTo>
                  <a:pt x="4315" y="1614"/>
                  <a:pt x="4347" y="1656"/>
                  <a:pt x="4374" y="1703"/>
                </a:cubicBezTo>
                <a:cubicBezTo>
                  <a:pt x="4400" y="1743"/>
                  <a:pt x="4423" y="1785"/>
                  <a:pt x="4444" y="1827"/>
                </a:cubicBezTo>
                <a:cubicBezTo>
                  <a:pt x="4458" y="1852"/>
                  <a:pt x="4499" y="1948"/>
                  <a:pt x="4501" y="1948"/>
                </a:cubicBezTo>
                <a:cubicBezTo>
                  <a:pt x="4501" y="1948"/>
                  <a:pt x="4497" y="1936"/>
                  <a:pt x="4484" y="1903"/>
                </a:cubicBezTo>
                <a:lnTo>
                  <a:pt x="4484" y="1903"/>
                </a:lnTo>
                <a:cubicBezTo>
                  <a:pt x="4520" y="1991"/>
                  <a:pt x="4551" y="2082"/>
                  <a:pt x="4577" y="2174"/>
                </a:cubicBezTo>
                <a:cubicBezTo>
                  <a:pt x="4589" y="2221"/>
                  <a:pt x="4600" y="2267"/>
                  <a:pt x="4610" y="2314"/>
                </a:cubicBezTo>
                <a:cubicBezTo>
                  <a:pt x="4616" y="2344"/>
                  <a:pt x="4628" y="2444"/>
                  <a:pt x="4630" y="2444"/>
                </a:cubicBezTo>
                <a:cubicBezTo>
                  <a:pt x="4631" y="2444"/>
                  <a:pt x="4630" y="2431"/>
                  <a:pt x="4627" y="2396"/>
                </a:cubicBezTo>
                <a:lnTo>
                  <a:pt x="4627" y="2396"/>
                </a:lnTo>
                <a:cubicBezTo>
                  <a:pt x="4636" y="2497"/>
                  <a:pt x="4644" y="2600"/>
                  <a:pt x="4644" y="2703"/>
                </a:cubicBezTo>
                <a:cubicBezTo>
                  <a:pt x="4642" y="2756"/>
                  <a:pt x="4642" y="2811"/>
                  <a:pt x="4638" y="2865"/>
                </a:cubicBezTo>
                <a:cubicBezTo>
                  <a:pt x="4636" y="2887"/>
                  <a:pt x="4632" y="2911"/>
                  <a:pt x="4631" y="2933"/>
                </a:cubicBezTo>
                <a:lnTo>
                  <a:pt x="4631" y="2933"/>
                </a:lnTo>
                <a:cubicBezTo>
                  <a:pt x="4631" y="2933"/>
                  <a:pt x="4631" y="2933"/>
                  <a:pt x="4631" y="2933"/>
                </a:cubicBezTo>
                <a:cubicBezTo>
                  <a:pt x="4614" y="3034"/>
                  <a:pt x="4596" y="3135"/>
                  <a:pt x="4566" y="3234"/>
                </a:cubicBezTo>
                <a:cubicBezTo>
                  <a:pt x="4553" y="3280"/>
                  <a:pt x="4537" y="3327"/>
                  <a:pt x="4522" y="3373"/>
                </a:cubicBezTo>
                <a:cubicBezTo>
                  <a:pt x="4513" y="3396"/>
                  <a:pt x="4503" y="3417"/>
                  <a:pt x="4497" y="3441"/>
                </a:cubicBezTo>
                <a:cubicBezTo>
                  <a:pt x="4496" y="3441"/>
                  <a:pt x="4496" y="3441"/>
                  <a:pt x="4496" y="3441"/>
                </a:cubicBezTo>
                <a:lnTo>
                  <a:pt x="4496" y="3441"/>
                </a:lnTo>
                <a:cubicBezTo>
                  <a:pt x="4494" y="3445"/>
                  <a:pt x="4491" y="3450"/>
                  <a:pt x="4488" y="3455"/>
                </a:cubicBezTo>
                <a:cubicBezTo>
                  <a:pt x="4440" y="3542"/>
                  <a:pt x="4400" y="3630"/>
                  <a:pt x="4347" y="3712"/>
                </a:cubicBezTo>
                <a:cubicBezTo>
                  <a:pt x="4337" y="3727"/>
                  <a:pt x="4283" y="3802"/>
                  <a:pt x="4272" y="3820"/>
                </a:cubicBezTo>
                <a:lnTo>
                  <a:pt x="4272" y="3820"/>
                </a:lnTo>
                <a:cubicBezTo>
                  <a:pt x="4267" y="3826"/>
                  <a:pt x="4263" y="3832"/>
                  <a:pt x="4261" y="3835"/>
                </a:cubicBezTo>
                <a:cubicBezTo>
                  <a:pt x="4235" y="3862"/>
                  <a:pt x="4210" y="3891"/>
                  <a:pt x="4185" y="3919"/>
                </a:cubicBezTo>
                <a:cubicBezTo>
                  <a:pt x="4151" y="3955"/>
                  <a:pt x="4115" y="3990"/>
                  <a:pt x="4077" y="4024"/>
                </a:cubicBezTo>
                <a:cubicBezTo>
                  <a:pt x="4063" y="4037"/>
                  <a:pt x="3977" y="4106"/>
                  <a:pt x="3981" y="4106"/>
                </a:cubicBezTo>
                <a:cubicBezTo>
                  <a:pt x="3982" y="4106"/>
                  <a:pt x="3992" y="4099"/>
                  <a:pt x="4016" y="4081"/>
                </a:cubicBezTo>
                <a:lnTo>
                  <a:pt x="4016" y="4081"/>
                </a:lnTo>
                <a:cubicBezTo>
                  <a:pt x="3919" y="4153"/>
                  <a:pt x="3818" y="4216"/>
                  <a:pt x="3713" y="4271"/>
                </a:cubicBezTo>
                <a:cubicBezTo>
                  <a:pt x="3692" y="4282"/>
                  <a:pt x="3605" y="4320"/>
                  <a:pt x="3609" y="4320"/>
                </a:cubicBezTo>
                <a:cubicBezTo>
                  <a:pt x="3609" y="4320"/>
                  <a:pt x="3609" y="4320"/>
                  <a:pt x="3611" y="4319"/>
                </a:cubicBezTo>
                <a:lnTo>
                  <a:pt x="3611" y="4319"/>
                </a:lnTo>
                <a:cubicBezTo>
                  <a:pt x="3569" y="4335"/>
                  <a:pt x="3527" y="4350"/>
                  <a:pt x="3483" y="4365"/>
                </a:cubicBezTo>
                <a:cubicBezTo>
                  <a:pt x="3353" y="4408"/>
                  <a:pt x="3218" y="4437"/>
                  <a:pt x="3083" y="4460"/>
                </a:cubicBezTo>
                <a:cubicBezTo>
                  <a:pt x="3075" y="4462"/>
                  <a:pt x="3068" y="4463"/>
                  <a:pt x="3062" y="4464"/>
                </a:cubicBezTo>
                <a:lnTo>
                  <a:pt x="3062" y="4464"/>
                </a:lnTo>
                <a:cubicBezTo>
                  <a:pt x="3028" y="4467"/>
                  <a:pt x="2994" y="4471"/>
                  <a:pt x="2959" y="4473"/>
                </a:cubicBezTo>
                <a:cubicBezTo>
                  <a:pt x="2900" y="4477"/>
                  <a:pt x="2841" y="4481"/>
                  <a:pt x="2782" y="4481"/>
                </a:cubicBezTo>
                <a:cubicBezTo>
                  <a:pt x="2718" y="4481"/>
                  <a:pt x="2653" y="4479"/>
                  <a:pt x="2590" y="4475"/>
                </a:cubicBezTo>
                <a:cubicBezTo>
                  <a:pt x="2563" y="4473"/>
                  <a:pt x="2536" y="4471"/>
                  <a:pt x="2509" y="4469"/>
                </a:cubicBezTo>
                <a:lnTo>
                  <a:pt x="2509" y="4469"/>
                </a:lnTo>
                <a:cubicBezTo>
                  <a:pt x="2506" y="4468"/>
                  <a:pt x="2503" y="4467"/>
                  <a:pt x="2499" y="4467"/>
                </a:cubicBezTo>
                <a:cubicBezTo>
                  <a:pt x="2392" y="4445"/>
                  <a:pt x="2287" y="4422"/>
                  <a:pt x="2181" y="4389"/>
                </a:cubicBezTo>
                <a:cubicBezTo>
                  <a:pt x="2154" y="4379"/>
                  <a:pt x="2102" y="4357"/>
                  <a:pt x="2090" y="4352"/>
                </a:cubicBezTo>
                <a:lnTo>
                  <a:pt x="2090" y="4352"/>
                </a:lnTo>
                <a:cubicBezTo>
                  <a:pt x="2048" y="4332"/>
                  <a:pt x="2007" y="4312"/>
                  <a:pt x="1966" y="4290"/>
                </a:cubicBezTo>
                <a:cubicBezTo>
                  <a:pt x="1924" y="4266"/>
                  <a:pt x="1884" y="4241"/>
                  <a:pt x="1844" y="4214"/>
                </a:cubicBezTo>
                <a:cubicBezTo>
                  <a:pt x="1820" y="4198"/>
                  <a:pt x="1770" y="4158"/>
                  <a:pt x="1769" y="4158"/>
                </a:cubicBezTo>
                <a:lnTo>
                  <a:pt x="1769" y="4158"/>
                </a:lnTo>
                <a:cubicBezTo>
                  <a:pt x="1769" y="4158"/>
                  <a:pt x="1769" y="4158"/>
                  <a:pt x="1770" y="4159"/>
                </a:cubicBezTo>
                <a:lnTo>
                  <a:pt x="1770" y="4159"/>
                </a:lnTo>
                <a:cubicBezTo>
                  <a:pt x="1698" y="4097"/>
                  <a:pt x="1630" y="4032"/>
                  <a:pt x="1566" y="3961"/>
                </a:cubicBezTo>
                <a:cubicBezTo>
                  <a:pt x="1559" y="3952"/>
                  <a:pt x="1523" y="3908"/>
                  <a:pt x="1505" y="3886"/>
                </a:cubicBezTo>
                <a:lnTo>
                  <a:pt x="1505" y="3886"/>
                </a:lnTo>
                <a:cubicBezTo>
                  <a:pt x="1487" y="3859"/>
                  <a:pt x="1452" y="3809"/>
                  <a:pt x="1446" y="3799"/>
                </a:cubicBezTo>
                <a:cubicBezTo>
                  <a:pt x="1389" y="3710"/>
                  <a:pt x="1347" y="3618"/>
                  <a:pt x="1296" y="3525"/>
                </a:cubicBezTo>
                <a:cubicBezTo>
                  <a:pt x="1293" y="3520"/>
                  <a:pt x="1291" y="3516"/>
                  <a:pt x="1289" y="3513"/>
                </a:cubicBezTo>
                <a:lnTo>
                  <a:pt x="1289" y="3513"/>
                </a:lnTo>
                <a:cubicBezTo>
                  <a:pt x="1287" y="3505"/>
                  <a:pt x="1284" y="3496"/>
                  <a:pt x="1280" y="3485"/>
                </a:cubicBezTo>
                <a:cubicBezTo>
                  <a:pt x="1263" y="3441"/>
                  <a:pt x="1248" y="3396"/>
                  <a:pt x="1233" y="3352"/>
                </a:cubicBezTo>
                <a:cubicBezTo>
                  <a:pt x="1202" y="3251"/>
                  <a:pt x="1176" y="3150"/>
                  <a:pt x="1157" y="3047"/>
                </a:cubicBezTo>
                <a:cubicBezTo>
                  <a:pt x="1153" y="3023"/>
                  <a:pt x="1148" y="2988"/>
                  <a:pt x="1146" y="2969"/>
                </a:cubicBezTo>
                <a:lnTo>
                  <a:pt x="1146" y="2969"/>
                </a:lnTo>
                <a:cubicBezTo>
                  <a:pt x="1142" y="2928"/>
                  <a:pt x="1138" y="2887"/>
                  <a:pt x="1134" y="2847"/>
                </a:cubicBezTo>
                <a:cubicBezTo>
                  <a:pt x="1128" y="2743"/>
                  <a:pt x="1130" y="2638"/>
                  <a:pt x="1136" y="2533"/>
                </a:cubicBezTo>
                <a:cubicBezTo>
                  <a:pt x="1138" y="2513"/>
                  <a:pt x="1146" y="2433"/>
                  <a:pt x="1149" y="2401"/>
                </a:cubicBezTo>
                <a:lnTo>
                  <a:pt x="1149" y="2401"/>
                </a:lnTo>
                <a:cubicBezTo>
                  <a:pt x="1155" y="2369"/>
                  <a:pt x="1164" y="2316"/>
                  <a:pt x="1166" y="2301"/>
                </a:cubicBezTo>
                <a:cubicBezTo>
                  <a:pt x="1191" y="2189"/>
                  <a:pt x="1225" y="2080"/>
                  <a:pt x="1261" y="1970"/>
                </a:cubicBezTo>
                <a:cubicBezTo>
                  <a:pt x="1267" y="1952"/>
                  <a:pt x="1270" y="1940"/>
                  <a:pt x="1272" y="1933"/>
                </a:cubicBezTo>
                <a:lnTo>
                  <a:pt x="1272" y="1933"/>
                </a:lnTo>
                <a:cubicBezTo>
                  <a:pt x="1276" y="1925"/>
                  <a:pt x="1282" y="1914"/>
                  <a:pt x="1290" y="1898"/>
                </a:cubicBezTo>
                <a:cubicBezTo>
                  <a:pt x="1315" y="1848"/>
                  <a:pt x="1341" y="1797"/>
                  <a:pt x="1370" y="1747"/>
                </a:cubicBezTo>
                <a:cubicBezTo>
                  <a:pt x="1398" y="1698"/>
                  <a:pt x="1429" y="1652"/>
                  <a:pt x="1461" y="1604"/>
                </a:cubicBezTo>
                <a:cubicBezTo>
                  <a:pt x="1470" y="1590"/>
                  <a:pt x="1476" y="1580"/>
                  <a:pt x="1480" y="1574"/>
                </a:cubicBezTo>
                <a:lnTo>
                  <a:pt x="1480" y="1574"/>
                </a:lnTo>
                <a:cubicBezTo>
                  <a:pt x="1484" y="1570"/>
                  <a:pt x="1489" y="1565"/>
                  <a:pt x="1497" y="1557"/>
                </a:cubicBezTo>
                <a:cubicBezTo>
                  <a:pt x="1572" y="1477"/>
                  <a:pt x="1648" y="1401"/>
                  <a:pt x="1728" y="1328"/>
                </a:cubicBezTo>
                <a:cubicBezTo>
                  <a:pt x="1729" y="1327"/>
                  <a:pt x="1729" y="1327"/>
                  <a:pt x="1730" y="1326"/>
                </a:cubicBezTo>
                <a:lnTo>
                  <a:pt x="1730" y="1326"/>
                </a:lnTo>
                <a:cubicBezTo>
                  <a:pt x="1753" y="1312"/>
                  <a:pt x="1774" y="1295"/>
                  <a:pt x="1796" y="1281"/>
                </a:cubicBezTo>
                <a:cubicBezTo>
                  <a:pt x="1846" y="1248"/>
                  <a:pt x="1899" y="1218"/>
                  <a:pt x="1952" y="1191"/>
                </a:cubicBezTo>
                <a:cubicBezTo>
                  <a:pt x="1973" y="1180"/>
                  <a:pt x="1996" y="1170"/>
                  <a:pt x="2015" y="1159"/>
                </a:cubicBezTo>
                <a:cubicBezTo>
                  <a:pt x="2019" y="1157"/>
                  <a:pt x="2023" y="1154"/>
                  <a:pt x="2026" y="1152"/>
                </a:cubicBezTo>
                <a:lnTo>
                  <a:pt x="2026" y="1152"/>
                </a:lnTo>
                <a:cubicBezTo>
                  <a:pt x="2028" y="1152"/>
                  <a:pt x="2030" y="1151"/>
                  <a:pt x="2032" y="1151"/>
                </a:cubicBezTo>
                <a:cubicBezTo>
                  <a:pt x="2093" y="1132"/>
                  <a:pt x="2152" y="1108"/>
                  <a:pt x="2213" y="1092"/>
                </a:cubicBezTo>
                <a:cubicBezTo>
                  <a:pt x="2272" y="1075"/>
                  <a:pt x="2329" y="1064"/>
                  <a:pt x="2388" y="1052"/>
                </a:cubicBezTo>
                <a:cubicBezTo>
                  <a:pt x="2406" y="1047"/>
                  <a:pt x="2452" y="1041"/>
                  <a:pt x="2450" y="1041"/>
                </a:cubicBezTo>
                <a:lnTo>
                  <a:pt x="2450" y="1041"/>
                </a:lnTo>
                <a:cubicBezTo>
                  <a:pt x="2449" y="1041"/>
                  <a:pt x="2434" y="1042"/>
                  <a:pt x="2396" y="1047"/>
                </a:cubicBezTo>
                <a:cubicBezTo>
                  <a:pt x="2438" y="1041"/>
                  <a:pt x="2480" y="1037"/>
                  <a:pt x="2523" y="1035"/>
                </a:cubicBezTo>
                <a:cubicBezTo>
                  <a:pt x="2551" y="1033"/>
                  <a:pt x="2579" y="1028"/>
                  <a:pt x="2607" y="1022"/>
                </a:cubicBezTo>
                <a:lnTo>
                  <a:pt x="2607" y="1022"/>
                </a:lnTo>
                <a:cubicBezTo>
                  <a:pt x="2623" y="1021"/>
                  <a:pt x="2639" y="1018"/>
                  <a:pt x="2655" y="1016"/>
                </a:cubicBezTo>
                <a:cubicBezTo>
                  <a:pt x="2677" y="1012"/>
                  <a:pt x="2699" y="1009"/>
                  <a:pt x="2720" y="1006"/>
                </a:cubicBezTo>
                <a:lnTo>
                  <a:pt x="2720" y="1006"/>
                </a:lnTo>
                <a:cubicBezTo>
                  <a:pt x="2727" y="1005"/>
                  <a:pt x="2777" y="1000"/>
                  <a:pt x="2792" y="999"/>
                </a:cubicBezTo>
                <a:cubicBezTo>
                  <a:pt x="2853" y="995"/>
                  <a:pt x="2917" y="991"/>
                  <a:pt x="2978" y="988"/>
                </a:cubicBezTo>
                <a:cubicBezTo>
                  <a:pt x="2996" y="988"/>
                  <a:pt x="3014" y="988"/>
                  <a:pt x="3032" y="988"/>
                </a:cubicBezTo>
                <a:close/>
                <a:moveTo>
                  <a:pt x="3031" y="0"/>
                </a:moveTo>
                <a:cubicBezTo>
                  <a:pt x="2841" y="0"/>
                  <a:pt x="2651" y="16"/>
                  <a:pt x="2463" y="44"/>
                </a:cubicBezTo>
                <a:lnTo>
                  <a:pt x="2463" y="44"/>
                </a:lnTo>
                <a:cubicBezTo>
                  <a:pt x="1887" y="101"/>
                  <a:pt x="1345" y="305"/>
                  <a:pt x="921" y="715"/>
                </a:cubicBezTo>
                <a:cubicBezTo>
                  <a:pt x="551" y="1073"/>
                  <a:pt x="298" y="1566"/>
                  <a:pt x="199" y="2071"/>
                </a:cubicBezTo>
                <a:cubicBezTo>
                  <a:pt x="1" y="3089"/>
                  <a:pt x="296" y="4250"/>
                  <a:pt x="1128" y="4915"/>
                </a:cubicBezTo>
                <a:cubicBezTo>
                  <a:pt x="1602" y="5295"/>
                  <a:pt x="2207" y="5479"/>
                  <a:pt x="2815" y="5479"/>
                </a:cubicBezTo>
                <a:cubicBezTo>
                  <a:pt x="3435" y="5479"/>
                  <a:pt x="4059" y="5288"/>
                  <a:pt x="4551" y="4917"/>
                </a:cubicBezTo>
                <a:cubicBezTo>
                  <a:pt x="5478" y="4222"/>
                  <a:pt x="5845" y="2981"/>
                  <a:pt x="5529" y="1873"/>
                </a:cubicBezTo>
                <a:cubicBezTo>
                  <a:pt x="5356" y="1275"/>
                  <a:pt x="4989" y="750"/>
                  <a:pt x="4469" y="401"/>
                </a:cubicBezTo>
                <a:cubicBezTo>
                  <a:pt x="4037" y="112"/>
                  <a:pt x="3537" y="0"/>
                  <a:pt x="30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7" name="Google Shape;4297;p13"/>
          <p:cNvSpPr/>
          <p:nvPr/>
        </p:nvSpPr>
        <p:spPr>
          <a:xfrm>
            <a:off x="1631175" y="1028788"/>
            <a:ext cx="146125" cy="136975"/>
          </a:xfrm>
          <a:custGeom>
            <a:avLst/>
            <a:gdLst/>
            <a:ahLst/>
            <a:cxnLst/>
            <a:rect l="l" t="t" r="r" b="b"/>
            <a:pathLst>
              <a:path w="5845" h="5479" extrusionOk="0">
                <a:moveTo>
                  <a:pt x="3075" y="4462"/>
                </a:moveTo>
                <a:cubicBezTo>
                  <a:pt x="3073" y="4462"/>
                  <a:pt x="3072" y="4463"/>
                  <a:pt x="3071" y="4463"/>
                </a:cubicBezTo>
                <a:lnTo>
                  <a:pt x="3071" y="4463"/>
                </a:lnTo>
                <a:cubicBezTo>
                  <a:pt x="3072" y="4463"/>
                  <a:pt x="3073" y="4462"/>
                  <a:pt x="3075" y="4462"/>
                </a:cubicBezTo>
                <a:close/>
                <a:moveTo>
                  <a:pt x="3051" y="4466"/>
                </a:moveTo>
                <a:cubicBezTo>
                  <a:pt x="3036" y="4468"/>
                  <a:pt x="3030" y="4469"/>
                  <a:pt x="3030" y="4469"/>
                </a:cubicBezTo>
                <a:cubicBezTo>
                  <a:pt x="3030" y="4469"/>
                  <a:pt x="3040" y="4467"/>
                  <a:pt x="3051" y="4466"/>
                </a:cubicBezTo>
                <a:close/>
                <a:moveTo>
                  <a:pt x="3032" y="988"/>
                </a:moveTo>
                <a:cubicBezTo>
                  <a:pt x="3081" y="988"/>
                  <a:pt x="3130" y="990"/>
                  <a:pt x="3180" y="993"/>
                </a:cubicBezTo>
                <a:cubicBezTo>
                  <a:pt x="3209" y="995"/>
                  <a:pt x="3237" y="997"/>
                  <a:pt x="3266" y="999"/>
                </a:cubicBezTo>
                <a:cubicBezTo>
                  <a:pt x="3274" y="999"/>
                  <a:pt x="3280" y="999"/>
                  <a:pt x="3284" y="1000"/>
                </a:cubicBezTo>
                <a:lnTo>
                  <a:pt x="3284" y="1000"/>
                </a:lnTo>
                <a:cubicBezTo>
                  <a:pt x="3395" y="1021"/>
                  <a:pt x="3505" y="1046"/>
                  <a:pt x="3612" y="1081"/>
                </a:cubicBezTo>
                <a:cubicBezTo>
                  <a:pt x="3641" y="1090"/>
                  <a:pt x="3709" y="1119"/>
                  <a:pt x="3711" y="1119"/>
                </a:cubicBezTo>
                <a:cubicBezTo>
                  <a:pt x="3712" y="1119"/>
                  <a:pt x="3702" y="1114"/>
                  <a:pt x="3673" y="1100"/>
                </a:cubicBezTo>
                <a:lnTo>
                  <a:pt x="3673" y="1100"/>
                </a:lnTo>
                <a:cubicBezTo>
                  <a:pt x="3730" y="1125"/>
                  <a:pt x="3787" y="1153"/>
                  <a:pt x="3841" y="1184"/>
                </a:cubicBezTo>
                <a:cubicBezTo>
                  <a:pt x="3883" y="1208"/>
                  <a:pt x="3923" y="1235"/>
                  <a:pt x="3966" y="1262"/>
                </a:cubicBezTo>
                <a:cubicBezTo>
                  <a:pt x="3985" y="1274"/>
                  <a:pt x="3997" y="1281"/>
                  <a:pt x="4005" y="1285"/>
                </a:cubicBezTo>
                <a:lnTo>
                  <a:pt x="4005" y="1285"/>
                </a:lnTo>
                <a:cubicBezTo>
                  <a:pt x="4007" y="1287"/>
                  <a:pt x="4009" y="1289"/>
                  <a:pt x="4012" y="1292"/>
                </a:cubicBezTo>
                <a:cubicBezTo>
                  <a:pt x="4096" y="1368"/>
                  <a:pt x="4181" y="1443"/>
                  <a:pt x="4254" y="1530"/>
                </a:cubicBezTo>
                <a:cubicBezTo>
                  <a:pt x="4264" y="1542"/>
                  <a:pt x="4273" y="1553"/>
                  <a:pt x="4283" y="1565"/>
                </a:cubicBezTo>
                <a:lnTo>
                  <a:pt x="4283" y="1565"/>
                </a:lnTo>
                <a:cubicBezTo>
                  <a:pt x="4284" y="1566"/>
                  <a:pt x="4285" y="1568"/>
                  <a:pt x="4286" y="1570"/>
                </a:cubicBezTo>
                <a:cubicBezTo>
                  <a:pt x="4315" y="1614"/>
                  <a:pt x="4347" y="1656"/>
                  <a:pt x="4374" y="1703"/>
                </a:cubicBezTo>
                <a:cubicBezTo>
                  <a:pt x="4400" y="1743"/>
                  <a:pt x="4423" y="1785"/>
                  <a:pt x="4444" y="1827"/>
                </a:cubicBezTo>
                <a:cubicBezTo>
                  <a:pt x="4458" y="1852"/>
                  <a:pt x="4499" y="1948"/>
                  <a:pt x="4501" y="1948"/>
                </a:cubicBezTo>
                <a:cubicBezTo>
                  <a:pt x="4501" y="1948"/>
                  <a:pt x="4497" y="1936"/>
                  <a:pt x="4484" y="1903"/>
                </a:cubicBezTo>
                <a:lnTo>
                  <a:pt x="4484" y="1903"/>
                </a:lnTo>
                <a:cubicBezTo>
                  <a:pt x="4520" y="1991"/>
                  <a:pt x="4551" y="2082"/>
                  <a:pt x="4577" y="2174"/>
                </a:cubicBezTo>
                <a:cubicBezTo>
                  <a:pt x="4589" y="2221"/>
                  <a:pt x="4600" y="2267"/>
                  <a:pt x="4610" y="2314"/>
                </a:cubicBezTo>
                <a:cubicBezTo>
                  <a:pt x="4616" y="2344"/>
                  <a:pt x="4628" y="2444"/>
                  <a:pt x="4630" y="2444"/>
                </a:cubicBezTo>
                <a:cubicBezTo>
                  <a:pt x="4631" y="2444"/>
                  <a:pt x="4630" y="2431"/>
                  <a:pt x="4627" y="2396"/>
                </a:cubicBezTo>
                <a:lnTo>
                  <a:pt x="4627" y="2396"/>
                </a:lnTo>
                <a:cubicBezTo>
                  <a:pt x="4636" y="2497"/>
                  <a:pt x="4644" y="2600"/>
                  <a:pt x="4644" y="2703"/>
                </a:cubicBezTo>
                <a:cubicBezTo>
                  <a:pt x="4642" y="2756"/>
                  <a:pt x="4642" y="2811"/>
                  <a:pt x="4638" y="2865"/>
                </a:cubicBezTo>
                <a:cubicBezTo>
                  <a:pt x="4636" y="2887"/>
                  <a:pt x="4632" y="2911"/>
                  <a:pt x="4631" y="2933"/>
                </a:cubicBezTo>
                <a:lnTo>
                  <a:pt x="4631" y="2933"/>
                </a:lnTo>
                <a:cubicBezTo>
                  <a:pt x="4631" y="2933"/>
                  <a:pt x="4631" y="2933"/>
                  <a:pt x="4631" y="2933"/>
                </a:cubicBezTo>
                <a:cubicBezTo>
                  <a:pt x="4614" y="3034"/>
                  <a:pt x="4596" y="3135"/>
                  <a:pt x="4566" y="3234"/>
                </a:cubicBezTo>
                <a:cubicBezTo>
                  <a:pt x="4553" y="3280"/>
                  <a:pt x="4537" y="3327"/>
                  <a:pt x="4522" y="3373"/>
                </a:cubicBezTo>
                <a:cubicBezTo>
                  <a:pt x="4513" y="3396"/>
                  <a:pt x="4503" y="3417"/>
                  <a:pt x="4497" y="3441"/>
                </a:cubicBezTo>
                <a:cubicBezTo>
                  <a:pt x="4496" y="3441"/>
                  <a:pt x="4496" y="3441"/>
                  <a:pt x="4496" y="3441"/>
                </a:cubicBezTo>
                <a:lnTo>
                  <a:pt x="4496" y="3441"/>
                </a:lnTo>
                <a:cubicBezTo>
                  <a:pt x="4494" y="3445"/>
                  <a:pt x="4491" y="3450"/>
                  <a:pt x="4488" y="3455"/>
                </a:cubicBezTo>
                <a:cubicBezTo>
                  <a:pt x="4440" y="3542"/>
                  <a:pt x="4400" y="3630"/>
                  <a:pt x="4347" y="3712"/>
                </a:cubicBezTo>
                <a:cubicBezTo>
                  <a:pt x="4337" y="3727"/>
                  <a:pt x="4283" y="3802"/>
                  <a:pt x="4272" y="3820"/>
                </a:cubicBezTo>
                <a:lnTo>
                  <a:pt x="4272" y="3820"/>
                </a:lnTo>
                <a:cubicBezTo>
                  <a:pt x="4267" y="3826"/>
                  <a:pt x="4263" y="3832"/>
                  <a:pt x="4261" y="3835"/>
                </a:cubicBezTo>
                <a:cubicBezTo>
                  <a:pt x="4235" y="3862"/>
                  <a:pt x="4210" y="3891"/>
                  <a:pt x="4185" y="3919"/>
                </a:cubicBezTo>
                <a:cubicBezTo>
                  <a:pt x="4151" y="3955"/>
                  <a:pt x="4115" y="3990"/>
                  <a:pt x="4077" y="4024"/>
                </a:cubicBezTo>
                <a:cubicBezTo>
                  <a:pt x="4063" y="4037"/>
                  <a:pt x="3977" y="4106"/>
                  <a:pt x="3981" y="4106"/>
                </a:cubicBezTo>
                <a:cubicBezTo>
                  <a:pt x="3982" y="4106"/>
                  <a:pt x="3992" y="4099"/>
                  <a:pt x="4016" y="4081"/>
                </a:cubicBezTo>
                <a:lnTo>
                  <a:pt x="4016" y="4081"/>
                </a:lnTo>
                <a:cubicBezTo>
                  <a:pt x="3919" y="4153"/>
                  <a:pt x="3818" y="4216"/>
                  <a:pt x="3713" y="4271"/>
                </a:cubicBezTo>
                <a:cubicBezTo>
                  <a:pt x="3692" y="4282"/>
                  <a:pt x="3605" y="4320"/>
                  <a:pt x="3609" y="4320"/>
                </a:cubicBezTo>
                <a:cubicBezTo>
                  <a:pt x="3609" y="4320"/>
                  <a:pt x="3609" y="4320"/>
                  <a:pt x="3611" y="4319"/>
                </a:cubicBezTo>
                <a:lnTo>
                  <a:pt x="3611" y="4319"/>
                </a:lnTo>
                <a:cubicBezTo>
                  <a:pt x="3569" y="4335"/>
                  <a:pt x="3527" y="4350"/>
                  <a:pt x="3483" y="4365"/>
                </a:cubicBezTo>
                <a:cubicBezTo>
                  <a:pt x="3353" y="4408"/>
                  <a:pt x="3218" y="4437"/>
                  <a:pt x="3083" y="4460"/>
                </a:cubicBezTo>
                <a:cubicBezTo>
                  <a:pt x="3075" y="4462"/>
                  <a:pt x="3068" y="4463"/>
                  <a:pt x="3062" y="4464"/>
                </a:cubicBezTo>
                <a:lnTo>
                  <a:pt x="3062" y="4464"/>
                </a:lnTo>
                <a:cubicBezTo>
                  <a:pt x="3028" y="4467"/>
                  <a:pt x="2994" y="4471"/>
                  <a:pt x="2959" y="4473"/>
                </a:cubicBezTo>
                <a:cubicBezTo>
                  <a:pt x="2900" y="4477"/>
                  <a:pt x="2841" y="4481"/>
                  <a:pt x="2782" y="4481"/>
                </a:cubicBezTo>
                <a:cubicBezTo>
                  <a:pt x="2718" y="4481"/>
                  <a:pt x="2653" y="4479"/>
                  <a:pt x="2590" y="4475"/>
                </a:cubicBezTo>
                <a:cubicBezTo>
                  <a:pt x="2563" y="4473"/>
                  <a:pt x="2536" y="4471"/>
                  <a:pt x="2509" y="4469"/>
                </a:cubicBezTo>
                <a:lnTo>
                  <a:pt x="2509" y="4469"/>
                </a:lnTo>
                <a:cubicBezTo>
                  <a:pt x="2506" y="4468"/>
                  <a:pt x="2503" y="4467"/>
                  <a:pt x="2499" y="4467"/>
                </a:cubicBezTo>
                <a:cubicBezTo>
                  <a:pt x="2392" y="4445"/>
                  <a:pt x="2287" y="4422"/>
                  <a:pt x="2181" y="4389"/>
                </a:cubicBezTo>
                <a:cubicBezTo>
                  <a:pt x="2154" y="4379"/>
                  <a:pt x="2102" y="4357"/>
                  <a:pt x="2090" y="4352"/>
                </a:cubicBezTo>
                <a:lnTo>
                  <a:pt x="2090" y="4352"/>
                </a:lnTo>
                <a:cubicBezTo>
                  <a:pt x="2048" y="4332"/>
                  <a:pt x="2007" y="4312"/>
                  <a:pt x="1966" y="4290"/>
                </a:cubicBezTo>
                <a:cubicBezTo>
                  <a:pt x="1924" y="4266"/>
                  <a:pt x="1884" y="4241"/>
                  <a:pt x="1844" y="4214"/>
                </a:cubicBezTo>
                <a:cubicBezTo>
                  <a:pt x="1820" y="4198"/>
                  <a:pt x="1770" y="4158"/>
                  <a:pt x="1769" y="4158"/>
                </a:cubicBezTo>
                <a:lnTo>
                  <a:pt x="1769" y="4158"/>
                </a:lnTo>
                <a:cubicBezTo>
                  <a:pt x="1769" y="4158"/>
                  <a:pt x="1769" y="4158"/>
                  <a:pt x="1770" y="4159"/>
                </a:cubicBezTo>
                <a:lnTo>
                  <a:pt x="1770" y="4159"/>
                </a:lnTo>
                <a:cubicBezTo>
                  <a:pt x="1698" y="4097"/>
                  <a:pt x="1630" y="4032"/>
                  <a:pt x="1566" y="3961"/>
                </a:cubicBezTo>
                <a:cubicBezTo>
                  <a:pt x="1559" y="3952"/>
                  <a:pt x="1523" y="3908"/>
                  <a:pt x="1505" y="3886"/>
                </a:cubicBezTo>
                <a:lnTo>
                  <a:pt x="1505" y="3886"/>
                </a:lnTo>
                <a:cubicBezTo>
                  <a:pt x="1487" y="3859"/>
                  <a:pt x="1452" y="3809"/>
                  <a:pt x="1446" y="3799"/>
                </a:cubicBezTo>
                <a:cubicBezTo>
                  <a:pt x="1389" y="3710"/>
                  <a:pt x="1347" y="3618"/>
                  <a:pt x="1296" y="3525"/>
                </a:cubicBezTo>
                <a:cubicBezTo>
                  <a:pt x="1293" y="3520"/>
                  <a:pt x="1291" y="3516"/>
                  <a:pt x="1289" y="3513"/>
                </a:cubicBezTo>
                <a:lnTo>
                  <a:pt x="1289" y="3513"/>
                </a:lnTo>
                <a:cubicBezTo>
                  <a:pt x="1287" y="3505"/>
                  <a:pt x="1284" y="3496"/>
                  <a:pt x="1280" y="3485"/>
                </a:cubicBezTo>
                <a:cubicBezTo>
                  <a:pt x="1263" y="3441"/>
                  <a:pt x="1248" y="3396"/>
                  <a:pt x="1233" y="3352"/>
                </a:cubicBezTo>
                <a:cubicBezTo>
                  <a:pt x="1202" y="3251"/>
                  <a:pt x="1176" y="3150"/>
                  <a:pt x="1157" y="3047"/>
                </a:cubicBezTo>
                <a:cubicBezTo>
                  <a:pt x="1153" y="3023"/>
                  <a:pt x="1148" y="2988"/>
                  <a:pt x="1146" y="2969"/>
                </a:cubicBezTo>
                <a:lnTo>
                  <a:pt x="1146" y="2969"/>
                </a:lnTo>
                <a:cubicBezTo>
                  <a:pt x="1142" y="2928"/>
                  <a:pt x="1138" y="2887"/>
                  <a:pt x="1134" y="2847"/>
                </a:cubicBezTo>
                <a:cubicBezTo>
                  <a:pt x="1128" y="2743"/>
                  <a:pt x="1130" y="2638"/>
                  <a:pt x="1136" y="2533"/>
                </a:cubicBezTo>
                <a:cubicBezTo>
                  <a:pt x="1138" y="2513"/>
                  <a:pt x="1146" y="2433"/>
                  <a:pt x="1149" y="2401"/>
                </a:cubicBezTo>
                <a:lnTo>
                  <a:pt x="1149" y="2401"/>
                </a:lnTo>
                <a:cubicBezTo>
                  <a:pt x="1155" y="2369"/>
                  <a:pt x="1164" y="2316"/>
                  <a:pt x="1166" y="2301"/>
                </a:cubicBezTo>
                <a:cubicBezTo>
                  <a:pt x="1191" y="2189"/>
                  <a:pt x="1225" y="2080"/>
                  <a:pt x="1261" y="1970"/>
                </a:cubicBezTo>
                <a:cubicBezTo>
                  <a:pt x="1267" y="1952"/>
                  <a:pt x="1270" y="1940"/>
                  <a:pt x="1272" y="1933"/>
                </a:cubicBezTo>
                <a:lnTo>
                  <a:pt x="1272" y="1933"/>
                </a:lnTo>
                <a:cubicBezTo>
                  <a:pt x="1276" y="1925"/>
                  <a:pt x="1282" y="1914"/>
                  <a:pt x="1290" y="1898"/>
                </a:cubicBezTo>
                <a:cubicBezTo>
                  <a:pt x="1315" y="1848"/>
                  <a:pt x="1341" y="1797"/>
                  <a:pt x="1370" y="1747"/>
                </a:cubicBezTo>
                <a:cubicBezTo>
                  <a:pt x="1398" y="1698"/>
                  <a:pt x="1429" y="1652"/>
                  <a:pt x="1461" y="1604"/>
                </a:cubicBezTo>
                <a:cubicBezTo>
                  <a:pt x="1470" y="1590"/>
                  <a:pt x="1476" y="1580"/>
                  <a:pt x="1480" y="1574"/>
                </a:cubicBezTo>
                <a:lnTo>
                  <a:pt x="1480" y="1574"/>
                </a:lnTo>
                <a:cubicBezTo>
                  <a:pt x="1484" y="1570"/>
                  <a:pt x="1489" y="1565"/>
                  <a:pt x="1497" y="1557"/>
                </a:cubicBezTo>
                <a:cubicBezTo>
                  <a:pt x="1572" y="1477"/>
                  <a:pt x="1648" y="1401"/>
                  <a:pt x="1728" y="1328"/>
                </a:cubicBezTo>
                <a:cubicBezTo>
                  <a:pt x="1729" y="1327"/>
                  <a:pt x="1729" y="1327"/>
                  <a:pt x="1730" y="1326"/>
                </a:cubicBezTo>
                <a:lnTo>
                  <a:pt x="1730" y="1326"/>
                </a:lnTo>
                <a:cubicBezTo>
                  <a:pt x="1753" y="1312"/>
                  <a:pt x="1774" y="1295"/>
                  <a:pt x="1796" y="1281"/>
                </a:cubicBezTo>
                <a:cubicBezTo>
                  <a:pt x="1846" y="1248"/>
                  <a:pt x="1899" y="1218"/>
                  <a:pt x="1952" y="1191"/>
                </a:cubicBezTo>
                <a:cubicBezTo>
                  <a:pt x="1973" y="1180"/>
                  <a:pt x="1996" y="1170"/>
                  <a:pt x="2015" y="1159"/>
                </a:cubicBezTo>
                <a:cubicBezTo>
                  <a:pt x="2019" y="1157"/>
                  <a:pt x="2023" y="1154"/>
                  <a:pt x="2026" y="1152"/>
                </a:cubicBezTo>
                <a:lnTo>
                  <a:pt x="2026" y="1152"/>
                </a:lnTo>
                <a:cubicBezTo>
                  <a:pt x="2028" y="1152"/>
                  <a:pt x="2030" y="1151"/>
                  <a:pt x="2032" y="1151"/>
                </a:cubicBezTo>
                <a:cubicBezTo>
                  <a:pt x="2093" y="1132"/>
                  <a:pt x="2152" y="1108"/>
                  <a:pt x="2213" y="1092"/>
                </a:cubicBezTo>
                <a:cubicBezTo>
                  <a:pt x="2272" y="1075"/>
                  <a:pt x="2329" y="1064"/>
                  <a:pt x="2388" y="1052"/>
                </a:cubicBezTo>
                <a:cubicBezTo>
                  <a:pt x="2406" y="1047"/>
                  <a:pt x="2452" y="1041"/>
                  <a:pt x="2450" y="1041"/>
                </a:cubicBezTo>
                <a:lnTo>
                  <a:pt x="2450" y="1041"/>
                </a:lnTo>
                <a:cubicBezTo>
                  <a:pt x="2449" y="1041"/>
                  <a:pt x="2434" y="1042"/>
                  <a:pt x="2396" y="1047"/>
                </a:cubicBezTo>
                <a:cubicBezTo>
                  <a:pt x="2438" y="1041"/>
                  <a:pt x="2480" y="1037"/>
                  <a:pt x="2523" y="1035"/>
                </a:cubicBezTo>
                <a:cubicBezTo>
                  <a:pt x="2551" y="1033"/>
                  <a:pt x="2579" y="1028"/>
                  <a:pt x="2607" y="1022"/>
                </a:cubicBezTo>
                <a:lnTo>
                  <a:pt x="2607" y="1022"/>
                </a:lnTo>
                <a:cubicBezTo>
                  <a:pt x="2623" y="1021"/>
                  <a:pt x="2639" y="1018"/>
                  <a:pt x="2655" y="1016"/>
                </a:cubicBezTo>
                <a:cubicBezTo>
                  <a:pt x="2677" y="1012"/>
                  <a:pt x="2699" y="1009"/>
                  <a:pt x="2720" y="1006"/>
                </a:cubicBezTo>
                <a:lnTo>
                  <a:pt x="2720" y="1006"/>
                </a:lnTo>
                <a:cubicBezTo>
                  <a:pt x="2727" y="1005"/>
                  <a:pt x="2777" y="1000"/>
                  <a:pt x="2792" y="999"/>
                </a:cubicBezTo>
                <a:cubicBezTo>
                  <a:pt x="2853" y="995"/>
                  <a:pt x="2917" y="991"/>
                  <a:pt x="2978" y="988"/>
                </a:cubicBezTo>
                <a:cubicBezTo>
                  <a:pt x="2996" y="988"/>
                  <a:pt x="3014" y="988"/>
                  <a:pt x="3032" y="988"/>
                </a:cubicBezTo>
                <a:close/>
                <a:moveTo>
                  <a:pt x="3031" y="0"/>
                </a:moveTo>
                <a:cubicBezTo>
                  <a:pt x="2841" y="0"/>
                  <a:pt x="2651" y="16"/>
                  <a:pt x="2463" y="44"/>
                </a:cubicBezTo>
                <a:lnTo>
                  <a:pt x="2463" y="44"/>
                </a:lnTo>
                <a:cubicBezTo>
                  <a:pt x="1887" y="101"/>
                  <a:pt x="1345" y="305"/>
                  <a:pt x="921" y="715"/>
                </a:cubicBezTo>
                <a:cubicBezTo>
                  <a:pt x="551" y="1073"/>
                  <a:pt x="298" y="1566"/>
                  <a:pt x="199" y="2071"/>
                </a:cubicBezTo>
                <a:cubicBezTo>
                  <a:pt x="1" y="3089"/>
                  <a:pt x="296" y="4250"/>
                  <a:pt x="1128" y="4915"/>
                </a:cubicBezTo>
                <a:cubicBezTo>
                  <a:pt x="1602" y="5295"/>
                  <a:pt x="2207" y="5479"/>
                  <a:pt x="2815" y="5479"/>
                </a:cubicBezTo>
                <a:cubicBezTo>
                  <a:pt x="3435" y="5479"/>
                  <a:pt x="4059" y="5288"/>
                  <a:pt x="4551" y="4917"/>
                </a:cubicBezTo>
                <a:cubicBezTo>
                  <a:pt x="5478" y="4222"/>
                  <a:pt x="5845" y="2981"/>
                  <a:pt x="5529" y="1873"/>
                </a:cubicBezTo>
                <a:cubicBezTo>
                  <a:pt x="5356" y="1275"/>
                  <a:pt x="4989" y="750"/>
                  <a:pt x="4469" y="401"/>
                </a:cubicBezTo>
                <a:cubicBezTo>
                  <a:pt x="4037" y="112"/>
                  <a:pt x="3537" y="0"/>
                  <a:pt x="30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8" name="Google Shape;4298;p13"/>
          <p:cNvSpPr/>
          <p:nvPr/>
        </p:nvSpPr>
        <p:spPr>
          <a:xfrm>
            <a:off x="2652263" y="1387950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9" name="Google Shape;4299;p13"/>
          <p:cNvSpPr/>
          <p:nvPr/>
        </p:nvSpPr>
        <p:spPr>
          <a:xfrm>
            <a:off x="3697400" y="3959138"/>
            <a:ext cx="146125" cy="136975"/>
          </a:xfrm>
          <a:custGeom>
            <a:avLst/>
            <a:gdLst/>
            <a:ahLst/>
            <a:cxnLst/>
            <a:rect l="l" t="t" r="r" b="b"/>
            <a:pathLst>
              <a:path w="5845" h="5479" extrusionOk="0">
                <a:moveTo>
                  <a:pt x="3075" y="4462"/>
                </a:moveTo>
                <a:cubicBezTo>
                  <a:pt x="3073" y="4462"/>
                  <a:pt x="3072" y="4463"/>
                  <a:pt x="3071" y="4463"/>
                </a:cubicBezTo>
                <a:lnTo>
                  <a:pt x="3071" y="4463"/>
                </a:lnTo>
                <a:cubicBezTo>
                  <a:pt x="3072" y="4463"/>
                  <a:pt x="3073" y="4462"/>
                  <a:pt x="3075" y="4462"/>
                </a:cubicBezTo>
                <a:close/>
                <a:moveTo>
                  <a:pt x="3051" y="4466"/>
                </a:moveTo>
                <a:cubicBezTo>
                  <a:pt x="3036" y="4468"/>
                  <a:pt x="3030" y="4469"/>
                  <a:pt x="3030" y="4469"/>
                </a:cubicBezTo>
                <a:cubicBezTo>
                  <a:pt x="3030" y="4469"/>
                  <a:pt x="3040" y="4467"/>
                  <a:pt x="3051" y="4466"/>
                </a:cubicBezTo>
                <a:close/>
                <a:moveTo>
                  <a:pt x="3032" y="988"/>
                </a:moveTo>
                <a:cubicBezTo>
                  <a:pt x="3081" y="988"/>
                  <a:pt x="3130" y="990"/>
                  <a:pt x="3180" y="993"/>
                </a:cubicBezTo>
                <a:cubicBezTo>
                  <a:pt x="3209" y="995"/>
                  <a:pt x="3237" y="997"/>
                  <a:pt x="3266" y="999"/>
                </a:cubicBezTo>
                <a:cubicBezTo>
                  <a:pt x="3274" y="999"/>
                  <a:pt x="3280" y="999"/>
                  <a:pt x="3284" y="1000"/>
                </a:cubicBezTo>
                <a:lnTo>
                  <a:pt x="3284" y="1000"/>
                </a:lnTo>
                <a:cubicBezTo>
                  <a:pt x="3395" y="1021"/>
                  <a:pt x="3505" y="1046"/>
                  <a:pt x="3612" y="1081"/>
                </a:cubicBezTo>
                <a:cubicBezTo>
                  <a:pt x="3641" y="1090"/>
                  <a:pt x="3709" y="1119"/>
                  <a:pt x="3711" y="1119"/>
                </a:cubicBezTo>
                <a:cubicBezTo>
                  <a:pt x="3712" y="1119"/>
                  <a:pt x="3702" y="1114"/>
                  <a:pt x="3673" y="1100"/>
                </a:cubicBezTo>
                <a:lnTo>
                  <a:pt x="3673" y="1100"/>
                </a:lnTo>
                <a:cubicBezTo>
                  <a:pt x="3730" y="1125"/>
                  <a:pt x="3787" y="1153"/>
                  <a:pt x="3841" y="1184"/>
                </a:cubicBezTo>
                <a:cubicBezTo>
                  <a:pt x="3883" y="1208"/>
                  <a:pt x="3923" y="1235"/>
                  <a:pt x="3966" y="1262"/>
                </a:cubicBezTo>
                <a:cubicBezTo>
                  <a:pt x="3985" y="1274"/>
                  <a:pt x="3997" y="1281"/>
                  <a:pt x="4005" y="1285"/>
                </a:cubicBezTo>
                <a:lnTo>
                  <a:pt x="4005" y="1285"/>
                </a:lnTo>
                <a:cubicBezTo>
                  <a:pt x="4007" y="1287"/>
                  <a:pt x="4009" y="1289"/>
                  <a:pt x="4012" y="1292"/>
                </a:cubicBezTo>
                <a:cubicBezTo>
                  <a:pt x="4096" y="1368"/>
                  <a:pt x="4181" y="1443"/>
                  <a:pt x="4254" y="1530"/>
                </a:cubicBezTo>
                <a:cubicBezTo>
                  <a:pt x="4264" y="1542"/>
                  <a:pt x="4273" y="1553"/>
                  <a:pt x="4283" y="1565"/>
                </a:cubicBezTo>
                <a:lnTo>
                  <a:pt x="4283" y="1565"/>
                </a:lnTo>
                <a:cubicBezTo>
                  <a:pt x="4284" y="1566"/>
                  <a:pt x="4285" y="1568"/>
                  <a:pt x="4286" y="1570"/>
                </a:cubicBezTo>
                <a:cubicBezTo>
                  <a:pt x="4315" y="1614"/>
                  <a:pt x="4347" y="1656"/>
                  <a:pt x="4374" y="1703"/>
                </a:cubicBezTo>
                <a:cubicBezTo>
                  <a:pt x="4400" y="1743"/>
                  <a:pt x="4423" y="1785"/>
                  <a:pt x="4444" y="1827"/>
                </a:cubicBezTo>
                <a:cubicBezTo>
                  <a:pt x="4458" y="1852"/>
                  <a:pt x="4499" y="1948"/>
                  <a:pt x="4501" y="1948"/>
                </a:cubicBezTo>
                <a:cubicBezTo>
                  <a:pt x="4501" y="1948"/>
                  <a:pt x="4497" y="1936"/>
                  <a:pt x="4484" y="1903"/>
                </a:cubicBezTo>
                <a:lnTo>
                  <a:pt x="4484" y="1903"/>
                </a:lnTo>
                <a:cubicBezTo>
                  <a:pt x="4520" y="1991"/>
                  <a:pt x="4551" y="2082"/>
                  <a:pt x="4577" y="2174"/>
                </a:cubicBezTo>
                <a:cubicBezTo>
                  <a:pt x="4589" y="2221"/>
                  <a:pt x="4600" y="2267"/>
                  <a:pt x="4610" y="2314"/>
                </a:cubicBezTo>
                <a:cubicBezTo>
                  <a:pt x="4616" y="2344"/>
                  <a:pt x="4628" y="2444"/>
                  <a:pt x="4630" y="2444"/>
                </a:cubicBezTo>
                <a:cubicBezTo>
                  <a:pt x="4631" y="2444"/>
                  <a:pt x="4630" y="2431"/>
                  <a:pt x="4627" y="2396"/>
                </a:cubicBezTo>
                <a:lnTo>
                  <a:pt x="4627" y="2396"/>
                </a:lnTo>
                <a:cubicBezTo>
                  <a:pt x="4636" y="2497"/>
                  <a:pt x="4644" y="2600"/>
                  <a:pt x="4644" y="2703"/>
                </a:cubicBezTo>
                <a:cubicBezTo>
                  <a:pt x="4642" y="2756"/>
                  <a:pt x="4642" y="2811"/>
                  <a:pt x="4638" y="2865"/>
                </a:cubicBezTo>
                <a:cubicBezTo>
                  <a:pt x="4636" y="2887"/>
                  <a:pt x="4632" y="2911"/>
                  <a:pt x="4631" y="2933"/>
                </a:cubicBezTo>
                <a:lnTo>
                  <a:pt x="4631" y="2933"/>
                </a:lnTo>
                <a:cubicBezTo>
                  <a:pt x="4631" y="2933"/>
                  <a:pt x="4631" y="2933"/>
                  <a:pt x="4631" y="2933"/>
                </a:cubicBezTo>
                <a:cubicBezTo>
                  <a:pt x="4614" y="3034"/>
                  <a:pt x="4596" y="3135"/>
                  <a:pt x="4566" y="3234"/>
                </a:cubicBezTo>
                <a:cubicBezTo>
                  <a:pt x="4553" y="3280"/>
                  <a:pt x="4537" y="3327"/>
                  <a:pt x="4522" y="3373"/>
                </a:cubicBezTo>
                <a:cubicBezTo>
                  <a:pt x="4513" y="3396"/>
                  <a:pt x="4503" y="3417"/>
                  <a:pt x="4497" y="3441"/>
                </a:cubicBezTo>
                <a:cubicBezTo>
                  <a:pt x="4496" y="3441"/>
                  <a:pt x="4496" y="3441"/>
                  <a:pt x="4496" y="3441"/>
                </a:cubicBezTo>
                <a:lnTo>
                  <a:pt x="4496" y="3441"/>
                </a:lnTo>
                <a:cubicBezTo>
                  <a:pt x="4494" y="3445"/>
                  <a:pt x="4491" y="3450"/>
                  <a:pt x="4488" y="3455"/>
                </a:cubicBezTo>
                <a:cubicBezTo>
                  <a:pt x="4440" y="3542"/>
                  <a:pt x="4400" y="3630"/>
                  <a:pt x="4347" y="3712"/>
                </a:cubicBezTo>
                <a:cubicBezTo>
                  <a:pt x="4337" y="3727"/>
                  <a:pt x="4283" y="3802"/>
                  <a:pt x="4272" y="3820"/>
                </a:cubicBezTo>
                <a:lnTo>
                  <a:pt x="4272" y="3820"/>
                </a:lnTo>
                <a:cubicBezTo>
                  <a:pt x="4267" y="3826"/>
                  <a:pt x="4263" y="3832"/>
                  <a:pt x="4261" y="3835"/>
                </a:cubicBezTo>
                <a:cubicBezTo>
                  <a:pt x="4235" y="3862"/>
                  <a:pt x="4210" y="3891"/>
                  <a:pt x="4185" y="3919"/>
                </a:cubicBezTo>
                <a:cubicBezTo>
                  <a:pt x="4151" y="3955"/>
                  <a:pt x="4115" y="3990"/>
                  <a:pt x="4077" y="4024"/>
                </a:cubicBezTo>
                <a:cubicBezTo>
                  <a:pt x="4063" y="4037"/>
                  <a:pt x="3977" y="4106"/>
                  <a:pt x="3981" y="4106"/>
                </a:cubicBezTo>
                <a:cubicBezTo>
                  <a:pt x="3982" y="4106"/>
                  <a:pt x="3992" y="4099"/>
                  <a:pt x="4016" y="4081"/>
                </a:cubicBezTo>
                <a:lnTo>
                  <a:pt x="4016" y="4081"/>
                </a:lnTo>
                <a:cubicBezTo>
                  <a:pt x="3919" y="4153"/>
                  <a:pt x="3818" y="4216"/>
                  <a:pt x="3713" y="4271"/>
                </a:cubicBezTo>
                <a:cubicBezTo>
                  <a:pt x="3692" y="4282"/>
                  <a:pt x="3605" y="4320"/>
                  <a:pt x="3609" y="4320"/>
                </a:cubicBezTo>
                <a:cubicBezTo>
                  <a:pt x="3609" y="4320"/>
                  <a:pt x="3609" y="4320"/>
                  <a:pt x="3611" y="4319"/>
                </a:cubicBezTo>
                <a:lnTo>
                  <a:pt x="3611" y="4319"/>
                </a:lnTo>
                <a:cubicBezTo>
                  <a:pt x="3569" y="4335"/>
                  <a:pt x="3527" y="4350"/>
                  <a:pt x="3483" y="4365"/>
                </a:cubicBezTo>
                <a:cubicBezTo>
                  <a:pt x="3353" y="4408"/>
                  <a:pt x="3218" y="4437"/>
                  <a:pt x="3083" y="4460"/>
                </a:cubicBezTo>
                <a:cubicBezTo>
                  <a:pt x="3075" y="4462"/>
                  <a:pt x="3068" y="4463"/>
                  <a:pt x="3062" y="4464"/>
                </a:cubicBezTo>
                <a:lnTo>
                  <a:pt x="3062" y="4464"/>
                </a:lnTo>
                <a:cubicBezTo>
                  <a:pt x="3028" y="4467"/>
                  <a:pt x="2994" y="4471"/>
                  <a:pt x="2959" y="4473"/>
                </a:cubicBezTo>
                <a:cubicBezTo>
                  <a:pt x="2900" y="4477"/>
                  <a:pt x="2841" y="4481"/>
                  <a:pt x="2782" y="4481"/>
                </a:cubicBezTo>
                <a:cubicBezTo>
                  <a:pt x="2718" y="4481"/>
                  <a:pt x="2653" y="4479"/>
                  <a:pt x="2590" y="4475"/>
                </a:cubicBezTo>
                <a:cubicBezTo>
                  <a:pt x="2563" y="4473"/>
                  <a:pt x="2536" y="4471"/>
                  <a:pt x="2509" y="4469"/>
                </a:cubicBezTo>
                <a:lnTo>
                  <a:pt x="2509" y="4469"/>
                </a:lnTo>
                <a:cubicBezTo>
                  <a:pt x="2506" y="4468"/>
                  <a:pt x="2503" y="4467"/>
                  <a:pt x="2499" y="4467"/>
                </a:cubicBezTo>
                <a:cubicBezTo>
                  <a:pt x="2392" y="4445"/>
                  <a:pt x="2287" y="4422"/>
                  <a:pt x="2181" y="4389"/>
                </a:cubicBezTo>
                <a:cubicBezTo>
                  <a:pt x="2154" y="4379"/>
                  <a:pt x="2102" y="4357"/>
                  <a:pt x="2090" y="4352"/>
                </a:cubicBezTo>
                <a:lnTo>
                  <a:pt x="2090" y="4352"/>
                </a:lnTo>
                <a:cubicBezTo>
                  <a:pt x="2048" y="4332"/>
                  <a:pt x="2007" y="4312"/>
                  <a:pt x="1966" y="4290"/>
                </a:cubicBezTo>
                <a:cubicBezTo>
                  <a:pt x="1924" y="4266"/>
                  <a:pt x="1884" y="4241"/>
                  <a:pt x="1844" y="4214"/>
                </a:cubicBezTo>
                <a:cubicBezTo>
                  <a:pt x="1820" y="4198"/>
                  <a:pt x="1770" y="4158"/>
                  <a:pt x="1769" y="4158"/>
                </a:cubicBezTo>
                <a:lnTo>
                  <a:pt x="1769" y="4158"/>
                </a:lnTo>
                <a:cubicBezTo>
                  <a:pt x="1769" y="4158"/>
                  <a:pt x="1769" y="4158"/>
                  <a:pt x="1770" y="4159"/>
                </a:cubicBezTo>
                <a:lnTo>
                  <a:pt x="1770" y="4159"/>
                </a:lnTo>
                <a:cubicBezTo>
                  <a:pt x="1698" y="4097"/>
                  <a:pt x="1630" y="4032"/>
                  <a:pt x="1566" y="3961"/>
                </a:cubicBezTo>
                <a:cubicBezTo>
                  <a:pt x="1559" y="3952"/>
                  <a:pt x="1523" y="3908"/>
                  <a:pt x="1505" y="3886"/>
                </a:cubicBezTo>
                <a:lnTo>
                  <a:pt x="1505" y="3886"/>
                </a:lnTo>
                <a:cubicBezTo>
                  <a:pt x="1487" y="3859"/>
                  <a:pt x="1452" y="3809"/>
                  <a:pt x="1446" y="3799"/>
                </a:cubicBezTo>
                <a:cubicBezTo>
                  <a:pt x="1389" y="3710"/>
                  <a:pt x="1347" y="3618"/>
                  <a:pt x="1296" y="3525"/>
                </a:cubicBezTo>
                <a:cubicBezTo>
                  <a:pt x="1293" y="3520"/>
                  <a:pt x="1291" y="3516"/>
                  <a:pt x="1289" y="3513"/>
                </a:cubicBezTo>
                <a:lnTo>
                  <a:pt x="1289" y="3513"/>
                </a:lnTo>
                <a:cubicBezTo>
                  <a:pt x="1287" y="3505"/>
                  <a:pt x="1284" y="3496"/>
                  <a:pt x="1280" y="3485"/>
                </a:cubicBezTo>
                <a:cubicBezTo>
                  <a:pt x="1263" y="3441"/>
                  <a:pt x="1248" y="3396"/>
                  <a:pt x="1233" y="3352"/>
                </a:cubicBezTo>
                <a:cubicBezTo>
                  <a:pt x="1202" y="3251"/>
                  <a:pt x="1176" y="3150"/>
                  <a:pt x="1157" y="3047"/>
                </a:cubicBezTo>
                <a:cubicBezTo>
                  <a:pt x="1153" y="3023"/>
                  <a:pt x="1148" y="2988"/>
                  <a:pt x="1146" y="2969"/>
                </a:cubicBezTo>
                <a:lnTo>
                  <a:pt x="1146" y="2969"/>
                </a:lnTo>
                <a:cubicBezTo>
                  <a:pt x="1142" y="2928"/>
                  <a:pt x="1138" y="2887"/>
                  <a:pt x="1134" y="2847"/>
                </a:cubicBezTo>
                <a:cubicBezTo>
                  <a:pt x="1128" y="2743"/>
                  <a:pt x="1130" y="2638"/>
                  <a:pt x="1136" y="2533"/>
                </a:cubicBezTo>
                <a:cubicBezTo>
                  <a:pt x="1138" y="2513"/>
                  <a:pt x="1146" y="2433"/>
                  <a:pt x="1149" y="2401"/>
                </a:cubicBezTo>
                <a:lnTo>
                  <a:pt x="1149" y="2401"/>
                </a:lnTo>
                <a:cubicBezTo>
                  <a:pt x="1155" y="2369"/>
                  <a:pt x="1164" y="2316"/>
                  <a:pt x="1166" y="2301"/>
                </a:cubicBezTo>
                <a:cubicBezTo>
                  <a:pt x="1191" y="2189"/>
                  <a:pt x="1225" y="2080"/>
                  <a:pt x="1261" y="1970"/>
                </a:cubicBezTo>
                <a:cubicBezTo>
                  <a:pt x="1267" y="1952"/>
                  <a:pt x="1270" y="1940"/>
                  <a:pt x="1272" y="1933"/>
                </a:cubicBezTo>
                <a:lnTo>
                  <a:pt x="1272" y="1933"/>
                </a:lnTo>
                <a:cubicBezTo>
                  <a:pt x="1276" y="1925"/>
                  <a:pt x="1282" y="1914"/>
                  <a:pt x="1290" y="1898"/>
                </a:cubicBezTo>
                <a:cubicBezTo>
                  <a:pt x="1315" y="1848"/>
                  <a:pt x="1341" y="1797"/>
                  <a:pt x="1370" y="1747"/>
                </a:cubicBezTo>
                <a:cubicBezTo>
                  <a:pt x="1398" y="1698"/>
                  <a:pt x="1429" y="1652"/>
                  <a:pt x="1461" y="1604"/>
                </a:cubicBezTo>
                <a:cubicBezTo>
                  <a:pt x="1470" y="1590"/>
                  <a:pt x="1476" y="1580"/>
                  <a:pt x="1480" y="1574"/>
                </a:cubicBezTo>
                <a:lnTo>
                  <a:pt x="1480" y="1574"/>
                </a:lnTo>
                <a:cubicBezTo>
                  <a:pt x="1484" y="1570"/>
                  <a:pt x="1489" y="1565"/>
                  <a:pt x="1497" y="1557"/>
                </a:cubicBezTo>
                <a:cubicBezTo>
                  <a:pt x="1572" y="1477"/>
                  <a:pt x="1648" y="1401"/>
                  <a:pt x="1728" y="1328"/>
                </a:cubicBezTo>
                <a:cubicBezTo>
                  <a:pt x="1729" y="1327"/>
                  <a:pt x="1729" y="1327"/>
                  <a:pt x="1730" y="1326"/>
                </a:cubicBezTo>
                <a:lnTo>
                  <a:pt x="1730" y="1326"/>
                </a:lnTo>
                <a:cubicBezTo>
                  <a:pt x="1753" y="1312"/>
                  <a:pt x="1774" y="1295"/>
                  <a:pt x="1796" y="1281"/>
                </a:cubicBezTo>
                <a:cubicBezTo>
                  <a:pt x="1846" y="1248"/>
                  <a:pt x="1899" y="1218"/>
                  <a:pt x="1952" y="1191"/>
                </a:cubicBezTo>
                <a:cubicBezTo>
                  <a:pt x="1973" y="1180"/>
                  <a:pt x="1996" y="1170"/>
                  <a:pt x="2015" y="1159"/>
                </a:cubicBezTo>
                <a:cubicBezTo>
                  <a:pt x="2019" y="1157"/>
                  <a:pt x="2023" y="1154"/>
                  <a:pt x="2026" y="1152"/>
                </a:cubicBezTo>
                <a:lnTo>
                  <a:pt x="2026" y="1152"/>
                </a:lnTo>
                <a:cubicBezTo>
                  <a:pt x="2028" y="1152"/>
                  <a:pt x="2030" y="1151"/>
                  <a:pt x="2032" y="1151"/>
                </a:cubicBezTo>
                <a:cubicBezTo>
                  <a:pt x="2093" y="1132"/>
                  <a:pt x="2152" y="1108"/>
                  <a:pt x="2213" y="1092"/>
                </a:cubicBezTo>
                <a:cubicBezTo>
                  <a:pt x="2272" y="1075"/>
                  <a:pt x="2329" y="1064"/>
                  <a:pt x="2388" y="1052"/>
                </a:cubicBezTo>
                <a:cubicBezTo>
                  <a:pt x="2406" y="1047"/>
                  <a:pt x="2452" y="1041"/>
                  <a:pt x="2450" y="1041"/>
                </a:cubicBezTo>
                <a:lnTo>
                  <a:pt x="2450" y="1041"/>
                </a:lnTo>
                <a:cubicBezTo>
                  <a:pt x="2449" y="1041"/>
                  <a:pt x="2434" y="1042"/>
                  <a:pt x="2396" y="1047"/>
                </a:cubicBezTo>
                <a:cubicBezTo>
                  <a:pt x="2438" y="1041"/>
                  <a:pt x="2480" y="1037"/>
                  <a:pt x="2523" y="1035"/>
                </a:cubicBezTo>
                <a:cubicBezTo>
                  <a:pt x="2551" y="1033"/>
                  <a:pt x="2579" y="1028"/>
                  <a:pt x="2607" y="1022"/>
                </a:cubicBezTo>
                <a:lnTo>
                  <a:pt x="2607" y="1022"/>
                </a:lnTo>
                <a:cubicBezTo>
                  <a:pt x="2623" y="1021"/>
                  <a:pt x="2639" y="1018"/>
                  <a:pt x="2655" y="1016"/>
                </a:cubicBezTo>
                <a:cubicBezTo>
                  <a:pt x="2677" y="1012"/>
                  <a:pt x="2699" y="1009"/>
                  <a:pt x="2720" y="1006"/>
                </a:cubicBezTo>
                <a:lnTo>
                  <a:pt x="2720" y="1006"/>
                </a:lnTo>
                <a:cubicBezTo>
                  <a:pt x="2727" y="1005"/>
                  <a:pt x="2777" y="1000"/>
                  <a:pt x="2792" y="999"/>
                </a:cubicBezTo>
                <a:cubicBezTo>
                  <a:pt x="2853" y="995"/>
                  <a:pt x="2917" y="991"/>
                  <a:pt x="2978" y="988"/>
                </a:cubicBezTo>
                <a:cubicBezTo>
                  <a:pt x="2996" y="988"/>
                  <a:pt x="3014" y="988"/>
                  <a:pt x="3032" y="988"/>
                </a:cubicBezTo>
                <a:close/>
                <a:moveTo>
                  <a:pt x="3031" y="0"/>
                </a:moveTo>
                <a:cubicBezTo>
                  <a:pt x="2841" y="0"/>
                  <a:pt x="2651" y="16"/>
                  <a:pt x="2463" y="44"/>
                </a:cubicBezTo>
                <a:lnTo>
                  <a:pt x="2463" y="44"/>
                </a:lnTo>
                <a:cubicBezTo>
                  <a:pt x="1887" y="101"/>
                  <a:pt x="1345" y="305"/>
                  <a:pt x="921" y="715"/>
                </a:cubicBezTo>
                <a:cubicBezTo>
                  <a:pt x="551" y="1073"/>
                  <a:pt x="298" y="1566"/>
                  <a:pt x="199" y="2071"/>
                </a:cubicBezTo>
                <a:cubicBezTo>
                  <a:pt x="1" y="3089"/>
                  <a:pt x="296" y="4250"/>
                  <a:pt x="1128" y="4915"/>
                </a:cubicBezTo>
                <a:cubicBezTo>
                  <a:pt x="1602" y="5295"/>
                  <a:pt x="2207" y="5479"/>
                  <a:pt x="2815" y="5479"/>
                </a:cubicBezTo>
                <a:cubicBezTo>
                  <a:pt x="3435" y="5479"/>
                  <a:pt x="4059" y="5288"/>
                  <a:pt x="4551" y="4917"/>
                </a:cubicBezTo>
                <a:cubicBezTo>
                  <a:pt x="5478" y="4222"/>
                  <a:pt x="5845" y="2981"/>
                  <a:pt x="5529" y="1873"/>
                </a:cubicBezTo>
                <a:cubicBezTo>
                  <a:pt x="5356" y="1275"/>
                  <a:pt x="4989" y="750"/>
                  <a:pt x="4469" y="401"/>
                </a:cubicBezTo>
                <a:cubicBezTo>
                  <a:pt x="4037" y="112"/>
                  <a:pt x="3537" y="0"/>
                  <a:pt x="30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0" name="Google Shape;4300;p13"/>
          <p:cNvSpPr/>
          <p:nvPr/>
        </p:nvSpPr>
        <p:spPr>
          <a:xfrm>
            <a:off x="6501613" y="3690938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_1">
    <p:bg>
      <p:bgPr>
        <a:solidFill>
          <a:schemeClr val="lt1"/>
        </a:solidFill>
        <a:effectLst/>
      </p:bgPr>
    </p:bg>
    <p:spTree>
      <p:nvGrpSpPr>
        <p:cNvPr id="1" name="Shape 4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2" name="Google Shape;4302;p14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4303" name="Google Shape;4303;p14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14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14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14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14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14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14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14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14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14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14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14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14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14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14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14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14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14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14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14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14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14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14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14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14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14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14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14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14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14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14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14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14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14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14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14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14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14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14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14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14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14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14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14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14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14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14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14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14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14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14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14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14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14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14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14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14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14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14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14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14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14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14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14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14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14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14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14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14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14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14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14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14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14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14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14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14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14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14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14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14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14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14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14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14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14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14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14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14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14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14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14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14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14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14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14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14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14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14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14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14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14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14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14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14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14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14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14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14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14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14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14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14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14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14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14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14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14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14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14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14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14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14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14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14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14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14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14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14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14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14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14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14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14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14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14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14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14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14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14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14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14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14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14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14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14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14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14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14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14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14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14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14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14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14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14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14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14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14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14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14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14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14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14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14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14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14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14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14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14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14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14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14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14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14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14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14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14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14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14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14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14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14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14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14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14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14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14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14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14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14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14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14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14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14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14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14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14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14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14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14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14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14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14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14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14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14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14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14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14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14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14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14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14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14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14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14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14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14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14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14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14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14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14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14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14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14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14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14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14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14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14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14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14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14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14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14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14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14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14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14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14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14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14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14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14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14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14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14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14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14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14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14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14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14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14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14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14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14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14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14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14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14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14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14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14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14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14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14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14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14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14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14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14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14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14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14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14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14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14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14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14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14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14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14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14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14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14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14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14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14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14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14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14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14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14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14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14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14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14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14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14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14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14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14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14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14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14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14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14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14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14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14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14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14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14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14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14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14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14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14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14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14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14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14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14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14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14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14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14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14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14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14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14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14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14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14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14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14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14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14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14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14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14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14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14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14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14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14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14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14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14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14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14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14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14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14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14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14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14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3" name="Google Shape;4663;p14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4" name="Google Shape;4664;p14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4665" name="Google Shape;4665;p14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14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14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14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14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14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14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14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14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14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14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14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14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14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14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14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14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14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3" name="Google Shape;4683;p14"/>
          <p:cNvSpPr/>
          <p:nvPr/>
        </p:nvSpPr>
        <p:spPr>
          <a:xfrm>
            <a:off x="8428900" y="1041975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7"/>
                </a:cubicBezTo>
                <a:lnTo>
                  <a:pt x="5749" y="5752"/>
                </a:lnTo>
                <a:cubicBezTo>
                  <a:pt x="5749" y="2576"/>
                  <a:pt x="3176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4" name="Google Shape;4684;p14"/>
          <p:cNvSpPr/>
          <p:nvPr/>
        </p:nvSpPr>
        <p:spPr>
          <a:xfrm>
            <a:off x="8428900" y="2620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5" name="Google Shape;4685;p14"/>
          <p:cNvSpPr/>
          <p:nvPr/>
        </p:nvSpPr>
        <p:spPr>
          <a:xfrm>
            <a:off x="8428900" y="1811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0"/>
                  <a:pt x="5749" y="20147"/>
                </a:cubicBezTo>
                <a:lnTo>
                  <a:pt x="5749" y="5749"/>
                </a:lnTo>
                <a:cubicBezTo>
                  <a:pt x="5749" y="2574"/>
                  <a:pt x="3176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6" name="Google Shape;4686;p14"/>
          <p:cNvSpPr/>
          <p:nvPr/>
        </p:nvSpPr>
        <p:spPr>
          <a:xfrm>
            <a:off x="8428900" y="34540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1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7" name="Google Shape;4687;p14"/>
          <p:cNvSpPr/>
          <p:nvPr/>
        </p:nvSpPr>
        <p:spPr>
          <a:xfrm rot="-4076016">
            <a:off x="1754650" y="4153749"/>
            <a:ext cx="585765" cy="623409"/>
          </a:xfrm>
          <a:custGeom>
            <a:avLst/>
            <a:gdLst/>
            <a:ahLst/>
            <a:cxnLst/>
            <a:rect l="l" t="t" r="r" b="b"/>
            <a:pathLst>
              <a:path w="27269" h="29017" extrusionOk="0">
                <a:moveTo>
                  <a:pt x="22507" y="0"/>
                </a:moveTo>
                <a:cubicBezTo>
                  <a:pt x="21719" y="0"/>
                  <a:pt x="20932" y="201"/>
                  <a:pt x="20248" y="603"/>
                </a:cubicBezTo>
                <a:cubicBezTo>
                  <a:pt x="20101" y="684"/>
                  <a:pt x="19960" y="774"/>
                  <a:pt x="19827" y="877"/>
                </a:cubicBezTo>
                <a:cubicBezTo>
                  <a:pt x="19689" y="973"/>
                  <a:pt x="19562" y="1080"/>
                  <a:pt x="19439" y="1195"/>
                </a:cubicBezTo>
                <a:cubicBezTo>
                  <a:pt x="19306" y="1313"/>
                  <a:pt x="19214" y="1408"/>
                  <a:pt x="19117" y="1505"/>
                </a:cubicBezTo>
                <a:lnTo>
                  <a:pt x="18821" y="1800"/>
                </a:lnTo>
                <a:lnTo>
                  <a:pt x="17642" y="2975"/>
                </a:lnTo>
                <a:lnTo>
                  <a:pt x="8210" y="12373"/>
                </a:lnTo>
                <a:lnTo>
                  <a:pt x="3494" y="17071"/>
                </a:lnTo>
                <a:lnTo>
                  <a:pt x="2315" y="18246"/>
                </a:lnTo>
                <a:lnTo>
                  <a:pt x="1721" y="18842"/>
                </a:lnTo>
                <a:cubicBezTo>
                  <a:pt x="1504" y="19073"/>
                  <a:pt x="1291" y="19311"/>
                  <a:pt x="1110" y="19576"/>
                </a:cubicBezTo>
                <a:cubicBezTo>
                  <a:pt x="744" y="20099"/>
                  <a:pt x="454" y="20675"/>
                  <a:pt x="267" y="21287"/>
                </a:cubicBezTo>
                <a:cubicBezTo>
                  <a:pt x="86" y="21900"/>
                  <a:pt x="1" y="22538"/>
                  <a:pt x="13" y="23174"/>
                </a:cubicBezTo>
                <a:cubicBezTo>
                  <a:pt x="35" y="24451"/>
                  <a:pt x="496" y="25713"/>
                  <a:pt x="1281" y="26719"/>
                </a:cubicBezTo>
                <a:cubicBezTo>
                  <a:pt x="1679" y="27216"/>
                  <a:pt x="2146" y="27657"/>
                  <a:pt x="2675" y="28015"/>
                </a:cubicBezTo>
                <a:cubicBezTo>
                  <a:pt x="3210" y="28365"/>
                  <a:pt x="3798" y="28634"/>
                  <a:pt x="4413" y="28805"/>
                </a:cubicBezTo>
                <a:cubicBezTo>
                  <a:pt x="4924" y="28947"/>
                  <a:pt x="5453" y="29016"/>
                  <a:pt x="5983" y="29016"/>
                </a:cubicBezTo>
                <a:cubicBezTo>
                  <a:pt x="6728" y="29016"/>
                  <a:pt x="7474" y="28878"/>
                  <a:pt x="8170" y="28610"/>
                </a:cubicBezTo>
                <a:cubicBezTo>
                  <a:pt x="8765" y="28375"/>
                  <a:pt x="9319" y="28045"/>
                  <a:pt x="9814" y="27642"/>
                </a:cubicBezTo>
                <a:lnTo>
                  <a:pt x="10170" y="27323"/>
                </a:lnTo>
                <a:cubicBezTo>
                  <a:pt x="10285" y="27216"/>
                  <a:pt x="10371" y="27125"/>
                  <a:pt x="10472" y="27025"/>
                </a:cubicBezTo>
                <a:lnTo>
                  <a:pt x="11063" y="26437"/>
                </a:lnTo>
                <a:lnTo>
                  <a:pt x="20495" y="17039"/>
                </a:lnTo>
                <a:cubicBezTo>
                  <a:pt x="21385" y="16152"/>
                  <a:pt x="21860" y="15184"/>
                  <a:pt x="21554" y="14878"/>
                </a:cubicBezTo>
                <a:cubicBezTo>
                  <a:pt x="21491" y="14814"/>
                  <a:pt x="21400" y="14784"/>
                  <a:pt x="21287" y="14784"/>
                </a:cubicBezTo>
                <a:cubicBezTo>
                  <a:pt x="20852" y="14784"/>
                  <a:pt x="20096" y="15227"/>
                  <a:pt x="19389" y="15931"/>
                </a:cubicBezTo>
                <a:lnTo>
                  <a:pt x="9957" y="25329"/>
                </a:lnTo>
                <a:lnTo>
                  <a:pt x="9369" y="25916"/>
                </a:lnTo>
                <a:cubicBezTo>
                  <a:pt x="9272" y="26009"/>
                  <a:pt x="9166" y="26121"/>
                  <a:pt x="9079" y="26200"/>
                </a:cubicBezTo>
                <a:lnTo>
                  <a:pt x="8814" y="26439"/>
                </a:lnTo>
                <a:cubicBezTo>
                  <a:pt x="8448" y="26735"/>
                  <a:pt x="8041" y="26978"/>
                  <a:pt x="7603" y="27152"/>
                </a:cubicBezTo>
                <a:cubicBezTo>
                  <a:pt x="7090" y="27349"/>
                  <a:pt x="6538" y="27451"/>
                  <a:pt x="5987" y="27451"/>
                </a:cubicBezTo>
                <a:cubicBezTo>
                  <a:pt x="5595" y="27451"/>
                  <a:pt x="5204" y="27399"/>
                  <a:pt x="4826" y="27294"/>
                </a:cubicBezTo>
                <a:cubicBezTo>
                  <a:pt x="4373" y="27166"/>
                  <a:pt x="3939" y="26970"/>
                  <a:pt x="3544" y="26715"/>
                </a:cubicBezTo>
                <a:cubicBezTo>
                  <a:pt x="3154" y="26449"/>
                  <a:pt x="2808" y="26121"/>
                  <a:pt x="2512" y="25753"/>
                </a:cubicBezTo>
                <a:cubicBezTo>
                  <a:pt x="1935" y="25011"/>
                  <a:pt x="1591" y="24083"/>
                  <a:pt x="1577" y="23138"/>
                </a:cubicBezTo>
                <a:cubicBezTo>
                  <a:pt x="1570" y="22667"/>
                  <a:pt x="1633" y="22194"/>
                  <a:pt x="1764" y="21743"/>
                </a:cubicBezTo>
                <a:cubicBezTo>
                  <a:pt x="1902" y="21291"/>
                  <a:pt x="2118" y="20866"/>
                  <a:pt x="2387" y="20480"/>
                </a:cubicBezTo>
                <a:cubicBezTo>
                  <a:pt x="2520" y="20285"/>
                  <a:pt x="2677" y="20110"/>
                  <a:pt x="2838" y="19937"/>
                </a:cubicBezTo>
                <a:lnTo>
                  <a:pt x="3418" y="19355"/>
                </a:lnTo>
                <a:lnTo>
                  <a:pt x="4597" y="18180"/>
                </a:lnTo>
                <a:lnTo>
                  <a:pt x="9313" y="13480"/>
                </a:lnTo>
                <a:lnTo>
                  <a:pt x="18747" y="4082"/>
                </a:lnTo>
                <a:lnTo>
                  <a:pt x="19926" y="2907"/>
                </a:lnTo>
                <a:lnTo>
                  <a:pt x="20220" y="2615"/>
                </a:lnTo>
                <a:cubicBezTo>
                  <a:pt x="20318" y="2515"/>
                  <a:pt x="20421" y="2412"/>
                  <a:pt x="20497" y="2348"/>
                </a:cubicBezTo>
                <a:cubicBezTo>
                  <a:pt x="20576" y="2273"/>
                  <a:pt x="20660" y="2201"/>
                  <a:pt x="20751" y="2140"/>
                </a:cubicBezTo>
                <a:cubicBezTo>
                  <a:pt x="20836" y="2070"/>
                  <a:pt x="20930" y="2014"/>
                  <a:pt x="21027" y="1961"/>
                </a:cubicBezTo>
                <a:cubicBezTo>
                  <a:pt x="21473" y="1696"/>
                  <a:pt x="21990" y="1565"/>
                  <a:pt x="22507" y="1565"/>
                </a:cubicBezTo>
                <a:cubicBezTo>
                  <a:pt x="22870" y="1565"/>
                  <a:pt x="23232" y="1629"/>
                  <a:pt x="23570" y="1758"/>
                </a:cubicBezTo>
                <a:cubicBezTo>
                  <a:pt x="24397" y="2056"/>
                  <a:pt x="25065" y="2764"/>
                  <a:pt x="25342" y="3593"/>
                </a:cubicBezTo>
                <a:cubicBezTo>
                  <a:pt x="25634" y="4424"/>
                  <a:pt x="25517" y="5384"/>
                  <a:pt x="25051" y="6128"/>
                </a:cubicBezTo>
                <a:cubicBezTo>
                  <a:pt x="24938" y="6315"/>
                  <a:pt x="24797" y="6486"/>
                  <a:pt x="24646" y="6647"/>
                </a:cubicBezTo>
                <a:lnTo>
                  <a:pt x="24063" y="7229"/>
                </a:lnTo>
                <a:lnTo>
                  <a:pt x="22884" y="8404"/>
                </a:lnTo>
                <a:lnTo>
                  <a:pt x="20526" y="10752"/>
                </a:lnTo>
                <a:lnTo>
                  <a:pt x="15811" y="15452"/>
                </a:lnTo>
                <a:lnTo>
                  <a:pt x="11095" y="20150"/>
                </a:lnTo>
                <a:lnTo>
                  <a:pt x="10506" y="20739"/>
                </a:lnTo>
                <a:cubicBezTo>
                  <a:pt x="10283" y="20961"/>
                  <a:pt x="10170" y="21073"/>
                  <a:pt x="10011" y="21174"/>
                </a:cubicBezTo>
                <a:cubicBezTo>
                  <a:pt x="9754" y="21340"/>
                  <a:pt x="9447" y="21423"/>
                  <a:pt x="9141" y="21423"/>
                </a:cubicBezTo>
                <a:cubicBezTo>
                  <a:pt x="9072" y="21423"/>
                  <a:pt x="9004" y="21419"/>
                  <a:pt x="8936" y="21411"/>
                </a:cubicBezTo>
                <a:cubicBezTo>
                  <a:pt x="8184" y="21331"/>
                  <a:pt x="7552" y="20653"/>
                  <a:pt x="7524" y="19898"/>
                </a:cubicBezTo>
                <a:cubicBezTo>
                  <a:pt x="7500" y="19524"/>
                  <a:pt x="7607" y="19142"/>
                  <a:pt x="7834" y="18846"/>
                </a:cubicBezTo>
                <a:cubicBezTo>
                  <a:pt x="7858" y="18806"/>
                  <a:pt x="7890" y="18770"/>
                  <a:pt x="7922" y="18737"/>
                </a:cubicBezTo>
                <a:cubicBezTo>
                  <a:pt x="7951" y="18701"/>
                  <a:pt x="7979" y="18667"/>
                  <a:pt x="8035" y="18611"/>
                </a:cubicBezTo>
                <a:lnTo>
                  <a:pt x="8325" y="18313"/>
                </a:lnTo>
                <a:lnTo>
                  <a:pt x="8906" y="17717"/>
                </a:lnTo>
                <a:lnTo>
                  <a:pt x="11224" y="15333"/>
                </a:lnTo>
                <a:lnTo>
                  <a:pt x="15864" y="10561"/>
                </a:lnTo>
                <a:cubicBezTo>
                  <a:pt x="16739" y="9661"/>
                  <a:pt x="17200" y="8685"/>
                  <a:pt x="16894" y="8380"/>
                </a:cubicBezTo>
                <a:cubicBezTo>
                  <a:pt x="16832" y="8319"/>
                  <a:pt x="16743" y="8290"/>
                  <a:pt x="16633" y="8290"/>
                </a:cubicBezTo>
                <a:cubicBezTo>
                  <a:pt x="16201" y="8290"/>
                  <a:pt x="15448" y="8744"/>
                  <a:pt x="14749" y="9464"/>
                </a:cubicBezTo>
                <a:lnTo>
                  <a:pt x="10105" y="14239"/>
                </a:lnTo>
                <a:lnTo>
                  <a:pt x="7784" y="16627"/>
                </a:lnTo>
                <a:lnTo>
                  <a:pt x="7204" y="17224"/>
                </a:lnTo>
                <a:lnTo>
                  <a:pt x="6914" y="17522"/>
                </a:lnTo>
                <a:cubicBezTo>
                  <a:pt x="6870" y="17566"/>
                  <a:pt x="6806" y="17635"/>
                  <a:pt x="6745" y="17705"/>
                </a:cubicBezTo>
                <a:cubicBezTo>
                  <a:pt x="6685" y="17774"/>
                  <a:pt x="6625" y="17844"/>
                  <a:pt x="6574" y="17920"/>
                </a:cubicBezTo>
                <a:cubicBezTo>
                  <a:pt x="6130" y="18510"/>
                  <a:pt x="5916" y="19262"/>
                  <a:pt x="5963" y="19993"/>
                </a:cubicBezTo>
                <a:cubicBezTo>
                  <a:pt x="6005" y="20725"/>
                  <a:pt x="6307" y="21448"/>
                  <a:pt x="6816" y="21979"/>
                </a:cubicBezTo>
                <a:cubicBezTo>
                  <a:pt x="7313" y="22514"/>
                  <a:pt x="8009" y="22878"/>
                  <a:pt x="8739" y="22963"/>
                </a:cubicBezTo>
                <a:cubicBezTo>
                  <a:pt x="8873" y="22981"/>
                  <a:pt x="9009" y="22989"/>
                  <a:pt x="9144" y="22989"/>
                </a:cubicBezTo>
                <a:cubicBezTo>
                  <a:pt x="9743" y="22989"/>
                  <a:pt x="10342" y="22822"/>
                  <a:pt x="10848" y="22496"/>
                </a:cubicBezTo>
                <a:cubicBezTo>
                  <a:pt x="11003" y="22395"/>
                  <a:pt x="11152" y="22287"/>
                  <a:pt x="11286" y="22162"/>
                </a:cubicBezTo>
                <a:cubicBezTo>
                  <a:pt x="11439" y="22025"/>
                  <a:pt x="11502" y="21951"/>
                  <a:pt x="11612" y="21848"/>
                </a:cubicBezTo>
                <a:lnTo>
                  <a:pt x="12200" y="21260"/>
                </a:lnTo>
                <a:lnTo>
                  <a:pt x="16916" y="16562"/>
                </a:lnTo>
                <a:lnTo>
                  <a:pt x="21632" y="11862"/>
                </a:lnTo>
                <a:lnTo>
                  <a:pt x="23990" y="9514"/>
                </a:lnTo>
                <a:lnTo>
                  <a:pt x="25169" y="8339"/>
                </a:lnTo>
                <a:lnTo>
                  <a:pt x="25763" y="7742"/>
                </a:lnTo>
                <a:cubicBezTo>
                  <a:pt x="25994" y="7502"/>
                  <a:pt x="26206" y="7241"/>
                  <a:pt x="26381" y="6955"/>
                </a:cubicBezTo>
                <a:cubicBezTo>
                  <a:pt x="27093" y="5816"/>
                  <a:pt x="27268" y="4360"/>
                  <a:pt x="26825" y="3092"/>
                </a:cubicBezTo>
                <a:cubicBezTo>
                  <a:pt x="26397" y="1820"/>
                  <a:pt x="25389" y="758"/>
                  <a:pt x="24125" y="295"/>
                </a:cubicBezTo>
                <a:cubicBezTo>
                  <a:pt x="23609" y="98"/>
                  <a:pt x="23058" y="0"/>
                  <a:pt x="225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8" name="Google Shape;4688;p14"/>
          <p:cNvSpPr/>
          <p:nvPr/>
        </p:nvSpPr>
        <p:spPr>
          <a:xfrm>
            <a:off x="1553150" y="367132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9" name="Google Shape;4689;p14"/>
          <p:cNvSpPr/>
          <p:nvPr/>
        </p:nvSpPr>
        <p:spPr>
          <a:xfrm>
            <a:off x="2754375" y="4088550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0" name="Google Shape;4690;p14"/>
          <p:cNvSpPr/>
          <p:nvPr/>
        </p:nvSpPr>
        <p:spPr>
          <a:xfrm>
            <a:off x="5982663" y="94432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1" name="Google Shape;4691;p14"/>
          <p:cNvGrpSpPr/>
          <p:nvPr/>
        </p:nvGrpSpPr>
        <p:grpSpPr>
          <a:xfrm>
            <a:off x="6340450" y="4088531"/>
            <a:ext cx="1055760" cy="753780"/>
            <a:chOff x="3308425" y="649500"/>
            <a:chExt cx="947975" cy="676825"/>
          </a:xfrm>
        </p:grpSpPr>
        <p:sp>
          <p:nvSpPr>
            <p:cNvPr id="4692" name="Google Shape;4692;p14"/>
            <p:cNvSpPr/>
            <p:nvPr/>
          </p:nvSpPr>
          <p:spPr>
            <a:xfrm>
              <a:off x="3308425" y="649500"/>
              <a:ext cx="947975" cy="676275"/>
            </a:xfrm>
            <a:custGeom>
              <a:avLst/>
              <a:gdLst/>
              <a:ahLst/>
              <a:cxnLst/>
              <a:rect l="l" t="t" r="r" b="b"/>
              <a:pathLst>
                <a:path w="37919" h="27051" extrusionOk="0">
                  <a:moveTo>
                    <a:pt x="12816" y="19976"/>
                  </a:moveTo>
                  <a:cubicBezTo>
                    <a:pt x="12818" y="19976"/>
                    <a:pt x="12821" y="19976"/>
                    <a:pt x="12824" y="19976"/>
                  </a:cubicBezTo>
                  <a:lnTo>
                    <a:pt x="12824" y="19976"/>
                  </a:lnTo>
                  <a:cubicBezTo>
                    <a:pt x="12815" y="19979"/>
                    <a:pt x="12808" y="19979"/>
                    <a:pt x="12804" y="19979"/>
                  </a:cubicBezTo>
                  <a:cubicBezTo>
                    <a:pt x="12796" y="19979"/>
                    <a:pt x="12800" y="19976"/>
                    <a:pt x="12816" y="19976"/>
                  </a:cubicBezTo>
                  <a:close/>
                  <a:moveTo>
                    <a:pt x="23205" y="24113"/>
                  </a:moveTo>
                  <a:cubicBezTo>
                    <a:pt x="23209" y="24113"/>
                    <a:pt x="23211" y="24115"/>
                    <a:pt x="23210" y="24120"/>
                  </a:cubicBezTo>
                  <a:cubicBezTo>
                    <a:pt x="23210" y="24121"/>
                    <a:pt x="23207" y="24122"/>
                    <a:pt x="23199" y="24122"/>
                  </a:cubicBezTo>
                  <a:cubicBezTo>
                    <a:pt x="23195" y="24122"/>
                    <a:pt x="23190" y="24121"/>
                    <a:pt x="23183" y="24121"/>
                  </a:cubicBezTo>
                  <a:lnTo>
                    <a:pt x="23183" y="24121"/>
                  </a:lnTo>
                  <a:cubicBezTo>
                    <a:pt x="23192" y="24116"/>
                    <a:pt x="23200" y="24113"/>
                    <a:pt x="23205" y="24113"/>
                  </a:cubicBezTo>
                  <a:close/>
                  <a:moveTo>
                    <a:pt x="36242" y="1377"/>
                  </a:moveTo>
                  <a:cubicBezTo>
                    <a:pt x="35424" y="2822"/>
                    <a:pt x="34606" y="4266"/>
                    <a:pt x="33786" y="5709"/>
                  </a:cubicBezTo>
                  <a:cubicBezTo>
                    <a:pt x="31759" y="9274"/>
                    <a:pt x="29728" y="12836"/>
                    <a:pt x="27681" y="16390"/>
                  </a:cubicBezTo>
                  <a:cubicBezTo>
                    <a:pt x="26227" y="18914"/>
                    <a:pt x="24824" y="21495"/>
                    <a:pt x="23229" y="23934"/>
                  </a:cubicBezTo>
                  <a:cubicBezTo>
                    <a:pt x="23191" y="23992"/>
                    <a:pt x="23148" y="24050"/>
                    <a:pt x="23106" y="24108"/>
                  </a:cubicBezTo>
                  <a:lnTo>
                    <a:pt x="23106" y="24108"/>
                  </a:lnTo>
                  <a:cubicBezTo>
                    <a:pt x="23088" y="24104"/>
                    <a:pt x="23067" y="24099"/>
                    <a:pt x="23044" y="24092"/>
                  </a:cubicBezTo>
                  <a:cubicBezTo>
                    <a:pt x="22905" y="24054"/>
                    <a:pt x="22768" y="24012"/>
                    <a:pt x="22633" y="23962"/>
                  </a:cubicBezTo>
                  <a:cubicBezTo>
                    <a:pt x="22302" y="23842"/>
                    <a:pt x="21982" y="23692"/>
                    <a:pt x="21664" y="23540"/>
                  </a:cubicBezTo>
                  <a:cubicBezTo>
                    <a:pt x="19793" y="22645"/>
                    <a:pt x="18001" y="21587"/>
                    <a:pt x="16189" y="20578"/>
                  </a:cubicBezTo>
                  <a:cubicBezTo>
                    <a:pt x="15443" y="20163"/>
                    <a:pt x="14697" y="19740"/>
                    <a:pt x="13928" y="19365"/>
                  </a:cubicBezTo>
                  <a:cubicBezTo>
                    <a:pt x="13607" y="19207"/>
                    <a:pt x="13229" y="18985"/>
                    <a:pt x="12857" y="18985"/>
                  </a:cubicBezTo>
                  <a:cubicBezTo>
                    <a:pt x="12737" y="18985"/>
                    <a:pt x="12617" y="19009"/>
                    <a:pt x="12500" y="19066"/>
                  </a:cubicBezTo>
                  <a:cubicBezTo>
                    <a:pt x="12209" y="19207"/>
                    <a:pt x="11959" y="19472"/>
                    <a:pt x="11729" y="19693"/>
                  </a:cubicBezTo>
                  <a:cubicBezTo>
                    <a:pt x="11318" y="20094"/>
                    <a:pt x="10928" y="20513"/>
                    <a:pt x="10534" y="20928"/>
                  </a:cubicBezTo>
                  <a:cubicBezTo>
                    <a:pt x="9428" y="22101"/>
                    <a:pt x="8325" y="23277"/>
                    <a:pt x="7166" y="24400"/>
                  </a:cubicBezTo>
                  <a:cubicBezTo>
                    <a:pt x="6929" y="24629"/>
                    <a:pt x="6690" y="24856"/>
                    <a:pt x="6448" y="25080"/>
                  </a:cubicBezTo>
                  <a:lnTo>
                    <a:pt x="6448" y="25080"/>
                  </a:lnTo>
                  <a:cubicBezTo>
                    <a:pt x="7055" y="22855"/>
                    <a:pt x="7613" y="20617"/>
                    <a:pt x="8177" y="18381"/>
                  </a:cubicBezTo>
                  <a:cubicBezTo>
                    <a:pt x="8331" y="17766"/>
                    <a:pt x="8727" y="16974"/>
                    <a:pt x="8278" y="16415"/>
                  </a:cubicBezTo>
                  <a:cubicBezTo>
                    <a:pt x="7575" y="15537"/>
                    <a:pt x="6292" y="15010"/>
                    <a:pt x="5320" y="14501"/>
                  </a:cubicBezTo>
                  <a:cubicBezTo>
                    <a:pt x="4122" y="13870"/>
                    <a:pt x="2890" y="13287"/>
                    <a:pt x="1708" y="12620"/>
                  </a:cubicBezTo>
                  <a:lnTo>
                    <a:pt x="1708" y="12620"/>
                  </a:lnTo>
                  <a:cubicBezTo>
                    <a:pt x="6998" y="10932"/>
                    <a:pt x="12278" y="9210"/>
                    <a:pt x="17556" y="7490"/>
                  </a:cubicBezTo>
                  <a:cubicBezTo>
                    <a:pt x="23048" y="5699"/>
                    <a:pt x="28536" y="3904"/>
                    <a:pt x="34026" y="2105"/>
                  </a:cubicBezTo>
                  <a:cubicBezTo>
                    <a:pt x="34765" y="1863"/>
                    <a:pt x="35503" y="1620"/>
                    <a:pt x="36242" y="1377"/>
                  </a:cubicBezTo>
                  <a:close/>
                  <a:moveTo>
                    <a:pt x="37319" y="0"/>
                  </a:moveTo>
                  <a:cubicBezTo>
                    <a:pt x="37273" y="0"/>
                    <a:pt x="37225" y="7"/>
                    <a:pt x="37176" y="23"/>
                  </a:cubicBezTo>
                  <a:cubicBezTo>
                    <a:pt x="33967" y="1077"/>
                    <a:pt x="30757" y="2128"/>
                    <a:pt x="27546" y="3179"/>
                  </a:cubicBezTo>
                  <a:cubicBezTo>
                    <a:pt x="21382" y="5195"/>
                    <a:pt x="15218" y="7209"/>
                    <a:pt x="9047" y="9209"/>
                  </a:cubicBezTo>
                  <a:cubicBezTo>
                    <a:pt x="6184" y="10137"/>
                    <a:pt x="3319" y="11064"/>
                    <a:pt x="452" y="11976"/>
                  </a:cubicBezTo>
                  <a:lnTo>
                    <a:pt x="452" y="11976"/>
                  </a:lnTo>
                  <a:cubicBezTo>
                    <a:pt x="371" y="11985"/>
                    <a:pt x="297" y="12018"/>
                    <a:pt x="233" y="12067"/>
                  </a:cubicBezTo>
                  <a:lnTo>
                    <a:pt x="233" y="12067"/>
                  </a:lnTo>
                  <a:cubicBezTo>
                    <a:pt x="111" y="12148"/>
                    <a:pt x="46" y="12272"/>
                    <a:pt x="28" y="12402"/>
                  </a:cubicBezTo>
                  <a:lnTo>
                    <a:pt x="28" y="12402"/>
                  </a:lnTo>
                  <a:cubicBezTo>
                    <a:pt x="0" y="12540"/>
                    <a:pt x="26" y="12688"/>
                    <a:pt x="128" y="12807"/>
                  </a:cubicBezTo>
                  <a:lnTo>
                    <a:pt x="128" y="12807"/>
                  </a:lnTo>
                  <a:cubicBezTo>
                    <a:pt x="180" y="12878"/>
                    <a:pt x="249" y="12934"/>
                    <a:pt x="332" y="12964"/>
                  </a:cubicBezTo>
                  <a:lnTo>
                    <a:pt x="332" y="12964"/>
                  </a:lnTo>
                  <a:cubicBezTo>
                    <a:pt x="1532" y="13711"/>
                    <a:pt x="2813" y="14326"/>
                    <a:pt x="4069" y="14970"/>
                  </a:cubicBezTo>
                  <a:cubicBezTo>
                    <a:pt x="5152" y="15529"/>
                    <a:pt x="6416" y="16055"/>
                    <a:pt x="7339" y="16873"/>
                  </a:cubicBezTo>
                  <a:cubicBezTo>
                    <a:pt x="7383" y="16913"/>
                    <a:pt x="7435" y="16989"/>
                    <a:pt x="7487" y="17027"/>
                  </a:cubicBezTo>
                  <a:lnTo>
                    <a:pt x="7487" y="17027"/>
                  </a:lnTo>
                  <a:cubicBezTo>
                    <a:pt x="7393" y="17359"/>
                    <a:pt x="7319" y="17699"/>
                    <a:pt x="7235" y="18033"/>
                  </a:cubicBezTo>
                  <a:cubicBezTo>
                    <a:pt x="6913" y="19321"/>
                    <a:pt x="6584" y="20606"/>
                    <a:pt x="6254" y="21891"/>
                  </a:cubicBezTo>
                  <a:cubicBezTo>
                    <a:pt x="5860" y="23410"/>
                    <a:pt x="5464" y="24931"/>
                    <a:pt x="5034" y="26439"/>
                  </a:cubicBezTo>
                  <a:cubicBezTo>
                    <a:pt x="4930" y="26803"/>
                    <a:pt x="5214" y="27050"/>
                    <a:pt x="5517" y="27050"/>
                  </a:cubicBezTo>
                  <a:cubicBezTo>
                    <a:pt x="5639" y="27050"/>
                    <a:pt x="5763" y="27011"/>
                    <a:pt x="5866" y="26924"/>
                  </a:cubicBezTo>
                  <a:cubicBezTo>
                    <a:pt x="8247" y="24910"/>
                    <a:pt x="10227" y="22525"/>
                    <a:pt x="12464" y="20370"/>
                  </a:cubicBezTo>
                  <a:cubicBezTo>
                    <a:pt x="12589" y="20250"/>
                    <a:pt x="12713" y="20123"/>
                    <a:pt x="12852" y="20018"/>
                  </a:cubicBezTo>
                  <a:cubicBezTo>
                    <a:pt x="12863" y="20009"/>
                    <a:pt x="12877" y="19999"/>
                    <a:pt x="12890" y="19990"/>
                  </a:cubicBezTo>
                  <a:lnTo>
                    <a:pt x="12890" y="19990"/>
                  </a:lnTo>
                  <a:cubicBezTo>
                    <a:pt x="12900" y="19993"/>
                    <a:pt x="12910" y="19997"/>
                    <a:pt x="12921" y="20001"/>
                  </a:cubicBezTo>
                  <a:cubicBezTo>
                    <a:pt x="13088" y="20068"/>
                    <a:pt x="13031" y="20039"/>
                    <a:pt x="13176" y="20106"/>
                  </a:cubicBezTo>
                  <a:cubicBezTo>
                    <a:pt x="13893" y="20437"/>
                    <a:pt x="14584" y="20827"/>
                    <a:pt x="15275" y="21210"/>
                  </a:cubicBezTo>
                  <a:cubicBezTo>
                    <a:pt x="17105" y="22224"/>
                    <a:pt x="18913" y="23285"/>
                    <a:pt x="20786" y="24217"/>
                  </a:cubicBezTo>
                  <a:cubicBezTo>
                    <a:pt x="21424" y="24535"/>
                    <a:pt x="22098" y="24897"/>
                    <a:pt x="22800" y="25057"/>
                  </a:cubicBezTo>
                  <a:cubicBezTo>
                    <a:pt x="22930" y="25087"/>
                    <a:pt x="23053" y="25105"/>
                    <a:pt x="23169" y="25105"/>
                  </a:cubicBezTo>
                  <a:cubicBezTo>
                    <a:pt x="23448" y="25105"/>
                    <a:pt x="23685" y="25004"/>
                    <a:pt x="23880" y="24741"/>
                  </a:cubicBezTo>
                  <a:cubicBezTo>
                    <a:pt x="24388" y="24059"/>
                    <a:pt x="24801" y="23292"/>
                    <a:pt x="25237" y="22563"/>
                  </a:cubicBezTo>
                  <a:cubicBezTo>
                    <a:pt x="26092" y="21124"/>
                    <a:pt x="26933" y="19677"/>
                    <a:pt x="27771" y="18227"/>
                  </a:cubicBezTo>
                  <a:cubicBezTo>
                    <a:pt x="29844" y="14642"/>
                    <a:pt x="31898" y="11043"/>
                    <a:pt x="33946" y="7443"/>
                  </a:cubicBezTo>
                  <a:cubicBezTo>
                    <a:pt x="35191" y="5254"/>
                    <a:pt x="36493" y="3084"/>
                    <a:pt x="37679" y="860"/>
                  </a:cubicBezTo>
                  <a:cubicBezTo>
                    <a:pt x="37698" y="826"/>
                    <a:pt x="37717" y="790"/>
                    <a:pt x="37738" y="754"/>
                  </a:cubicBezTo>
                  <a:cubicBezTo>
                    <a:pt x="37919" y="436"/>
                    <a:pt x="37673" y="0"/>
                    <a:pt x="37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14"/>
            <p:cNvSpPr/>
            <p:nvPr/>
          </p:nvSpPr>
          <p:spPr>
            <a:xfrm>
              <a:off x="3492300" y="863350"/>
              <a:ext cx="474450" cy="278325"/>
            </a:xfrm>
            <a:custGeom>
              <a:avLst/>
              <a:gdLst/>
              <a:ahLst/>
              <a:cxnLst/>
              <a:rect l="l" t="t" r="r" b="b"/>
              <a:pathLst>
                <a:path w="18978" h="11133" extrusionOk="0">
                  <a:moveTo>
                    <a:pt x="18335" y="1"/>
                  </a:moveTo>
                  <a:cubicBezTo>
                    <a:pt x="18285" y="1"/>
                    <a:pt x="18233" y="10"/>
                    <a:pt x="18179" y="31"/>
                  </a:cubicBezTo>
                  <a:cubicBezTo>
                    <a:pt x="15036" y="1249"/>
                    <a:pt x="11985" y="2675"/>
                    <a:pt x="8954" y="4143"/>
                  </a:cubicBezTo>
                  <a:cubicBezTo>
                    <a:pt x="6184" y="5485"/>
                    <a:pt x="3415" y="6829"/>
                    <a:pt x="534" y="7916"/>
                  </a:cubicBezTo>
                  <a:cubicBezTo>
                    <a:pt x="1" y="8116"/>
                    <a:pt x="152" y="8911"/>
                    <a:pt x="623" y="8911"/>
                  </a:cubicBezTo>
                  <a:cubicBezTo>
                    <a:pt x="678" y="8911"/>
                    <a:pt x="737" y="8900"/>
                    <a:pt x="799" y="8877"/>
                  </a:cubicBezTo>
                  <a:cubicBezTo>
                    <a:pt x="5885" y="6960"/>
                    <a:pt x="10658" y="4331"/>
                    <a:pt x="15633" y="2155"/>
                  </a:cubicBezTo>
                  <a:lnTo>
                    <a:pt x="15633" y="2155"/>
                  </a:lnTo>
                  <a:cubicBezTo>
                    <a:pt x="12206" y="4952"/>
                    <a:pt x="8533" y="7433"/>
                    <a:pt x="5160" y="10303"/>
                  </a:cubicBezTo>
                  <a:cubicBezTo>
                    <a:pt x="4776" y="10629"/>
                    <a:pt x="5131" y="11132"/>
                    <a:pt x="5535" y="11132"/>
                  </a:cubicBezTo>
                  <a:cubicBezTo>
                    <a:pt x="5646" y="11132"/>
                    <a:pt x="5760" y="11095"/>
                    <a:pt x="5863" y="11007"/>
                  </a:cubicBezTo>
                  <a:cubicBezTo>
                    <a:pt x="10016" y="7474"/>
                    <a:pt x="14621" y="4533"/>
                    <a:pt x="18664" y="863"/>
                  </a:cubicBezTo>
                  <a:cubicBezTo>
                    <a:pt x="18977" y="577"/>
                    <a:pt x="18723" y="1"/>
                    <a:pt x="18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14"/>
            <p:cNvSpPr/>
            <p:nvPr/>
          </p:nvSpPr>
          <p:spPr>
            <a:xfrm>
              <a:off x="3428775" y="1197550"/>
              <a:ext cx="352850" cy="128775"/>
            </a:xfrm>
            <a:custGeom>
              <a:avLst/>
              <a:gdLst/>
              <a:ahLst/>
              <a:cxnLst/>
              <a:rect l="l" t="t" r="r" b="b"/>
              <a:pathLst>
                <a:path w="14114" h="5151" extrusionOk="0">
                  <a:moveTo>
                    <a:pt x="13430" y="0"/>
                  </a:moveTo>
                  <a:cubicBezTo>
                    <a:pt x="13384" y="0"/>
                    <a:pt x="13335" y="7"/>
                    <a:pt x="13283" y="21"/>
                  </a:cubicBezTo>
                  <a:cubicBezTo>
                    <a:pt x="8994" y="1241"/>
                    <a:pt x="4865" y="2969"/>
                    <a:pt x="568" y="4169"/>
                  </a:cubicBezTo>
                  <a:cubicBezTo>
                    <a:pt x="1" y="4328"/>
                    <a:pt x="175" y="5151"/>
                    <a:pt x="688" y="5151"/>
                  </a:cubicBezTo>
                  <a:cubicBezTo>
                    <a:pt x="734" y="5151"/>
                    <a:pt x="782" y="5144"/>
                    <a:pt x="833" y="5130"/>
                  </a:cubicBezTo>
                  <a:cubicBezTo>
                    <a:pt x="5131" y="3929"/>
                    <a:pt x="9260" y="2202"/>
                    <a:pt x="13549" y="982"/>
                  </a:cubicBezTo>
                  <a:cubicBezTo>
                    <a:pt x="14113" y="822"/>
                    <a:pt x="13940" y="0"/>
                    <a:pt x="13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5" name="Google Shape;4695;p14"/>
          <p:cNvSpPr/>
          <p:nvPr/>
        </p:nvSpPr>
        <p:spPr>
          <a:xfrm>
            <a:off x="7894025" y="411602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6" name="Google Shape;4696;p14"/>
          <p:cNvGrpSpPr/>
          <p:nvPr/>
        </p:nvGrpSpPr>
        <p:grpSpPr>
          <a:xfrm rot="-6299880" flipH="1">
            <a:off x="1406840" y="476245"/>
            <a:ext cx="708049" cy="444266"/>
            <a:chOff x="1445125" y="3867675"/>
            <a:chExt cx="803300" cy="502950"/>
          </a:xfrm>
        </p:grpSpPr>
        <p:sp>
          <p:nvSpPr>
            <p:cNvPr id="4697" name="Google Shape;4697;p14"/>
            <p:cNvSpPr/>
            <p:nvPr/>
          </p:nvSpPr>
          <p:spPr>
            <a:xfrm>
              <a:off x="1445125" y="3867675"/>
              <a:ext cx="535450" cy="502950"/>
            </a:xfrm>
            <a:custGeom>
              <a:avLst/>
              <a:gdLst/>
              <a:ahLst/>
              <a:cxnLst/>
              <a:rect l="l" t="t" r="r" b="b"/>
              <a:pathLst>
                <a:path w="21418" h="20118" extrusionOk="0">
                  <a:moveTo>
                    <a:pt x="5846" y="993"/>
                  </a:moveTo>
                  <a:cubicBezTo>
                    <a:pt x="6726" y="993"/>
                    <a:pt x="7300" y="1814"/>
                    <a:pt x="7545" y="2688"/>
                  </a:cubicBezTo>
                  <a:cubicBezTo>
                    <a:pt x="7686" y="3200"/>
                    <a:pt x="7749" y="3726"/>
                    <a:pt x="7770" y="4255"/>
                  </a:cubicBezTo>
                  <a:cubicBezTo>
                    <a:pt x="7787" y="4700"/>
                    <a:pt x="7676" y="5216"/>
                    <a:pt x="7812" y="5641"/>
                  </a:cubicBezTo>
                  <a:cubicBezTo>
                    <a:pt x="8017" y="6280"/>
                    <a:pt x="8790" y="6621"/>
                    <a:pt x="9352" y="6861"/>
                  </a:cubicBezTo>
                  <a:cubicBezTo>
                    <a:pt x="10899" y="7523"/>
                    <a:pt x="12588" y="7895"/>
                    <a:pt x="14238" y="8195"/>
                  </a:cubicBezTo>
                  <a:cubicBezTo>
                    <a:pt x="14279" y="8202"/>
                    <a:pt x="14320" y="8206"/>
                    <a:pt x="14360" y="8206"/>
                  </a:cubicBezTo>
                  <a:cubicBezTo>
                    <a:pt x="14538" y="8206"/>
                    <a:pt x="14697" y="8128"/>
                    <a:pt x="14800" y="7965"/>
                  </a:cubicBezTo>
                  <a:cubicBezTo>
                    <a:pt x="15658" y="6602"/>
                    <a:pt x="16673" y="5266"/>
                    <a:pt x="17868" y="4181"/>
                  </a:cubicBezTo>
                  <a:cubicBezTo>
                    <a:pt x="18246" y="3837"/>
                    <a:pt x="19055" y="3130"/>
                    <a:pt x="19662" y="3130"/>
                  </a:cubicBezTo>
                  <a:cubicBezTo>
                    <a:pt x="19761" y="3130"/>
                    <a:pt x="19855" y="3149"/>
                    <a:pt x="19941" y="3191"/>
                  </a:cubicBezTo>
                  <a:cubicBezTo>
                    <a:pt x="19972" y="3206"/>
                    <a:pt x="20042" y="3282"/>
                    <a:pt x="20078" y="3334"/>
                  </a:cubicBezTo>
                  <a:cubicBezTo>
                    <a:pt x="20170" y="3474"/>
                    <a:pt x="20200" y="3554"/>
                    <a:pt x="20244" y="3703"/>
                  </a:cubicBezTo>
                  <a:cubicBezTo>
                    <a:pt x="20356" y="4074"/>
                    <a:pt x="20385" y="4459"/>
                    <a:pt x="20391" y="4845"/>
                  </a:cubicBezTo>
                  <a:cubicBezTo>
                    <a:pt x="20434" y="7253"/>
                    <a:pt x="19715" y="9724"/>
                    <a:pt x="18959" y="11987"/>
                  </a:cubicBezTo>
                  <a:cubicBezTo>
                    <a:pt x="18546" y="13223"/>
                    <a:pt x="18074" y="14443"/>
                    <a:pt x="17505" y="15619"/>
                  </a:cubicBezTo>
                  <a:cubicBezTo>
                    <a:pt x="16974" y="16720"/>
                    <a:pt x="16385" y="17795"/>
                    <a:pt x="15472" y="18631"/>
                  </a:cubicBezTo>
                  <a:cubicBezTo>
                    <a:pt x="15279" y="18808"/>
                    <a:pt x="15055" y="19008"/>
                    <a:pt x="14800" y="19090"/>
                  </a:cubicBezTo>
                  <a:cubicBezTo>
                    <a:pt x="14731" y="19114"/>
                    <a:pt x="14679" y="19127"/>
                    <a:pt x="14633" y="19127"/>
                  </a:cubicBezTo>
                  <a:cubicBezTo>
                    <a:pt x="14584" y="19127"/>
                    <a:pt x="14541" y="19112"/>
                    <a:pt x="14491" y="19078"/>
                  </a:cubicBezTo>
                  <a:cubicBezTo>
                    <a:pt x="14179" y="18859"/>
                    <a:pt x="14040" y="18279"/>
                    <a:pt x="13943" y="17913"/>
                  </a:cubicBezTo>
                  <a:cubicBezTo>
                    <a:pt x="13496" y="16204"/>
                    <a:pt x="13420" y="14392"/>
                    <a:pt x="13231" y="12644"/>
                  </a:cubicBezTo>
                  <a:cubicBezTo>
                    <a:pt x="13231" y="12642"/>
                    <a:pt x="13231" y="12641"/>
                    <a:pt x="13230" y="12640"/>
                  </a:cubicBezTo>
                  <a:lnTo>
                    <a:pt x="13230" y="12640"/>
                  </a:lnTo>
                  <a:cubicBezTo>
                    <a:pt x="13241" y="12479"/>
                    <a:pt x="13172" y="12316"/>
                    <a:pt x="12984" y="12214"/>
                  </a:cubicBezTo>
                  <a:cubicBezTo>
                    <a:pt x="12340" y="11860"/>
                    <a:pt x="11598" y="11675"/>
                    <a:pt x="10890" y="11496"/>
                  </a:cubicBezTo>
                  <a:cubicBezTo>
                    <a:pt x="10069" y="11291"/>
                    <a:pt x="9239" y="11119"/>
                    <a:pt x="8404" y="10971"/>
                  </a:cubicBezTo>
                  <a:cubicBezTo>
                    <a:pt x="7943" y="10890"/>
                    <a:pt x="7439" y="10757"/>
                    <a:pt x="6964" y="10757"/>
                  </a:cubicBezTo>
                  <a:cubicBezTo>
                    <a:pt x="6933" y="10757"/>
                    <a:pt x="6903" y="10757"/>
                    <a:pt x="6873" y="10758"/>
                  </a:cubicBezTo>
                  <a:cubicBezTo>
                    <a:pt x="6281" y="10782"/>
                    <a:pt x="5857" y="11237"/>
                    <a:pt x="5518" y="11671"/>
                  </a:cubicBezTo>
                  <a:cubicBezTo>
                    <a:pt x="4848" y="12532"/>
                    <a:pt x="4110" y="13945"/>
                    <a:pt x="2900" y="13945"/>
                  </a:cubicBezTo>
                  <a:cubicBezTo>
                    <a:pt x="2748" y="13945"/>
                    <a:pt x="2589" y="13923"/>
                    <a:pt x="2421" y="13874"/>
                  </a:cubicBezTo>
                  <a:cubicBezTo>
                    <a:pt x="1265" y="13539"/>
                    <a:pt x="1147" y="12161"/>
                    <a:pt x="1191" y="11150"/>
                  </a:cubicBezTo>
                  <a:cubicBezTo>
                    <a:pt x="1259" y="9547"/>
                    <a:pt x="1735" y="7959"/>
                    <a:pt x="2242" y="6446"/>
                  </a:cubicBezTo>
                  <a:cubicBezTo>
                    <a:pt x="2666" y="5186"/>
                    <a:pt x="3155" y="3943"/>
                    <a:pt x="3669" y="2717"/>
                  </a:cubicBezTo>
                  <a:cubicBezTo>
                    <a:pt x="4014" y="1894"/>
                    <a:pt x="4701" y="1150"/>
                    <a:pt x="5619" y="1011"/>
                  </a:cubicBezTo>
                  <a:cubicBezTo>
                    <a:pt x="5697" y="999"/>
                    <a:pt x="5772" y="993"/>
                    <a:pt x="5846" y="993"/>
                  </a:cubicBezTo>
                  <a:close/>
                  <a:moveTo>
                    <a:pt x="5851" y="1"/>
                  </a:moveTo>
                  <a:cubicBezTo>
                    <a:pt x="4753" y="1"/>
                    <a:pt x="3750" y="699"/>
                    <a:pt x="3144" y="1580"/>
                  </a:cubicBezTo>
                  <a:cubicBezTo>
                    <a:pt x="2849" y="2009"/>
                    <a:pt x="2683" y="2515"/>
                    <a:pt x="2487" y="2993"/>
                  </a:cubicBezTo>
                  <a:cubicBezTo>
                    <a:pt x="2217" y="3653"/>
                    <a:pt x="1954" y="4314"/>
                    <a:pt x="1705" y="4982"/>
                  </a:cubicBezTo>
                  <a:cubicBezTo>
                    <a:pt x="1113" y="6581"/>
                    <a:pt x="576" y="8224"/>
                    <a:pt x="323" y="9914"/>
                  </a:cubicBezTo>
                  <a:cubicBezTo>
                    <a:pt x="121" y="11253"/>
                    <a:pt x="1" y="12901"/>
                    <a:pt x="913" y="14026"/>
                  </a:cubicBezTo>
                  <a:cubicBezTo>
                    <a:pt x="1411" y="14639"/>
                    <a:pt x="2111" y="14918"/>
                    <a:pt x="2824" y="14918"/>
                  </a:cubicBezTo>
                  <a:cubicBezTo>
                    <a:pt x="3509" y="14918"/>
                    <a:pt x="4207" y="14660"/>
                    <a:pt x="4751" y="14192"/>
                  </a:cubicBezTo>
                  <a:cubicBezTo>
                    <a:pt x="5371" y="13659"/>
                    <a:pt x="5777" y="12949"/>
                    <a:pt x="6272" y="12311"/>
                  </a:cubicBezTo>
                  <a:cubicBezTo>
                    <a:pt x="6566" y="11931"/>
                    <a:pt x="6732" y="11776"/>
                    <a:pt x="7065" y="11776"/>
                  </a:cubicBezTo>
                  <a:cubicBezTo>
                    <a:pt x="7129" y="11776"/>
                    <a:pt x="7199" y="11782"/>
                    <a:pt x="7277" y="11793"/>
                  </a:cubicBezTo>
                  <a:cubicBezTo>
                    <a:pt x="8166" y="11915"/>
                    <a:pt x="9053" y="12094"/>
                    <a:pt x="9930" y="12292"/>
                  </a:cubicBezTo>
                  <a:cubicBezTo>
                    <a:pt x="10726" y="12472"/>
                    <a:pt x="11550" y="12626"/>
                    <a:pt x="12268" y="12966"/>
                  </a:cubicBezTo>
                  <a:lnTo>
                    <a:pt x="12268" y="12966"/>
                  </a:lnTo>
                  <a:cubicBezTo>
                    <a:pt x="12439" y="14633"/>
                    <a:pt x="12548" y="16332"/>
                    <a:pt x="12930" y="17963"/>
                  </a:cubicBezTo>
                  <a:cubicBezTo>
                    <a:pt x="13136" y="18845"/>
                    <a:pt x="13555" y="20118"/>
                    <a:pt x="14640" y="20118"/>
                  </a:cubicBezTo>
                  <a:cubicBezTo>
                    <a:pt x="14672" y="20118"/>
                    <a:pt x="14706" y="20116"/>
                    <a:pt x="14739" y="20114"/>
                  </a:cubicBezTo>
                  <a:cubicBezTo>
                    <a:pt x="15314" y="20074"/>
                    <a:pt x="15818" y="19674"/>
                    <a:pt x="16220" y="19295"/>
                  </a:cubicBezTo>
                  <a:cubicBezTo>
                    <a:pt x="16778" y="18770"/>
                    <a:pt x="17242" y="18165"/>
                    <a:pt x="17630" y="17506"/>
                  </a:cubicBezTo>
                  <a:cubicBezTo>
                    <a:pt x="18329" y="16326"/>
                    <a:pt x="18879" y="15058"/>
                    <a:pt x="19372" y="13779"/>
                  </a:cubicBezTo>
                  <a:cubicBezTo>
                    <a:pt x="20387" y="11140"/>
                    <a:pt x="21255" y="8266"/>
                    <a:pt x="21379" y="5422"/>
                  </a:cubicBezTo>
                  <a:cubicBezTo>
                    <a:pt x="21417" y="4558"/>
                    <a:pt x="21409" y="3509"/>
                    <a:pt x="20893" y="2768"/>
                  </a:cubicBezTo>
                  <a:cubicBezTo>
                    <a:pt x="20591" y="2334"/>
                    <a:pt x="20167" y="2169"/>
                    <a:pt x="19717" y="2169"/>
                  </a:cubicBezTo>
                  <a:cubicBezTo>
                    <a:pt x="19269" y="2169"/>
                    <a:pt x="18796" y="2332"/>
                    <a:pt x="18392" y="2557"/>
                  </a:cubicBezTo>
                  <a:cubicBezTo>
                    <a:pt x="17206" y="3219"/>
                    <a:pt x="16258" y="4331"/>
                    <a:pt x="15430" y="5382"/>
                  </a:cubicBezTo>
                  <a:cubicBezTo>
                    <a:pt x="14975" y="5959"/>
                    <a:pt x="14535" y="6551"/>
                    <a:pt x="14131" y="7165"/>
                  </a:cubicBezTo>
                  <a:lnTo>
                    <a:pt x="14131" y="7165"/>
                  </a:lnTo>
                  <a:cubicBezTo>
                    <a:pt x="12741" y="6903"/>
                    <a:pt x="11340" y="6572"/>
                    <a:pt x="10022" y="6067"/>
                  </a:cubicBezTo>
                  <a:cubicBezTo>
                    <a:pt x="9692" y="5938"/>
                    <a:pt x="9355" y="5795"/>
                    <a:pt x="9057" y="5599"/>
                  </a:cubicBezTo>
                  <a:cubicBezTo>
                    <a:pt x="8975" y="5544"/>
                    <a:pt x="8902" y="5490"/>
                    <a:pt x="8830" y="5420"/>
                  </a:cubicBezTo>
                  <a:cubicBezTo>
                    <a:pt x="8801" y="5393"/>
                    <a:pt x="8791" y="5386"/>
                    <a:pt x="8788" y="5385"/>
                  </a:cubicBezTo>
                  <a:lnTo>
                    <a:pt x="8788" y="5385"/>
                  </a:lnTo>
                  <a:cubicBezTo>
                    <a:pt x="8787" y="5381"/>
                    <a:pt x="8781" y="5370"/>
                    <a:pt x="8767" y="5346"/>
                  </a:cubicBezTo>
                  <a:cubicBezTo>
                    <a:pt x="8764" y="5342"/>
                    <a:pt x="8761" y="5338"/>
                    <a:pt x="8759" y="5334"/>
                  </a:cubicBezTo>
                  <a:lnTo>
                    <a:pt x="8759" y="5334"/>
                  </a:lnTo>
                  <a:cubicBezTo>
                    <a:pt x="8759" y="5333"/>
                    <a:pt x="8759" y="5331"/>
                    <a:pt x="8758" y="5329"/>
                  </a:cubicBezTo>
                  <a:cubicBezTo>
                    <a:pt x="8680" y="4813"/>
                    <a:pt x="8779" y="4238"/>
                    <a:pt x="8729" y="3712"/>
                  </a:cubicBezTo>
                  <a:cubicBezTo>
                    <a:pt x="8683" y="3244"/>
                    <a:pt x="8611" y="2774"/>
                    <a:pt x="8476" y="2325"/>
                  </a:cubicBezTo>
                  <a:cubicBezTo>
                    <a:pt x="8116" y="1129"/>
                    <a:pt x="7256" y="33"/>
                    <a:pt x="5914" y="2"/>
                  </a:cubicBezTo>
                  <a:cubicBezTo>
                    <a:pt x="5893" y="1"/>
                    <a:pt x="5872" y="1"/>
                    <a:pt x="5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14"/>
            <p:cNvSpPr/>
            <p:nvPr/>
          </p:nvSpPr>
          <p:spPr>
            <a:xfrm>
              <a:off x="1903525" y="4088100"/>
              <a:ext cx="344900" cy="185850"/>
            </a:xfrm>
            <a:custGeom>
              <a:avLst/>
              <a:gdLst/>
              <a:ahLst/>
              <a:cxnLst/>
              <a:rect l="l" t="t" r="r" b="b"/>
              <a:pathLst>
                <a:path w="13796" h="7434" extrusionOk="0">
                  <a:moveTo>
                    <a:pt x="2035" y="1"/>
                  </a:moveTo>
                  <a:cubicBezTo>
                    <a:pt x="1593" y="1"/>
                    <a:pt x="1301" y="661"/>
                    <a:pt x="1777" y="928"/>
                  </a:cubicBezTo>
                  <a:cubicBezTo>
                    <a:pt x="5023" y="2748"/>
                    <a:pt x="8420" y="4238"/>
                    <a:pt x="11476" y="6352"/>
                  </a:cubicBezTo>
                  <a:lnTo>
                    <a:pt x="11476" y="6352"/>
                  </a:lnTo>
                  <a:cubicBezTo>
                    <a:pt x="7847" y="6103"/>
                    <a:pt x="4252" y="5482"/>
                    <a:pt x="636" y="5110"/>
                  </a:cubicBezTo>
                  <a:cubicBezTo>
                    <a:pt x="615" y="5108"/>
                    <a:pt x="596" y="5107"/>
                    <a:pt x="577" y="5107"/>
                  </a:cubicBezTo>
                  <a:cubicBezTo>
                    <a:pt x="0" y="5107"/>
                    <a:pt x="24" y="6045"/>
                    <a:pt x="636" y="6106"/>
                  </a:cubicBezTo>
                  <a:cubicBezTo>
                    <a:pt x="4792" y="6534"/>
                    <a:pt x="8919" y="7290"/>
                    <a:pt x="13101" y="7434"/>
                  </a:cubicBezTo>
                  <a:cubicBezTo>
                    <a:pt x="13106" y="7434"/>
                    <a:pt x="13111" y="7434"/>
                    <a:pt x="13115" y="7434"/>
                  </a:cubicBezTo>
                  <a:cubicBezTo>
                    <a:pt x="13508" y="7434"/>
                    <a:pt x="13796" y="6851"/>
                    <a:pt x="13455" y="6582"/>
                  </a:cubicBezTo>
                  <a:cubicBezTo>
                    <a:pt x="11767" y="5262"/>
                    <a:pt x="9981" y="4109"/>
                    <a:pt x="8087" y="3106"/>
                  </a:cubicBezTo>
                  <a:cubicBezTo>
                    <a:pt x="6157" y="2083"/>
                    <a:pt x="4187" y="1139"/>
                    <a:pt x="2281" y="69"/>
                  </a:cubicBezTo>
                  <a:cubicBezTo>
                    <a:pt x="2197" y="21"/>
                    <a:pt x="2114" y="1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14"/>
            <p:cNvSpPr/>
            <p:nvPr/>
          </p:nvSpPr>
          <p:spPr>
            <a:xfrm>
              <a:off x="1462675" y="3884050"/>
              <a:ext cx="125100" cy="332450"/>
            </a:xfrm>
            <a:custGeom>
              <a:avLst/>
              <a:gdLst/>
              <a:ahLst/>
              <a:cxnLst/>
              <a:rect l="l" t="t" r="r" b="b"/>
              <a:pathLst>
                <a:path w="5004" h="13298" extrusionOk="0">
                  <a:moveTo>
                    <a:pt x="4226" y="0"/>
                  </a:moveTo>
                  <a:cubicBezTo>
                    <a:pt x="3978" y="0"/>
                    <a:pt x="3745" y="159"/>
                    <a:pt x="3776" y="478"/>
                  </a:cubicBezTo>
                  <a:cubicBezTo>
                    <a:pt x="3995" y="2762"/>
                    <a:pt x="3470" y="4910"/>
                    <a:pt x="2764" y="7066"/>
                  </a:cubicBezTo>
                  <a:cubicBezTo>
                    <a:pt x="2160" y="8913"/>
                    <a:pt x="1574" y="10906"/>
                    <a:pt x="310" y="12425"/>
                  </a:cubicBezTo>
                  <a:cubicBezTo>
                    <a:pt x="1" y="12799"/>
                    <a:pt x="333" y="13298"/>
                    <a:pt x="690" y="13298"/>
                  </a:cubicBezTo>
                  <a:cubicBezTo>
                    <a:pt x="802" y="13298"/>
                    <a:pt x="916" y="13249"/>
                    <a:pt x="1014" y="13131"/>
                  </a:cubicBezTo>
                  <a:cubicBezTo>
                    <a:pt x="2366" y="11506"/>
                    <a:pt x="3030" y="9452"/>
                    <a:pt x="3679" y="7474"/>
                  </a:cubicBezTo>
                  <a:cubicBezTo>
                    <a:pt x="4424" y="5193"/>
                    <a:pt x="5004" y="2899"/>
                    <a:pt x="4772" y="478"/>
                  </a:cubicBezTo>
                  <a:cubicBezTo>
                    <a:pt x="4741" y="160"/>
                    <a:pt x="4476" y="0"/>
                    <a:pt x="4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0" name="Google Shape;4700;p14"/>
          <p:cNvSpPr/>
          <p:nvPr/>
        </p:nvSpPr>
        <p:spPr>
          <a:xfrm>
            <a:off x="2859550" y="831275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1" name="Google Shape;4701;p14"/>
          <p:cNvSpPr/>
          <p:nvPr/>
        </p:nvSpPr>
        <p:spPr>
          <a:xfrm>
            <a:off x="1601025" y="137242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2" name="Google Shape;4702;p14"/>
          <p:cNvSpPr txBox="1">
            <a:spLocks noGrp="1"/>
          </p:cNvSpPr>
          <p:nvPr>
            <p:ph type="title"/>
          </p:nvPr>
        </p:nvSpPr>
        <p:spPr>
          <a:xfrm>
            <a:off x="3116850" y="1880650"/>
            <a:ext cx="4541400" cy="13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03" name="Google Shape;4703;p14"/>
          <p:cNvSpPr txBox="1">
            <a:spLocks noGrp="1"/>
          </p:cNvSpPr>
          <p:nvPr>
            <p:ph type="title" idx="2" hasCustomPrompt="1"/>
          </p:nvPr>
        </p:nvSpPr>
        <p:spPr>
          <a:xfrm>
            <a:off x="1810950" y="2150850"/>
            <a:ext cx="115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_1_1">
    <p:bg>
      <p:bgPr>
        <a:solidFill>
          <a:schemeClr val="lt1"/>
        </a:solidFill>
        <a:effectLst/>
      </p:bgPr>
    </p:bg>
    <p:spTree>
      <p:nvGrpSpPr>
        <p:cNvPr id="1" name="Shape 4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5" name="Google Shape;4705;p15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4706" name="Google Shape;4706;p15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15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15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15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15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15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15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15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15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15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15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15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15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15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15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15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15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15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15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15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15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15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15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15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15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15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15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15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15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15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15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15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15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15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15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15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15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15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15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15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15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15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15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15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15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15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15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15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15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15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15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15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15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15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15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15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15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15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15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15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15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15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15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15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15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15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15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15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15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15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15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15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15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15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15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15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15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15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15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15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15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15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15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15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15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15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15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15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15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15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15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15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15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15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15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15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15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15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15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15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15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15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15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15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15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15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15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15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15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15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15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15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15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15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15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15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15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15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15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15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15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15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15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15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15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15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15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15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15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15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15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15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15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15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15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15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15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15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15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15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15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15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15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15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15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15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15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15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15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15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15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15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15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15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15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15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15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15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15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15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15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15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15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15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15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15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15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15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15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15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15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15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15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15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15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15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15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15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15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15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15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15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15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15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15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15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15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15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15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15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15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15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15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15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15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15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15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15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15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15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15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15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15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15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15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15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15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15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15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15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15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15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15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15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15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15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15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15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15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15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15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15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15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15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15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15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15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15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15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15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15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15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15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15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15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15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15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15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15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15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15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15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15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15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15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15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15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15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15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15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15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15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15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15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15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15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15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15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15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15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15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15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15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15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15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15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15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15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15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15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15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15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15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15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15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15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15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15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15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15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15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15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15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15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15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15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15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15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15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15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15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15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15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15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15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15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15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15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15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15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15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15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15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15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15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15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15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15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15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15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15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15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15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15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15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15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15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15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15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15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15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15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15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15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15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15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15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15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15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15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15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15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15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15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15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15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15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15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15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15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15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15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15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15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15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15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15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15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15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15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15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15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15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15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15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15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15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15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15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15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6" name="Google Shape;5066;p15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67" name="Google Shape;5067;p15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5068" name="Google Shape;5068;p15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15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15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15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15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15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15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15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15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15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15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15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15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15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15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15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15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15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6" name="Google Shape;5086;p15"/>
          <p:cNvSpPr/>
          <p:nvPr/>
        </p:nvSpPr>
        <p:spPr>
          <a:xfrm>
            <a:off x="8428900" y="1041975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7"/>
                </a:cubicBezTo>
                <a:lnTo>
                  <a:pt x="5749" y="5752"/>
                </a:lnTo>
                <a:cubicBezTo>
                  <a:pt x="5749" y="2576"/>
                  <a:pt x="3176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7" name="Google Shape;5087;p15"/>
          <p:cNvSpPr/>
          <p:nvPr/>
        </p:nvSpPr>
        <p:spPr>
          <a:xfrm>
            <a:off x="8428900" y="2620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8" name="Google Shape;5088;p15"/>
          <p:cNvSpPr/>
          <p:nvPr/>
        </p:nvSpPr>
        <p:spPr>
          <a:xfrm>
            <a:off x="8428900" y="1811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0"/>
                  <a:pt x="5749" y="20147"/>
                </a:cubicBezTo>
                <a:lnTo>
                  <a:pt x="5749" y="5749"/>
                </a:lnTo>
                <a:cubicBezTo>
                  <a:pt x="5749" y="2574"/>
                  <a:pt x="3176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9" name="Google Shape;5089;p15"/>
          <p:cNvSpPr/>
          <p:nvPr/>
        </p:nvSpPr>
        <p:spPr>
          <a:xfrm>
            <a:off x="8428900" y="34540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1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0" name="Google Shape;5090;p15"/>
          <p:cNvSpPr txBox="1">
            <a:spLocks noGrp="1"/>
          </p:cNvSpPr>
          <p:nvPr>
            <p:ph type="title"/>
          </p:nvPr>
        </p:nvSpPr>
        <p:spPr>
          <a:xfrm>
            <a:off x="1474650" y="2280900"/>
            <a:ext cx="6194700" cy="13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91" name="Google Shape;5091;p15"/>
          <p:cNvSpPr txBox="1">
            <a:spLocks noGrp="1"/>
          </p:cNvSpPr>
          <p:nvPr>
            <p:ph type="title" idx="2" hasCustomPrompt="1"/>
          </p:nvPr>
        </p:nvSpPr>
        <p:spPr>
          <a:xfrm>
            <a:off x="3995250" y="1283250"/>
            <a:ext cx="115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92" name="Google Shape;5092;p15"/>
          <p:cNvSpPr txBox="1">
            <a:spLocks noGrp="1"/>
          </p:cNvSpPr>
          <p:nvPr>
            <p:ph type="subTitle" idx="1"/>
          </p:nvPr>
        </p:nvSpPr>
        <p:spPr>
          <a:xfrm>
            <a:off x="1474650" y="3558000"/>
            <a:ext cx="61947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accent1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93" name="Google Shape;5093;p15"/>
          <p:cNvSpPr/>
          <p:nvPr/>
        </p:nvSpPr>
        <p:spPr>
          <a:xfrm>
            <a:off x="3005100" y="1756950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4" name="Google Shape;5094;p15"/>
          <p:cNvSpPr/>
          <p:nvPr/>
        </p:nvSpPr>
        <p:spPr>
          <a:xfrm>
            <a:off x="7887788" y="1202063"/>
            <a:ext cx="146125" cy="137000"/>
          </a:xfrm>
          <a:custGeom>
            <a:avLst/>
            <a:gdLst/>
            <a:ahLst/>
            <a:cxnLst/>
            <a:rect l="l" t="t" r="r" b="b"/>
            <a:pathLst>
              <a:path w="5845" h="5480" extrusionOk="0">
                <a:moveTo>
                  <a:pt x="3672" y="1101"/>
                </a:moveTo>
                <a:cubicBezTo>
                  <a:pt x="3677" y="1103"/>
                  <a:pt x="3681" y="1105"/>
                  <a:pt x="3685" y="1107"/>
                </a:cubicBezTo>
                <a:lnTo>
                  <a:pt x="3685" y="1107"/>
                </a:lnTo>
                <a:cubicBezTo>
                  <a:pt x="3681" y="1105"/>
                  <a:pt x="3677" y="1103"/>
                  <a:pt x="3672" y="1101"/>
                </a:cubicBezTo>
                <a:close/>
                <a:moveTo>
                  <a:pt x="3072" y="4464"/>
                </a:moveTo>
                <a:lnTo>
                  <a:pt x="3072" y="4464"/>
                </a:lnTo>
                <a:cubicBezTo>
                  <a:pt x="3071" y="4464"/>
                  <a:pt x="3070" y="4464"/>
                  <a:pt x="3069" y="4464"/>
                </a:cubicBezTo>
                <a:lnTo>
                  <a:pt x="3069" y="4464"/>
                </a:lnTo>
                <a:cubicBezTo>
                  <a:pt x="3070" y="4464"/>
                  <a:pt x="3071" y="4464"/>
                  <a:pt x="3072" y="4464"/>
                </a:cubicBezTo>
                <a:close/>
                <a:moveTo>
                  <a:pt x="3052" y="4466"/>
                </a:moveTo>
                <a:lnTo>
                  <a:pt x="3052" y="4466"/>
                </a:lnTo>
                <a:cubicBezTo>
                  <a:pt x="3035" y="4469"/>
                  <a:pt x="3029" y="4470"/>
                  <a:pt x="3029" y="4470"/>
                </a:cubicBezTo>
                <a:cubicBezTo>
                  <a:pt x="3028" y="4470"/>
                  <a:pt x="3040" y="4468"/>
                  <a:pt x="3052" y="4466"/>
                </a:cubicBezTo>
                <a:close/>
                <a:moveTo>
                  <a:pt x="3036" y="989"/>
                </a:moveTo>
                <a:cubicBezTo>
                  <a:pt x="3084" y="989"/>
                  <a:pt x="3131" y="990"/>
                  <a:pt x="3177" y="992"/>
                </a:cubicBezTo>
                <a:cubicBezTo>
                  <a:pt x="3207" y="994"/>
                  <a:pt x="3236" y="998"/>
                  <a:pt x="3264" y="1000"/>
                </a:cubicBezTo>
                <a:cubicBezTo>
                  <a:pt x="3270" y="1000"/>
                  <a:pt x="3275" y="1000"/>
                  <a:pt x="3280" y="1000"/>
                </a:cubicBezTo>
                <a:lnTo>
                  <a:pt x="3280" y="1000"/>
                </a:lnTo>
                <a:cubicBezTo>
                  <a:pt x="3393" y="1021"/>
                  <a:pt x="3502" y="1045"/>
                  <a:pt x="3611" y="1080"/>
                </a:cubicBezTo>
                <a:cubicBezTo>
                  <a:pt x="3640" y="1091"/>
                  <a:pt x="3708" y="1119"/>
                  <a:pt x="3711" y="1119"/>
                </a:cubicBezTo>
                <a:cubicBezTo>
                  <a:pt x="3711" y="1119"/>
                  <a:pt x="3710" y="1118"/>
                  <a:pt x="3707" y="1117"/>
                </a:cubicBezTo>
                <a:lnTo>
                  <a:pt x="3707" y="1117"/>
                </a:lnTo>
                <a:cubicBezTo>
                  <a:pt x="3752" y="1138"/>
                  <a:pt x="3795" y="1160"/>
                  <a:pt x="3839" y="1186"/>
                </a:cubicBezTo>
                <a:cubicBezTo>
                  <a:pt x="3883" y="1209"/>
                  <a:pt x="3923" y="1236"/>
                  <a:pt x="3965" y="1261"/>
                </a:cubicBezTo>
                <a:cubicBezTo>
                  <a:pt x="3979" y="1270"/>
                  <a:pt x="3990" y="1277"/>
                  <a:pt x="3997" y="1281"/>
                </a:cubicBezTo>
                <a:lnTo>
                  <a:pt x="3997" y="1281"/>
                </a:lnTo>
                <a:cubicBezTo>
                  <a:pt x="4000" y="1284"/>
                  <a:pt x="4004" y="1288"/>
                  <a:pt x="4010" y="1293"/>
                </a:cubicBezTo>
                <a:cubicBezTo>
                  <a:pt x="4096" y="1369"/>
                  <a:pt x="4178" y="1443"/>
                  <a:pt x="4252" y="1531"/>
                </a:cubicBezTo>
                <a:cubicBezTo>
                  <a:pt x="4265" y="1544"/>
                  <a:pt x="4276" y="1558"/>
                  <a:pt x="4288" y="1572"/>
                </a:cubicBezTo>
                <a:lnTo>
                  <a:pt x="4288" y="1572"/>
                </a:lnTo>
                <a:cubicBezTo>
                  <a:pt x="4314" y="1615"/>
                  <a:pt x="4345" y="1659"/>
                  <a:pt x="4374" y="1704"/>
                </a:cubicBezTo>
                <a:cubicBezTo>
                  <a:pt x="4397" y="1744"/>
                  <a:pt x="4422" y="1784"/>
                  <a:pt x="4444" y="1826"/>
                </a:cubicBezTo>
                <a:cubicBezTo>
                  <a:pt x="4456" y="1852"/>
                  <a:pt x="4498" y="1948"/>
                  <a:pt x="4500" y="1948"/>
                </a:cubicBezTo>
                <a:cubicBezTo>
                  <a:pt x="4500" y="1948"/>
                  <a:pt x="4500" y="1947"/>
                  <a:pt x="4500" y="1946"/>
                </a:cubicBezTo>
                <a:lnTo>
                  <a:pt x="4500" y="1946"/>
                </a:lnTo>
                <a:cubicBezTo>
                  <a:pt x="4527" y="2021"/>
                  <a:pt x="4553" y="2096"/>
                  <a:pt x="4574" y="2174"/>
                </a:cubicBezTo>
                <a:cubicBezTo>
                  <a:pt x="4587" y="2220"/>
                  <a:pt x="4597" y="2266"/>
                  <a:pt x="4608" y="2315"/>
                </a:cubicBezTo>
                <a:cubicBezTo>
                  <a:pt x="4614" y="2346"/>
                  <a:pt x="4627" y="2444"/>
                  <a:pt x="4628" y="2444"/>
                </a:cubicBezTo>
                <a:cubicBezTo>
                  <a:pt x="4629" y="2444"/>
                  <a:pt x="4628" y="2430"/>
                  <a:pt x="4625" y="2395"/>
                </a:cubicBezTo>
                <a:lnTo>
                  <a:pt x="4625" y="2395"/>
                </a:lnTo>
                <a:cubicBezTo>
                  <a:pt x="4635" y="2498"/>
                  <a:pt x="4644" y="2599"/>
                  <a:pt x="4642" y="2702"/>
                </a:cubicBezTo>
                <a:cubicBezTo>
                  <a:pt x="4642" y="2757"/>
                  <a:pt x="4639" y="2812"/>
                  <a:pt x="4635" y="2867"/>
                </a:cubicBezTo>
                <a:cubicBezTo>
                  <a:pt x="4633" y="2890"/>
                  <a:pt x="4631" y="2915"/>
                  <a:pt x="4629" y="2938"/>
                </a:cubicBezTo>
                <a:cubicBezTo>
                  <a:pt x="4629" y="2941"/>
                  <a:pt x="4629" y="2943"/>
                  <a:pt x="4629" y="2945"/>
                </a:cubicBezTo>
                <a:lnTo>
                  <a:pt x="4629" y="2945"/>
                </a:lnTo>
                <a:cubicBezTo>
                  <a:pt x="4610" y="3044"/>
                  <a:pt x="4592" y="3139"/>
                  <a:pt x="4564" y="3235"/>
                </a:cubicBezTo>
                <a:cubicBezTo>
                  <a:pt x="4551" y="3282"/>
                  <a:pt x="4536" y="3328"/>
                  <a:pt x="4519" y="3372"/>
                </a:cubicBezTo>
                <a:cubicBezTo>
                  <a:pt x="4511" y="3396"/>
                  <a:pt x="4503" y="3419"/>
                  <a:pt x="4494" y="3442"/>
                </a:cubicBezTo>
                <a:cubicBezTo>
                  <a:pt x="4493" y="3445"/>
                  <a:pt x="4492" y="3448"/>
                  <a:pt x="4491" y="3451"/>
                </a:cubicBezTo>
                <a:lnTo>
                  <a:pt x="4491" y="3451"/>
                </a:lnTo>
                <a:cubicBezTo>
                  <a:pt x="4490" y="3453"/>
                  <a:pt x="4489" y="3455"/>
                  <a:pt x="4488" y="3457"/>
                </a:cubicBezTo>
                <a:cubicBezTo>
                  <a:pt x="4439" y="3543"/>
                  <a:pt x="4399" y="3629"/>
                  <a:pt x="4345" y="3714"/>
                </a:cubicBezTo>
                <a:cubicBezTo>
                  <a:pt x="4335" y="3728"/>
                  <a:pt x="4281" y="3805"/>
                  <a:pt x="4270" y="3821"/>
                </a:cubicBezTo>
                <a:lnTo>
                  <a:pt x="4270" y="3821"/>
                </a:lnTo>
                <a:cubicBezTo>
                  <a:pt x="4265" y="3827"/>
                  <a:pt x="4261" y="3833"/>
                  <a:pt x="4258" y="3836"/>
                </a:cubicBezTo>
                <a:cubicBezTo>
                  <a:pt x="4233" y="3863"/>
                  <a:pt x="4210" y="3891"/>
                  <a:pt x="4184" y="3918"/>
                </a:cubicBezTo>
                <a:cubicBezTo>
                  <a:pt x="4149" y="3956"/>
                  <a:pt x="4113" y="3990"/>
                  <a:pt x="4077" y="4025"/>
                </a:cubicBezTo>
                <a:cubicBezTo>
                  <a:pt x="4063" y="4038"/>
                  <a:pt x="3976" y="4107"/>
                  <a:pt x="3979" y="4107"/>
                </a:cubicBezTo>
                <a:cubicBezTo>
                  <a:pt x="3979" y="4107"/>
                  <a:pt x="3980" y="4107"/>
                  <a:pt x="3980" y="4107"/>
                </a:cubicBezTo>
                <a:lnTo>
                  <a:pt x="3980" y="4107"/>
                </a:lnTo>
                <a:cubicBezTo>
                  <a:pt x="3895" y="4167"/>
                  <a:pt x="3805" y="4221"/>
                  <a:pt x="3713" y="4270"/>
                </a:cubicBezTo>
                <a:cubicBezTo>
                  <a:pt x="3690" y="4281"/>
                  <a:pt x="3603" y="4321"/>
                  <a:pt x="3608" y="4321"/>
                </a:cubicBezTo>
                <a:cubicBezTo>
                  <a:pt x="3609" y="4321"/>
                  <a:pt x="3610" y="4320"/>
                  <a:pt x="3614" y="4319"/>
                </a:cubicBezTo>
                <a:lnTo>
                  <a:pt x="3614" y="4319"/>
                </a:lnTo>
                <a:cubicBezTo>
                  <a:pt x="3570" y="4336"/>
                  <a:pt x="3525" y="4351"/>
                  <a:pt x="3481" y="4365"/>
                </a:cubicBezTo>
                <a:cubicBezTo>
                  <a:pt x="3350" y="4407"/>
                  <a:pt x="3217" y="4438"/>
                  <a:pt x="3080" y="4461"/>
                </a:cubicBezTo>
                <a:cubicBezTo>
                  <a:pt x="3073" y="4463"/>
                  <a:pt x="3067" y="4464"/>
                  <a:pt x="3061" y="4465"/>
                </a:cubicBezTo>
                <a:lnTo>
                  <a:pt x="3061" y="4465"/>
                </a:lnTo>
                <a:cubicBezTo>
                  <a:pt x="3027" y="4468"/>
                  <a:pt x="2993" y="4470"/>
                  <a:pt x="2958" y="4474"/>
                </a:cubicBezTo>
                <a:cubicBezTo>
                  <a:pt x="2899" y="4478"/>
                  <a:pt x="2840" y="4480"/>
                  <a:pt x="2779" y="4480"/>
                </a:cubicBezTo>
                <a:cubicBezTo>
                  <a:pt x="2762" y="4481"/>
                  <a:pt x="2745" y="4481"/>
                  <a:pt x="2728" y="4481"/>
                </a:cubicBezTo>
                <a:cubicBezTo>
                  <a:pt x="2682" y="4481"/>
                  <a:pt x="2635" y="4479"/>
                  <a:pt x="2588" y="4476"/>
                </a:cubicBezTo>
                <a:cubicBezTo>
                  <a:pt x="2560" y="4474"/>
                  <a:pt x="2533" y="4470"/>
                  <a:pt x="2505" y="4468"/>
                </a:cubicBezTo>
                <a:cubicBezTo>
                  <a:pt x="2503" y="4468"/>
                  <a:pt x="2500" y="4468"/>
                  <a:pt x="2498" y="4467"/>
                </a:cubicBezTo>
                <a:lnTo>
                  <a:pt x="2498" y="4467"/>
                </a:lnTo>
                <a:cubicBezTo>
                  <a:pt x="2389" y="4444"/>
                  <a:pt x="2284" y="4423"/>
                  <a:pt x="2179" y="4388"/>
                </a:cubicBezTo>
                <a:cubicBezTo>
                  <a:pt x="2150" y="4378"/>
                  <a:pt x="2089" y="4350"/>
                  <a:pt x="2086" y="4350"/>
                </a:cubicBezTo>
                <a:lnTo>
                  <a:pt x="2086" y="4350"/>
                </a:lnTo>
                <a:cubicBezTo>
                  <a:pt x="2085" y="4350"/>
                  <a:pt x="2095" y="4356"/>
                  <a:pt x="2126" y="4371"/>
                </a:cubicBezTo>
                <a:cubicBezTo>
                  <a:pt x="2071" y="4346"/>
                  <a:pt x="2017" y="4318"/>
                  <a:pt x="1964" y="4289"/>
                </a:cubicBezTo>
                <a:cubicBezTo>
                  <a:pt x="1924" y="4266"/>
                  <a:pt x="1884" y="4240"/>
                  <a:pt x="1844" y="4215"/>
                </a:cubicBezTo>
                <a:cubicBezTo>
                  <a:pt x="1818" y="4198"/>
                  <a:pt x="1769" y="4158"/>
                  <a:pt x="1768" y="4158"/>
                </a:cubicBezTo>
                <a:lnTo>
                  <a:pt x="1768" y="4158"/>
                </a:lnTo>
                <a:cubicBezTo>
                  <a:pt x="1768" y="4158"/>
                  <a:pt x="1777" y="4166"/>
                  <a:pt x="1804" y="4190"/>
                </a:cubicBezTo>
                <a:cubicBezTo>
                  <a:pt x="1720" y="4116"/>
                  <a:pt x="1637" y="4044"/>
                  <a:pt x="1564" y="3960"/>
                </a:cubicBezTo>
                <a:cubicBezTo>
                  <a:pt x="1558" y="3953"/>
                  <a:pt x="1523" y="3910"/>
                  <a:pt x="1505" y="3887"/>
                </a:cubicBezTo>
                <a:lnTo>
                  <a:pt x="1505" y="3887"/>
                </a:lnTo>
                <a:cubicBezTo>
                  <a:pt x="1486" y="3860"/>
                  <a:pt x="1451" y="3810"/>
                  <a:pt x="1444" y="3800"/>
                </a:cubicBezTo>
                <a:cubicBezTo>
                  <a:pt x="1389" y="3712"/>
                  <a:pt x="1345" y="3617"/>
                  <a:pt x="1294" y="3526"/>
                </a:cubicBezTo>
                <a:cubicBezTo>
                  <a:pt x="1292" y="3522"/>
                  <a:pt x="1290" y="3518"/>
                  <a:pt x="1288" y="3515"/>
                </a:cubicBezTo>
                <a:lnTo>
                  <a:pt x="1288" y="3515"/>
                </a:lnTo>
                <a:cubicBezTo>
                  <a:pt x="1286" y="3508"/>
                  <a:pt x="1282" y="3497"/>
                  <a:pt x="1277" y="3484"/>
                </a:cubicBezTo>
                <a:cubicBezTo>
                  <a:pt x="1262" y="3440"/>
                  <a:pt x="1246" y="3398"/>
                  <a:pt x="1231" y="3353"/>
                </a:cubicBezTo>
                <a:cubicBezTo>
                  <a:pt x="1199" y="3252"/>
                  <a:pt x="1174" y="3149"/>
                  <a:pt x="1155" y="3046"/>
                </a:cubicBezTo>
                <a:cubicBezTo>
                  <a:pt x="1149" y="3013"/>
                  <a:pt x="1144" y="2955"/>
                  <a:pt x="1143" y="2955"/>
                </a:cubicBezTo>
                <a:lnTo>
                  <a:pt x="1143" y="2955"/>
                </a:lnTo>
                <a:cubicBezTo>
                  <a:pt x="1143" y="2955"/>
                  <a:pt x="1144" y="2969"/>
                  <a:pt x="1147" y="3006"/>
                </a:cubicBezTo>
                <a:cubicBezTo>
                  <a:pt x="1142" y="2953"/>
                  <a:pt x="1136" y="2900"/>
                  <a:pt x="1134" y="2848"/>
                </a:cubicBezTo>
                <a:cubicBezTo>
                  <a:pt x="1128" y="2742"/>
                  <a:pt x="1128" y="2637"/>
                  <a:pt x="1134" y="2532"/>
                </a:cubicBezTo>
                <a:cubicBezTo>
                  <a:pt x="1135" y="2514"/>
                  <a:pt x="1144" y="2437"/>
                  <a:pt x="1147" y="2404"/>
                </a:cubicBezTo>
                <a:lnTo>
                  <a:pt x="1147" y="2404"/>
                </a:lnTo>
                <a:cubicBezTo>
                  <a:pt x="1152" y="2372"/>
                  <a:pt x="1162" y="2318"/>
                  <a:pt x="1166" y="2302"/>
                </a:cubicBezTo>
                <a:cubicBezTo>
                  <a:pt x="1189" y="2188"/>
                  <a:pt x="1222" y="2081"/>
                  <a:pt x="1260" y="1969"/>
                </a:cubicBezTo>
                <a:cubicBezTo>
                  <a:pt x="1266" y="1952"/>
                  <a:pt x="1270" y="1941"/>
                  <a:pt x="1272" y="1933"/>
                </a:cubicBezTo>
                <a:lnTo>
                  <a:pt x="1272" y="1933"/>
                </a:lnTo>
                <a:cubicBezTo>
                  <a:pt x="1276" y="1926"/>
                  <a:pt x="1282" y="1915"/>
                  <a:pt x="1290" y="1900"/>
                </a:cubicBezTo>
                <a:cubicBezTo>
                  <a:pt x="1315" y="1849"/>
                  <a:pt x="1340" y="1797"/>
                  <a:pt x="1368" y="1748"/>
                </a:cubicBezTo>
                <a:cubicBezTo>
                  <a:pt x="1397" y="1700"/>
                  <a:pt x="1429" y="1651"/>
                  <a:pt x="1460" y="1605"/>
                </a:cubicBezTo>
                <a:cubicBezTo>
                  <a:pt x="1471" y="1589"/>
                  <a:pt x="1477" y="1579"/>
                  <a:pt x="1481" y="1572"/>
                </a:cubicBezTo>
                <a:lnTo>
                  <a:pt x="1481" y="1572"/>
                </a:lnTo>
                <a:cubicBezTo>
                  <a:pt x="1485" y="1568"/>
                  <a:pt x="1490" y="1563"/>
                  <a:pt x="1496" y="1556"/>
                </a:cubicBezTo>
                <a:cubicBezTo>
                  <a:pt x="1571" y="1480"/>
                  <a:pt x="1645" y="1406"/>
                  <a:pt x="1723" y="1331"/>
                </a:cubicBezTo>
                <a:lnTo>
                  <a:pt x="1723" y="1331"/>
                </a:lnTo>
                <a:cubicBezTo>
                  <a:pt x="1723" y="1331"/>
                  <a:pt x="1724" y="1331"/>
                  <a:pt x="1724" y="1331"/>
                </a:cubicBezTo>
                <a:cubicBezTo>
                  <a:pt x="1747" y="1314"/>
                  <a:pt x="1770" y="1297"/>
                  <a:pt x="1795" y="1280"/>
                </a:cubicBezTo>
                <a:cubicBezTo>
                  <a:pt x="1846" y="1249"/>
                  <a:pt x="1897" y="1219"/>
                  <a:pt x="1949" y="1192"/>
                </a:cubicBezTo>
                <a:cubicBezTo>
                  <a:pt x="1970" y="1179"/>
                  <a:pt x="1993" y="1171"/>
                  <a:pt x="2015" y="1158"/>
                </a:cubicBezTo>
                <a:cubicBezTo>
                  <a:pt x="2019" y="1156"/>
                  <a:pt x="2023" y="1153"/>
                  <a:pt x="2026" y="1151"/>
                </a:cubicBezTo>
                <a:lnTo>
                  <a:pt x="2026" y="1151"/>
                </a:lnTo>
                <a:cubicBezTo>
                  <a:pt x="2028" y="1151"/>
                  <a:pt x="2030" y="1150"/>
                  <a:pt x="2031" y="1150"/>
                </a:cubicBezTo>
                <a:cubicBezTo>
                  <a:pt x="2092" y="1131"/>
                  <a:pt x="2151" y="1108"/>
                  <a:pt x="2213" y="1091"/>
                </a:cubicBezTo>
                <a:cubicBezTo>
                  <a:pt x="2269" y="1076"/>
                  <a:pt x="2328" y="1066"/>
                  <a:pt x="2385" y="1051"/>
                </a:cubicBezTo>
                <a:cubicBezTo>
                  <a:pt x="2395" y="1049"/>
                  <a:pt x="2412" y="1046"/>
                  <a:pt x="2426" y="1043"/>
                </a:cubicBezTo>
                <a:lnTo>
                  <a:pt x="2426" y="1043"/>
                </a:lnTo>
                <a:cubicBezTo>
                  <a:pt x="2457" y="1040"/>
                  <a:pt x="2490" y="1037"/>
                  <a:pt x="2522" y="1034"/>
                </a:cubicBezTo>
                <a:cubicBezTo>
                  <a:pt x="2545" y="1032"/>
                  <a:pt x="2568" y="1029"/>
                  <a:pt x="2590" y="1025"/>
                </a:cubicBezTo>
                <a:lnTo>
                  <a:pt x="2590" y="1025"/>
                </a:lnTo>
                <a:cubicBezTo>
                  <a:pt x="2612" y="1023"/>
                  <a:pt x="2633" y="1021"/>
                  <a:pt x="2655" y="1017"/>
                </a:cubicBezTo>
                <a:cubicBezTo>
                  <a:pt x="2687" y="1011"/>
                  <a:pt x="2720" y="1004"/>
                  <a:pt x="2754" y="1000"/>
                </a:cubicBezTo>
                <a:lnTo>
                  <a:pt x="2754" y="1000"/>
                </a:lnTo>
                <a:cubicBezTo>
                  <a:pt x="2725" y="1004"/>
                  <a:pt x="2717" y="1006"/>
                  <a:pt x="2719" y="1006"/>
                </a:cubicBezTo>
                <a:cubicBezTo>
                  <a:pt x="2724" y="1006"/>
                  <a:pt x="2776" y="1000"/>
                  <a:pt x="2790" y="998"/>
                </a:cubicBezTo>
                <a:cubicBezTo>
                  <a:pt x="2853" y="996"/>
                  <a:pt x="2914" y="990"/>
                  <a:pt x="2977" y="990"/>
                </a:cubicBezTo>
                <a:cubicBezTo>
                  <a:pt x="2997" y="989"/>
                  <a:pt x="3017" y="989"/>
                  <a:pt x="3036" y="989"/>
                </a:cubicBezTo>
                <a:close/>
                <a:moveTo>
                  <a:pt x="3033" y="0"/>
                </a:moveTo>
                <a:cubicBezTo>
                  <a:pt x="2855" y="0"/>
                  <a:pt x="2675" y="14"/>
                  <a:pt x="2498" y="40"/>
                </a:cubicBezTo>
                <a:lnTo>
                  <a:pt x="2498" y="40"/>
                </a:lnTo>
                <a:cubicBezTo>
                  <a:pt x="1906" y="92"/>
                  <a:pt x="1353" y="298"/>
                  <a:pt x="921" y="716"/>
                </a:cubicBezTo>
                <a:cubicBezTo>
                  <a:pt x="548" y="1074"/>
                  <a:pt x="295" y="1567"/>
                  <a:pt x="199" y="2073"/>
                </a:cubicBezTo>
                <a:cubicBezTo>
                  <a:pt x="1" y="3090"/>
                  <a:pt x="293" y="4249"/>
                  <a:pt x="1125" y="4914"/>
                </a:cubicBezTo>
                <a:cubicBezTo>
                  <a:pt x="1601" y="5295"/>
                  <a:pt x="2207" y="5480"/>
                  <a:pt x="2815" y="5480"/>
                </a:cubicBezTo>
                <a:cubicBezTo>
                  <a:pt x="3434" y="5480"/>
                  <a:pt x="4057" y="5289"/>
                  <a:pt x="4549" y="4919"/>
                </a:cubicBezTo>
                <a:cubicBezTo>
                  <a:pt x="5476" y="4221"/>
                  <a:pt x="5844" y="2983"/>
                  <a:pt x="5526" y="1874"/>
                </a:cubicBezTo>
                <a:cubicBezTo>
                  <a:pt x="5354" y="1274"/>
                  <a:pt x="4987" y="750"/>
                  <a:pt x="4469" y="402"/>
                </a:cubicBezTo>
                <a:cubicBezTo>
                  <a:pt x="4038" y="112"/>
                  <a:pt x="3538" y="0"/>
                  <a:pt x="30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5" name="Google Shape;5095;p15"/>
          <p:cNvSpPr/>
          <p:nvPr/>
        </p:nvSpPr>
        <p:spPr>
          <a:xfrm>
            <a:off x="1670575" y="1058113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6" name="Google Shape;5096;p15"/>
          <p:cNvSpPr/>
          <p:nvPr/>
        </p:nvSpPr>
        <p:spPr>
          <a:xfrm>
            <a:off x="7972938" y="4210363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7" name="Google Shape;5097;p15"/>
          <p:cNvSpPr/>
          <p:nvPr/>
        </p:nvSpPr>
        <p:spPr>
          <a:xfrm>
            <a:off x="7126775" y="992500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2_1_1_1">
    <p:bg>
      <p:bgPr>
        <a:solidFill>
          <a:schemeClr val="lt1"/>
        </a:solidFill>
        <a:effectLst/>
      </p:bgPr>
    </p:bg>
    <p:spTree>
      <p:nvGrpSpPr>
        <p:cNvPr id="1" name="Shape 5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9" name="Google Shape;5099;p16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5100" name="Google Shape;5100;p16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16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16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16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16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16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16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16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16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16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16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16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16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16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16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16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16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16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16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16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16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16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16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16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16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16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16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16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16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16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16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16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16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16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16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16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16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16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16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16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16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16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16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16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16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16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16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16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16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16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16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16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16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16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16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16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16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16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16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16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16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16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16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16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16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16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16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16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16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16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16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16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16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16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16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16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16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16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16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16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16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16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16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16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16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16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16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16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16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16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16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16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16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16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16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16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16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16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16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16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16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16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16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16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16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16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16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16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16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16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16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16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16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16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16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16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16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16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16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16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16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16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16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16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16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16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16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16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16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16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16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16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16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16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16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16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16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16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16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16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16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16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16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16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16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16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16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16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16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16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16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16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16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16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16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16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16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16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16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16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16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16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16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16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16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16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16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16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16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16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16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16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16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16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16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16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16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16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16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16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16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16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16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16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16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16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16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16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16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16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16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16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16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16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16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16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16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16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16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16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16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16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16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16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16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16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16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16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16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16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16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16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16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16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16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16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16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16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16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16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16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16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16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16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16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16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16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16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16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16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16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16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16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16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16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16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16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16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16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16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16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16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16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16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16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16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16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16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16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16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16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16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16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16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16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16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16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16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16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16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16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16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16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16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16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16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16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16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16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16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16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16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16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16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16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16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16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16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16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16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16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16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16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16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16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16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16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16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16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16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16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16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16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16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16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16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16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16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16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16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16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16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16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16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16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16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16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16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16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16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16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16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16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16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16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16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16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16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16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16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16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16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16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16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16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16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16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16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16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16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16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16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16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16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16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16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16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16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16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16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16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16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16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16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16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16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16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16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16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16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16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16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16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16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16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16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16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16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16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16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0" name="Google Shape;5460;p16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1" name="Google Shape;5461;p16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5462" name="Google Shape;5462;p16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16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16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16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16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16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16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16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16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16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16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16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16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16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16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16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16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16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0" name="Google Shape;5480;p16"/>
          <p:cNvSpPr/>
          <p:nvPr/>
        </p:nvSpPr>
        <p:spPr>
          <a:xfrm>
            <a:off x="8428900" y="1041975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7"/>
                </a:cubicBezTo>
                <a:lnTo>
                  <a:pt x="5749" y="5752"/>
                </a:lnTo>
                <a:cubicBezTo>
                  <a:pt x="5749" y="2576"/>
                  <a:pt x="3176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1" name="Google Shape;5481;p16"/>
          <p:cNvSpPr/>
          <p:nvPr/>
        </p:nvSpPr>
        <p:spPr>
          <a:xfrm>
            <a:off x="8428900" y="2620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2" name="Google Shape;5482;p16"/>
          <p:cNvSpPr/>
          <p:nvPr/>
        </p:nvSpPr>
        <p:spPr>
          <a:xfrm>
            <a:off x="8428900" y="1811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0"/>
                  <a:pt x="5749" y="20147"/>
                </a:cubicBezTo>
                <a:lnTo>
                  <a:pt x="5749" y="5749"/>
                </a:lnTo>
                <a:cubicBezTo>
                  <a:pt x="5749" y="2574"/>
                  <a:pt x="3176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3" name="Google Shape;5483;p16"/>
          <p:cNvSpPr/>
          <p:nvPr/>
        </p:nvSpPr>
        <p:spPr>
          <a:xfrm>
            <a:off x="8428900" y="34540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1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4" name="Google Shape;5484;p16"/>
          <p:cNvSpPr txBox="1">
            <a:spLocks noGrp="1"/>
          </p:cNvSpPr>
          <p:nvPr>
            <p:ph type="title"/>
          </p:nvPr>
        </p:nvSpPr>
        <p:spPr>
          <a:xfrm>
            <a:off x="1474650" y="2575875"/>
            <a:ext cx="6194700" cy="7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85" name="Google Shape;5485;p16"/>
          <p:cNvSpPr txBox="1">
            <a:spLocks noGrp="1"/>
          </p:cNvSpPr>
          <p:nvPr>
            <p:ph type="title" idx="2" hasCustomPrompt="1"/>
          </p:nvPr>
        </p:nvSpPr>
        <p:spPr>
          <a:xfrm>
            <a:off x="3995250" y="1578225"/>
            <a:ext cx="115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486" name="Google Shape;5486;p16"/>
          <p:cNvSpPr/>
          <p:nvPr/>
        </p:nvSpPr>
        <p:spPr>
          <a:xfrm>
            <a:off x="2949725" y="4088550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7" name="Google Shape;5487;p16"/>
          <p:cNvSpPr/>
          <p:nvPr/>
        </p:nvSpPr>
        <p:spPr>
          <a:xfrm rot="-900008">
            <a:off x="1858649" y="4153738"/>
            <a:ext cx="585793" cy="623413"/>
          </a:xfrm>
          <a:custGeom>
            <a:avLst/>
            <a:gdLst/>
            <a:ahLst/>
            <a:cxnLst/>
            <a:rect l="l" t="t" r="r" b="b"/>
            <a:pathLst>
              <a:path w="27269" h="29017" extrusionOk="0">
                <a:moveTo>
                  <a:pt x="22507" y="0"/>
                </a:moveTo>
                <a:cubicBezTo>
                  <a:pt x="21719" y="0"/>
                  <a:pt x="20932" y="201"/>
                  <a:pt x="20248" y="603"/>
                </a:cubicBezTo>
                <a:cubicBezTo>
                  <a:pt x="20101" y="684"/>
                  <a:pt x="19960" y="774"/>
                  <a:pt x="19827" y="877"/>
                </a:cubicBezTo>
                <a:cubicBezTo>
                  <a:pt x="19689" y="973"/>
                  <a:pt x="19562" y="1080"/>
                  <a:pt x="19439" y="1195"/>
                </a:cubicBezTo>
                <a:cubicBezTo>
                  <a:pt x="19306" y="1313"/>
                  <a:pt x="19214" y="1408"/>
                  <a:pt x="19117" y="1505"/>
                </a:cubicBezTo>
                <a:lnTo>
                  <a:pt x="18821" y="1800"/>
                </a:lnTo>
                <a:lnTo>
                  <a:pt x="17642" y="2975"/>
                </a:lnTo>
                <a:lnTo>
                  <a:pt x="8210" y="12373"/>
                </a:lnTo>
                <a:lnTo>
                  <a:pt x="3494" y="17071"/>
                </a:lnTo>
                <a:lnTo>
                  <a:pt x="2315" y="18246"/>
                </a:lnTo>
                <a:lnTo>
                  <a:pt x="1721" y="18842"/>
                </a:lnTo>
                <a:cubicBezTo>
                  <a:pt x="1504" y="19073"/>
                  <a:pt x="1291" y="19311"/>
                  <a:pt x="1110" y="19576"/>
                </a:cubicBezTo>
                <a:cubicBezTo>
                  <a:pt x="744" y="20099"/>
                  <a:pt x="454" y="20675"/>
                  <a:pt x="267" y="21287"/>
                </a:cubicBezTo>
                <a:cubicBezTo>
                  <a:pt x="86" y="21900"/>
                  <a:pt x="1" y="22538"/>
                  <a:pt x="13" y="23174"/>
                </a:cubicBezTo>
                <a:cubicBezTo>
                  <a:pt x="35" y="24451"/>
                  <a:pt x="496" y="25713"/>
                  <a:pt x="1281" y="26719"/>
                </a:cubicBezTo>
                <a:cubicBezTo>
                  <a:pt x="1679" y="27216"/>
                  <a:pt x="2146" y="27657"/>
                  <a:pt x="2675" y="28015"/>
                </a:cubicBezTo>
                <a:cubicBezTo>
                  <a:pt x="3210" y="28365"/>
                  <a:pt x="3798" y="28634"/>
                  <a:pt x="4413" y="28805"/>
                </a:cubicBezTo>
                <a:cubicBezTo>
                  <a:pt x="4924" y="28947"/>
                  <a:pt x="5453" y="29016"/>
                  <a:pt x="5983" y="29016"/>
                </a:cubicBezTo>
                <a:cubicBezTo>
                  <a:pt x="6728" y="29016"/>
                  <a:pt x="7474" y="28878"/>
                  <a:pt x="8170" y="28610"/>
                </a:cubicBezTo>
                <a:cubicBezTo>
                  <a:pt x="8765" y="28375"/>
                  <a:pt x="9319" y="28045"/>
                  <a:pt x="9814" y="27642"/>
                </a:cubicBezTo>
                <a:lnTo>
                  <a:pt x="10170" y="27323"/>
                </a:lnTo>
                <a:cubicBezTo>
                  <a:pt x="10285" y="27216"/>
                  <a:pt x="10371" y="27125"/>
                  <a:pt x="10472" y="27025"/>
                </a:cubicBezTo>
                <a:lnTo>
                  <a:pt x="11063" y="26437"/>
                </a:lnTo>
                <a:lnTo>
                  <a:pt x="20495" y="17039"/>
                </a:lnTo>
                <a:cubicBezTo>
                  <a:pt x="21385" y="16152"/>
                  <a:pt x="21860" y="15184"/>
                  <a:pt x="21554" y="14878"/>
                </a:cubicBezTo>
                <a:cubicBezTo>
                  <a:pt x="21491" y="14814"/>
                  <a:pt x="21400" y="14784"/>
                  <a:pt x="21287" y="14784"/>
                </a:cubicBezTo>
                <a:cubicBezTo>
                  <a:pt x="20852" y="14784"/>
                  <a:pt x="20096" y="15227"/>
                  <a:pt x="19389" y="15931"/>
                </a:cubicBezTo>
                <a:lnTo>
                  <a:pt x="9957" y="25329"/>
                </a:lnTo>
                <a:lnTo>
                  <a:pt x="9369" y="25916"/>
                </a:lnTo>
                <a:cubicBezTo>
                  <a:pt x="9272" y="26009"/>
                  <a:pt x="9166" y="26121"/>
                  <a:pt x="9079" y="26200"/>
                </a:cubicBezTo>
                <a:lnTo>
                  <a:pt x="8814" y="26439"/>
                </a:lnTo>
                <a:cubicBezTo>
                  <a:pt x="8448" y="26735"/>
                  <a:pt x="8041" y="26978"/>
                  <a:pt x="7603" y="27152"/>
                </a:cubicBezTo>
                <a:cubicBezTo>
                  <a:pt x="7090" y="27349"/>
                  <a:pt x="6538" y="27451"/>
                  <a:pt x="5987" y="27451"/>
                </a:cubicBezTo>
                <a:cubicBezTo>
                  <a:pt x="5595" y="27451"/>
                  <a:pt x="5204" y="27399"/>
                  <a:pt x="4826" y="27294"/>
                </a:cubicBezTo>
                <a:cubicBezTo>
                  <a:pt x="4373" y="27166"/>
                  <a:pt x="3939" y="26970"/>
                  <a:pt x="3544" y="26715"/>
                </a:cubicBezTo>
                <a:cubicBezTo>
                  <a:pt x="3154" y="26449"/>
                  <a:pt x="2808" y="26121"/>
                  <a:pt x="2512" y="25753"/>
                </a:cubicBezTo>
                <a:cubicBezTo>
                  <a:pt x="1935" y="25011"/>
                  <a:pt x="1591" y="24083"/>
                  <a:pt x="1577" y="23138"/>
                </a:cubicBezTo>
                <a:cubicBezTo>
                  <a:pt x="1570" y="22667"/>
                  <a:pt x="1633" y="22194"/>
                  <a:pt x="1764" y="21743"/>
                </a:cubicBezTo>
                <a:cubicBezTo>
                  <a:pt x="1902" y="21291"/>
                  <a:pt x="2118" y="20866"/>
                  <a:pt x="2387" y="20480"/>
                </a:cubicBezTo>
                <a:cubicBezTo>
                  <a:pt x="2520" y="20285"/>
                  <a:pt x="2677" y="20110"/>
                  <a:pt x="2838" y="19937"/>
                </a:cubicBezTo>
                <a:lnTo>
                  <a:pt x="3418" y="19355"/>
                </a:lnTo>
                <a:lnTo>
                  <a:pt x="4597" y="18180"/>
                </a:lnTo>
                <a:lnTo>
                  <a:pt x="9313" y="13480"/>
                </a:lnTo>
                <a:lnTo>
                  <a:pt x="18747" y="4082"/>
                </a:lnTo>
                <a:lnTo>
                  <a:pt x="19926" y="2907"/>
                </a:lnTo>
                <a:lnTo>
                  <a:pt x="20220" y="2615"/>
                </a:lnTo>
                <a:cubicBezTo>
                  <a:pt x="20318" y="2515"/>
                  <a:pt x="20421" y="2412"/>
                  <a:pt x="20497" y="2348"/>
                </a:cubicBezTo>
                <a:cubicBezTo>
                  <a:pt x="20576" y="2273"/>
                  <a:pt x="20660" y="2201"/>
                  <a:pt x="20751" y="2140"/>
                </a:cubicBezTo>
                <a:cubicBezTo>
                  <a:pt x="20836" y="2070"/>
                  <a:pt x="20930" y="2014"/>
                  <a:pt x="21027" y="1961"/>
                </a:cubicBezTo>
                <a:cubicBezTo>
                  <a:pt x="21473" y="1696"/>
                  <a:pt x="21990" y="1565"/>
                  <a:pt x="22507" y="1565"/>
                </a:cubicBezTo>
                <a:cubicBezTo>
                  <a:pt x="22870" y="1565"/>
                  <a:pt x="23232" y="1629"/>
                  <a:pt x="23570" y="1758"/>
                </a:cubicBezTo>
                <a:cubicBezTo>
                  <a:pt x="24397" y="2056"/>
                  <a:pt x="25065" y="2764"/>
                  <a:pt x="25342" y="3593"/>
                </a:cubicBezTo>
                <a:cubicBezTo>
                  <a:pt x="25634" y="4424"/>
                  <a:pt x="25517" y="5384"/>
                  <a:pt x="25051" y="6128"/>
                </a:cubicBezTo>
                <a:cubicBezTo>
                  <a:pt x="24938" y="6315"/>
                  <a:pt x="24797" y="6486"/>
                  <a:pt x="24646" y="6647"/>
                </a:cubicBezTo>
                <a:lnTo>
                  <a:pt x="24063" y="7229"/>
                </a:lnTo>
                <a:lnTo>
                  <a:pt x="22884" y="8404"/>
                </a:lnTo>
                <a:lnTo>
                  <a:pt x="20526" y="10752"/>
                </a:lnTo>
                <a:lnTo>
                  <a:pt x="15811" y="15452"/>
                </a:lnTo>
                <a:lnTo>
                  <a:pt x="11095" y="20150"/>
                </a:lnTo>
                <a:lnTo>
                  <a:pt x="10506" y="20739"/>
                </a:lnTo>
                <a:cubicBezTo>
                  <a:pt x="10283" y="20961"/>
                  <a:pt x="10170" y="21073"/>
                  <a:pt x="10011" y="21174"/>
                </a:cubicBezTo>
                <a:cubicBezTo>
                  <a:pt x="9754" y="21340"/>
                  <a:pt x="9447" y="21423"/>
                  <a:pt x="9141" y="21423"/>
                </a:cubicBezTo>
                <a:cubicBezTo>
                  <a:pt x="9072" y="21423"/>
                  <a:pt x="9004" y="21419"/>
                  <a:pt x="8936" y="21411"/>
                </a:cubicBezTo>
                <a:cubicBezTo>
                  <a:pt x="8184" y="21331"/>
                  <a:pt x="7552" y="20653"/>
                  <a:pt x="7524" y="19898"/>
                </a:cubicBezTo>
                <a:cubicBezTo>
                  <a:pt x="7500" y="19524"/>
                  <a:pt x="7607" y="19142"/>
                  <a:pt x="7834" y="18846"/>
                </a:cubicBezTo>
                <a:cubicBezTo>
                  <a:pt x="7858" y="18806"/>
                  <a:pt x="7890" y="18770"/>
                  <a:pt x="7922" y="18737"/>
                </a:cubicBezTo>
                <a:cubicBezTo>
                  <a:pt x="7951" y="18701"/>
                  <a:pt x="7979" y="18667"/>
                  <a:pt x="8035" y="18611"/>
                </a:cubicBezTo>
                <a:lnTo>
                  <a:pt x="8325" y="18313"/>
                </a:lnTo>
                <a:lnTo>
                  <a:pt x="8906" y="17717"/>
                </a:lnTo>
                <a:lnTo>
                  <a:pt x="11224" y="15333"/>
                </a:lnTo>
                <a:lnTo>
                  <a:pt x="15864" y="10561"/>
                </a:lnTo>
                <a:cubicBezTo>
                  <a:pt x="16739" y="9661"/>
                  <a:pt x="17200" y="8685"/>
                  <a:pt x="16894" y="8380"/>
                </a:cubicBezTo>
                <a:cubicBezTo>
                  <a:pt x="16832" y="8319"/>
                  <a:pt x="16743" y="8290"/>
                  <a:pt x="16633" y="8290"/>
                </a:cubicBezTo>
                <a:cubicBezTo>
                  <a:pt x="16201" y="8290"/>
                  <a:pt x="15448" y="8744"/>
                  <a:pt x="14749" y="9464"/>
                </a:cubicBezTo>
                <a:lnTo>
                  <a:pt x="10105" y="14239"/>
                </a:lnTo>
                <a:lnTo>
                  <a:pt x="7784" y="16627"/>
                </a:lnTo>
                <a:lnTo>
                  <a:pt x="7204" y="17224"/>
                </a:lnTo>
                <a:lnTo>
                  <a:pt x="6914" y="17522"/>
                </a:lnTo>
                <a:cubicBezTo>
                  <a:pt x="6870" y="17566"/>
                  <a:pt x="6806" y="17635"/>
                  <a:pt x="6745" y="17705"/>
                </a:cubicBezTo>
                <a:cubicBezTo>
                  <a:pt x="6685" y="17774"/>
                  <a:pt x="6625" y="17844"/>
                  <a:pt x="6574" y="17920"/>
                </a:cubicBezTo>
                <a:cubicBezTo>
                  <a:pt x="6130" y="18510"/>
                  <a:pt x="5916" y="19262"/>
                  <a:pt x="5963" y="19993"/>
                </a:cubicBezTo>
                <a:cubicBezTo>
                  <a:pt x="6005" y="20725"/>
                  <a:pt x="6307" y="21448"/>
                  <a:pt x="6816" y="21979"/>
                </a:cubicBezTo>
                <a:cubicBezTo>
                  <a:pt x="7313" y="22514"/>
                  <a:pt x="8009" y="22878"/>
                  <a:pt x="8739" y="22963"/>
                </a:cubicBezTo>
                <a:cubicBezTo>
                  <a:pt x="8873" y="22981"/>
                  <a:pt x="9009" y="22989"/>
                  <a:pt x="9144" y="22989"/>
                </a:cubicBezTo>
                <a:cubicBezTo>
                  <a:pt x="9743" y="22989"/>
                  <a:pt x="10342" y="22822"/>
                  <a:pt x="10848" y="22496"/>
                </a:cubicBezTo>
                <a:cubicBezTo>
                  <a:pt x="11003" y="22395"/>
                  <a:pt x="11152" y="22287"/>
                  <a:pt x="11286" y="22162"/>
                </a:cubicBezTo>
                <a:cubicBezTo>
                  <a:pt x="11439" y="22025"/>
                  <a:pt x="11502" y="21951"/>
                  <a:pt x="11612" y="21848"/>
                </a:cubicBezTo>
                <a:lnTo>
                  <a:pt x="12200" y="21260"/>
                </a:lnTo>
                <a:lnTo>
                  <a:pt x="16916" y="16562"/>
                </a:lnTo>
                <a:lnTo>
                  <a:pt x="21632" y="11862"/>
                </a:lnTo>
                <a:lnTo>
                  <a:pt x="23990" y="9514"/>
                </a:lnTo>
                <a:lnTo>
                  <a:pt x="25169" y="8339"/>
                </a:lnTo>
                <a:lnTo>
                  <a:pt x="25763" y="7742"/>
                </a:lnTo>
                <a:cubicBezTo>
                  <a:pt x="25994" y="7502"/>
                  <a:pt x="26206" y="7241"/>
                  <a:pt x="26381" y="6955"/>
                </a:cubicBezTo>
                <a:cubicBezTo>
                  <a:pt x="27093" y="5816"/>
                  <a:pt x="27268" y="4360"/>
                  <a:pt x="26825" y="3092"/>
                </a:cubicBezTo>
                <a:cubicBezTo>
                  <a:pt x="26397" y="1820"/>
                  <a:pt x="25389" y="758"/>
                  <a:pt x="24125" y="295"/>
                </a:cubicBezTo>
                <a:cubicBezTo>
                  <a:pt x="23609" y="98"/>
                  <a:pt x="23058" y="0"/>
                  <a:pt x="225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8" name="Google Shape;5488;p16"/>
          <p:cNvSpPr/>
          <p:nvPr/>
        </p:nvSpPr>
        <p:spPr>
          <a:xfrm>
            <a:off x="7655050" y="845325"/>
            <a:ext cx="146125" cy="136975"/>
          </a:xfrm>
          <a:custGeom>
            <a:avLst/>
            <a:gdLst/>
            <a:ahLst/>
            <a:cxnLst/>
            <a:rect l="l" t="t" r="r" b="b"/>
            <a:pathLst>
              <a:path w="5845" h="5479" extrusionOk="0">
                <a:moveTo>
                  <a:pt x="3075" y="4462"/>
                </a:moveTo>
                <a:cubicBezTo>
                  <a:pt x="3073" y="4462"/>
                  <a:pt x="3072" y="4463"/>
                  <a:pt x="3071" y="4463"/>
                </a:cubicBezTo>
                <a:lnTo>
                  <a:pt x="3071" y="4463"/>
                </a:lnTo>
                <a:cubicBezTo>
                  <a:pt x="3072" y="4463"/>
                  <a:pt x="3073" y="4462"/>
                  <a:pt x="3075" y="4462"/>
                </a:cubicBezTo>
                <a:close/>
                <a:moveTo>
                  <a:pt x="3051" y="4466"/>
                </a:moveTo>
                <a:cubicBezTo>
                  <a:pt x="3036" y="4468"/>
                  <a:pt x="3030" y="4469"/>
                  <a:pt x="3030" y="4469"/>
                </a:cubicBezTo>
                <a:cubicBezTo>
                  <a:pt x="3030" y="4469"/>
                  <a:pt x="3040" y="4467"/>
                  <a:pt x="3051" y="4466"/>
                </a:cubicBezTo>
                <a:close/>
                <a:moveTo>
                  <a:pt x="3032" y="988"/>
                </a:moveTo>
                <a:cubicBezTo>
                  <a:pt x="3081" y="988"/>
                  <a:pt x="3130" y="990"/>
                  <a:pt x="3180" y="993"/>
                </a:cubicBezTo>
                <a:cubicBezTo>
                  <a:pt x="3209" y="995"/>
                  <a:pt x="3237" y="997"/>
                  <a:pt x="3266" y="999"/>
                </a:cubicBezTo>
                <a:cubicBezTo>
                  <a:pt x="3274" y="999"/>
                  <a:pt x="3280" y="999"/>
                  <a:pt x="3284" y="1000"/>
                </a:cubicBezTo>
                <a:lnTo>
                  <a:pt x="3284" y="1000"/>
                </a:lnTo>
                <a:cubicBezTo>
                  <a:pt x="3395" y="1021"/>
                  <a:pt x="3505" y="1046"/>
                  <a:pt x="3612" y="1081"/>
                </a:cubicBezTo>
                <a:cubicBezTo>
                  <a:pt x="3641" y="1090"/>
                  <a:pt x="3709" y="1119"/>
                  <a:pt x="3711" y="1119"/>
                </a:cubicBezTo>
                <a:cubicBezTo>
                  <a:pt x="3712" y="1119"/>
                  <a:pt x="3702" y="1114"/>
                  <a:pt x="3673" y="1100"/>
                </a:cubicBezTo>
                <a:lnTo>
                  <a:pt x="3673" y="1100"/>
                </a:lnTo>
                <a:cubicBezTo>
                  <a:pt x="3730" y="1125"/>
                  <a:pt x="3787" y="1153"/>
                  <a:pt x="3841" y="1184"/>
                </a:cubicBezTo>
                <a:cubicBezTo>
                  <a:pt x="3883" y="1208"/>
                  <a:pt x="3923" y="1235"/>
                  <a:pt x="3966" y="1262"/>
                </a:cubicBezTo>
                <a:cubicBezTo>
                  <a:pt x="3985" y="1274"/>
                  <a:pt x="3997" y="1281"/>
                  <a:pt x="4005" y="1285"/>
                </a:cubicBezTo>
                <a:lnTo>
                  <a:pt x="4005" y="1285"/>
                </a:lnTo>
                <a:cubicBezTo>
                  <a:pt x="4007" y="1287"/>
                  <a:pt x="4009" y="1289"/>
                  <a:pt x="4012" y="1292"/>
                </a:cubicBezTo>
                <a:cubicBezTo>
                  <a:pt x="4096" y="1368"/>
                  <a:pt x="4181" y="1443"/>
                  <a:pt x="4254" y="1530"/>
                </a:cubicBezTo>
                <a:cubicBezTo>
                  <a:pt x="4264" y="1542"/>
                  <a:pt x="4273" y="1553"/>
                  <a:pt x="4283" y="1565"/>
                </a:cubicBezTo>
                <a:lnTo>
                  <a:pt x="4283" y="1565"/>
                </a:lnTo>
                <a:cubicBezTo>
                  <a:pt x="4284" y="1566"/>
                  <a:pt x="4285" y="1568"/>
                  <a:pt x="4286" y="1570"/>
                </a:cubicBezTo>
                <a:cubicBezTo>
                  <a:pt x="4315" y="1614"/>
                  <a:pt x="4347" y="1656"/>
                  <a:pt x="4374" y="1703"/>
                </a:cubicBezTo>
                <a:cubicBezTo>
                  <a:pt x="4400" y="1743"/>
                  <a:pt x="4423" y="1785"/>
                  <a:pt x="4444" y="1827"/>
                </a:cubicBezTo>
                <a:cubicBezTo>
                  <a:pt x="4458" y="1852"/>
                  <a:pt x="4499" y="1948"/>
                  <a:pt x="4501" y="1948"/>
                </a:cubicBezTo>
                <a:cubicBezTo>
                  <a:pt x="4501" y="1948"/>
                  <a:pt x="4497" y="1936"/>
                  <a:pt x="4484" y="1903"/>
                </a:cubicBezTo>
                <a:lnTo>
                  <a:pt x="4484" y="1903"/>
                </a:lnTo>
                <a:cubicBezTo>
                  <a:pt x="4520" y="1991"/>
                  <a:pt x="4551" y="2082"/>
                  <a:pt x="4577" y="2174"/>
                </a:cubicBezTo>
                <a:cubicBezTo>
                  <a:pt x="4589" y="2221"/>
                  <a:pt x="4600" y="2267"/>
                  <a:pt x="4610" y="2314"/>
                </a:cubicBezTo>
                <a:cubicBezTo>
                  <a:pt x="4616" y="2344"/>
                  <a:pt x="4628" y="2444"/>
                  <a:pt x="4630" y="2444"/>
                </a:cubicBezTo>
                <a:cubicBezTo>
                  <a:pt x="4631" y="2444"/>
                  <a:pt x="4630" y="2431"/>
                  <a:pt x="4627" y="2396"/>
                </a:cubicBezTo>
                <a:lnTo>
                  <a:pt x="4627" y="2396"/>
                </a:lnTo>
                <a:cubicBezTo>
                  <a:pt x="4636" y="2497"/>
                  <a:pt x="4644" y="2600"/>
                  <a:pt x="4644" y="2703"/>
                </a:cubicBezTo>
                <a:cubicBezTo>
                  <a:pt x="4642" y="2756"/>
                  <a:pt x="4642" y="2811"/>
                  <a:pt x="4638" y="2865"/>
                </a:cubicBezTo>
                <a:cubicBezTo>
                  <a:pt x="4636" y="2887"/>
                  <a:pt x="4632" y="2911"/>
                  <a:pt x="4631" y="2933"/>
                </a:cubicBezTo>
                <a:lnTo>
                  <a:pt x="4631" y="2933"/>
                </a:lnTo>
                <a:cubicBezTo>
                  <a:pt x="4631" y="2933"/>
                  <a:pt x="4631" y="2933"/>
                  <a:pt x="4631" y="2933"/>
                </a:cubicBezTo>
                <a:cubicBezTo>
                  <a:pt x="4614" y="3034"/>
                  <a:pt x="4596" y="3135"/>
                  <a:pt x="4566" y="3234"/>
                </a:cubicBezTo>
                <a:cubicBezTo>
                  <a:pt x="4553" y="3280"/>
                  <a:pt x="4537" y="3327"/>
                  <a:pt x="4522" y="3373"/>
                </a:cubicBezTo>
                <a:cubicBezTo>
                  <a:pt x="4513" y="3396"/>
                  <a:pt x="4503" y="3417"/>
                  <a:pt x="4497" y="3441"/>
                </a:cubicBezTo>
                <a:cubicBezTo>
                  <a:pt x="4496" y="3441"/>
                  <a:pt x="4496" y="3441"/>
                  <a:pt x="4496" y="3441"/>
                </a:cubicBezTo>
                <a:lnTo>
                  <a:pt x="4496" y="3441"/>
                </a:lnTo>
                <a:cubicBezTo>
                  <a:pt x="4494" y="3445"/>
                  <a:pt x="4491" y="3450"/>
                  <a:pt x="4488" y="3455"/>
                </a:cubicBezTo>
                <a:cubicBezTo>
                  <a:pt x="4440" y="3542"/>
                  <a:pt x="4400" y="3630"/>
                  <a:pt x="4347" y="3712"/>
                </a:cubicBezTo>
                <a:cubicBezTo>
                  <a:pt x="4337" y="3727"/>
                  <a:pt x="4283" y="3802"/>
                  <a:pt x="4272" y="3820"/>
                </a:cubicBezTo>
                <a:lnTo>
                  <a:pt x="4272" y="3820"/>
                </a:lnTo>
                <a:cubicBezTo>
                  <a:pt x="4267" y="3826"/>
                  <a:pt x="4263" y="3832"/>
                  <a:pt x="4261" y="3835"/>
                </a:cubicBezTo>
                <a:cubicBezTo>
                  <a:pt x="4235" y="3862"/>
                  <a:pt x="4210" y="3891"/>
                  <a:pt x="4185" y="3919"/>
                </a:cubicBezTo>
                <a:cubicBezTo>
                  <a:pt x="4151" y="3955"/>
                  <a:pt x="4115" y="3990"/>
                  <a:pt x="4077" y="4024"/>
                </a:cubicBezTo>
                <a:cubicBezTo>
                  <a:pt x="4063" y="4037"/>
                  <a:pt x="3977" y="4106"/>
                  <a:pt x="3981" y="4106"/>
                </a:cubicBezTo>
                <a:cubicBezTo>
                  <a:pt x="3982" y="4106"/>
                  <a:pt x="3992" y="4099"/>
                  <a:pt x="4016" y="4081"/>
                </a:cubicBezTo>
                <a:lnTo>
                  <a:pt x="4016" y="4081"/>
                </a:lnTo>
                <a:cubicBezTo>
                  <a:pt x="3919" y="4153"/>
                  <a:pt x="3818" y="4216"/>
                  <a:pt x="3713" y="4271"/>
                </a:cubicBezTo>
                <a:cubicBezTo>
                  <a:pt x="3692" y="4282"/>
                  <a:pt x="3605" y="4320"/>
                  <a:pt x="3609" y="4320"/>
                </a:cubicBezTo>
                <a:cubicBezTo>
                  <a:pt x="3609" y="4320"/>
                  <a:pt x="3609" y="4320"/>
                  <a:pt x="3611" y="4319"/>
                </a:cubicBezTo>
                <a:lnTo>
                  <a:pt x="3611" y="4319"/>
                </a:lnTo>
                <a:cubicBezTo>
                  <a:pt x="3569" y="4335"/>
                  <a:pt x="3527" y="4350"/>
                  <a:pt x="3483" y="4365"/>
                </a:cubicBezTo>
                <a:cubicBezTo>
                  <a:pt x="3353" y="4408"/>
                  <a:pt x="3218" y="4437"/>
                  <a:pt x="3083" y="4460"/>
                </a:cubicBezTo>
                <a:cubicBezTo>
                  <a:pt x="3075" y="4462"/>
                  <a:pt x="3068" y="4463"/>
                  <a:pt x="3062" y="4464"/>
                </a:cubicBezTo>
                <a:lnTo>
                  <a:pt x="3062" y="4464"/>
                </a:lnTo>
                <a:cubicBezTo>
                  <a:pt x="3028" y="4467"/>
                  <a:pt x="2994" y="4471"/>
                  <a:pt x="2959" y="4473"/>
                </a:cubicBezTo>
                <a:cubicBezTo>
                  <a:pt x="2900" y="4477"/>
                  <a:pt x="2841" y="4481"/>
                  <a:pt x="2782" y="4481"/>
                </a:cubicBezTo>
                <a:cubicBezTo>
                  <a:pt x="2718" y="4481"/>
                  <a:pt x="2653" y="4479"/>
                  <a:pt x="2590" y="4475"/>
                </a:cubicBezTo>
                <a:cubicBezTo>
                  <a:pt x="2563" y="4473"/>
                  <a:pt x="2536" y="4471"/>
                  <a:pt x="2509" y="4469"/>
                </a:cubicBezTo>
                <a:lnTo>
                  <a:pt x="2509" y="4469"/>
                </a:lnTo>
                <a:cubicBezTo>
                  <a:pt x="2506" y="4468"/>
                  <a:pt x="2503" y="4467"/>
                  <a:pt x="2499" y="4467"/>
                </a:cubicBezTo>
                <a:cubicBezTo>
                  <a:pt x="2392" y="4445"/>
                  <a:pt x="2287" y="4422"/>
                  <a:pt x="2181" y="4389"/>
                </a:cubicBezTo>
                <a:cubicBezTo>
                  <a:pt x="2154" y="4379"/>
                  <a:pt x="2102" y="4357"/>
                  <a:pt x="2090" y="4352"/>
                </a:cubicBezTo>
                <a:lnTo>
                  <a:pt x="2090" y="4352"/>
                </a:lnTo>
                <a:cubicBezTo>
                  <a:pt x="2048" y="4332"/>
                  <a:pt x="2007" y="4312"/>
                  <a:pt x="1966" y="4290"/>
                </a:cubicBezTo>
                <a:cubicBezTo>
                  <a:pt x="1924" y="4266"/>
                  <a:pt x="1884" y="4241"/>
                  <a:pt x="1844" y="4214"/>
                </a:cubicBezTo>
                <a:cubicBezTo>
                  <a:pt x="1820" y="4198"/>
                  <a:pt x="1770" y="4158"/>
                  <a:pt x="1769" y="4158"/>
                </a:cubicBezTo>
                <a:lnTo>
                  <a:pt x="1769" y="4158"/>
                </a:lnTo>
                <a:cubicBezTo>
                  <a:pt x="1769" y="4158"/>
                  <a:pt x="1769" y="4158"/>
                  <a:pt x="1770" y="4159"/>
                </a:cubicBezTo>
                <a:lnTo>
                  <a:pt x="1770" y="4159"/>
                </a:lnTo>
                <a:cubicBezTo>
                  <a:pt x="1698" y="4097"/>
                  <a:pt x="1630" y="4032"/>
                  <a:pt x="1566" y="3961"/>
                </a:cubicBezTo>
                <a:cubicBezTo>
                  <a:pt x="1559" y="3952"/>
                  <a:pt x="1523" y="3908"/>
                  <a:pt x="1505" y="3886"/>
                </a:cubicBezTo>
                <a:lnTo>
                  <a:pt x="1505" y="3886"/>
                </a:lnTo>
                <a:cubicBezTo>
                  <a:pt x="1487" y="3859"/>
                  <a:pt x="1452" y="3809"/>
                  <a:pt x="1446" y="3799"/>
                </a:cubicBezTo>
                <a:cubicBezTo>
                  <a:pt x="1389" y="3710"/>
                  <a:pt x="1347" y="3618"/>
                  <a:pt x="1296" y="3525"/>
                </a:cubicBezTo>
                <a:cubicBezTo>
                  <a:pt x="1293" y="3520"/>
                  <a:pt x="1291" y="3516"/>
                  <a:pt x="1289" y="3513"/>
                </a:cubicBezTo>
                <a:lnTo>
                  <a:pt x="1289" y="3513"/>
                </a:lnTo>
                <a:cubicBezTo>
                  <a:pt x="1287" y="3505"/>
                  <a:pt x="1284" y="3496"/>
                  <a:pt x="1280" y="3485"/>
                </a:cubicBezTo>
                <a:cubicBezTo>
                  <a:pt x="1263" y="3441"/>
                  <a:pt x="1248" y="3396"/>
                  <a:pt x="1233" y="3352"/>
                </a:cubicBezTo>
                <a:cubicBezTo>
                  <a:pt x="1202" y="3251"/>
                  <a:pt x="1176" y="3150"/>
                  <a:pt x="1157" y="3047"/>
                </a:cubicBezTo>
                <a:cubicBezTo>
                  <a:pt x="1153" y="3023"/>
                  <a:pt x="1148" y="2988"/>
                  <a:pt x="1146" y="2969"/>
                </a:cubicBezTo>
                <a:lnTo>
                  <a:pt x="1146" y="2969"/>
                </a:lnTo>
                <a:cubicBezTo>
                  <a:pt x="1142" y="2928"/>
                  <a:pt x="1138" y="2887"/>
                  <a:pt x="1134" y="2847"/>
                </a:cubicBezTo>
                <a:cubicBezTo>
                  <a:pt x="1128" y="2743"/>
                  <a:pt x="1130" y="2638"/>
                  <a:pt x="1136" y="2533"/>
                </a:cubicBezTo>
                <a:cubicBezTo>
                  <a:pt x="1138" y="2513"/>
                  <a:pt x="1146" y="2433"/>
                  <a:pt x="1149" y="2401"/>
                </a:cubicBezTo>
                <a:lnTo>
                  <a:pt x="1149" y="2401"/>
                </a:lnTo>
                <a:cubicBezTo>
                  <a:pt x="1155" y="2369"/>
                  <a:pt x="1164" y="2316"/>
                  <a:pt x="1166" y="2301"/>
                </a:cubicBezTo>
                <a:cubicBezTo>
                  <a:pt x="1191" y="2189"/>
                  <a:pt x="1225" y="2080"/>
                  <a:pt x="1261" y="1970"/>
                </a:cubicBezTo>
                <a:cubicBezTo>
                  <a:pt x="1267" y="1952"/>
                  <a:pt x="1270" y="1940"/>
                  <a:pt x="1272" y="1933"/>
                </a:cubicBezTo>
                <a:lnTo>
                  <a:pt x="1272" y="1933"/>
                </a:lnTo>
                <a:cubicBezTo>
                  <a:pt x="1276" y="1925"/>
                  <a:pt x="1282" y="1914"/>
                  <a:pt x="1290" y="1898"/>
                </a:cubicBezTo>
                <a:cubicBezTo>
                  <a:pt x="1315" y="1848"/>
                  <a:pt x="1341" y="1797"/>
                  <a:pt x="1370" y="1747"/>
                </a:cubicBezTo>
                <a:cubicBezTo>
                  <a:pt x="1398" y="1698"/>
                  <a:pt x="1429" y="1652"/>
                  <a:pt x="1461" y="1604"/>
                </a:cubicBezTo>
                <a:cubicBezTo>
                  <a:pt x="1470" y="1590"/>
                  <a:pt x="1476" y="1580"/>
                  <a:pt x="1480" y="1574"/>
                </a:cubicBezTo>
                <a:lnTo>
                  <a:pt x="1480" y="1574"/>
                </a:lnTo>
                <a:cubicBezTo>
                  <a:pt x="1484" y="1570"/>
                  <a:pt x="1489" y="1565"/>
                  <a:pt x="1497" y="1557"/>
                </a:cubicBezTo>
                <a:cubicBezTo>
                  <a:pt x="1572" y="1477"/>
                  <a:pt x="1648" y="1401"/>
                  <a:pt x="1728" y="1328"/>
                </a:cubicBezTo>
                <a:cubicBezTo>
                  <a:pt x="1729" y="1327"/>
                  <a:pt x="1729" y="1327"/>
                  <a:pt x="1730" y="1326"/>
                </a:cubicBezTo>
                <a:lnTo>
                  <a:pt x="1730" y="1326"/>
                </a:lnTo>
                <a:cubicBezTo>
                  <a:pt x="1753" y="1312"/>
                  <a:pt x="1774" y="1295"/>
                  <a:pt x="1796" y="1281"/>
                </a:cubicBezTo>
                <a:cubicBezTo>
                  <a:pt x="1846" y="1248"/>
                  <a:pt x="1899" y="1218"/>
                  <a:pt x="1952" y="1191"/>
                </a:cubicBezTo>
                <a:cubicBezTo>
                  <a:pt x="1973" y="1180"/>
                  <a:pt x="1996" y="1170"/>
                  <a:pt x="2015" y="1159"/>
                </a:cubicBezTo>
                <a:cubicBezTo>
                  <a:pt x="2019" y="1157"/>
                  <a:pt x="2023" y="1154"/>
                  <a:pt x="2026" y="1152"/>
                </a:cubicBezTo>
                <a:lnTo>
                  <a:pt x="2026" y="1152"/>
                </a:lnTo>
                <a:cubicBezTo>
                  <a:pt x="2028" y="1152"/>
                  <a:pt x="2030" y="1151"/>
                  <a:pt x="2032" y="1151"/>
                </a:cubicBezTo>
                <a:cubicBezTo>
                  <a:pt x="2093" y="1132"/>
                  <a:pt x="2152" y="1108"/>
                  <a:pt x="2213" y="1092"/>
                </a:cubicBezTo>
                <a:cubicBezTo>
                  <a:pt x="2272" y="1075"/>
                  <a:pt x="2329" y="1064"/>
                  <a:pt x="2388" y="1052"/>
                </a:cubicBezTo>
                <a:cubicBezTo>
                  <a:pt x="2406" y="1047"/>
                  <a:pt x="2452" y="1041"/>
                  <a:pt x="2450" y="1041"/>
                </a:cubicBezTo>
                <a:lnTo>
                  <a:pt x="2450" y="1041"/>
                </a:lnTo>
                <a:cubicBezTo>
                  <a:pt x="2449" y="1041"/>
                  <a:pt x="2434" y="1042"/>
                  <a:pt x="2396" y="1047"/>
                </a:cubicBezTo>
                <a:cubicBezTo>
                  <a:pt x="2438" y="1041"/>
                  <a:pt x="2480" y="1037"/>
                  <a:pt x="2523" y="1035"/>
                </a:cubicBezTo>
                <a:cubicBezTo>
                  <a:pt x="2551" y="1033"/>
                  <a:pt x="2579" y="1028"/>
                  <a:pt x="2607" y="1022"/>
                </a:cubicBezTo>
                <a:lnTo>
                  <a:pt x="2607" y="1022"/>
                </a:lnTo>
                <a:cubicBezTo>
                  <a:pt x="2623" y="1021"/>
                  <a:pt x="2639" y="1018"/>
                  <a:pt x="2655" y="1016"/>
                </a:cubicBezTo>
                <a:cubicBezTo>
                  <a:pt x="2677" y="1012"/>
                  <a:pt x="2699" y="1009"/>
                  <a:pt x="2720" y="1006"/>
                </a:cubicBezTo>
                <a:lnTo>
                  <a:pt x="2720" y="1006"/>
                </a:lnTo>
                <a:cubicBezTo>
                  <a:pt x="2727" y="1005"/>
                  <a:pt x="2777" y="1000"/>
                  <a:pt x="2792" y="999"/>
                </a:cubicBezTo>
                <a:cubicBezTo>
                  <a:pt x="2853" y="995"/>
                  <a:pt x="2917" y="991"/>
                  <a:pt x="2978" y="988"/>
                </a:cubicBezTo>
                <a:cubicBezTo>
                  <a:pt x="2996" y="988"/>
                  <a:pt x="3014" y="988"/>
                  <a:pt x="3032" y="988"/>
                </a:cubicBezTo>
                <a:close/>
                <a:moveTo>
                  <a:pt x="3031" y="0"/>
                </a:moveTo>
                <a:cubicBezTo>
                  <a:pt x="2841" y="0"/>
                  <a:pt x="2651" y="16"/>
                  <a:pt x="2463" y="44"/>
                </a:cubicBezTo>
                <a:lnTo>
                  <a:pt x="2463" y="44"/>
                </a:lnTo>
                <a:cubicBezTo>
                  <a:pt x="1887" y="101"/>
                  <a:pt x="1345" y="305"/>
                  <a:pt x="921" y="715"/>
                </a:cubicBezTo>
                <a:cubicBezTo>
                  <a:pt x="551" y="1073"/>
                  <a:pt x="298" y="1566"/>
                  <a:pt x="199" y="2071"/>
                </a:cubicBezTo>
                <a:cubicBezTo>
                  <a:pt x="1" y="3089"/>
                  <a:pt x="296" y="4250"/>
                  <a:pt x="1128" y="4915"/>
                </a:cubicBezTo>
                <a:cubicBezTo>
                  <a:pt x="1602" y="5295"/>
                  <a:pt x="2207" y="5479"/>
                  <a:pt x="2815" y="5479"/>
                </a:cubicBezTo>
                <a:cubicBezTo>
                  <a:pt x="3435" y="5479"/>
                  <a:pt x="4059" y="5288"/>
                  <a:pt x="4551" y="4917"/>
                </a:cubicBezTo>
                <a:cubicBezTo>
                  <a:pt x="5478" y="4222"/>
                  <a:pt x="5845" y="2981"/>
                  <a:pt x="5529" y="1873"/>
                </a:cubicBezTo>
                <a:cubicBezTo>
                  <a:pt x="5356" y="1275"/>
                  <a:pt x="4989" y="750"/>
                  <a:pt x="4469" y="401"/>
                </a:cubicBezTo>
                <a:cubicBezTo>
                  <a:pt x="4037" y="112"/>
                  <a:pt x="3537" y="0"/>
                  <a:pt x="30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9" name="Google Shape;5489;p16"/>
          <p:cNvSpPr/>
          <p:nvPr/>
        </p:nvSpPr>
        <p:spPr>
          <a:xfrm>
            <a:off x="7551813" y="4088550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0" name="Google Shape;5490;p16"/>
          <p:cNvGrpSpPr/>
          <p:nvPr/>
        </p:nvGrpSpPr>
        <p:grpSpPr>
          <a:xfrm rot="-6299880" flipH="1">
            <a:off x="1406840" y="476245"/>
            <a:ext cx="708049" cy="444266"/>
            <a:chOff x="1445125" y="3867675"/>
            <a:chExt cx="803300" cy="502950"/>
          </a:xfrm>
        </p:grpSpPr>
        <p:sp>
          <p:nvSpPr>
            <p:cNvPr id="5491" name="Google Shape;5491;p16"/>
            <p:cNvSpPr/>
            <p:nvPr/>
          </p:nvSpPr>
          <p:spPr>
            <a:xfrm>
              <a:off x="1445125" y="3867675"/>
              <a:ext cx="535450" cy="502950"/>
            </a:xfrm>
            <a:custGeom>
              <a:avLst/>
              <a:gdLst/>
              <a:ahLst/>
              <a:cxnLst/>
              <a:rect l="l" t="t" r="r" b="b"/>
              <a:pathLst>
                <a:path w="21418" h="20118" extrusionOk="0">
                  <a:moveTo>
                    <a:pt x="5846" y="993"/>
                  </a:moveTo>
                  <a:cubicBezTo>
                    <a:pt x="6726" y="993"/>
                    <a:pt x="7300" y="1814"/>
                    <a:pt x="7545" y="2688"/>
                  </a:cubicBezTo>
                  <a:cubicBezTo>
                    <a:pt x="7686" y="3200"/>
                    <a:pt x="7749" y="3726"/>
                    <a:pt x="7770" y="4255"/>
                  </a:cubicBezTo>
                  <a:cubicBezTo>
                    <a:pt x="7787" y="4700"/>
                    <a:pt x="7676" y="5216"/>
                    <a:pt x="7812" y="5641"/>
                  </a:cubicBezTo>
                  <a:cubicBezTo>
                    <a:pt x="8017" y="6280"/>
                    <a:pt x="8790" y="6621"/>
                    <a:pt x="9352" y="6861"/>
                  </a:cubicBezTo>
                  <a:cubicBezTo>
                    <a:pt x="10899" y="7523"/>
                    <a:pt x="12588" y="7895"/>
                    <a:pt x="14238" y="8195"/>
                  </a:cubicBezTo>
                  <a:cubicBezTo>
                    <a:pt x="14279" y="8202"/>
                    <a:pt x="14320" y="8206"/>
                    <a:pt x="14360" y="8206"/>
                  </a:cubicBezTo>
                  <a:cubicBezTo>
                    <a:pt x="14538" y="8206"/>
                    <a:pt x="14697" y="8128"/>
                    <a:pt x="14800" y="7965"/>
                  </a:cubicBezTo>
                  <a:cubicBezTo>
                    <a:pt x="15658" y="6602"/>
                    <a:pt x="16673" y="5266"/>
                    <a:pt x="17868" y="4181"/>
                  </a:cubicBezTo>
                  <a:cubicBezTo>
                    <a:pt x="18246" y="3837"/>
                    <a:pt x="19055" y="3130"/>
                    <a:pt x="19662" y="3130"/>
                  </a:cubicBezTo>
                  <a:cubicBezTo>
                    <a:pt x="19761" y="3130"/>
                    <a:pt x="19855" y="3149"/>
                    <a:pt x="19941" y="3191"/>
                  </a:cubicBezTo>
                  <a:cubicBezTo>
                    <a:pt x="19972" y="3206"/>
                    <a:pt x="20042" y="3282"/>
                    <a:pt x="20078" y="3334"/>
                  </a:cubicBezTo>
                  <a:cubicBezTo>
                    <a:pt x="20170" y="3474"/>
                    <a:pt x="20200" y="3554"/>
                    <a:pt x="20244" y="3703"/>
                  </a:cubicBezTo>
                  <a:cubicBezTo>
                    <a:pt x="20356" y="4074"/>
                    <a:pt x="20385" y="4459"/>
                    <a:pt x="20391" y="4845"/>
                  </a:cubicBezTo>
                  <a:cubicBezTo>
                    <a:pt x="20434" y="7253"/>
                    <a:pt x="19715" y="9724"/>
                    <a:pt x="18959" y="11987"/>
                  </a:cubicBezTo>
                  <a:cubicBezTo>
                    <a:pt x="18546" y="13223"/>
                    <a:pt x="18074" y="14443"/>
                    <a:pt x="17505" y="15619"/>
                  </a:cubicBezTo>
                  <a:cubicBezTo>
                    <a:pt x="16974" y="16720"/>
                    <a:pt x="16385" y="17795"/>
                    <a:pt x="15472" y="18631"/>
                  </a:cubicBezTo>
                  <a:cubicBezTo>
                    <a:pt x="15279" y="18808"/>
                    <a:pt x="15055" y="19008"/>
                    <a:pt x="14800" y="19090"/>
                  </a:cubicBezTo>
                  <a:cubicBezTo>
                    <a:pt x="14731" y="19114"/>
                    <a:pt x="14679" y="19127"/>
                    <a:pt x="14633" y="19127"/>
                  </a:cubicBezTo>
                  <a:cubicBezTo>
                    <a:pt x="14584" y="19127"/>
                    <a:pt x="14541" y="19112"/>
                    <a:pt x="14491" y="19078"/>
                  </a:cubicBezTo>
                  <a:cubicBezTo>
                    <a:pt x="14179" y="18859"/>
                    <a:pt x="14040" y="18279"/>
                    <a:pt x="13943" y="17913"/>
                  </a:cubicBezTo>
                  <a:cubicBezTo>
                    <a:pt x="13496" y="16204"/>
                    <a:pt x="13420" y="14392"/>
                    <a:pt x="13231" y="12644"/>
                  </a:cubicBezTo>
                  <a:cubicBezTo>
                    <a:pt x="13231" y="12642"/>
                    <a:pt x="13231" y="12641"/>
                    <a:pt x="13230" y="12640"/>
                  </a:cubicBezTo>
                  <a:lnTo>
                    <a:pt x="13230" y="12640"/>
                  </a:lnTo>
                  <a:cubicBezTo>
                    <a:pt x="13241" y="12479"/>
                    <a:pt x="13172" y="12316"/>
                    <a:pt x="12984" y="12214"/>
                  </a:cubicBezTo>
                  <a:cubicBezTo>
                    <a:pt x="12340" y="11860"/>
                    <a:pt x="11598" y="11675"/>
                    <a:pt x="10890" y="11496"/>
                  </a:cubicBezTo>
                  <a:cubicBezTo>
                    <a:pt x="10069" y="11291"/>
                    <a:pt x="9239" y="11119"/>
                    <a:pt x="8404" y="10971"/>
                  </a:cubicBezTo>
                  <a:cubicBezTo>
                    <a:pt x="7943" y="10890"/>
                    <a:pt x="7439" y="10757"/>
                    <a:pt x="6964" y="10757"/>
                  </a:cubicBezTo>
                  <a:cubicBezTo>
                    <a:pt x="6933" y="10757"/>
                    <a:pt x="6903" y="10757"/>
                    <a:pt x="6873" y="10758"/>
                  </a:cubicBezTo>
                  <a:cubicBezTo>
                    <a:pt x="6281" y="10782"/>
                    <a:pt x="5857" y="11237"/>
                    <a:pt x="5518" y="11671"/>
                  </a:cubicBezTo>
                  <a:cubicBezTo>
                    <a:pt x="4848" y="12532"/>
                    <a:pt x="4110" y="13945"/>
                    <a:pt x="2900" y="13945"/>
                  </a:cubicBezTo>
                  <a:cubicBezTo>
                    <a:pt x="2748" y="13945"/>
                    <a:pt x="2589" y="13923"/>
                    <a:pt x="2421" y="13874"/>
                  </a:cubicBezTo>
                  <a:cubicBezTo>
                    <a:pt x="1265" y="13539"/>
                    <a:pt x="1147" y="12161"/>
                    <a:pt x="1191" y="11150"/>
                  </a:cubicBezTo>
                  <a:cubicBezTo>
                    <a:pt x="1259" y="9547"/>
                    <a:pt x="1735" y="7959"/>
                    <a:pt x="2242" y="6446"/>
                  </a:cubicBezTo>
                  <a:cubicBezTo>
                    <a:pt x="2666" y="5186"/>
                    <a:pt x="3155" y="3943"/>
                    <a:pt x="3669" y="2717"/>
                  </a:cubicBezTo>
                  <a:cubicBezTo>
                    <a:pt x="4014" y="1894"/>
                    <a:pt x="4701" y="1150"/>
                    <a:pt x="5619" y="1011"/>
                  </a:cubicBezTo>
                  <a:cubicBezTo>
                    <a:pt x="5697" y="999"/>
                    <a:pt x="5772" y="993"/>
                    <a:pt x="5846" y="993"/>
                  </a:cubicBezTo>
                  <a:close/>
                  <a:moveTo>
                    <a:pt x="5851" y="1"/>
                  </a:moveTo>
                  <a:cubicBezTo>
                    <a:pt x="4753" y="1"/>
                    <a:pt x="3750" y="699"/>
                    <a:pt x="3144" y="1580"/>
                  </a:cubicBezTo>
                  <a:cubicBezTo>
                    <a:pt x="2849" y="2009"/>
                    <a:pt x="2683" y="2515"/>
                    <a:pt x="2487" y="2993"/>
                  </a:cubicBezTo>
                  <a:cubicBezTo>
                    <a:pt x="2217" y="3653"/>
                    <a:pt x="1954" y="4314"/>
                    <a:pt x="1705" y="4982"/>
                  </a:cubicBezTo>
                  <a:cubicBezTo>
                    <a:pt x="1113" y="6581"/>
                    <a:pt x="576" y="8224"/>
                    <a:pt x="323" y="9914"/>
                  </a:cubicBezTo>
                  <a:cubicBezTo>
                    <a:pt x="121" y="11253"/>
                    <a:pt x="1" y="12901"/>
                    <a:pt x="913" y="14026"/>
                  </a:cubicBezTo>
                  <a:cubicBezTo>
                    <a:pt x="1411" y="14639"/>
                    <a:pt x="2111" y="14918"/>
                    <a:pt x="2824" y="14918"/>
                  </a:cubicBezTo>
                  <a:cubicBezTo>
                    <a:pt x="3509" y="14918"/>
                    <a:pt x="4207" y="14660"/>
                    <a:pt x="4751" y="14192"/>
                  </a:cubicBezTo>
                  <a:cubicBezTo>
                    <a:pt x="5371" y="13659"/>
                    <a:pt x="5777" y="12949"/>
                    <a:pt x="6272" y="12311"/>
                  </a:cubicBezTo>
                  <a:cubicBezTo>
                    <a:pt x="6566" y="11931"/>
                    <a:pt x="6732" y="11776"/>
                    <a:pt x="7065" y="11776"/>
                  </a:cubicBezTo>
                  <a:cubicBezTo>
                    <a:pt x="7129" y="11776"/>
                    <a:pt x="7199" y="11782"/>
                    <a:pt x="7277" y="11793"/>
                  </a:cubicBezTo>
                  <a:cubicBezTo>
                    <a:pt x="8166" y="11915"/>
                    <a:pt x="9053" y="12094"/>
                    <a:pt x="9930" y="12292"/>
                  </a:cubicBezTo>
                  <a:cubicBezTo>
                    <a:pt x="10726" y="12472"/>
                    <a:pt x="11550" y="12626"/>
                    <a:pt x="12268" y="12966"/>
                  </a:cubicBezTo>
                  <a:lnTo>
                    <a:pt x="12268" y="12966"/>
                  </a:lnTo>
                  <a:cubicBezTo>
                    <a:pt x="12439" y="14633"/>
                    <a:pt x="12548" y="16332"/>
                    <a:pt x="12930" y="17963"/>
                  </a:cubicBezTo>
                  <a:cubicBezTo>
                    <a:pt x="13136" y="18845"/>
                    <a:pt x="13555" y="20118"/>
                    <a:pt x="14640" y="20118"/>
                  </a:cubicBezTo>
                  <a:cubicBezTo>
                    <a:pt x="14672" y="20118"/>
                    <a:pt x="14706" y="20116"/>
                    <a:pt x="14739" y="20114"/>
                  </a:cubicBezTo>
                  <a:cubicBezTo>
                    <a:pt x="15314" y="20074"/>
                    <a:pt x="15818" y="19674"/>
                    <a:pt x="16220" y="19295"/>
                  </a:cubicBezTo>
                  <a:cubicBezTo>
                    <a:pt x="16778" y="18770"/>
                    <a:pt x="17242" y="18165"/>
                    <a:pt x="17630" y="17506"/>
                  </a:cubicBezTo>
                  <a:cubicBezTo>
                    <a:pt x="18329" y="16326"/>
                    <a:pt x="18879" y="15058"/>
                    <a:pt x="19372" y="13779"/>
                  </a:cubicBezTo>
                  <a:cubicBezTo>
                    <a:pt x="20387" y="11140"/>
                    <a:pt x="21255" y="8266"/>
                    <a:pt x="21379" y="5422"/>
                  </a:cubicBezTo>
                  <a:cubicBezTo>
                    <a:pt x="21417" y="4558"/>
                    <a:pt x="21409" y="3509"/>
                    <a:pt x="20893" y="2768"/>
                  </a:cubicBezTo>
                  <a:cubicBezTo>
                    <a:pt x="20591" y="2334"/>
                    <a:pt x="20167" y="2169"/>
                    <a:pt x="19717" y="2169"/>
                  </a:cubicBezTo>
                  <a:cubicBezTo>
                    <a:pt x="19269" y="2169"/>
                    <a:pt x="18796" y="2332"/>
                    <a:pt x="18392" y="2557"/>
                  </a:cubicBezTo>
                  <a:cubicBezTo>
                    <a:pt x="17206" y="3219"/>
                    <a:pt x="16258" y="4331"/>
                    <a:pt x="15430" y="5382"/>
                  </a:cubicBezTo>
                  <a:cubicBezTo>
                    <a:pt x="14975" y="5959"/>
                    <a:pt x="14535" y="6551"/>
                    <a:pt x="14131" y="7165"/>
                  </a:cubicBezTo>
                  <a:lnTo>
                    <a:pt x="14131" y="7165"/>
                  </a:lnTo>
                  <a:cubicBezTo>
                    <a:pt x="12741" y="6903"/>
                    <a:pt x="11340" y="6572"/>
                    <a:pt x="10022" y="6067"/>
                  </a:cubicBezTo>
                  <a:cubicBezTo>
                    <a:pt x="9692" y="5938"/>
                    <a:pt x="9355" y="5795"/>
                    <a:pt x="9057" y="5599"/>
                  </a:cubicBezTo>
                  <a:cubicBezTo>
                    <a:pt x="8975" y="5544"/>
                    <a:pt x="8902" y="5490"/>
                    <a:pt x="8830" y="5420"/>
                  </a:cubicBezTo>
                  <a:cubicBezTo>
                    <a:pt x="8801" y="5393"/>
                    <a:pt x="8791" y="5386"/>
                    <a:pt x="8788" y="5385"/>
                  </a:cubicBezTo>
                  <a:lnTo>
                    <a:pt x="8788" y="5385"/>
                  </a:lnTo>
                  <a:cubicBezTo>
                    <a:pt x="8787" y="5381"/>
                    <a:pt x="8781" y="5370"/>
                    <a:pt x="8767" y="5346"/>
                  </a:cubicBezTo>
                  <a:cubicBezTo>
                    <a:pt x="8764" y="5342"/>
                    <a:pt x="8761" y="5338"/>
                    <a:pt x="8759" y="5334"/>
                  </a:cubicBezTo>
                  <a:lnTo>
                    <a:pt x="8759" y="5334"/>
                  </a:lnTo>
                  <a:cubicBezTo>
                    <a:pt x="8759" y="5333"/>
                    <a:pt x="8759" y="5331"/>
                    <a:pt x="8758" y="5329"/>
                  </a:cubicBezTo>
                  <a:cubicBezTo>
                    <a:pt x="8680" y="4813"/>
                    <a:pt x="8779" y="4238"/>
                    <a:pt x="8729" y="3712"/>
                  </a:cubicBezTo>
                  <a:cubicBezTo>
                    <a:pt x="8683" y="3244"/>
                    <a:pt x="8611" y="2774"/>
                    <a:pt x="8476" y="2325"/>
                  </a:cubicBezTo>
                  <a:cubicBezTo>
                    <a:pt x="8116" y="1129"/>
                    <a:pt x="7256" y="33"/>
                    <a:pt x="5914" y="2"/>
                  </a:cubicBezTo>
                  <a:cubicBezTo>
                    <a:pt x="5893" y="1"/>
                    <a:pt x="5872" y="1"/>
                    <a:pt x="5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16"/>
            <p:cNvSpPr/>
            <p:nvPr/>
          </p:nvSpPr>
          <p:spPr>
            <a:xfrm>
              <a:off x="1903525" y="4088100"/>
              <a:ext cx="344900" cy="185850"/>
            </a:xfrm>
            <a:custGeom>
              <a:avLst/>
              <a:gdLst/>
              <a:ahLst/>
              <a:cxnLst/>
              <a:rect l="l" t="t" r="r" b="b"/>
              <a:pathLst>
                <a:path w="13796" h="7434" extrusionOk="0">
                  <a:moveTo>
                    <a:pt x="2035" y="1"/>
                  </a:moveTo>
                  <a:cubicBezTo>
                    <a:pt x="1593" y="1"/>
                    <a:pt x="1301" y="661"/>
                    <a:pt x="1777" y="928"/>
                  </a:cubicBezTo>
                  <a:cubicBezTo>
                    <a:pt x="5023" y="2748"/>
                    <a:pt x="8420" y="4238"/>
                    <a:pt x="11476" y="6352"/>
                  </a:cubicBezTo>
                  <a:lnTo>
                    <a:pt x="11476" y="6352"/>
                  </a:lnTo>
                  <a:cubicBezTo>
                    <a:pt x="7847" y="6103"/>
                    <a:pt x="4252" y="5482"/>
                    <a:pt x="636" y="5110"/>
                  </a:cubicBezTo>
                  <a:cubicBezTo>
                    <a:pt x="615" y="5108"/>
                    <a:pt x="596" y="5107"/>
                    <a:pt x="577" y="5107"/>
                  </a:cubicBezTo>
                  <a:cubicBezTo>
                    <a:pt x="0" y="5107"/>
                    <a:pt x="24" y="6045"/>
                    <a:pt x="636" y="6106"/>
                  </a:cubicBezTo>
                  <a:cubicBezTo>
                    <a:pt x="4792" y="6534"/>
                    <a:pt x="8919" y="7290"/>
                    <a:pt x="13101" y="7434"/>
                  </a:cubicBezTo>
                  <a:cubicBezTo>
                    <a:pt x="13106" y="7434"/>
                    <a:pt x="13111" y="7434"/>
                    <a:pt x="13115" y="7434"/>
                  </a:cubicBezTo>
                  <a:cubicBezTo>
                    <a:pt x="13508" y="7434"/>
                    <a:pt x="13796" y="6851"/>
                    <a:pt x="13455" y="6582"/>
                  </a:cubicBezTo>
                  <a:cubicBezTo>
                    <a:pt x="11767" y="5262"/>
                    <a:pt x="9981" y="4109"/>
                    <a:pt x="8087" y="3106"/>
                  </a:cubicBezTo>
                  <a:cubicBezTo>
                    <a:pt x="6157" y="2083"/>
                    <a:pt x="4187" y="1139"/>
                    <a:pt x="2281" y="69"/>
                  </a:cubicBezTo>
                  <a:cubicBezTo>
                    <a:pt x="2197" y="21"/>
                    <a:pt x="2114" y="1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16"/>
            <p:cNvSpPr/>
            <p:nvPr/>
          </p:nvSpPr>
          <p:spPr>
            <a:xfrm>
              <a:off x="1462675" y="3884050"/>
              <a:ext cx="125100" cy="332450"/>
            </a:xfrm>
            <a:custGeom>
              <a:avLst/>
              <a:gdLst/>
              <a:ahLst/>
              <a:cxnLst/>
              <a:rect l="l" t="t" r="r" b="b"/>
              <a:pathLst>
                <a:path w="5004" h="13298" extrusionOk="0">
                  <a:moveTo>
                    <a:pt x="4226" y="0"/>
                  </a:moveTo>
                  <a:cubicBezTo>
                    <a:pt x="3978" y="0"/>
                    <a:pt x="3745" y="159"/>
                    <a:pt x="3776" y="478"/>
                  </a:cubicBezTo>
                  <a:cubicBezTo>
                    <a:pt x="3995" y="2762"/>
                    <a:pt x="3470" y="4910"/>
                    <a:pt x="2764" y="7066"/>
                  </a:cubicBezTo>
                  <a:cubicBezTo>
                    <a:pt x="2160" y="8913"/>
                    <a:pt x="1574" y="10906"/>
                    <a:pt x="310" y="12425"/>
                  </a:cubicBezTo>
                  <a:cubicBezTo>
                    <a:pt x="1" y="12799"/>
                    <a:pt x="333" y="13298"/>
                    <a:pt x="690" y="13298"/>
                  </a:cubicBezTo>
                  <a:cubicBezTo>
                    <a:pt x="802" y="13298"/>
                    <a:pt x="916" y="13249"/>
                    <a:pt x="1014" y="13131"/>
                  </a:cubicBezTo>
                  <a:cubicBezTo>
                    <a:pt x="2366" y="11506"/>
                    <a:pt x="3030" y="9452"/>
                    <a:pt x="3679" y="7474"/>
                  </a:cubicBezTo>
                  <a:cubicBezTo>
                    <a:pt x="4424" y="5193"/>
                    <a:pt x="5004" y="2899"/>
                    <a:pt x="4772" y="478"/>
                  </a:cubicBezTo>
                  <a:cubicBezTo>
                    <a:pt x="4741" y="160"/>
                    <a:pt x="4476" y="0"/>
                    <a:pt x="4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4" name="Google Shape;5494;p16"/>
          <p:cNvSpPr/>
          <p:nvPr/>
        </p:nvSpPr>
        <p:spPr>
          <a:xfrm>
            <a:off x="2712775" y="831288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bg>
      <p:bgPr>
        <a:solidFill>
          <a:schemeClr val="lt1"/>
        </a:solidFill>
        <a:effectLst/>
      </p:bgPr>
    </p:bg>
    <p:spTree>
      <p:nvGrpSpPr>
        <p:cNvPr id="1" name="Shape 6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93" name="Google Shape;6293;p19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6294" name="Google Shape;6294;p19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6295;p19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6296;p19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6297;p19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19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19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6300;p19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6301;p19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19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19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19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19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19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19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19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19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19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19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19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19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19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19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19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19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19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19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19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19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19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19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19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19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19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19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19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19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19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19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19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19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19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19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19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19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19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19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19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19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19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19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19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19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19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19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19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19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19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19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19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19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19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19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19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19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19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19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19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19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19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19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19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19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19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19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19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19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19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19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19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19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19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19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19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19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19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19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19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19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19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19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19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19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19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19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19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19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19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19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19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19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19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19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19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19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19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19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19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19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19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19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19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19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19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19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19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19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19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19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19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19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19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19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19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19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19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19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19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19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19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19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19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19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19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19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19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19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19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19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19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19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19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19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19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7" name="Google Shape;6437;p19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19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19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19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19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19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19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19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19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19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19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19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19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19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19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19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19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19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19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19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19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19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19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19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19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19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19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19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19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19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19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19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19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19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19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19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19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19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19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19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19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19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19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19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19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19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19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19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19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19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19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19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19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19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19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19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19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19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19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19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19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19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19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19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19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19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19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19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19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19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19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19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19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19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19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19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19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19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19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19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19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19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19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19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19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19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19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19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19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19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19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19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19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19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19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19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19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19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19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19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19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19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19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19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19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19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19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19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19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19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19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19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19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550;p19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1" name="Google Shape;6551;p19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2" name="Google Shape;6552;p19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553;p19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19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19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19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19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19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9" name="Google Shape;6559;p19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560;p19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19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19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19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19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19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19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19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19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19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70;p19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71;p19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19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573;p19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19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19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19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19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19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19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19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19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19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19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19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19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19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19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19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19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19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19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19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19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19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19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19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19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19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19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19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19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19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19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19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19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19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19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19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19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19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19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19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19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19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19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19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19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19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19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19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19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19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19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19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19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19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19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19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19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19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19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19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19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19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19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19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19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19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19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19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19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19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19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19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19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19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19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19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19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19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19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19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19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4" name="Google Shape;6654;p19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5" name="Google Shape;6655;p19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6656" name="Google Shape;6656;p19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19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19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19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19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19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19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19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19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19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19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19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19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19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19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19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19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19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4" name="Google Shape;6674;p19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9pPr>
          </a:lstStyle>
          <a:p>
            <a:endParaRPr/>
          </a:p>
        </p:txBody>
      </p:sp>
      <p:sp>
        <p:nvSpPr>
          <p:cNvPr id="6675" name="Google Shape;6675;p19"/>
          <p:cNvSpPr txBox="1">
            <a:spLocks noGrp="1"/>
          </p:cNvSpPr>
          <p:nvPr>
            <p:ph type="subTitle" idx="1"/>
          </p:nvPr>
        </p:nvSpPr>
        <p:spPr>
          <a:xfrm>
            <a:off x="1270650" y="1202075"/>
            <a:ext cx="70200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9pPr>
          </a:lstStyle>
          <a:p>
            <a:endParaRPr/>
          </a:p>
        </p:txBody>
      </p:sp>
      <p:sp>
        <p:nvSpPr>
          <p:cNvPr id="6676" name="Google Shape;6676;p19"/>
          <p:cNvSpPr txBox="1">
            <a:spLocks noGrp="1"/>
          </p:cNvSpPr>
          <p:nvPr>
            <p:ph type="subTitle" idx="2"/>
          </p:nvPr>
        </p:nvSpPr>
        <p:spPr>
          <a:xfrm>
            <a:off x="1270650" y="1514375"/>
            <a:ext cx="7020000" cy="29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77" name="Google Shape;6677;p19"/>
          <p:cNvSpPr/>
          <p:nvPr/>
        </p:nvSpPr>
        <p:spPr>
          <a:xfrm>
            <a:off x="8428900" y="1041975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7"/>
                </a:cubicBezTo>
                <a:lnTo>
                  <a:pt x="5749" y="5752"/>
                </a:lnTo>
                <a:cubicBezTo>
                  <a:pt x="5749" y="2576"/>
                  <a:pt x="3176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8" name="Google Shape;6678;p19"/>
          <p:cNvSpPr/>
          <p:nvPr/>
        </p:nvSpPr>
        <p:spPr>
          <a:xfrm>
            <a:off x="8428900" y="2620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9" name="Google Shape;6679;p19"/>
          <p:cNvSpPr/>
          <p:nvPr/>
        </p:nvSpPr>
        <p:spPr>
          <a:xfrm>
            <a:off x="8428900" y="1811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0"/>
                  <a:pt x="5749" y="20147"/>
                </a:cubicBezTo>
                <a:lnTo>
                  <a:pt x="5749" y="5749"/>
                </a:lnTo>
                <a:cubicBezTo>
                  <a:pt x="5749" y="2574"/>
                  <a:pt x="3176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0" name="Google Shape;6680;p19"/>
          <p:cNvSpPr/>
          <p:nvPr/>
        </p:nvSpPr>
        <p:spPr>
          <a:xfrm>
            <a:off x="8428900" y="34540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1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">
    <p:bg>
      <p:bgPr>
        <a:solidFill>
          <a:schemeClr val="lt1"/>
        </a:solidFill>
        <a:effectLst/>
      </p:bgPr>
    </p:bg>
    <p:spTree>
      <p:nvGrpSpPr>
        <p:cNvPr id="1" name="Shape 6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2" name="Google Shape;6682;p20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6683" name="Google Shape;6683;p20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20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20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20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20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20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20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20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20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20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20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20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20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20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20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20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20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20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20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20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20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20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20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20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20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20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20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20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20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20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20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20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20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20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20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20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20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20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20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20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20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20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20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20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20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20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20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20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20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20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20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20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20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20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20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20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20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20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20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20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20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20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20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20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20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20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20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20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20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20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20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20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20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20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20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20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20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20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20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20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20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20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20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20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20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20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20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20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20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20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20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20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20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20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20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20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20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20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20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20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20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20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20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20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20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20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20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20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20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20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20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20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20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20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20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20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20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20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20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20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20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20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20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20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20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20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20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20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20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20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20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20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20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20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20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20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20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20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20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20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20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20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20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20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20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20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20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20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20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20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20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20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20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20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20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20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20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20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20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20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20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20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20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20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20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20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20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20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20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20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20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20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20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20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20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20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20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20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20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20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20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20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20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20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20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20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20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20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20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20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20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20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20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20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20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20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20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20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20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20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20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20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20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20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20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20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20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20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20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20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20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20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20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20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20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20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20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20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20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20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20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20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20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20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20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20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20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20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20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20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20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20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20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20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20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20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20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20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20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20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20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20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20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20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20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20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20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20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20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20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20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20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20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20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20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20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20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20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20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20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20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20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20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20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20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20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20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20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20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20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20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20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20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20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20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20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20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20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1" name="Google Shape;6961;p20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20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20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20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20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20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20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20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20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20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20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20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20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20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20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20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20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20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20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20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20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20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20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20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20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20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20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20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20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20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20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20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20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20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20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20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20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20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20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20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20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20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20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20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20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20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20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20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20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20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20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20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20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20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20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20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20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20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20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20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20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20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20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20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20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20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20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20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20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20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20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20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20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20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20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20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20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20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20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20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20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20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3" name="Google Shape;7043;p20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4" name="Google Shape;7044;p20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7045" name="Google Shape;7045;p20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20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20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20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20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20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20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20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20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20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20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20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20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20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20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20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20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20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3" name="Google Shape;7063;p20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9pPr>
          </a:lstStyle>
          <a:p>
            <a:endParaRPr/>
          </a:p>
        </p:txBody>
      </p:sp>
      <p:sp>
        <p:nvSpPr>
          <p:cNvPr id="7064" name="Google Shape;7064;p20"/>
          <p:cNvSpPr txBox="1">
            <a:spLocks noGrp="1"/>
          </p:cNvSpPr>
          <p:nvPr>
            <p:ph type="subTitle" idx="1"/>
          </p:nvPr>
        </p:nvSpPr>
        <p:spPr>
          <a:xfrm>
            <a:off x="1270650" y="1202075"/>
            <a:ext cx="70200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9pPr>
          </a:lstStyle>
          <a:p>
            <a:endParaRPr/>
          </a:p>
        </p:txBody>
      </p:sp>
      <p:sp>
        <p:nvSpPr>
          <p:cNvPr id="7065" name="Google Shape;7065;p20"/>
          <p:cNvSpPr txBox="1">
            <a:spLocks noGrp="1"/>
          </p:cNvSpPr>
          <p:nvPr>
            <p:ph type="subTitle" idx="2"/>
          </p:nvPr>
        </p:nvSpPr>
        <p:spPr>
          <a:xfrm>
            <a:off x="1270650" y="1514375"/>
            <a:ext cx="7020000" cy="29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6" name="Google Shape;7066;p20"/>
          <p:cNvSpPr/>
          <p:nvPr/>
        </p:nvSpPr>
        <p:spPr>
          <a:xfrm>
            <a:off x="8428900" y="1041975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7"/>
                </a:cubicBezTo>
                <a:lnTo>
                  <a:pt x="5749" y="5752"/>
                </a:lnTo>
                <a:cubicBezTo>
                  <a:pt x="5749" y="2576"/>
                  <a:pt x="3176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7" name="Google Shape;7067;p20"/>
          <p:cNvSpPr/>
          <p:nvPr/>
        </p:nvSpPr>
        <p:spPr>
          <a:xfrm>
            <a:off x="8428900" y="2620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8" name="Google Shape;7068;p20"/>
          <p:cNvSpPr/>
          <p:nvPr/>
        </p:nvSpPr>
        <p:spPr>
          <a:xfrm>
            <a:off x="8428900" y="1811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0"/>
                  <a:pt x="5749" y="20147"/>
                </a:cubicBezTo>
                <a:lnTo>
                  <a:pt x="5749" y="5749"/>
                </a:lnTo>
                <a:cubicBezTo>
                  <a:pt x="5749" y="2574"/>
                  <a:pt x="3176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9" name="Google Shape;7069;p20"/>
          <p:cNvSpPr/>
          <p:nvPr/>
        </p:nvSpPr>
        <p:spPr>
          <a:xfrm>
            <a:off x="8428900" y="34540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1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_1">
    <p:bg>
      <p:bgPr>
        <a:solidFill>
          <a:schemeClr val="lt1"/>
        </a:solidFill>
        <a:effectLst/>
      </p:bgPr>
    </p:bg>
    <p:spTree>
      <p:nvGrpSpPr>
        <p:cNvPr id="1" name="Shape 7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71" name="Google Shape;7071;p21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7072" name="Google Shape;7072;p21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21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21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21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21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21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21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21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21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21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21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21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21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21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21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21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21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21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21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21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21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21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21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21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21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21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21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21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21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21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21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21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21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21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21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21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21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21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21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21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21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21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21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21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21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21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21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21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21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21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21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21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21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21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21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21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21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21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21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21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21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21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21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21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21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21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21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21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21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21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21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3" name="Google Shape;7143;p21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4" name="Google Shape;7144;p21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21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21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21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21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21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21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21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21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21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21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21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21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21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21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21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21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21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21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21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21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21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21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21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21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21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21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21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21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21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21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5" name="Google Shape;7175;p21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21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7" name="Google Shape;7177;p21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8" name="Google Shape;7178;p21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21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0" name="Google Shape;7180;p21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1" name="Google Shape;7181;p21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21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21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4" name="Google Shape;7184;p21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5" name="Google Shape;7185;p21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6" name="Google Shape;7186;p21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7" name="Google Shape;7187;p21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8" name="Google Shape;7188;p21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9" name="Google Shape;7189;p21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0" name="Google Shape;7190;p21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1" name="Google Shape;7191;p21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2" name="Google Shape;7192;p21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3" name="Google Shape;7193;p21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4" name="Google Shape;7194;p21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5" name="Google Shape;7195;p21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6" name="Google Shape;7196;p21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7" name="Google Shape;7197;p21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8" name="Google Shape;7198;p21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9" name="Google Shape;7199;p21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0" name="Google Shape;7200;p21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1" name="Google Shape;7201;p21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2" name="Google Shape;7202;p21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3" name="Google Shape;7203;p21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4" name="Google Shape;7204;p21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5" name="Google Shape;7205;p21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21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7" name="Google Shape;7207;p21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8" name="Google Shape;7208;p21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9" name="Google Shape;7209;p21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0" name="Google Shape;7210;p21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1" name="Google Shape;7211;p21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2" name="Google Shape;7212;p21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3" name="Google Shape;7213;p21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4" name="Google Shape;7214;p21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5" name="Google Shape;7215;p21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6" name="Google Shape;7216;p21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7" name="Google Shape;7217;p21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8" name="Google Shape;7218;p21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9" name="Google Shape;7219;p21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0" name="Google Shape;7220;p21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1" name="Google Shape;7221;p21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21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21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21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21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6" name="Google Shape;7226;p21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21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21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21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21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21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2" name="Google Shape;7232;p21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3" name="Google Shape;7233;p21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4" name="Google Shape;7234;p21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21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21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7" name="Google Shape;7237;p21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8" name="Google Shape;7238;p21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9" name="Google Shape;7239;p21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0" name="Google Shape;7240;p21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1" name="Google Shape;7241;p21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2" name="Google Shape;7242;p21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3" name="Google Shape;7243;p21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4" name="Google Shape;7244;p21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5" name="Google Shape;7245;p21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6" name="Google Shape;7246;p21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7" name="Google Shape;7247;p21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8" name="Google Shape;7248;p21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9" name="Google Shape;7249;p21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0" name="Google Shape;7250;p21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1" name="Google Shape;7251;p21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2" name="Google Shape;7252;p21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3" name="Google Shape;7253;p21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4" name="Google Shape;7254;p21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5" name="Google Shape;7255;p21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6" name="Google Shape;7256;p21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7" name="Google Shape;7257;p21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8" name="Google Shape;7258;p21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9" name="Google Shape;7259;p21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0" name="Google Shape;7260;p21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1" name="Google Shape;7261;p21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21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21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21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21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21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7" name="Google Shape;7267;p21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8" name="Google Shape;7268;p21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21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0" name="Google Shape;7270;p21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21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21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21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21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21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21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21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21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9" name="Google Shape;7279;p21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0" name="Google Shape;7280;p21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21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21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3" name="Google Shape;7283;p21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21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21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21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21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21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9" name="Google Shape;7289;p21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0" name="Google Shape;7290;p21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1" name="Google Shape;7291;p21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2" name="Google Shape;7292;p21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3" name="Google Shape;7293;p21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4" name="Google Shape;7294;p21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5" name="Google Shape;7295;p21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6" name="Google Shape;7296;p21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7" name="Google Shape;7297;p21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8" name="Google Shape;7298;p21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9" name="Google Shape;7299;p21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0" name="Google Shape;7300;p21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1" name="Google Shape;7301;p21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2" name="Google Shape;7302;p21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3" name="Google Shape;7303;p21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21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21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21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21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21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21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21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21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21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21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21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21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21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21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21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21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21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21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21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21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21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21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21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21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21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21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21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21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21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21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21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21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21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21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21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21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21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21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21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21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21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21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21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21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21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21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21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21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21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21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21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21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21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21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21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21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21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21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21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3" name="Google Shape;7363;p21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4" name="Google Shape;7364;p21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21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21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21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21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21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21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21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21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21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21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21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21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21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21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21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21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21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21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21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21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21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21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21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21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21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21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21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21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21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21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21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21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21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21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21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21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21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21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21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21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21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21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21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21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21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21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21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21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21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21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21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21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21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21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21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21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21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21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21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21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21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21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21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21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21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21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21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32" name="Google Shape;7432;p21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33" name="Google Shape;7433;p21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7434" name="Google Shape;7434;p21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21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21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21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21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21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21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21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21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21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21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21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21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21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21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21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21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21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52" name="Google Shape;7452;p21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9pPr>
          </a:lstStyle>
          <a:p>
            <a:endParaRPr/>
          </a:p>
        </p:txBody>
      </p:sp>
      <p:sp>
        <p:nvSpPr>
          <p:cNvPr id="7453" name="Google Shape;7453;p21"/>
          <p:cNvSpPr txBox="1">
            <a:spLocks noGrp="1"/>
          </p:cNvSpPr>
          <p:nvPr>
            <p:ph type="subTitle" idx="1"/>
          </p:nvPr>
        </p:nvSpPr>
        <p:spPr>
          <a:xfrm>
            <a:off x="1270650" y="1202075"/>
            <a:ext cx="70200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9pPr>
          </a:lstStyle>
          <a:p>
            <a:endParaRPr/>
          </a:p>
        </p:txBody>
      </p:sp>
      <p:sp>
        <p:nvSpPr>
          <p:cNvPr id="7454" name="Google Shape;7454;p21"/>
          <p:cNvSpPr txBox="1">
            <a:spLocks noGrp="1"/>
          </p:cNvSpPr>
          <p:nvPr>
            <p:ph type="subTitle" idx="2"/>
          </p:nvPr>
        </p:nvSpPr>
        <p:spPr>
          <a:xfrm>
            <a:off x="1270650" y="1514375"/>
            <a:ext cx="7020000" cy="29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55" name="Google Shape;7455;p21"/>
          <p:cNvSpPr/>
          <p:nvPr/>
        </p:nvSpPr>
        <p:spPr>
          <a:xfrm>
            <a:off x="8428900" y="1041975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7"/>
                </a:cubicBezTo>
                <a:lnTo>
                  <a:pt x="5749" y="5752"/>
                </a:lnTo>
                <a:cubicBezTo>
                  <a:pt x="5749" y="2576"/>
                  <a:pt x="3176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6" name="Google Shape;7456;p21"/>
          <p:cNvSpPr/>
          <p:nvPr/>
        </p:nvSpPr>
        <p:spPr>
          <a:xfrm>
            <a:off x="8428900" y="2620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7" name="Google Shape;7457;p21"/>
          <p:cNvSpPr/>
          <p:nvPr/>
        </p:nvSpPr>
        <p:spPr>
          <a:xfrm>
            <a:off x="8428900" y="1811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0"/>
                  <a:pt x="5749" y="20147"/>
                </a:cubicBezTo>
                <a:lnTo>
                  <a:pt x="5749" y="5749"/>
                </a:lnTo>
                <a:cubicBezTo>
                  <a:pt x="5749" y="2574"/>
                  <a:pt x="3176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8" name="Google Shape;7458;p21"/>
          <p:cNvSpPr/>
          <p:nvPr/>
        </p:nvSpPr>
        <p:spPr>
          <a:xfrm>
            <a:off x="8428900" y="34540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1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_1_1">
    <p:bg>
      <p:bgPr>
        <a:solidFill>
          <a:schemeClr val="lt1"/>
        </a:solidFill>
        <a:effectLst/>
      </p:bgPr>
    </p:bg>
    <p:spTree>
      <p:nvGrpSpPr>
        <p:cNvPr id="1" name="Shape 7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0" name="Google Shape;7460;p22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7461" name="Google Shape;7461;p22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22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22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22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22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22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22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22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22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22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22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22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22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22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5" name="Google Shape;7475;p22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22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22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22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22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22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22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22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22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22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22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22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22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22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22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22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22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2" name="Google Shape;7492;p22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3" name="Google Shape;7493;p22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4" name="Google Shape;7494;p22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5" name="Google Shape;7495;p22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22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22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22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22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22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22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22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22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22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22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22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22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22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22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22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22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22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22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22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22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22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22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22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22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22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22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22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22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22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22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22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22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22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22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22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22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22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22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4" name="Google Shape;7534;p22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5" name="Google Shape;7535;p22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6" name="Google Shape;7536;p22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7" name="Google Shape;7537;p22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8" name="Google Shape;7538;p22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9" name="Google Shape;7539;p22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0" name="Google Shape;7540;p22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1" name="Google Shape;7541;p22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2" name="Google Shape;7542;p22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3" name="Google Shape;7543;p22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4" name="Google Shape;7544;p22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5" name="Google Shape;7545;p22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6" name="Google Shape;7546;p22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7" name="Google Shape;7547;p22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8" name="Google Shape;7548;p22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9" name="Google Shape;7549;p22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0" name="Google Shape;7550;p22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22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22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22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4" name="Google Shape;7554;p22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5" name="Google Shape;7555;p22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6" name="Google Shape;7556;p22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7" name="Google Shape;7557;p22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22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9" name="Google Shape;7559;p22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0" name="Google Shape;7560;p22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22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22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22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4" name="Google Shape;7564;p22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5" name="Google Shape;7565;p22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6" name="Google Shape;7566;p22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7" name="Google Shape;7567;p22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8" name="Google Shape;7568;p22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9" name="Google Shape;7569;p22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22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1" name="Google Shape;7571;p22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2" name="Google Shape;7572;p22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3" name="Google Shape;7573;p22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4" name="Google Shape;7574;p22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5" name="Google Shape;7575;p22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6" name="Google Shape;7576;p22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7" name="Google Shape;7577;p22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8" name="Google Shape;7578;p22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9" name="Google Shape;7579;p22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0" name="Google Shape;7580;p22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1" name="Google Shape;7581;p22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2" name="Google Shape;7582;p22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22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22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22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6" name="Google Shape;7586;p22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7" name="Google Shape;7587;p22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22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22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22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22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22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22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4" name="Google Shape;7594;p22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22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22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22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22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22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0" name="Google Shape;7600;p22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1" name="Google Shape;7601;p22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22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22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22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5" name="Google Shape;7605;p22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22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22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8" name="Google Shape;7608;p22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9" name="Google Shape;7609;p22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0" name="Google Shape;7610;p22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22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2" name="Google Shape;7612;p22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3" name="Google Shape;7613;p22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4" name="Google Shape;7614;p22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5" name="Google Shape;7615;p22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6" name="Google Shape;7616;p22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7" name="Google Shape;7617;p22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8" name="Google Shape;7618;p22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9" name="Google Shape;7619;p22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22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1" name="Google Shape;7621;p22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2" name="Google Shape;7622;p22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3" name="Google Shape;7623;p22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4" name="Google Shape;7624;p22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5" name="Google Shape;7625;p22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6" name="Google Shape;7626;p22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7" name="Google Shape;7627;p22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8" name="Google Shape;7628;p22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9" name="Google Shape;7629;p22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0" name="Google Shape;7630;p22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1" name="Google Shape;7631;p22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2" name="Google Shape;7632;p22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3" name="Google Shape;7633;p22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4" name="Google Shape;7634;p22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5" name="Google Shape;7635;p22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6" name="Google Shape;7636;p22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7" name="Google Shape;7637;p22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8" name="Google Shape;7638;p22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22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22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22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22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3" name="Google Shape;7643;p22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4" name="Google Shape;7644;p22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22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22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22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22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22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22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1" name="Google Shape;7651;p22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2" name="Google Shape;7652;p22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22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22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5" name="Google Shape;7655;p22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22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22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22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22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22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22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22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22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22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22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22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22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22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22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22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22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22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22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22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22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22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22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22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22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22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22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22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22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22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22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22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22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22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22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22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22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22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3" name="Google Shape;7693;p22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4" name="Google Shape;7694;p22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22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22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7" name="Google Shape;7697;p22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8" name="Google Shape;7698;p22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22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22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22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22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22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22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5" name="Google Shape;7705;p22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6" name="Google Shape;7706;p22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22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8" name="Google Shape;7708;p22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9" name="Google Shape;7709;p22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0" name="Google Shape;7710;p22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1" name="Google Shape;7711;p22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2" name="Google Shape;7712;p22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3" name="Google Shape;7713;p22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4" name="Google Shape;7714;p22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22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22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22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22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22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22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22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22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22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22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22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22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22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22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22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22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22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22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22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22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22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22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22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8" name="Google Shape;7738;p22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9" name="Google Shape;7739;p22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0" name="Google Shape;7740;p22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22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22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22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22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22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22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7" name="Google Shape;7747;p22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8" name="Google Shape;7748;p22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22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22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22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22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22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22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22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6" name="Google Shape;7756;p22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22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22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22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22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22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2" name="Google Shape;7762;p22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22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22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22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22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22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22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22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22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22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22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22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22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22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22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22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22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22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22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22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2" name="Google Shape;7782;p22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22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22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22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22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22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22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22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22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22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22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22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22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22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22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22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22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22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22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22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22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22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22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22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22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22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22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22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22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22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22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22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22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5" name="Google Shape;7815;p22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6" name="Google Shape;7816;p22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22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22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22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22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1" name="Google Shape;7821;p22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22" name="Google Shape;7822;p22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7823" name="Google Shape;7823;p22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22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22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22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22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22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22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22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22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22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22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22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5" name="Google Shape;7835;p22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836;p22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837;p22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8" name="Google Shape;7838;p22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9" name="Google Shape;7839;p22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0" name="Google Shape;7840;p22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1" name="Google Shape;7841;p22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9pPr>
          </a:lstStyle>
          <a:p>
            <a:endParaRPr/>
          </a:p>
        </p:txBody>
      </p:sp>
      <p:sp>
        <p:nvSpPr>
          <p:cNvPr id="7842" name="Google Shape;7842;p22"/>
          <p:cNvSpPr txBox="1">
            <a:spLocks noGrp="1"/>
          </p:cNvSpPr>
          <p:nvPr>
            <p:ph type="subTitle" idx="1"/>
          </p:nvPr>
        </p:nvSpPr>
        <p:spPr>
          <a:xfrm>
            <a:off x="1270650" y="1202075"/>
            <a:ext cx="70200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9pPr>
          </a:lstStyle>
          <a:p>
            <a:endParaRPr/>
          </a:p>
        </p:txBody>
      </p:sp>
      <p:sp>
        <p:nvSpPr>
          <p:cNvPr id="7843" name="Google Shape;7843;p22"/>
          <p:cNvSpPr txBox="1">
            <a:spLocks noGrp="1"/>
          </p:cNvSpPr>
          <p:nvPr>
            <p:ph type="subTitle" idx="2"/>
          </p:nvPr>
        </p:nvSpPr>
        <p:spPr>
          <a:xfrm>
            <a:off x="1270650" y="1514375"/>
            <a:ext cx="7020000" cy="29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44" name="Google Shape;7844;p22"/>
          <p:cNvSpPr/>
          <p:nvPr/>
        </p:nvSpPr>
        <p:spPr>
          <a:xfrm>
            <a:off x="8428900" y="1041975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7"/>
                </a:cubicBezTo>
                <a:lnTo>
                  <a:pt x="5749" y="5752"/>
                </a:lnTo>
                <a:cubicBezTo>
                  <a:pt x="5749" y="2576"/>
                  <a:pt x="3176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5" name="Google Shape;7845;p22"/>
          <p:cNvSpPr/>
          <p:nvPr/>
        </p:nvSpPr>
        <p:spPr>
          <a:xfrm>
            <a:off x="8428900" y="2620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6" name="Google Shape;7846;p22"/>
          <p:cNvSpPr/>
          <p:nvPr/>
        </p:nvSpPr>
        <p:spPr>
          <a:xfrm>
            <a:off x="8428900" y="1811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0"/>
                  <a:pt x="5749" y="20147"/>
                </a:cubicBezTo>
                <a:lnTo>
                  <a:pt x="5749" y="5749"/>
                </a:lnTo>
                <a:cubicBezTo>
                  <a:pt x="5749" y="2574"/>
                  <a:pt x="3176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7" name="Google Shape;7847;p22"/>
          <p:cNvSpPr/>
          <p:nvPr/>
        </p:nvSpPr>
        <p:spPr>
          <a:xfrm>
            <a:off x="8428900" y="34540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1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solidFill>
          <a:schemeClr val="lt1"/>
        </a:solidFill>
        <a:effectLst/>
      </p:bgPr>
    </p:bg>
    <p:spTree>
      <p:nvGrpSpPr>
        <p:cNvPr id="1" name="Shape 7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49" name="Google Shape;7849;p23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7850" name="Google Shape;7850;p23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23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23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23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23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23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23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23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23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23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0" name="Google Shape;7860;p23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23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23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23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23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23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23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23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23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23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23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23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23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23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23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23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23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23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23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23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23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23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23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23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23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23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23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23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23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23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23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23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23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23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23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23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23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23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23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23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23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23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23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23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23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23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23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23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23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23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23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23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23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23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23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23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23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23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23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23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23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23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23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23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23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23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23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23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23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23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23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23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23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23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23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23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23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23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23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23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23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23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23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23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23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23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23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23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23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23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23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23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23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3" name="Google Shape;7953;p23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23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23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23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23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23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23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23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23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23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23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23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23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23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23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23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23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23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23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23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23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23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23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23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23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23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23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23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23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23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23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23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23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23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23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23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23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23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23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23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23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23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23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23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23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23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23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23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23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23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23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23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23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23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23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23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23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23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23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23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23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23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23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23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23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23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23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23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23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23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23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23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23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23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23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23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23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23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23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23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23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23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23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23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23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23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23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23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23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23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23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23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23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23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23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23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23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23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23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23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23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23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23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23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23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23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23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23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23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23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23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23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23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23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23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23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23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23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23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23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23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23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23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23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23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23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23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080;p23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23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23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23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23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23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23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23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23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23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23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23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23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23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23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23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23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23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23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23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23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23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23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23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23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23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23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23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23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23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23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23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23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23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23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23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23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23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23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23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23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23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23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23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23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23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23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23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23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23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23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23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23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23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23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23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23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23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23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23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23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23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23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23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23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23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23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23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23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23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23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23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23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23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23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23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23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23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23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23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23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23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23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23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23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23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6" name="Google Shape;8166;p23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7" name="Google Shape;8167;p23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8" name="Google Shape;8168;p23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9" name="Google Shape;8169;p23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23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23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23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23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23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5" name="Google Shape;8175;p23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6" name="Google Shape;8176;p23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23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23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23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23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8181;p23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23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23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23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23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23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23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23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23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23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23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23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23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23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23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23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23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23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23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23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23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23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23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23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23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23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23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23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23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10" name="Google Shape;8210;p23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11" name="Google Shape;8211;p23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8212" name="Google Shape;8212;p23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23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23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23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23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23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23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23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23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23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23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23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23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23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23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23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23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23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0" name="Google Shape;8230;p23"/>
          <p:cNvSpPr/>
          <p:nvPr/>
        </p:nvSpPr>
        <p:spPr>
          <a:xfrm>
            <a:off x="8428900" y="1041975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7"/>
                </a:cubicBezTo>
                <a:lnTo>
                  <a:pt x="5749" y="5752"/>
                </a:lnTo>
                <a:cubicBezTo>
                  <a:pt x="5749" y="2576"/>
                  <a:pt x="3176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1" name="Google Shape;8231;p23"/>
          <p:cNvSpPr/>
          <p:nvPr/>
        </p:nvSpPr>
        <p:spPr>
          <a:xfrm>
            <a:off x="8428900" y="2620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2" name="Google Shape;8232;p23"/>
          <p:cNvSpPr/>
          <p:nvPr/>
        </p:nvSpPr>
        <p:spPr>
          <a:xfrm>
            <a:off x="8428900" y="1811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0"/>
                  <a:pt x="5749" y="20147"/>
                </a:cubicBezTo>
                <a:lnTo>
                  <a:pt x="5749" y="5749"/>
                </a:lnTo>
                <a:cubicBezTo>
                  <a:pt x="5749" y="2574"/>
                  <a:pt x="3176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3" name="Google Shape;8233;p23"/>
          <p:cNvSpPr/>
          <p:nvPr/>
        </p:nvSpPr>
        <p:spPr>
          <a:xfrm>
            <a:off x="8428900" y="34540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1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4" name="Google Shape;8234;p23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120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3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406" name="Google Shape;406;p3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6" name="Google Shape;766;p3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7" name="Google Shape;767;p3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768" name="Google Shape;768;p3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Google Shape;786;p3"/>
          <p:cNvSpPr txBox="1">
            <a:spLocks noGrp="1"/>
          </p:cNvSpPr>
          <p:nvPr>
            <p:ph type="title"/>
          </p:nvPr>
        </p:nvSpPr>
        <p:spPr>
          <a:xfrm>
            <a:off x="3116850" y="1880650"/>
            <a:ext cx="4541400" cy="13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7" name="Google Shape;787;p3"/>
          <p:cNvSpPr txBox="1">
            <a:spLocks noGrp="1"/>
          </p:cNvSpPr>
          <p:nvPr>
            <p:ph type="title" idx="2" hasCustomPrompt="1"/>
          </p:nvPr>
        </p:nvSpPr>
        <p:spPr>
          <a:xfrm>
            <a:off x="1810950" y="2150850"/>
            <a:ext cx="115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8" name="Google Shape;788;p3"/>
          <p:cNvSpPr/>
          <p:nvPr/>
        </p:nvSpPr>
        <p:spPr>
          <a:xfrm>
            <a:off x="8428900" y="1041975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7"/>
                </a:cubicBezTo>
                <a:lnTo>
                  <a:pt x="5749" y="5752"/>
                </a:lnTo>
                <a:cubicBezTo>
                  <a:pt x="5749" y="2576"/>
                  <a:pt x="3176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"/>
          <p:cNvSpPr/>
          <p:nvPr/>
        </p:nvSpPr>
        <p:spPr>
          <a:xfrm>
            <a:off x="8428900" y="2620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"/>
          <p:cNvSpPr/>
          <p:nvPr/>
        </p:nvSpPr>
        <p:spPr>
          <a:xfrm>
            <a:off x="8428900" y="1811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0"/>
                  <a:pt x="5749" y="20147"/>
                </a:cubicBezTo>
                <a:lnTo>
                  <a:pt x="5749" y="5749"/>
                </a:lnTo>
                <a:cubicBezTo>
                  <a:pt x="5749" y="2574"/>
                  <a:pt x="3176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"/>
          <p:cNvSpPr/>
          <p:nvPr/>
        </p:nvSpPr>
        <p:spPr>
          <a:xfrm>
            <a:off x="8428900" y="34540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1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"/>
          <p:cNvSpPr/>
          <p:nvPr/>
        </p:nvSpPr>
        <p:spPr>
          <a:xfrm rot="-900008">
            <a:off x="1715274" y="4153738"/>
            <a:ext cx="585793" cy="623413"/>
          </a:xfrm>
          <a:custGeom>
            <a:avLst/>
            <a:gdLst/>
            <a:ahLst/>
            <a:cxnLst/>
            <a:rect l="l" t="t" r="r" b="b"/>
            <a:pathLst>
              <a:path w="27269" h="29017" extrusionOk="0">
                <a:moveTo>
                  <a:pt x="22507" y="0"/>
                </a:moveTo>
                <a:cubicBezTo>
                  <a:pt x="21719" y="0"/>
                  <a:pt x="20932" y="201"/>
                  <a:pt x="20248" y="603"/>
                </a:cubicBezTo>
                <a:cubicBezTo>
                  <a:pt x="20101" y="684"/>
                  <a:pt x="19960" y="774"/>
                  <a:pt x="19827" y="877"/>
                </a:cubicBezTo>
                <a:cubicBezTo>
                  <a:pt x="19689" y="973"/>
                  <a:pt x="19562" y="1080"/>
                  <a:pt x="19439" y="1195"/>
                </a:cubicBezTo>
                <a:cubicBezTo>
                  <a:pt x="19306" y="1313"/>
                  <a:pt x="19214" y="1408"/>
                  <a:pt x="19117" y="1505"/>
                </a:cubicBezTo>
                <a:lnTo>
                  <a:pt x="18821" y="1800"/>
                </a:lnTo>
                <a:lnTo>
                  <a:pt x="17642" y="2975"/>
                </a:lnTo>
                <a:lnTo>
                  <a:pt x="8210" y="12373"/>
                </a:lnTo>
                <a:lnTo>
                  <a:pt x="3494" y="17071"/>
                </a:lnTo>
                <a:lnTo>
                  <a:pt x="2315" y="18246"/>
                </a:lnTo>
                <a:lnTo>
                  <a:pt x="1721" y="18842"/>
                </a:lnTo>
                <a:cubicBezTo>
                  <a:pt x="1504" y="19073"/>
                  <a:pt x="1291" y="19311"/>
                  <a:pt x="1110" y="19576"/>
                </a:cubicBezTo>
                <a:cubicBezTo>
                  <a:pt x="744" y="20099"/>
                  <a:pt x="454" y="20675"/>
                  <a:pt x="267" y="21287"/>
                </a:cubicBezTo>
                <a:cubicBezTo>
                  <a:pt x="86" y="21900"/>
                  <a:pt x="1" y="22538"/>
                  <a:pt x="13" y="23174"/>
                </a:cubicBezTo>
                <a:cubicBezTo>
                  <a:pt x="35" y="24451"/>
                  <a:pt x="496" y="25713"/>
                  <a:pt x="1281" y="26719"/>
                </a:cubicBezTo>
                <a:cubicBezTo>
                  <a:pt x="1679" y="27216"/>
                  <a:pt x="2146" y="27657"/>
                  <a:pt x="2675" y="28015"/>
                </a:cubicBezTo>
                <a:cubicBezTo>
                  <a:pt x="3210" y="28365"/>
                  <a:pt x="3798" y="28634"/>
                  <a:pt x="4413" y="28805"/>
                </a:cubicBezTo>
                <a:cubicBezTo>
                  <a:pt x="4924" y="28947"/>
                  <a:pt x="5453" y="29016"/>
                  <a:pt x="5983" y="29016"/>
                </a:cubicBezTo>
                <a:cubicBezTo>
                  <a:pt x="6728" y="29016"/>
                  <a:pt x="7474" y="28878"/>
                  <a:pt x="8170" y="28610"/>
                </a:cubicBezTo>
                <a:cubicBezTo>
                  <a:pt x="8765" y="28375"/>
                  <a:pt x="9319" y="28045"/>
                  <a:pt x="9814" y="27642"/>
                </a:cubicBezTo>
                <a:lnTo>
                  <a:pt x="10170" y="27323"/>
                </a:lnTo>
                <a:cubicBezTo>
                  <a:pt x="10285" y="27216"/>
                  <a:pt x="10371" y="27125"/>
                  <a:pt x="10472" y="27025"/>
                </a:cubicBezTo>
                <a:lnTo>
                  <a:pt x="11063" y="26437"/>
                </a:lnTo>
                <a:lnTo>
                  <a:pt x="20495" y="17039"/>
                </a:lnTo>
                <a:cubicBezTo>
                  <a:pt x="21385" y="16152"/>
                  <a:pt x="21860" y="15184"/>
                  <a:pt x="21554" y="14878"/>
                </a:cubicBezTo>
                <a:cubicBezTo>
                  <a:pt x="21491" y="14814"/>
                  <a:pt x="21400" y="14784"/>
                  <a:pt x="21287" y="14784"/>
                </a:cubicBezTo>
                <a:cubicBezTo>
                  <a:pt x="20852" y="14784"/>
                  <a:pt x="20096" y="15227"/>
                  <a:pt x="19389" y="15931"/>
                </a:cubicBezTo>
                <a:lnTo>
                  <a:pt x="9957" y="25329"/>
                </a:lnTo>
                <a:lnTo>
                  <a:pt x="9369" y="25916"/>
                </a:lnTo>
                <a:cubicBezTo>
                  <a:pt x="9272" y="26009"/>
                  <a:pt x="9166" y="26121"/>
                  <a:pt x="9079" y="26200"/>
                </a:cubicBezTo>
                <a:lnTo>
                  <a:pt x="8814" y="26439"/>
                </a:lnTo>
                <a:cubicBezTo>
                  <a:pt x="8448" y="26735"/>
                  <a:pt x="8041" y="26978"/>
                  <a:pt x="7603" y="27152"/>
                </a:cubicBezTo>
                <a:cubicBezTo>
                  <a:pt x="7090" y="27349"/>
                  <a:pt x="6538" y="27451"/>
                  <a:pt x="5987" y="27451"/>
                </a:cubicBezTo>
                <a:cubicBezTo>
                  <a:pt x="5595" y="27451"/>
                  <a:pt x="5204" y="27399"/>
                  <a:pt x="4826" y="27294"/>
                </a:cubicBezTo>
                <a:cubicBezTo>
                  <a:pt x="4373" y="27166"/>
                  <a:pt x="3939" y="26970"/>
                  <a:pt x="3544" y="26715"/>
                </a:cubicBezTo>
                <a:cubicBezTo>
                  <a:pt x="3154" y="26449"/>
                  <a:pt x="2808" y="26121"/>
                  <a:pt x="2512" y="25753"/>
                </a:cubicBezTo>
                <a:cubicBezTo>
                  <a:pt x="1935" y="25011"/>
                  <a:pt x="1591" y="24083"/>
                  <a:pt x="1577" y="23138"/>
                </a:cubicBezTo>
                <a:cubicBezTo>
                  <a:pt x="1570" y="22667"/>
                  <a:pt x="1633" y="22194"/>
                  <a:pt x="1764" y="21743"/>
                </a:cubicBezTo>
                <a:cubicBezTo>
                  <a:pt x="1902" y="21291"/>
                  <a:pt x="2118" y="20866"/>
                  <a:pt x="2387" y="20480"/>
                </a:cubicBezTo>
                <a:cubicBezTo>
                  <a:pt x="2520" y="20285"/>
                  <a:pt x="2677" y="20110"/>
                  <a:pt x="2838" y="19937"/>
                </a:cubicBezTo>
                <a:lnTo>
                  <a:pt x="3418" y="19355"/>
                </a:lnTo>
                <a:lnTo>
                  <a:pt x="4597" y="18180"/>
                </a:lnTo>
                <a:lnTo>
                  <a:pt x="9313" y="13480"/>
                </a:lnTo>
                <a:lnTo>
                  <a:pt x="18747" y="4082"/>
                </a:lnTo>
                <a:lnTo>
                  <a:pt x="19926" y="2907"/>
                </a:lnTo>
                <a:lnTo>
                  <a:pt x="20220" y="2615"/>
                </a:lnTo>
                <a:cubicBezTo>
                  <a:pt x="20318" y="2515"/>
                  <a:pt x="20421" y="2412"/>
                  <a:pt x="20497" y="2348"/>
                </a:cubicBezTo>
                <a:cubicBezTo>
                  <a:pt x="20576" y="2273"/>
                  <a:pt x="20660" y="2201"/>
                  <a:pt x="20751" y="2140"/>
                </a:cubicBezTo>
                <a:cubicBezTo>
                  <a:pt x="20836" y="2070"/>
                  <a:pt x="20930" y="2014"/>
                  <a:pt x="21027" y="1961"/>
                </a:cubicBezTo>
                <a:cubicBezTo>
                  <a:pt x="21473" y="1696"/>
                  <a:pt x="21990" y="1565"/>
                  <a:pt x="22507" y="1565"/>
                </a:cubicBezTo>
                <a:cubicBezTo>
                  <a:pt x="22870" y="1565"/>
                  <a:pt x="23232" y="1629"/>
                  <a:pt x="23570" y="1758"/>
                </a:cubicBezTo>
                <a:cubicBezTo>
                  <a:pt x="24397" y="2056"/>
                  <a:pt x="25065" y="2764"/>
                  <a:pt x="25342" y="3593"/>
                </a:cubicBezTo>
                <a:cubicBezTo>
                  <a:pt x="25634" y="4424"/>
                  <a:pt x="25517" y="5384"/>
                  <a:pt x="25051" y="6128"/>
                </a:cubicBezTo>
                <a:cubicBezTo>
                  <a:pt x="24938" y="6315"/>
                  <a:pt x="24797" y="6486"/>
                  <a:pt x="24646" y="6647"/>
                </a:cubicBezTo>
                <a:lnTo>
                  <a:pt x="24063" y="7229"/>
                </a:lnTo>
                <a:lnTo>
                  <a:pt x="22884" y="8404"/>
                </a:lnTo>
                <a:lnTo>
                  <a:pt x="20526" y="10752"/>
                </a:lnTo>
                <a:lnTo>
                  <a:pt x="15811" y="15452"/>
                </a:lnTo>
                <a:lnTo>
                  <a:pt x="11095" y="20150"/>
                </a:lnTo>
                <a:lnTo>
                  <a:pt x="10506" y="20739"/>
                </a:lnTo>
                <a:cubicBezTo>
                  <a:pt x="10283" y="20961"/>
                  <a:pt x="10170" y="21073"/>
                  <a:pt x="10011" y="21174"/>
                </a:cubicBezTo>
                <a:cubicBezTo>
                  <a:pt x="9754" y="21340"/>
                  <a:pt x="9447" y="21423"/>
                  <a:pt x="9141" y="21423"/>
                </a:cubicBezTo>
                <a:cubicBezTo>
                  <a:pt x="9072" y="21423"/>
                  <a:pt x="9004" y="21419"/>
                  <a:pt x="8936" y="21411"/>
                </a:cubicBezTo>
                <a:cubicBezTo>
                  <a:pt x="8184" y="21331"/>
                  <a:pt x="7552" y="20653"/>
                  <a:pt x="7524" y="19898"/>
                </a:cubicBezTo>
                <a:cubicBezTo>
                  <a:pt x="7500" y="19524"/>
                  <a:pt x="7607" y="19142"/>
                  <a:pt x="7834" y="18846"/>
                </a:cubicBezTo>
                <a:cubicBezTo>
                  <a:pt x="7858" y="18806"/>
                  <a:pt x="7890" y="18770"/>
                  <a:pt x="7922" y="18737"/>
                </a:cubicBezTo>
                <a:cubicBezTo>
                  <a:pt x="7951" y="18701"/>
                  <a:pt x="7979" y="18667"/>
                  <a:pt x="8035" y="18611"/>
                </a:cubicBezTo>
                <a:lnTo>
                  <a:pt x="8325" y="18313"/>
                </a:lnTo>
                <a:lnTo>
                  <a:pt x="8906" y="17717"/>
                </a:lnTo>
                <a:lnTo>
                  <a:pt x="11224" y="15333"/>
                </a:lnTo>
                <a:lnTo>
                  <a:pt x="15864" y="10561"/>
                </a:lnTo>
                <a:cubicBezTo>
                  <a:pt x="16739" y="9661"/>
                  <a:pt x="17200" y="8685"/>
                  <a:pt x="16894" y="8380"/>
                </a:cubicBezTo>
                <a:cubicBezTo>
                  <a:pt x="16832" y="8319"/>
                  <a:pt x="16743" y="8290"/>
                  <a:pt x="16633" y="8290"/>
                </a:cubicBezTo>
                <a:cubicBezTo>
                  <a:pt x="16201" y="8290"/>
                  <a:pt x="15448" y="8744"/>
                  <a:pt x="14749" y="9464"/>
                </a:cubicBezTo>
                <a:lnTo>
                  <a:pt x="10105" y="14239"/>
                </a:lnTo>
                <a:lnTo>
                  <a:pt x="7784" y="16627"/>
                </a:lnTo>
                <a:lnTo>
                  <a:pt x="7204" y="17224"/>
                </a:lnTo>
                <a:lnTo>
                  <a:pt x="6914" y="17522"/>
                </a:lnTo>
                <a:cubicBezTo>
                  <a:pt x="6870" y="17566"/>
                  <a:pt x="6806" y="17635"/>
                  <a:pt x="6745" y="17705"/>
                </a:cubicBezTo>
                <a:cubicBezTo>
                  <a:pt x="6685" y="17774"/>
                  <a:pt x="6625" y="17844"/>
                  <a:pt x="6574" y="17920"/>
                </a:cubicBezTo>
                <a:cubicBezTo>
                  <a:pt x="6130" y="18510"/>
                  <a:pt x="5916" y="19262"/>
                  <a:pt x="5963" y="19993"/>
                </a:cubicBezTo>
                <a:cubicBezTo>
                  <a:pt x="6005" y="20725"/>
                  <a:pt x="6307" y="21448"/>
                  <a:pt x="6816" y="21979"/>
                </a:cubicBezTo>
                <a:cubicBezTo>
                  <a:pt x="7313" y="22514"/>
                  <a:pt x="8009" y="22878"/>
                  <a:pt x="8739" y="22963"/>
                </a:cubicBezTo>
                <a:cubicBezTo>
                  <a:pt x="8873" y="22981"/>
                  <a:pt x="9009" y="22989"/>
                  <a:pt x="9144" y="22989"/>
                </a:cubicBezTo>
                <a:cubicBezTo>
                  <a:pt x="9743" y="22989"/>
                  <a:pt x="10342" y="22822"/>
                  <a:pt x="10848" y="22496"/>
                </a:cubicBezTo>
                <a:cubicBezTo>
                  <a:pt x="11003" y="22395"/>
                  <a:pt x="11152" y="22287"/>
                  <a:pt x="11286" y="22162"/>
                </a:cubicBezTo>
                <a:cubicBezTo>
                  <a:pt x="11439" y="22025"/>
                  <a:pt x="11502" y="21951"/>
                  <a:pt x="11612" y="21848"/>
                </a:cubicBezTo>
                <a:lnTo>
                  <a:pt x="12200" y="21260"/>
                </a:lnTo>
                <a:lnTo>
                  <a:pt x="16916" y="16562"/>
                </a:lnTo>
                <a:lnTo>
                  <a:pt x="21632" y="11862"/>
                </a:lnTo>
                <a:lnTo>
                  <a:pt x="23990" y="9514"/>
                </a:lnTo>
                <a:lnTo>
                  <a:pt x="25169" y="8339"/>
                </a:lnTo>
                <a:lnTo>
                  <a:pt x="25763" y="7742"/>
                </a:lnTo>
                <a:cubicBezTo>
                  <a:pt x="25994" y="7502"/>
                  <a:pt x="26206" y="7241"/>
                  <a:pt x="26381" y="6955"/>
                </a:cubicBezTo>
                <a:cubicBezTo>
                  <a:pt x="27093" y="5816"/>
                  <a:pt x="27268" y="4360"/>
                  <a:pt x="26825" y="3092"/>
                </a:cubicBezTo>
                <a:cubicBezTo>
                  <a:pt x="26397" y="1820"/>
                  <a:pt x="25389" y="758"/>
                  <a:pt x="24125" y="295"/>
                </a:cubicBezTo>
                <a:cubicBezTo>
                  <a:pt x="23609" y="98"/>
                  <a:pt x="23058" y="0"/>
                  <a:pt x="225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"/>
          <p:cNvSpPr/>
          <p:nvPr/>
        </p:nvSpPr>
        <p:spPr>
          <a:xfrm>
            <a:off x="5588200" y="1064375"/>
            <a:ext cx="388400" cy="411925"/>
          </a:xfrm>
          <a:custGeom>
            <a:avLst/>
            <a:gdLst/>
            <a:ahLst/>
            <a:cxnLst/>
            <a:rect l="l" t="t" r="r" b="b"/>
            <a:pathLst>
              <a:path w="15536" h="16477" extrusionOk="0">
                <a:moveTo>
                  <a:pt x="6847" y="1663"/>
                </a:moveTo>
                <a:cubicBezTo>
                  <a:pt x="7694" y="2699"/>
                  <a:pt x="8474" y="3796"/>
                  <a:pt x="9217" y="4915"/>
                </a:cubicBezTo>
                <a:lnTo>
                  <a:pt x="9217" y="4915"/>
                </a:lnTo>
                <a:cubicBezTo>
                  <a:pt x="8312" y="5132"/>
                  <a:pt x="7406" y="5345"/>
                  <a:pt x="6499" y="5555"/>
                </a:cubicBezTo>
                <a:lnTo>
                  <a:pt x="6499" y="5555"/>
                </a:lnTo>
                <a:cubicBezTo>
                  <a:pt x="6577" y="4254"/>
                  <a:pt x="6686" y="2956"/>
                  <a:pt x="6847" y="1663"/>
                </a:cubicBezTo>
                <a:close/>
                <a:moveTo>
                  <a:pt x="13631" y="4832"/>
                </a:moveTo>
                <a:cubicBezTo>
                  <a:pt x="13054" y="5635"/>
                  <a:pt x="12464" y="6428"/>
                  <a:pt x="11865" y="7213"/>
                </a:cubicBezTo>
                <a:lnTo>
                  <a:pt x="11865" y="7213"/>
                </a:lnTo>
                <a:cubicBezTo>
                  <a:pt x="11783" y="7081"/>
                  <a:pt x="11700" y="6949"/>
                  <a:pt x="11617" y="6817"/>
                </a:cubicBezTo>
                <a:cubicBezTo>
                  <a:pt x="11353" y="6396"/>
                  <a:pt x="11086" y="5973"/>
                  <a:pt x="10816" y="5552"/>
                </a:cubicBezTo>
                <a:lnTo>
                  <a:pt x="10816" y="5552"/>
                </a:lnTo>
                <a:cubicBezTo>
                  <a:pt x="11756" y="5320"/>
                  <a:pt x="12695" y="5082"/>
                  <a:pt x="13631" y="4832"/>
                </a:cubicBezTo>
                <a:close/>
                <a:moveTo>
                  <a:pt x="5447" y="6821"/>
                </a:moveTo>
                <a:lnTo>
                  <a:pt x="5447" y="6821"/>
                </a:lnTo>
                <a:cubicBezTo>
                  <a:pt x="5412" y="7578"/>
                  <a:pt x="5383" y="8337"/>
                  <a:pt x="5358" y="9095"/>
                </a:cubicBezTo>
                <a:lnTo>
                  <a:pt x="5358" y="9095"/>
                </a:lnTo>
                <a:cubicBezTo>
                  <a:pt x="4278" y="8603"/>
                  <a:pt x="3200" y="8103"/>
                  <a:pt x="2127" y="7595"/>
                </a:cubicBezTo>
                <a:lnTo>
                  <a:pt x="2127" y="7595"/>
                </a:lnTo>
                <a:cubicBezTo>
                  <a:pt x="3233" y="7333"/>
                  <a:pt x="4340" y="7077"/>
                  <a:pt x="5447" y="6821"/>
                </a:cubicBezTo>
                <a:close/>
                <a:moveTo>
                  <a:pt x="9795" y="5801"/>
                </a:moveTo>
                <a:cubicBezTo>
                  <a:pt x="10147" y="6347"/>
                  <a:pt x="10492" y="6896"/>
                  <a:pt x="10833" y="7443"/>
                </a:cubicBezTo>
                <a:cubicBezTo>
                  <a:pt x="10961" y="7647"/>
                  <a:pt x="11089" y="7852"/>
                  <a:pt x="11216" y="8057"/>
                </a:cubicBezTo>
                <a:lnTo>
                  <a:pt x="11216" y="8057"/>
                </a:lnTo>
                <a:cubicBezTo>
                  <a:pt x="10515" y="8963"/>
                  <a:pt x="9804" y="9861"/>
                  <a:pt x="9090" y="10757"/>
                </a:cubicBezTo>
                <a:lnTo>
                  <a:pt x="9090" y="10757"/>
                </a:lnTo>
                <a:cubicBezTo>
                  <a:pt x="8168" y="10356"/>
                  <a:pt x="7249" y="9949"/>
                  <a:pt x="6332" y="9536"/>
                </a:cubicBezTo>
                <a:lnTo>
                  <a:pt x="6332" y="9536"/>
                </a:lnTo>
                <a:cubicBezTo>
                  <a:pt x="6362" y="8553"/>
                  <a:pt x="6396" y="7571"/>
                  <a:pt x="6443" y="6590"/>
                </a:cubicBezTo>
                <a:lnTo>
                  <a:pt x="6443" y="6590"/>
                </a:lnTo>
                <a:cubicBezTo>
                  <a:pt x="7562" y="6331"/>
                  <a:pt x="8679" y="6070"/>
                  <a:pt x="9795" y="5801"/>
                </a:cubicBezTo>
                <a:close/>
                <a:moveTo>
                  <a:pt x="11771" y="8958"/>
                </a:moveTo>
                <a:cubicBezTo>
                  <a:pt x="12536" y="10214"/>
                  <a:pt x="13278" y="11491"/>
                  <a:pt x="13947" y="12799"/>
                </a:cubicBezTo>
                <a:lnTo>
                  <a:pt x="13947" y="12799"/>
                </a:lnTo>
                <a:cubicBezTo>
                  <a:pt x="12637" y="12267"/>
                  <a:pt x="11332" y="11721"/>
                  <a:pt x="10032" y="11163"/>
                </a:cubicBezTo>
                <a:lnTo>
                  <a:pt x="10032" y="11163"/>
                </a:lnTo>
                <a:cubicBezTo>
                  <a:pt x="10616" y="10431"/>
                  <a:pt x="11196" y="9697"/>
                  <a:pt x="11771" y="8958"/>
                </a:cubicBezTo>
                <a:close/>
                <a:moveTo>
                  <a:pt x="6300" y="10607"/>
                </a:moveTo>
                <a:cubicBezTo>
                  <a:pt x="7016" y="10927"/>
                  <a:pt x="7732" y="11244"/>
                  <a:pt x="8451" y="11557"/>
                </a:cubicBezTo>
                <a:lnTo>
                  <a:pt x="8451" y="11557"/>
                </a:lnTo>
                <a:cubicBezTo>
                  <a:pt x="7691" y="12508"/>
                  <a:pt x="6929" y="13457"/>
                  <a:pt x="6174" y="14413"/>
                </a:cubicBezTo>
                <a:lnTo>
                  <a:pt x="6174" y="14413"/>
                </a:lnTo>
                <a:cubicBezTo>
                  <a:pt x="6229" y="13146"/>
                  <a:pt x="6264" y="11877"/>
                  <a:pt x="6300" y="10607"/>
                </a:cubicBezTo>
                <a:close/>
                <a:moveTo>
                  <a:pt x="6513" y="1"/>
                </a:moveTo>
                <a:cubicBezTo>
                  <a:pt x="6290" y="1"/>
                  <a:pt x="6060" y="131"/>
                  <a:pt x="6026" y="362"/>
                </a:cubicBezTo>
                <a:cubicBezTo>
                  <a:pt x="5760" y="2163"/>
                  <a:pt x="5604" y="3972"/>
                  <a:pt x="5501" y="5786"/>
                </a:cubicBezTo>
                <a:lnTo>
                  <a:pt x="5501" y="5786"/>
                </a:lnTo>
                <a:cubicBezTo>
                  <a:pt x="3837" y="6171"/>
                  <a:pt x="2172" y="6555"/>
                  <a:pt x="511" y="6958"/>
                </a:cubicBezTo>
                <a:cubicBezTo>
                  <a:pt x="115" y="7055"/>
                  <a:pt x="1" y="7681"/>
                  <a:pt x="393" y="7868"/>
                </a:cubicBezTo>
                <a:cubicBezTo>
                  <a:pt x="2028" y="8652"/>
                  <a:pt x="3672" y="9419"/>
                  <a:pt x="5324" y="10167"/>
                </a:cubicBezTo>
                <a:lnTo>
                  <a:pt x="5324" y="10167"/>
                </a:lnTo>
                <a:cubicBezTo>
                  <a:pt x="5265" y="12097"/>
                  <a:pt x="5213" y="14027"/>
                  <a:pt x="5099" y="15951"/>
                </a:cubicBezTo>
                <a:cubicBezTo>
                  <a:pt x="5085" y="16196"/>
                  <a:pt x="5221" y="16347"/>
                  <a:pt x="5397" y="16404"/>
                </a:cubicBezTo>
                <a:lnTo>
                  <a:pt x="5397" y="16404"/>
                </a:lnTo>
                <a:cubicBezTo>
                  <a:pt x="5468" y="16450"/>
                  <a:pt x="5548" y="16477"/>
                  <a:pt x="5628" y="16477"/>
                </a:cubicBezTo>
                <a:cubicBezTo>
                  <a:pt x="5740" y="16477"/>
                  <a:pt x="5853" y="16426"/>
                  <a:pt x="5948" y="16303"/>
                </a:cubicBezTo>
                <a:cubicBezTo>
                  <a:pt x="7084" y="14845"/>
                  <a:pt x="8241" y="13406"/>
                  <a:pt x="9393" y="11965"/>
                </a:cubicBezTo>
                <a:lnTo>
                  <a:pt x="9393" y="11965"/>
                </a:lnTo>
                <a:cubicBezTo>
                  <a:pt x="11196" y="12741"/>
                  <a:pt x="13009" y="13494"/>
                  <a:pt x="14832" y="14222"/>
                </a:cubicBezTo>
                <a:cubicBezTo>
                  <a:pt x="14891" y="14245"/>
                  <a:pt x="14947" y="14256"/>
                  <a:pt x="14999" y="14256"/>
                </a:cubicBezTo>
                <a:cubicBezTo>
                  <a:pt x="15344" y="14256"/>
                  <a:pt x="15535" y="13791"/>
                  <a:pt x="15394" y="13491"/>
                </a:cubicBezTo>
                <a:cubicBezTo>
                  <a:pt x="14529" y="11640"/>
                  <a:pt x="13496" y="9859"/>
                  <a:pt x="12424" y="8114"/>
                </a:cubicBezTo>
                <a:lnTo>
                  <a:pt x="12424" y="8114"/>
                </a:lnTo>
                <a:cubicBezTo>
                  <a:pt x="13397" y="6844"/>
                  <a:pt x="14350" y="5557"/>
                  <a:pt x="15264" y="4238"/>
                </a:cubicBezTo>
                <a:cubicBezTo>
                  <a:pt x="15493" y="3909"/>
                  <a:pt x="15177" y="3491"/>
                  <a:pt x="14822" y="3491"/>
                </a:cubicBezTo>
                <a:cubicBezTo>
                  <a:pt x="14782" y="3491"/>
                  <a:pt x="14741" y="3496"/>
                  <a:pt x="14701" y="3507"/>
                </a:cubicBezTo>
                <a:cubicBezTo>
                  <a:pt x="13221" y="3921"/>
                  <a:pt x="11733" y="4302"/>
                  <a:pt x="10242" y="4667"/>
                </a:cubicBezTo>
                <a:lnTo>
                  <a:pt x="10242" y="4667"/>
                </a:lnTo>
                <a:cubicBezTo>
                  <a:pt x="9206" y="3091"/>
                  <a:pt x="8105" y="1549"/>
                  <a:pt x="6860" y="143"/>
                </a:cubicBezTo>
                <a:cubicBezTo>
                  <a:pt x="6774" y="46"/>
                  <a:pt x="6645" y="1"/>
                  <a:pt x="65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"/>
          <p:cNvSpPr/>
          <p:nvPr/>
        </p:nvSpPr>
        <p:spPr>
          <a:xfrm>
            <a:off x="7974050" y="786950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"/>
          <p:cNvSpPr/>
          <p:nvPr/>
        </p:nvSpPr>
        <p:spPr>
          <a:xfrm>
            <a:off x="1644575" y="367132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"/>
          <p:cNvSpPr/>
          <p:nvPr/>
        </p:nvSpPr>
        <p:spPr>
          <a:xfrm>
            <a:off x="2845800" y="4088550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3"/>
          <p:cNvGrpSpPr/>
          <p:nvPr/>
        </p:nvGrpSpPr>
        <p:grpSpPr>
          <a:xfrm>
            <a:off x="6294838" y="4058031"/>
            <a:ext cx="1055760" cy="753780"/>
            <a:chOff x="3308425" y="649500"/>
            <a:chExt cx="947975" cy="676825"/>
          </a:xfrm>
        </p:grpSpPr>
        <p:sp>
          <p:nvSpPr>
            <p:cNvPr id="798" name="Google Shape;798;p3"/>
            <p:cNvSpPr/>
            <p:nvPr/>
          </p:nvSpPr>
          <p:spPr>
            <a:xfrm>
              <a:off x="3308425" y="649500"/>
              <a:ext cx="947975" cy="676275"/>
            </a:xfrm>
            <a:custGeom>
              <a:avLst/>
              <a:gdLst/>
              <a:ahLst/>
              <a:cxnLst/>
              <a:rect l="l" t="t" r="r" b="b"/>
              <a:pathLst>
                <a:path w="37919" h="27051" extrusionOk="0">
                  <a:moveTo>
                    <a:pt x="12816" y="19976"/>
                  </a:moveTo>
                  <a:cubicBezTo>
                    <a:pt x="12818" y="19976"/>
                    <a:pt x="12821" y="19976"/>
                    <a:pt x="12824" y="19976"/>
                  </a:cubicBezTo>
                  <a:lnTo>
                    <a:pt x="12824" y="19976"/>
                  </a:lnTo>
                  <a:cubicBezTo>
                    <a:pt x="12815" y="19979"/>
                    <a:pt x="12808" y="19979"/>
                    <a:pt x="12804" y="19979"/>
                  </a:cubicBezTo>
                  <a:cubicBezTo>
                    <a:pt x="12796" y="19979"/>
                    <a:pt x="12800" y="19976"/>
                    <a:pt x="12816" y="19976"/>
                  </a:cubicBezTo>
                  <a:close/>
                  <a:moveTo>
                    <a:pt x="23205" y="24113"/>
                  </a:moveTo>
                  <a:cubicBezTo>
                    <a:pt x="23209" y="24113"/>
                    <a:pt x="23211" y="24115"/>
                    <a:pt x="23210" y="24120"/>
                  </a:cubicBezTo>
                  <a:cubicBezTo>
                    <a:pt x="23210" y="24121"/>
                    <a:pt x="23207" y="24122"/>
                    <a:pt x="23199" y="24122"/>
                  </a:cubicBezTo>
                  <a:cubicBezTo>
                    <a:pt x="23195" y="24122"/>
                    <a:pt x="23190" y="24121"/>
                    <a:pt x="23183" y="24121"/>
                  </a:cubicBezTo>
                  <a:lnTo>
                    <a:pt x="23183" y="24121"/>
                  </a:lnTo>
                  <a:cubicBezTo>
                    <a:pt x="23192" y="24116"/>
                    <a:pt x="23200" y="24113"/>
                    <a:pt x="23205" y="24113"/>
                  </a:cubicBezTo>
                  <a:close/>
                  <a:moveTo>
                    <a:pt x="36242" y="1377"/>
                  </a:moveTo>
                  <a:cubicBezTo>
                    <a:pt x="35424" y="2822"/>
                    <a:pt x="34606" y="4266"/>
                    <a:pt x="33786" y="5709"/>
                  </a:cubicBezTo>
                  <a:cubicBezTo>
                    <a:pt x="31759" y="9274"/>
                    <a:pt x="29728" y="12836"/>
                    <a:pt x="27681" y="16390"/>
                  </a:cubicBezTo>
                  <a:cubicBezTo>
                    <a:pt x="26227" y="18914"/>
                    <a:pt x="24824" y="21495"/>
                    <a:pt x="23229" y="23934"/>
                  </a:cubicBezTo>
                  <a:cubicBezTo>
                    <a:pt x="23191" y="23992"/>
                    <a:pt x="23148" y="24050"/>
                    <a:pt x="23106" y="24108"/>
                  </a:cubicBezTo>
                  <a:lnTo>
                    <a:pt x="23106" y="24108"/>
                  </a:lnTo>
                  <a:cubicBezTo>
                    <a:pt x="23088" y="24104"/>
                    <a:pt x="23067" y="24099"/>
                    <a:pt x="23044" y="24092"/>
                  </a:cubicBezTo>
                  <a:cubicBezTo>
                    <a:pt x="22905" y="24054"/>
                    <a:pt x="22768" y="24012"/>
                    <a:pt x="22633" y="23962"/>
                  </a:cubicBezTo>
                  <a:cubicBezTo>
                    <a:pt x="22302" y="23842"/>
                    <a:pt x="21982" y="23692"/>
                    <a:pt x="21664" y="23540"/>
                  </a:cubicBezTo>
                  <a:cubicBezTo>
                    <a:pt x="19793" y="22645"/>
                    <a:pt x="18001" y="21587"/>
                    <a:pt x="16189" y="20578"/>
                  </a:cubicBezTo>
                  <a:cubicBezTo>
                    <a:pt x="15443" y="20163"/>
                    <a:pt x="14697" y="19740"/>
                    <a:pt x="13928" y="19365"/>
                  </a:cubicBezTo>
                  <a:cubicBezTo>
                    <a:pt x="13607" y="19207"/>
                    <a:pt x="13229" y="18985"/>
                    <a:pt x="12857" y="18985"/>
                  </a:cubicBezTo>
                  <a:cubicBezTo>
                    <a:pt x="12737" y="18985"/>
                    <a:pt x="12617" y="19009"/>
                    <a:pt x="12500" y="19066"/>
                  </a:cubicBezTo>
                  <a:cubicBezTo>
                    <a:pt x="12209" y="19207"/>
                    <a:pt x="11959" y="19472"/>
                    <a:pt x="11729" y="19693"/>
                  </a:cubicBezTo>
                  <a:cubicBezTo>
                    <a:pt x="11318" y="20094"/>
                    <a:pt x="10928" y="20513"/>
                    <a:pt x="10534" y="20928"/>
                  </a:cubicBezTo>
                  <a:cubicBezTo>
                    <a:pt x="9428" y="22101"/>
                    <a:pt x="8325" y="23277"/>
                    <a:pt x="7166" y="24400"/>
                  </a:cubicBezTo>
                  <a:cubicBezTo>
                    <a:pt x="6929" y="24629"/>
                    <a:pt x="6690" y="24856"/>
                    <a:pt x="6448" y="25080"/>
                  </a:cubicBezTo>
                  <a:lnTo>
                    <a:pt x="6448" y="25080"/>
                  </a:lnTo>
                  <a:cubicBezTo>
                    <a:pt x="7055" y="22855"/>
                    <a:pt x="7613" y="20617"/>
                    <a:pt x="8177" y="18381"/>
                  </a:cubicBezTo>
                  <a:cubicBezTo>
                    <a:pt x="8331" y="17766"/>
                    <a:pt x="8727" y="16974"/>
                    <a:pt x="8278" y="16415"/>
                  </a:cubicBezTo>
                  <a:cubicBezTo>
                    <a:pt x="7575" y="15537"/>
                    <a:pt x="6292" y="15010"/>
                    <a:pt x="5320" y="14501"/>
                  </a:cubicBezTo>
                  <a:cubicBezTo>
                    <a:pt x="4122" y="13870"/>
                    <a:pt x="2890" y="13287"/>
                    <a:pt x="1708" y="12620"/>
                  </a:cubicBezTo>
                  <a:lnTo>
                    <a:pt x="1708" y="12620"/>
                  </a:lnTo>
                  <a:cubicBezTo>
                    <a:pt x="6998" y="10932"/>
                    <a:pt x="12278" y="9210"/>
                    <a:pt x="17556" y="7490"/>
                  </a:cubicBezTo>
                  <a:cubicBezTo>
                    <a:pt x="23048" y="5699"/>
                    <a:pt x="28536" y="3904"/>
                    <a:pt x="34026" y="2105"/>
                  </a:cubicBezTo>
                  <a:cubicBezTo>
                    <a:pt x="34765" y="1863"/>
                    <a:pt x="35503" y="1620"/>
                    <a:pt x="36242" y="1377"/>
                  </a:cubicBezTo>
                  <a:close/>
                  <a:moveTo>
                    <a:pt x="37319" y="0"/>
                  </a:moveTo>
                  <a:cubicBezTo>
                    <a:pt x="37273" y="0"/>
                    <a:pt x="37225" y="7"/>
                    <a:pt x="37176" y="23"/>
                  </a:cubicBezTo>
                  <a:cubicBezTo>
                    <a:pt x="33967" y="1077"/>
                    <a:pt x="30757" y="2128"/>
                    <a:pt x="27546" y="3179"/>
                  </a:cubicBezTo>
                  <a:cubicBezTo>
                    <a:pt x="21382" y="5195"/>
                    <a:pt x="15218" y="7209"/>
                    <a:pt x="9047" y="9209"/>
                  </a:cubicBezTo>
                  <a:cubicBezTo>
                    <a:pt x="6184" y="10137"/>
                    <a:pt x="3319" y="11064"/>
                    <a:pt x="452" y="11976"/>
                  </a:cubicBezTo>
                  <a:lnTo>
                    <a:pt x="452" y="11976"/>
                  </a:lnTo>
                  <a:cubicBezTo>
                    <a:pt x="371" y="11985"/>
                    <a:pt x="297" y="12018"/>
                    <a:pt x="233" y="12067"/>
                  </a:cubicBezTo>
                  <a:lnTo>
                    <a:pt x="233" y="12067"/>
                  </a:lnTo>
                  <a:cubicBezTo>
                    <a:pt x="111" y="12148"/>
                    <a:pt x="46" y="12272"/>
                    <a:pt x="28" y="12402"/>
                  </a:cubicBezTo>
                  <a:lnTo>
                    <a:pt x="28" y="12402"/>
                  </a:lnTo>
                  <a:cubicBezTo>
                    <a:pt x="0" y="12540"/>
                    <a:pt x="26" y="12688"/>
                    <a:pt x="128" y="12807"/>
                  </a:cubicBezTo>
                  <a:lnTo>
                    <a:pt x="128" y="12807"/>
                  </a:lnTo>
                  <a:cubicBezTo>
                    <a:pt x="180" y="12878"/>
                    <a:pt x="249" y="12934"/>
                    <a:pt x="332" y="12964"/>
                  </a:cubicBezTo>
                  <a:lnTo>
                    <a:pt x="332" y="12964"/>
                  </a:lnTo>
                  <a:cubicBezTo>
                    <a:pt x="1532" y="13711"/>
                    <a:pt x="2813" y="14326"/>
                    <a:pt x="4069" y="14970"/>
                  </a:cubicBezTo>
                  <a:cubicBezTo>
                    <a:pt x="5152" y="15529"/>
                    <a:pt x="6416" y="16055"/>
                    <a:pt x="7339" y="16873"/>
                  </a:cubicBezTo>
                  <a:cubicBezTo>
                    <a:pt x="7383" y="16913"/>
                    <a:pt x="7435" y="16989"/>
                    <a:pt x="7487" y="17027"/>
                  </a:cubicBezTo>
                  <a:lnTo>
                    <a:pt x="7487" y="17027"/>
                  </a:lnTo>
                  <a:cubicBezTo>
                    <a:pt x="7393" y="17359"/>
                    <a:pt x="7319" y="17699"/>
                    <a:pt x="7235" y="18033"/>
                  </a:cubicBezTo>
                  <a:cubicBezTo>
                    <a:pt x="6913" y="19321"/>
                    <a:pt x="6584" y="20606"/>
                    <a:pt x="6254" y="21891"/>
                  </a:cubicBezTo>
                  <a:cubicBezTo>
                    <a:pt x="5860" y="23410"/>
                    <a:pt x="5464" y="24931"/>
                    <a:pt x="5034" y="26439"/>
                  </a:cubicBezTo>
                  <a:cubicBezTo>
                    <a:pt x="4930" y="26803"/>
                    <a:pt x="5214" y="27050"/>
                    <a:pt x="5517" y="27050"/>
                  </a:cubicBezTo>
                  <a:cubicBezTo>
                    <a:pt x="5639" y="27050"/>
                    <a:pt x="5763" y="27011"/>
                    <a:pt x="5866" y="26924"/>
                  </a:cubicBezTo>
                  <a:cubicBezTo>
                    <a:pt x="8247" y="24910"/>
                    <a:pt x="10227" y="22525"/>
                    <a:pt x="12464" y="20370"/>
                  </a:cubicBezTo>
                  <a:cubicBezTo>
                    <a:pt x="12589" y="20250"/>
                    <a:pt x="12713" y="20123"/>
                    <a:pt x="12852" y="20018"/>
                  </a:cubicBezTo>
                  <a:cubicBezTo>
                    <a:pt x="12863" y="20009"/>
                    <a:pt x="12877" y="19999"/>
                    <a:pt x="12890" y="19990"/>
                  </a:cubicBezTo>
                  <a:lnTo>
                    <a:pt x="12890" y="19990"/>
                  </a:lnTo>
                  <a:cubicBezTo>
                    <a:pt x="12900" y="19993"/>
                    <a:pt x="12910" y="19997"/>
                    <a:pt x="12921" y="20001"/>
                  </a:cubicBezTo>
                  <a:cubicBezTo>
                    <a:pt x="13088" y="20068"/>
                    <a:pt x="13031" y="20039"/>
                    <a:pt x="13176" y="20106"/>
                  </a:cubicBezTo>
                  <a:cubicBezTo>
                    <a:pt x="13893" y="20437"/>
                    <a:pt x="14584" y="20827"/>
                    <a:pt x="15275" y="21210"/>
                  </a:cubicBezTo>
                  <a:cubicBezTo>
                    <a:pt x="17105" y="22224"/>
                    <a:pt x="18913" y="23285"/>
                    <a:pt x="20786" y="24217"/>
                  </a:cubicBezTo>
                  <a:cubicBezTo>
                    <a:pt x="21424" y="24535"/>
                    <a:pt x="22098" y="24897"/>
                    <a:pt x="22800" y="25057"/>
                  </a:cubicBezTo>
                  <a:cubicBezTo>
                    <a:pt x="22930" y="25087"/>
                    <a:pt x="23053" y="25105"/>
                    <a:pt x="23169" y="25105"/>
                  </a:cubicBezTo>
                  <a:cubicBezTo>
                    <a:pt x="23448" y="25105"/>
                    <a:pt x="23685" y="25004"/>
                    <a:pt x="23880" y="24741"/>
                  </a:cubicBezTo>
                  <a:cubicBezTo>
                    <a:pt x="24388" y="24059"/>
                    <a:pt x="24801" y="23292"/>
                    <a:pt x="25237" y="22563"/>
                  </a:cubicBezTo>
                  <a:cubicBezTo>
                    <a:pt x="26092" y="21124"/>
                    <a:pt x="26933" y="19677"/>
                    <a:pt x="27771" y="18227"/>
                  </a:cubicBezTo>
                  <a:cubicBezTo>
                    <a:pt x="29844" y="14642"/>
                    <a:pt x="31898" y="11043"/>
                    <a:pt x="33946" y="7443"/>
                  </a:cubicBezTo>
                  <a:cubicBezTo>
                    <a:pt x="35191" y="5254"/>
                    <a:pt x="36493" y="3084"/>
                    <a:pt x="37679" y="860"/>
                  </a:cubicBezTo>
                  <a:cubicBezTo>
                    <a:pt x="37698" y="826"/>
                    <a:pt x="37717" y="790"/>
                    <a:pt x="37738" y="754"/>
                  </a:cubicBezTo>
                  <a:cubicBezTo>
                    <a:pt x="37919" y="436"/>
                    <a:pt x="37673" y="0"/>
                    <a:pt x="37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3492300" y="863350"/>
              <a:ext cx="474450" cy="278325"/>
            </a:xfrm>
            <a:custGeom>
              <a:avLst/>
              <a:gdLst/>
              <a:ahLst/>
              <a:cxnLst/>
              <a:rect l="l" t="t" r="r" b="b"/>
              <a:pathLst>
                <a:path w="18978" h="11133" extrusionOk="0">
                  <a:moveTo>
                    <a:pt x="18335" y="1"/>
                  </a:moveTo>
                  <a:cubicBezTo>
                    <a:pt x="18285" y="1"/>
                    <a:pt x="18233" y="10"/>
                    <a:pt x="18179" y="31"/>
                  </a:cubicBezTo>
                  <a:cubicBezTo>
                    <a:pt x="15036" y="1249"/>
                    <a:pt x="11985" y="2675"/>
                    <a:pt x="8954" y="4143"/>
                  </a:cubicBezTo>
                  <a:cubicBezTo>
                    <a:pt x="6184" y="5485"/>
                    <a:pt x="3415" y="6829"/>
                    <a:pt x="534" y="7916"/>
                  </a:cubicBezTo>
                  <a:cubicBezTo>
                    <a:pt x="1" y="8116"/>
                    <a:pt x="152" y="8911"/>
                    <a:pt x="623" y="8911"/>
                  </a:cubicBezTo>
                  <a:cubicBezTo>
                    <a:pt x="678" y="8911"/>
                    <a:pt x="737" y="8900"/>
                    <a:pt x="799" y="8877"/>
                  </a:cubicBezTo>
                  <a:cubicBezTo>
                    <a:pt x="5885" y="6960"/>
                    <a:pt x="10658" y="4331"/>
                    <a:pt x="15633" y="2155"/>
                  </a:cubicBezTo>
                  <a:lnTo>
                    <a:pt x="15633" y="2155"/>
                  </a:lnTo>
                  <a:cubicBezTo>
                    <a:pt x="12206" y="4952"/>
                    <a:pt x="8533" y="7433"/>
                    <a:pt x="5160" y="10303"/>
                  </a:cubicBezTo>
                  <a:cubicBezTo>
                    <a:pt x="4776" y="10629"/>
                    <a:pt x="5131" y="11132"/>
                    <a:pt x="5535" y="11132"/>
                  </a:cubicBezTo>
                  <a:cubicBezTo>
                    <a:pt x="5646" y="11132"/>
                    <a:pt x="5760" y="11095"/>
                    <a:pt x="5863" y="11007"/>
                  </a:cubicBezTo>
                  <a:cubicBezTo>
                    <a:pt x="10016" y="7474"/>
                    <a:pt x="14621" y="4533"/>
                    <a:pt x="18664" y="863"/>
                  </a:cubicBezTo>
                  <a:cubicBezTo>
                    <a:pt x="18977" y="577"/>
                    <a:pt x="18723" y="1"/>
                    <a:pt x="18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3428775" y="1197550"/>
              <a:ext cx="352850" cy="128775"/>
            </a:xfrm>
            <a:custGeom>
              <a:avLst/>
              <a:gdLst/>
              <a:ahLst/>
              <a:cxnLst/>
              <a:rect l="l" t="t" r="r" b="b"/>
              <a:pathLst>
                <a:path w="14114" h="5151" extrusionOk="0">
                  <a:moveTo>
                    <a:pt x="13430" y="0"/>
                  </a:moveTo>
                  <a:cubicBezTo>
                    <a:pt x="13384" y="0"/>
                    <a:pt x="13335" y="7"/>
                    <a:pt x="13283" y="21"/>
                  </a:cubicBezTo>
                  <a:cubicBezTo>
                    <a:pt x="8994" y="1241"/>
                    <a:pt x="4865" y="2969"/>
                    <a:pt x="568" y="4169"/>
                  </a:cubicBezTo>
                  <a:cubicBezTo>
                    <a:pt x="1" y="4328"/>
                    <a:pt x="175" y="5151"/>
                    <a:pt x="688" y="5151"/>
                  </a:cubicBezTo>
                  <a:cubicBezTo>
                    <a:pt x="734" y="5151"/>
                    <a:pt x="782" y="5144"/>
                    <a:pt x="833" y="5130"/>
                  </a:cubicBezTo>
                  <a:cubicBezTo>
                    <a:pt x="5131" y="3929"/>
                    <a:pt x="9260" y="2202"/>
                    <a:pt x="13549" y="982"/>
                  </a:cubicBezTo>
                  <a:cubicBezTo>
                    <a:pt x="14113" y="822"/>
                    <a:pt x="13940" y="0"/>
                    <a:pt x="13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3"/>
          <p:cNvGrpSpPr/>
          <p:nvPr/>
        </p:nvGrpSpPr>
        <p:grpSpPr>
          <a:xfrm rot="-6299880" flipH="1">
            <a:off x="1763090" y="476245"/>
            <a:ext cx="708049" cy="444266"/>
            <a:chOff x="1445125" y="3867675"/>
            <a:chExt cx="803300" cy="502950"/>
          </a:xfrm>
        </p:grpSpPr>
        <p:sp>
          <p:nvSpPr>
            <p:cNvPr id="802" name="Google Shape;802;p3"/>
            <p:cNvSpPr/>
            <p:nvPr/>
          </p:nvSpPr>
          <p:spPr>
            <a:xfrm>
              <a:off x="1445125" y="3867675"/>
              <a:ext cx="535450" cy="502950"/>
            </a:xfrm>
            <a:custGeom>
              <a:avLst/>
              <a:gdLst/>
              <a:ahLst/>
              <a:cxnLst/>
              <a:rect l="l" t="t" r="r" b="b"/>
              <a:pathLst>
                <a:path w="21418" h="20118" extrusionOk="0">
                  <a:moveTo>
                    <a:pt x="5846" y="993"/>
                  </a:moveTo>
                  <a:cubicBezTo>
                    <a:pt x="6726" y="993"/>
                    <a:pt x="7300" y="1814"/>
                    <a:pt x="7545" y="2688"/>
                  </a:cubicBezTo>
                  <a:cubicBezTo>
                    <a:pt x="7686" y="3200"/>
                    <a:pt x="7749" y="3726"/>
                    <a:pt x="7770" y="4255"/>
                  </a:cubicBezTo>
                  <a:cubicBezTo>
                    <a:pt x="7787" y="4700"/>
                    <a:pt x="7676" y="5216"/>
                    <a:pt x="7812" y="5641"/>
                  </a:cubicBezTo>
                  <a:cubicBezTo>
                    <a:pt x="8017" y="6280"/>
                    <a:pt x="8790" y="6621"/>
                    <a:pt x="9352" y="6861"/>
                  </a:cubicBezTo>
                  <a:cubicBezTo>
                    <a:pt x="10899" y="7523"/>
                    <a:pt x="12588" y="7895"/>
                    <a:pt x="14238" y="8195"/>
                  </a:cubicBezTo>
                  <a:cubicBezTo>
                    <a:pt x="14279" y="8202"/>
                    <a:pt x="14320" y="8206"/>
                    <a:pt x="14360" y="8206"/>
                  </a:cubicBezTo>
                  <a:cubicBezTo>
                    <a:pt x="14538" y="8206"/>
                    <a:pt x="14697" y="8128"/>
                    <a:pt x="14800" y="7965"/>
                  </a:cubicBezTo>
                  <a:cubicBezTo>
                    <a:pt x="15658" y="6602"/>
                    <a:pt x="16673" y="5266"/>
                    <a:pt x="17868" y="4181"/>
                  </a:cubicBezTo>
                  <a:cubicBezTo>
                    <a:pt x="18246" y="3837"/>
                    <a:pt x="19055" y="3130"/>
                    <a:pt x="19662" y="3130"/>
                  </a:cubicBezTo>
                  <a:cubicBezTo>
                    <a:pt x="19761" y="3130"/>
                    <a:pt x="19855" y="3149"/>
                    <a:pt x="19941" y="3191"/>
                  </a:cubicBezTo>
                  <a:cubicBezTo>
                    <a:pt x="19972" y="3206"/>
                    <a:pt x="20042" y="3282"/>
                    <a:pt x="20078" y="3334"/>
                  </a:cubicBezTo>
                  <a:cubicBezTo>
                    <a:pt x="20170" y="3474"/>
                    <a:pt x="20200" y="3554"/>
                    <a:pt x="20244" y="3703"/>
                  </a:cubicBezTo>
                  <a:cubicBezTo>
                    <a:pt x="20356" y="4074"/>
                    <a:pt x="20385" y="4459"/>
                    <a:pt x="20391" y="4845"/>
                  </a:cubicBezTo>
                  <a:cubicBezTo>
                    <a:pt x="20434" y="7253"/>
                    <a:pt x="19715" y="9724"/>
                    <a:pt x="18959" y="11987"/>
                  </a:cubicBezTo>
                  <a:cubicBezTo>
                    <a:pt x="18546" y="13223"/>
                    <a:pt x="18074" y="14443"/>
                    <a:pt x="17505" y="15619"/>
                  </a:cubicBezTo>
                  <a:cubicBezTo>
                    <a:pt x="16974" y="16720"/>
                    <a:pt x="16385" y="17795"/>
                    <a:pt x="15472" y="18631"/>
                  </a:cubicBezTo>
                  <a:cubicBezTo>
                    <a:pt x="15279" y="18808"/>
                    <a:pt x="15055" y="19008"/>
                    <a:pt x="14800" y="19090"/>
                  </a:cubicBezTo>
                  <a:cubicBezTo>
                    <a:pt x="14731" y="19114"/>
                    <a:pt x="14679" y="19127"/>
                    <a:pt x="14633" y="19127"/>
                  </a:cubicBezTo>
                  <a:cubicBezTo>
                    <a:pt x="14584" y="19127"/>
                    <a:pt x="14541" y="19112"/>
                    <a:pt x="14491" y="19078"/>
                  </a:cubicBezTo>
                  <a:cubicBezTo>
                    <a:pt x="14179" y="18859"/>
                    <a:pt x="14040" y="18279"/>
                    <a:pt x="13943" y="17913"/>
                  </a:cubicBezTo>
                  <a:cubicBezTo>
                    <a:pt x="13496" y="16204"/>
                    <a:pt x="13420" y="14392"/>
                    <a:pt x="13231" y="12644"/>
                  </a:cubicBezTo>
                  <a:cubicBezTo>
                    <a:pt x="13231" y="12642"/>
                    <a:pt x="13231" y="12641"/>
                    <a:pt x="13230" y="12640"/>
                  </a:cubicBezTo>
                  <a:lnTo>
                    <a:pt x="13230" y="12640"/>
                  </a:lnTo>
                  <a:cubicBezTo>
                    <a:pt x="13241" y="12479"/>
                    <a:pt x="13172" y="12316"/>
                    <a:pt x="12984" y="12214"/>
                  </a:cubicBezTo>
                  <a:cubicBezTo>
                    <a:pt x="12340" y="11860"/>
                    <a:pt x="11598" y="11675"/>
                    <a:pt x="10890" y="11496"/>
                  </a:cubicBezTo>
                  <a:cubicBezTo>
                    <a:pt x="10069" y="11291"/>
                    <a:pt x="9239" y="11119"/>
                    <a:pt x="8404" y="10971"/>
                  </a:cubicBezTo>
                  <a:cubicBezTo>
                    <a:pt x="7943" y="10890"/>
                    <a:pt x="7439" y="10757"/>
                    <a:pt x="6964" y="10757"/>
                  </a:cubicBezTo>
                  <a:cubicBezTo>
                    <a:pt x="6933" y="10757"/>
                    <a:pt x="6903" y="10757"/>
                    <a:pt x="6873" y="10758"/>
                  </a:cubicBezTo>
                  <a:cubicBezTo>
                    <a:pt x="6281" y="10782"/>
                    <a:pt x="5857" y="11237"/>
                    <a:pt x="5518" y="11671"/>
                  </a:cubicBezTo>
                  <a:cubicBezTo>
                    <a:pt x="4848" y="12532"/>
                    <a:pt x="4110" y="13945"/>
                    <a:pt x="2900" y="13945"/>
                  </a:cubicBezTo>
                  <a:cubicBezTo>
                    <a:pt x="2748" y="13945"/>
                    <a:pt x="2589" y="13923"/>
                    <a:pt x="2421" y="13874"/>
                  </a:cubicBezTo>
                  <a:cubicBezTo>
                    <a:pt x="1265" y="13539"/>
                    <a:pt x="1147" y="12161"/>
                    <a:pt x="1191" y="11150"/>
                  </a:cubicBezTo>
                  <a:cubicBezTo>
                    <a:pt x="1259" y="9547"/>
                    <a:pt x="1735" y="7959"/>
                    <a:pt x="2242" y="6446"/>
                  </a:cubicBezTo>
                  <a:cubicBezTo>
                    <a:pt x="2666" y="5186"/>
                    <a:pt x="3155" y="3943"/>
                    <a:pt x="3669" y="2717"/>
                  </a:cubicBezTo>
                  <a:cubicBezTo>
                    <a:pt x="4014" y="1894"/>
                    <a:pt x="4701" y="1150"/>
                    <a:pt x="5619" y="1011"/>
                  </a:cubicBezTo>
                  <a:cubicBezTo>
                    <a:pt x="5697" y="999"/>
                    <a:pt x="5772" y="993"/>
                    <a:pt x="5846" y="993"/>
                  </a:cubicBezTo>
                  <a:close/>
                  <a:moveTo>
                    <a:pt x="5851" y="1"/>
                  </a:moveTo>
                  <a:cubicBezTo>
                    <a:pt x="4753" y="1"/>
                    <a:pt x="3750" y="699"/>
                    <a:pt x="3144" y="1580"/>
                  </a:cubicBezTo>
                  <a:cubicBezTo>
                    <a:pt x="2849" y="2009"/>
                    <a:pt x="2683" y="2515"/>
                    <a:pt x="2487" y="2993"/>
                  </a:cubicBezTo>
                  <a:cubicBezTo>
                    <a:pt x="2217" y="3653"/>
                    <a:pt x="1954" y="4314"/>
                    <a:pt x="1705" y="4982"/>
                  </a:cubicBezTo>
                  <a:cubicBezTo>
                    <a:pt x="1113" y="6581"/>
                    <a:pt x="576" y="8224"/>
                    <a:pt x="323" y="9914"/>
                  </a:cubicBezTo>
                  <a:cubicBezTo>
                    <a:pt x="121" y="11253"/>
                    <a:pt x="1" y="12901"/>
                    <a:pt x="913" y="14026"/>
                  </a:cubicBezTo>
                  <a:cubicBezTo>
                    <a:pt x="1411" y="14639"/>
                    <a:pt x="2111" y="14918"/>
                    <a:pt x="2824" y="14918"/>
                  </a:cubicBezTo>
                  <a:cubicBezTo>
                    <a:pt x="3509" y="14918"/>
                    <a:pt x="4207" y="14660"/>
                    <a:pt x="4751" y="14192"/>
                  </a:cubicBezTo>
                  <a:cubicBezTo>
                    <a:pt x="5371" y="13659"/>
                    <a:pt x="5777" y="12949"/>
                    <a:pt x="6272" y="12311"/>
                  </a:cubicBezTo>
                  <a:cubicBezTo>
                    <a:pt x="6566" y="11931"/>
                    <a:pt x="6732" y="11776"/>
                    <a:pt x="7065" y="11776"/>
                  </a:cubicBezTo>
                  <a:cubicBezTo>
                    <a:pt x="7129" y="11776"/>
                    <a:pt x="7199" y="11782"/>
                    <a:pt x="7277" y="11793"/>
                  </a:cubicBezTo>
                  <a:cubicBezTo>
                    <a:pt x="8166" y="11915"/>
                    <a:pt x="9053" y="12094"/>
                    <a:pt x="9930" y="12292"/>
                  </a:cubicBezTo>
                  <a:cubicBezTo>
                    <a:pt x="10726" y="12472"/>
                    <a:pt x="11550" y="12626"/>
                    <a:pt x="12268" y="12966"/>
                  </a:cubicBezTo>
                  <a:lnTo>
                    <a:pt x="12268" y="12966"/>
                  </a:lnTo>
                  <a:cubicBezTo>
                    <a:pt x="12439" y="14633"/>
                    <a:pt x="12548" y="16332"/>
                    <a:pt x="12930" y="17963"/>
                  </a:cubicBezTo>
                  <a:cubicBezTo>
                    <a:pt x="13136" y="18845"/>
                    <a:pt x="13555" y="20118"/>
                    <a:pt x="14640" y="20118"/>
                  </a:cubicBezTo>
                  <a:cubicBezTo>
                    <a:pt x="14672" y="20118"/>
                    <a:pt x="14706" y="20116"/>
                    <a:pt x="14739" y="20114"/>
                  </a:cubicBezTo>
                  <a:cubicBezTo>
                    <a:pt x="15314" y="20074"/>
                    <a:pt x="15818" y="19674"/>
                    <a:pt x="16220" y="19295"/>
                  </a:cubicBezTo>
                  <a:cubicBezTo>
                    <a:pt x="16778" y="18770"/>
                    <a:pt x="17242" y="18165"/>
                    <a:pt x="17630" y="17506"/>
                  </a:cubicBezTo>
                  <a:cubicBezTo>
                    <a:pt x="18329" y="16326"/>
                    <a:pt x="18879" y="15058"/>
                    <a:pt x="19372" y="13779"/>
                  </a:cubicBezTo>
                  <a:cubicBezTo>
                    <a:pt x="20387" y="11140"/>
                    <a:pt x="21255" y="8266"/>
                    <a:pt x="21379" y="5422"/>
                  </a:cubicBezTo>
                  <a:cubicBezTo>
                    <a:pt x="21417" y="4558"/>
                    <a:pt x="21409" y="3509"/>
                    <a:pt x="20893" y="2768"/>
                  </a:cubicBezTo>
                  <a:cubicBezTo>
                    <a:pt x="20591" y="2334"/>
                    <a:pt x="20167" y="2169"/>
                    <a:pt x="19717" y="2169"/>
                  </a:cubicBezTo>
                  <a:cubicBezTo>
                    <a:pt x="19269" y="2169"/>
                    <a:pt x="18796" y="2332"/>
                    <a:pt x="18392" y="2557"/>
                  </a:cubicBezTo>
                  <a:cubicBezTo>
                    <a:pt x="17206" y="3219"/>
                    <a:pt x="16258" y="4331"/>
                    <a:pt x="15430" y="5382"/>
                  </a:cubicBezTo>
                  <a:cubicBezTo>
                    <a:pt x="14975" y="5959"/>
                    <a:pt x="14535" y="6551"/>
                    <a:pt x="14131" y="7165"/>
                  </a:cubicBezTo>
                  <a:lnTo>
                    <a:pt x="14131" y="7165"/>
                  </a:lnTo>
                  <a:cubicBezTo>
                    <a:pt x="12741" y="6903"/>
                    <a:pt x="11340" y="6572"/>
                    <a:pt x="10022" y="6067"/>
                  </a:cubicBezTo>
                  <a:cubicBezTo>
                    <a:pt x="9692" y="5938"/>
                    <a:pt x="9355" y="5795"/>
                    <a:pt x="9057" y="5599"/>
                  </a:cubicBezTo>
                  <a:cubicBezTo>
                    <a:pt x="8975" y="5544"/>
                    <a:pt x="8902" y="5490"/>
                    <a:pt x="8830" y="5420"/>
                  </a:cubicBezTo>
                  <a:cubicBezTo>
                    <a:pt x="8801" y="5393"/>
                    <a:pt x="8791" y="5386"/>
                    <a:pt x="8788" y="5385"/>
                  </a:cubicBezTo>
                  <a:lnTo>
                    <a:pt x="8788" y="5385"/>
                  </a:lnTo>
                  <a:cubicBezTo>
                    <a:pt x="8787" y="5381"/>
                    <a:pt x="8781" y="5370"/>
                    <a:pt x="8767" y="5346"/>
                  </a:cubicBezTo>
                  <a:cubicBezTo>
                    <a:pt x="8764" y="5342"/>
                    <a:pt x="8761" y="5338"/>
                    <a:pt x="8759" y="5334"/>
                  </a:cubicBezTo>
                  <a:lnTo>
                    <a:pt x="8759" y="5334"/>
                  </a:lnTo>
                  <a:cubicBezTo>
                    <a:pt x="8759" y="5333"/>
                    <a:pt x="8759" y="5331"/>
                    <a:pt x="8758" y="5329"/>
                  </a:cubicBezTo>
                  <a:cubicBezTo>
                    <a:pt x="8680" y="4813"/>
                    <a:pt x="8779" y="4238"/>
                    <a:pt x="8729" y="3712"/>
                  </a:cubicBezTo>
                  <a:cubicBezTo>
                    <a:pt x="8683" y="3244"/>
                    <a:pt x="8611" y="2774"/>
                    <a:pt x="8476" y="2325"/>
                  </a:cubicBezTo>
                  <a:cubicBezTo>
                    <a:pt x="8116" y="1129"/>
                    <a:pt x="7256" y="33"/>
                    <a:pt x="5914" y="2"/>
                  </a:cubicBezTo>
                  <a:cubicBezTo>
                    <a:pt x="5893" y="1"/>
                    <a:pt x="5872" y="1"/>
                    <a:pt x="5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1903525" y="4088100"/>
              <a:ext cx="344900" cy="185850"/>
            </a:xfrm>
            <a:custGeom>
              <a:avLst/>
              <a:gdLst/>
              <a:ahLst/>
              <a:cxnLst/>
              <a:rect l="l" t="t" r="r" b="b"/>
              <a:pathLst>
                <a:path w="13796" h="7434" extrusionOk="0">
                  <a:moveTo>
                    <a:pt x="2035" y="1"/>
                  </a:moveTo>
                  <a:cubicBezTo>
                    <a:pt x="1593" y="1"/>
                    <a:pt x="1301" y="661"/>
                    <a:pt x="1777" y="928"/>
                  </a:cubicBezTo>
                  <a:cubicBezTo>
                    <a:pt x="5023" y="2748"/>
                    <a:pt x="8420" y="4238"/>
                    <a:pt x="11476" y="6352"/>
                  </a:cubicBezTo>
                  <a:lnTo>
                    <a:pt x="11476" y="6352"/>
                  </a:lnTo>
                  <a:cubicBezTo>
                    <a:pt x="7847" y="6103"/>
                    <a:pt x="4252" y="5482"/>
                    <a:pt x="636" y="5110"/>
                  </a:cubicBezTo>
                  <a:cubicBezTo>
                    <a:pt x="615" y="5108"/>
                    <a:pt x="596" y="5107"/>
                    <a:pt x="577" y="5107"/>
                  </a:cubicBezTo>
                  <a:cubicBezTo>
                    <a:pt x="0" y="5107"/>
                    <a:pt x="24" y="6045"/>
                    <a:pt x="636" y="6106"/>
                  </a:cubicBezTo>
                  <a:cubicBezTo>
                    <a:pt x="4792" y="6534"/>
                    <a:pt x="8919" y="7290"/>
                    <a:pt x="13101" y="7434"/>
                  </a:cubicBezTo>
                  <a:cubicBezTo>
                    <a:pt x="13106" y="7434"/>
                    <a:pt x="13111" y="7434"/>
                    <a:pt x="13115" y="7434"/>
                  </a:cubicBezTo>
                  <a:cubicBezTo>
                    <a:pt x="13508" y="7434"/>
                    <a:pt x="13796" y="6851"/>
                    <a:pt x="13455" y="6582"/>
                  </a:cubicBezTo>
                  <a:cubicBezTo>
                    <a:pt x="11767" y="5262"/>
                    <a:pt x="9981" y="4109"/>
                    <a:pt x="8087" y="3106"/>
                  </a:cubicBezTo>
                  <a:cubicBezTo>
                    <a:pt x="6157" y="2083"/>
                    <a:pt x="4187" y="1139"/>
                    <a:pt x="2281" y="69"/>
                  </a:cubicBezTo>
                  <a:cubicBezTo>
                    <a:pt x="2197" y="21"/>
                    <a:pt x="2114" y="1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1462675" y="3884050"/>
              <a:ext cx="125100" cy="332450"/>
            </a:xfrm>
            <a:custGeom>
              <a:avLst/>
              <a:gdLst/>
              <a:ahLst/>
              <a:cxnLst/>
              <a:rect l="l" t="t" r="r" b="b"/>
              <a:pathLst>
                <a:path w="5004" h="13298" extrusionOk="0">
                  <a:moveTo>
                    <a:pt x="4226" y="0"/>
                  </a:moveTo>
                  <a:cubicBezTo>
                    <a:pt x="3978" y="0"/>
                    <a:pt x="3745" y="159"/>
                    <a:pt x="3776" y="478"/>
                  </a:cubicBezTo>
                  <a:cubicBezTo>
                    <a:pt x="3995" y="2762"/>
                    <a:pt x="3470" y="4910"/>
                    <a:pt x="2764" y="7066"/>
                  </a:cubicBezTo>
                  <a:cubicBezTo>
                    <a:pt x="2160" y="8913"/>
                    <a:pt x="1574" y="10906"/>
                    <a:pt x="310" y="12425"/>
                  </a:cubicBezTo>
                  <a:cubicBezTo>
                    <a:pt x="1" y="12799"/>
                    <a:pt x="333" y="13298"/>
                    <a:pt x="690" y="13298"/>
                  </a:cubicBezTo>
                  <a:cubicBezTo>
                    <a:pt x="802" y="13298"/>
                    <a:pt x="916" y="13249"/>
                    <a:pt x="1014" y="13131"/>
                  </a:cubicBezTo>
                  <a:cubicBezTo>
                    <a:pt x="2366" y="11506"/>
                    <a:pt x="3030" y="9452"/>
                    <a:pt x="3679" y="7474"/>
                  </a:cubicBezTo>
                  <a:cubicBezTo>
                    <a:pt x="4424" y="5193"/>
                    <a:pt x="5004" y="2899"/>
                    <a:pt x="4772" y="478"/>
                  </a:cubicBezTo>
                  <a:cubicBezTo>
                    <a:pt x="4741" y="160"/>
                    <a:pt x="4476" y="0"/>
                    <a:pt x="4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3"/>
          <p:cNvSpPr/>
          <p:nvPr/>
        </p:nvSpPr>
        <p:spPr>
          <a:xfrm>
            <a:off x="1957275" y="137242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"/>
          <p:cNvSpPr/>
          <p:nvPr/>
        </p:nvSpPr>
        <p:spPr>
          <a:xfrm>
            <a:off x="3215800" y="831275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"/>
          <p:cNvSpPr/>
          <p:nvPr/>
        </p:nvSpPr>
        <p:spPr>
          <a:xfrm>
            <a:off x="7826025" y="411602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rgbClr val="79CDBE"/>
        </a:solidFill>
        <a:effectLst/>
      </p:bgPr>
    </p:bg>
    <p:spTree>
      <p:nvGrpSpPr>
        <p:cNvPr id="1" name="Shape 9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22" name="Google Shape;9022;p26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9023" name="Google Shape;9023;p26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4" name="Google Shape;9024;p26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5" name="Google Shape;9025;p26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6" name="Google Shape;9026;p26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7" name="Google Shape;9027;p26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8" name="Google Shape;9028;p26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9" name="Google Shape;9029;p26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0" name="Google Shape;9030;p26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1" name="Google Shape;9031;p26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2" name="Google Shape;9032;p26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3" name="Google Shape;9033;p26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4" name="Google Shape;9034;p26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5" name="Google Shape;9035;p26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6" name="Google Shape;9036;p26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7" name="Google Shape;9037;p26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8" name="Google Shape;9038;p26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9" name="Google Shape;9039;p26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0" name="Google Shape;9040;p26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1" name="Google Shape;9041;p26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2" name="Google Shape;9042;p26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3" name="Google Shape;9043;p26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4" name="Google Shape;9044;p26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5" name="Google Shape;9045;p26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6" name="Google Shape;9046;p26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7" name="Google Shape;9047;p26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8" name="Google Shape;9048;p26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9" name="Google Shape;9049;p26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0" name="Google Shape;9050;p26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1" name="Google Shape;9051;p26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2" name="Google Shape;9052;p26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3" name="Google Shape;9053;p26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4" name="Google Shape;9054;p26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5" name="Google Shape;9055;p26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6" name="Google Shape;9056;p26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7" name="Google Shape;9057;p26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8" name="Google Shape;9058;p26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9" name="Google Shape;9059;p26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0" name="Google Shape;9060;p26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1" name="Google Shape;9061;p26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2" name="Google Shape;9062;p26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3" name="Google Shape;9063;p26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4" name="Google Shape;9064;p26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5" name="Google Shape;9065;p26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6" name="Google Shape;9066;p26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7" name="Google Shape;9067;p26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8" name="Google Shape;9068;p26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9" name="Google Shape;9069;p26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0" name="Google Shape;9070;p26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1" name="Google Shape;9071;p26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2" name="Google Shape;9072;p26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3" name="Google Shape;9073;p26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4" name="Google Shape;9074;p26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5" name="Google Shape;9075;p26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6" name="Google Shape;9076;p26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7" name="Google Shape;9077;p26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8" name="Google Shape;9078;p26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9" name="Google Shape;9079;p26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0" name="Google Shape;9080;p26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1" name="Google Shape;9081;p26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2" name="Google Shape;9082;p26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3" name="Google Shape;9083;p26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4" name="Google Shape;9084;p26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5" name="Google Shape;9085;p26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6" name="Google Shape;9086;p26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7" name="Google Shape;9087;p26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8" name="Google Shape;9088;p26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9" name="Google Shape;9089;p26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0" name="Google Shape;9090;p26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1" name="Google Shape;9091;p26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2" name="Google Shape;9092;p26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3" name="Google Shape;9093;p26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4" name="Google Shape;9094;p26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5" name="Google Shape;9095;p26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6" name="Google Shape;9096;p26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7" name="Google Shape;9097;p26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8" name="Google Shape;9098;p26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9" name="Google Shape;9099;p26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0" name="Google Shape;9100;p26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1" name="Google Shape;9101;p26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2" name="Google Shape;9102;p26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3" name="Google Shape;9103;p26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4" name="Google Shape;9104;p26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5" name="Google Shape;9105;p26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6" name="Google Shape;9106;p26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7" name="Google Shape;9107;p26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8" name="Google Shape;9108;p26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9" name="Google Shape;9109;p26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0" name="Google Shape;9110;p26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1" name="Google Shape;9111;p26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2" name="Google Shape;9112;p26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3" name="Google Shape;9113;p26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4" name="Google Shape;9114;p26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5" name="Google Shape;9115;p26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6" name="Google Shape;9116;p26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7" name="Google Shape;9117;p26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8" name="Google Shape;9118;p26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9" name="Google Shape;9119;p26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0" name="Google Shape;9120;p26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1" name="Google Shape;9121;p26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2" name="Google Shape;9122;p26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3" name="Google Shape;9123;p26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4" name="Google Shape;9124;p26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5" name="Google Shape;9125;p26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6" name="Google Shape;9126;p26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7" name="Google Shape;9127;p26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8" name="Google Shape;9128;p26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9" name="Google Shape;9129;p26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0" name="Google Shape;9130;p26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1" name="Google Shape;9131;p26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2" name="Google Shape;9132;p26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3" name="Google Shape;9133;p26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4" name="Google Shape;9134;p26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5" name="Google Shape;9135;p26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6" name="Google Shape;9136;p26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7" name="Google Shape;9137;p26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8" name="Google Shape;9138;p26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9" name="Google Shape;9139;p26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0" name="Google Shape;9140;p26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1" name="Google Shape;9141;p26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2" name="Google Shape;9142;p26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3" name="Google Shape;9143;p26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4" name="Google Shape;9144;p26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5" name="Google Shape;9145;p26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6" name="Google Shape;9146;p26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7" name="Google Shape;9147;p26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8" name="Google Shape;9148;p26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9" name="Google Shape;9149;p26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0" name="Google Shape;9150;p26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1" name="Google Shape;9151;p26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2" name="Google Shape;9152;p26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3" name="Google Shape;9153;p26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4" name="Google Shape;9154;p26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5" name="Google Shape;9155;p26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6" name="Google Shape;9156;p26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7" name="Google Shape;9157;p26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8" name="Google Shape;9158;p26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9" name="Google Shape;9159;p26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0" name="Google Shape;9160;p26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1" name="Google Shape;9161;p26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2" name="Google Shape;9162;p26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3" name="Google Shape;9163;p26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4" name="Google Shape;9164;p26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5" name="Google Shape;9165;p26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6" name="Google Shape;9166;p26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7" name="Google Shape;9167;p26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8" name="Google Shape;9168;p26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9" name="Google Shape;9169;p26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0" name="Google Shape;9170;p26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1" name="Google Shape;9171;p26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2" name="Google Shape;9172;p26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3" name="Google Shape;9173;p26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4" name="Google Shape;9174;p26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5" name="Google Shape;9175;p26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6" name="Google Shape;9176;p26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7" name="Google Shape;9177;p26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8" name="Google Shape;9178;p26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9" name="Google Shape;9179;p26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0" name="Google Shape;9180;p26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1" name="Google Shape;9181;p26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2" name="Google Shape;9182;p26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3" name="Google Shape;9183;p26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4" name="Google Shape;9184;p26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5" name="Google Shape;9185;p26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6" name="Google Shape;9186;p26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7" name="Google Shape;9187;p26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8" name="Google Shape;9188;p26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9" name="Google Shape;9189;p26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0" name="Google Shape;9190;p26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1" name="Google Shape;9191;p26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2" name="Google Shape;9192;p26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3" name="Google Shape;9193;p26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4" name="Google Shape;9194;p26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5" name="Google Shape;9195;p26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6" name="Google Shape;9196;p26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7" name="Google Shape;9197;p26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8" name="Google Shape;9198;p26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9" name="Google Shape;9199;p26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0" name="Google Shape;9200;p26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1" name="Google Shape;9201;p26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2" name="Google Shape;9202;p26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3" name="Google Shape;9203;p26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4" name="Google Shape;9204;p26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5" name="Google Shape;9205;p26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6" name="Google Shape;9206;p26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7" name="Google Shape;9207;p26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8" name="Google Shape;9208;p26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9" name="Google Shape;9209;p26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0" name="Google Shape;9210;p26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1" name="Google Shape;9211;p26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2" name="Google Shape;9212;p26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3" name="Google Shape;9213;p26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4" name="Google Shape;9214;p26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5" name="Google Shape;9215;p26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6" name="Google Shape;9216;p26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7" name="Google Shape;9217;p26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8" name="Google Shape;9218;p26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9" name="Google Shape;9219;p26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0" name="Google Shape;9220;p26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1" name="Google Shape;9221;p26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2" name="Google Shape;9222;p26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3" name="Google Shape;9223;p26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4" name="Google Shape;9224;p26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5" name="Google Shape;9225;p26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6" name="Google Shape;9226;p26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7" name="Google Shape;9227;p26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8" name="Google Shape;9228;p26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9" name="Google Shape;9229;p26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0" name="Google Shape;9230;p26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1" name="Google Shape;9231;p26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2" name="Google Shape;9232;p26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3" name="Google Shape;9233;p26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4" name="Google Shape;9234;p26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5" name="Google Shape;9235;p26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6" name="Google Shape;9236;p26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7" name="Google Shape;9237;p26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8" name="Google Shape;9238;p26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9" name="Google Shape;9239;p26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0" name="Google Shape;9240;p26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1" name="Google Shape;9241;p26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2" name="Google Shape;9242;p26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3" name="Google Shape;9243;p26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4" name="Google Shape;9244;p26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5" name="Google Shape;9245;p26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6" name="Google Shape;9246;p26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7" name="Google Shape;9247;p26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8" name="Google Shape;9248;p26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9" name="Google Shape;9249;p26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0" name="Google Shape;9250;p26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1" name="Google Shape;9251;p26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2" name="Google Shape;9252;p26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3" name="Google Shape;9253;p26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4" name="Google Shape;9254;p26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5" name="Google Shape;9255;p26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6" name="Google Shape;9256;p26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7" name="Google Shape;9257;p26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8" name="Google Shape;9258;p26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9" name="Google Shape;9259;p26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0" name="Google Shape;9260;p26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1" name="Google Shape;9261;p26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2" name="Google Shape;9262;p26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3" name="Google Shape;9263;p26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4" name="Google Shape;9264;p26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5" name="Google Shape;9265;p26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6" name="Google Shape;9266;p26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7" name="Google Shape;9267;p26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8" name="Google Shape;9268;p26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9" name="Google Shape;9269;p26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0" name="Google Shape;9270;p26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1" name="Google Shape;9271;p26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2" name="Google Shape;9272;p26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3" name="Google Shape;9273;p26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4" name="Google Shape;9274;p26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5" name="Google Shape;9275;p26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6" name="Google Shape;9276;p26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7" name="Google Shape;9277;p26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8" name="Google Shape;9278;p26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9" name="Google Shape;9279;p26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0" name="Google Shape;9280;p26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1" name="Google Shape;9281;p26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2" name="Google Shape;9282;p26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3" name="Google Shape;9283;p26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4" name="Google Shape;9284;p26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5" name="Google Shape;9285;p26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6" name="Google Shape;9286;p26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7" name="Google Shape;9287;p26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8" name="Google Shape;9288;p26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9" name="Google Shape;9289;p26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0" name="Google Shape;9290;p26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1" name="Google Shape;9291;p26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2" name="Google Shape;9292;p26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3" name="Google Shape;9293;p26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4" name="Google Shape;9294;p26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5" name="Google Shape;9295;p26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6" name="Google Shape;9296;p26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7" name="Google Shape;9297;p26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8" name="Google Shape;9298;p26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9" name="Google Shape;9299;p26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0" name="Google Shape;9300;p26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1" name="Google Shape;9301;p26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2" name="Google Shape;9302;p26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3" name="Google Shape;9303;p26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4" name="Google Shape;9304;p26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5" name="Google Shape;9305;p26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6" name="Google Shape;9306;p26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7" name="Google Shape;9307;p26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8" name="Google Shape;9308;p26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9" name="Google Shape;9309;p26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0" name="Google Shape;9310;p26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1" name="Google Shape;9311;p26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2" name="Google Shape;9312;p26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3" name="Google Shape;9313;p26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4" name="Google Shape;9314;p26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5" name="Google Shape;9315;p26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6" name="Google Shape;9316;p26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7" name="Google Shape;9317;p26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8" name="Google Shape;9318;p26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9" name="Google Shape;9319;p26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0" name="Google Shape;9320;p26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1" name="Google Shape;9321;p26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2" name="Google Shape;9322;p26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3" name="Google Shape;9323;p26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4" name="Google Shape;9324;p26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5" name="Google Shape;9325;p26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6" name="Google Shape;9326;p26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7" name="Google Shape;9327;p26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8" name="Google Shape;9328;p26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9" name="Google Shape;9329;p26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0" name="Google Shape;9330;p26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1" name="Google Shape;9331;p26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2" name="Google Shape;9332;p26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3" name="Google Shape;9333;p26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4" name="Google Shape;9334;p26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5" name="Google Shape;9335;p26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6" name="Google Shape;9336;p26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7" name="Google Shape;9337;p26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8" name="Google Shape;9338;p26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9" name="Google Shape;9339;p26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0" name="Google Shape;9340;p26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1" name="Google Shape;9341;p26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2" name="Google Shape;9342;p26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3" name="Google Shape;9343;p26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4" name="Google Shape;9344;p26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5" name="Google Shape;9345;p26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6" name="Google Shape;9346;p26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7" name="Google Shape;9347;p26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8" name="Google Shape;9348;p26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9" name="Google Shape;9349;p26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0" name="Google Shape;9350;p26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1" name="Google Shape;9351;p26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2" name="Google Shape;9352;p26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3" name="Google Shape;9353;p26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4" name="Google Shape;9354;p26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5" name="Google Shape;9355;p26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6" name="Google Shape;9356;p26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7" name="Google Shape;9357;p26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8" name="Google Shape;9358;p26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9" name="Google Shape;9359;p26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0" name="Google Shape;9360;p26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1" name="Google Shape;9361;p26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2" name="Google Shape;9362;p26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3" name="Google Shape;9363;p26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4" name="Google Shape;9364;p26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5" name="Google Shape;9365;p26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6" name="Google Shape;9366;p26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7" name="Google Shape;9367;p26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8" name="Google Shape;9368;p26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9" name="Google Shape;9369;p26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0" name="Google Shape;9370;p26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1" name="Google Shape;9371;p26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2" name="Google Shape;9372;p26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3" name="Google Shape;9373;p26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4" name="Google Shape;9374;p26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5" name="Google Shape;9375;p26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6" name="Google Shape;9376;p26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7" name="Google Shape;9377;p26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8" name="Google Shape;9378;p26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9" name="Google Shape;9379;p26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0" name="Google Shape;9380;p26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1" name="Google Shape;9381;p26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2" name="Google Shape;9382;p26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83" name="Google Shape;9383;p26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84" name="Google Shape;9384;p26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9385" name="Google Shape;9385;p26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6" name="Google Shape;9386;p26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7" name="Google Shape;9387;p26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8" name="Google Shape;9388;p26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9" name="Google Shape;9389;p26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0" name="Google Shape;9390;p26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1" name="Google Shape;9391;p26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2" name="Google Shape;9392;p26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3" name="Google Shape;9393;p26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4" name="Google Shape;9394;p26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5" name="Google Shape;9395;p26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6" name="Google Shape;9396;p26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7" name="Google Shape;9397;p26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8" name="Google Shape;9398;p26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9" name="Google Shape;9399;p26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0" name="Google Shape;9400;p26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1" name="Google Shape;9401;p26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2" name="Google Shape;9402;p26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03" name="Google Shape;9403;p26"/>
          <p:cNvSpPr/>
          <p:nvPr/>
        </p:nvSpPr>
        <p:spPr>
          <a:xfrm>
            <a:off x="1509950" y="3913325"/>
            <a:ext cx="388400" cy="411925"/>
          </a:xfrm>
          <a:custGeom>
            <a:avLst/>
            <a:gdLst/>
            <a:ahLst/>
            <a:cxnLst/>
            <a:rect l="l" t="t" r="r" b="b"/>
            <a:pathLst>
              <a:path w="15536" h="16477" extrusionOk="0">
                <a:moveTo>
                  <a:pt x="6847" y="1663"/>
                </a:moveTo>
                <a:cubicBezTo>
                  <a:pt x="7694" y="2699"/>
                  <a:pt x="8474" y="3796"/>
                  <a:pt x="9217" y="4915"/>
                </a:cubicBezTo>
                <a:lnTo>
                  <a:pt x="9217" y="4915"/>
                </a:lnTo>
                <a:cubicBezTo>
                  <a:pt x="8312" y="5132"/>
                  <a:pt x="7406" y="5345"/>
                  <a:pt x="6499" y="5555"/>
                </a:cubicBezTo>
                <a:lnTo>
                  <a:pt x="6499" y="5555"/>
                </a:lnTo>
                <a:cubicBezTo>
                  <a:pt x="6577" y="4254"/>
                  <a:pt x="6686" y="2956"/>
                  <a:pt x="6847" y="1663"/>
                </a:cubicBezTo>
                <a:close/>
                <a:moveTo>
                  <a:pt x="13631" y="4832"/>
                </a:moveTo>
                <a:cubicBezTo>
                  <a:pt x="13054" y="5635"/>
                  <a:pt x="12464" y="6428"/>
                  <a:pt x="11865" y="7213"/>
                </a:cubicBezTo>
                <a:lnTo>
                  <a:pt x="11865" y="7213"/>
                </a:lnTo>
                <a:cubicBezTo>
                  <a:pt x="11783" y="7081"/>
                  <a:pt x="11700" y="6949"/>
                  <a:pt x="11617" y="6817"/>
                </a:cubicBezTo>
                <a:cubicBezTo>
                  <a:pt x="11353" y="6396"/>
                  <a:pt x="11086" y="5973"/>
                  <a:pt x="10816" y="5552"/>
                </a:cubicBezTo>
                <a:lnTo>
                  <a:pt x="10816" y="5552"/>
                </a:lnTo>
                <a:cubicBezTo>
                  <a:pt x="11756" y="5320"/>
                  <a:pt x="12695" y="5082"/>
                  <a:pt x="13631" y="4832"/>
                </a:cubicBezTo>
                <a:close/>
                <a:moveTo>
                  <a:pt x="5447" y="6821"/>
                </a:moveTo>
                <a:lnTo>
                  <a:pt x="5447" y="6821"/>
                </a:lnTo>
                <a:cubicBezTo>
                  <a:pt x="5412" y="7578"/>
                  <a:pt x="5383" y="8337"/>
                  <a:pt x="5358" y="9095"/>
                </a:cubicBezTo>
                <a:lnTo>
                  <a:pt x="5358" y="9095"/>
                </a:lnTo>
                <a:cubicBezTo>
                  <a:pt x="4278" y="8603"/>
                  <a:pt x="3200" y="8103"/>
                  <a:pt x="2127" y="7595"/>
                </a:cubicBezTo>
                <a:lnTo>
                  <a:pt x="2127" y="7595"/>
                </a:lnTo>
                <a:cubicBezTo>
                  <a:pt x="3233" y="7333"/>
                  <a:pt x="4340" y="7077"/>
                  <a:pt x="5447" y="6821"/>
                </a:cubicBezTo>
                <a:close/>
                <a:moveTo>
                  <a:pt x="9795" y="5801"/>
                </a:moveTo>
                <a:cubicBezTo>
                  <a:pt x="10147" y="6347"/>
                  <a:pt x="10492" y="6896"/>
                  <a:pt x="10833" y="7443"/>
                </a:cubicBezTo>
                <a:cubicBezTo>
                  <a:pt x="10961" y="7647"/>
                  <a:pt x="11089" y="7852"/>
                  <a:pt x="11216" y="8057"/>
                </a:cubicBezTo>
                <a:lnTo>
                  <a:pt x="11216" y="8057"/>
                </a:lnTo>
                <a:cubicBezTo>
                  <a:pt x="10515" y="8963"/>
                  <a:pt x="9804" y="9861"/>
                  <a:pt x="9090" y="10757"/>
                </a:cubicBezTo>
                <a:lnTo>
                  <a:pt x="9090" y="10757"/>
                </a:lnTo>
                <a:cubicBezTo>
                  <a:pt x="8168" y="10356"/>
                  <a:pt x="7249" y="9949"/>
                  <a:pt x="6332" y="9536"/>
                </a:cubicBezTo>
                <a:lnTo>
                  <a:pt x="6332" y="9536"/>
                </a:lnTo>
                <a:cubicBezTo>
                  <a:pt x="6362" y="8553"/>
                  <a:pt x="6396" y="7571"/>
                  <a:pt x="6443" y="6590"/>
                </a:cubicBezTo>
                <a:lnTo>
                  <a:pt x="6443" y="6590"/>
                </a:lnTo>
                <a:cubicBezTo>
                  <a:pt x="7562" y="6331"/>
                  <a:pt x="8679" y="6070"/>
                  <a:pt x="9795" y="5801"/>
                </a:cubicBezTo>
                <a:close/>
                <a:moveTo>
                  <a:pt x="11771" y="8958"/>
                </a:moveTo>
                <a:cubicBezTo>
                  <a:pt x="12536" y="10214"/>
                  <a:pt x="13278" y="11491"/>
                  <a:pt x="13947" y="12799"/>
                </a:cubicBezTo>
                <a:lnTo>
                  <a:pt x="13947" y="12799"/>
                </a:lnTo>
                <a:cubicBezTo>
                  <a:pt x="12637" y="12267"/>
                  <a:pt x="11332" y="11721"/>
                  <a:pt x="10032" y="11163"/>
                </a:cubicBezTo>
                <a:lnTo>
                  <a:pt x="10032" y="11163"/>
                </a:lnTo>
                <a:cubicBezTo>
                  <a:pt x="10616" y="10431"/>
                  <a:pt x="11196" y="9697"/>
                  <a:pt x="11771" y="8958"/>
                </a:cubicBezTo>
                <a:close/>
                <a:moveTo>
                  <a:pt x="6300" y="10607"/>
                </a:moveTo>
                <a:cubicBezTo>
                  <a:pt x="7016" y="10927"/>
                  <a:pt x="7732" y="11244"/>
                  <a:pt x="8451" y="11557"/>
                </a:cubicBezTo>
                <a:lnTo>
                  <a:pt x="8451" y="11557"/>
                </a:lnTo>
                <a:cubicBezTo>
                  <a:pt x="7691" y="12508"/>
                  <a:pt x="6929" y="13457"/>
                  <a:pt x="6174" y="14413"/>
                </a:cubicBezTo>
                <a:lnTo>
                  <a:pt x="6174" y="14413"/>
                </a:lnTo>
                <a:cubicBezTo>
                  <a:pt x="6229" y="13146"/>
                  <a:pt x="6264" y="11877"/>
                  <a:pt x="6300" y="10607"/>
                </a:cubicBezTo>
                <a:close/>
                <a:moveTo>
                  <a:pt x="6513" y="1"/>
                </a:moveTo>
                <a:cubicBezTo>
                  <a:pt x="6290" y="1"/>
                  <a:pt x="6060" y="131"/>
                  <a:pt x="6026" y="362"/>
                </a:cubicBezTo>
                <a:cubicBezTo>
                  <a:pt x="5760" y="2163"/>
                  <a:pt x="5604" y="3972"/>
                  <a:pt x="5501" y="5786"/>
                </a:cubicBezTo>
                <a:lnTo>
                  <a:pt x="5501" y="5786"/>
                </a:lnTo>
                <a:cubicBezTo>
                  <a:pt x="3837" y="6171"/>
                  <a:pt x="2172" y="6555"/>
                  <a:pt x="511" y="6958"/>
                </a:cubicBezTo>
                <a:cubicBezTo>
                  <a:pt x="115" y="7055"/>
                  <a:pt x="1" y="7681"/>
                  <a:pt x="393" y="7868"/>
                </a:cubicBezTo>
                <a:cubicBezTo>
                  <a:pt x="2028" y="8652"/>
                  <a:pt x="3672" y="9419"/>
                  <a:pt x="5324" y="10167"/>
                </a:cubicBezTo>
                <a:lnTo>
                  <a:pt x="5324" y="10167"/>
                </a:lnTo>
                <a:cubicBezTo>
                  <a:pt x="5265" y="12097"/>
                  <a:pt x="5213" y="14027"/>
                  <a:pt x="5099" y="15951"/>
                </a:cubicBezTo>
                <a:cubicBezTo>
                  <a:pt x="5085" y="16196"/>
                  <a:pt x="5221" y="16347"/>
                  <a:pt x="5397" y="16404"/>
                </a:cubicBezTo>
                <a:lnTo>
                  <a:pt x="5397" y="16404"/>
                </a:lnTo>
                <a:cubicBezTo>
                  <a:pt x="5468" y="16450"/>
                  <a:pt x="5548" y="16477"/>
                  <a:pt x="5628" y="16477"/>
                </a:cubicBezTo>
                <a:cubicBezTo>
                  <a:pt x="5740" y="16477"/>
                  <a:pt x="5853" y="16426"/>
                  <a:pt x="5948" y="16303"/>
                </a:cubicBezTo>
                <a:cubicBezTo>
                  <a:pt x="7084" y="14845"/>
                  <a:pt x="8241" y="13406"/>
                  <a:pt x="9393" y="11965"/>
                </a:cubicBezTo>
                <a:lnTo>
                  <a:pt x="9393" y="11965"/>
                </a:lnTo>
                <a:cubicBezTo>
                  <a:pt x="11196" y="12741"/>
                  <a:pt x="13009" y="13494"/>
                  <a:pt x="14832" y="14222"/>
                </a:cubicBezTo>
                <a:cubicBezTo>
                  <a:pt x="14891" y="14245"/>
                  <a:pt x="14947" y="14256"/>
                  <a:pt x="14999" y="14256"/>
                </a:cubicBezTo>
                <a:cubicBezTo>
                  <a:pt x="15344" y="14256"/>
                  <a:pt x="15535" y="13791"/>
                  <a:pt x="15394" y="13491"/>
                </a:cubicBezTo>
                <a:cubicBezTo>
                  <a:pt x="14529" y="11640"/>
                  <a:pt x="13496" y="9859"/>
                  <a:pt x="12424" y="8114"/>
                </a:cubicBezTo>
                <a:lnTo>
                  <a:pt x="12424" y="8114"/>
                </a:lnTo>
                <a:cubicBezTo>
                  <a:pt x="13397" y="6844"/>
                  <a:pt x="14350" y="5557"/>
                  <a:pt x="15264" y="4238"/>
                </a:cubicBezTo>
                <a:cubicBezTo>
                  <a:pt x="15493" y="3909"/>
                  <a:pt x="15177" y="3491"/>
                  <a:pt x="14822" y="3491"/>
                </a:cubicBezTo>
                <a:cubicBezTo>
                  <a:pt x="14782" y="3491"/>
                  <a:pt x="14741" y="3496"/>
                  <a:pt x="14701" y="3507"/>
                </a:cubicBezTo>
                <a:cubicBezTo>
                  <a:pt x="13221" y="3921"/>
                  <a:pt x="11733" y="4302"/>
                  <a:pt x="10242" y="4667"/>
                </a:cubicBezTo>
                <a:lnTo>
                  <a:pt x="10242" y="4667"/>
                </a:lnTo>
                <a:cubicBezTo>
                  <a:pt x="9206" y="3091"/>
                  <a:pt x="8105" y="1549"/>
                  <a:pt x="6860" y="143"/>
                </a:cubicBezTo>
                <a:cubicBezTo>
                  <a:pt x="6774" y="46"/>
                  <a:pt x="6645" y="1"/>
                  <a:pt x="65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4" name="Google Shape;9404;p26"/>
          <p:cNvSpPr/>
          <p:nvPr/>
        </p:nvSpPr>
        <p:spPr>
          <a:xfrm>
            <a:off x="1509950" y="3427363"/>
            <a:ext cx="146125" cy="137000"/>
          </a:xfrm>
          <a:custGeom>
            <a:avLst/>
            <a:gdLst/>
            <a:ahLst/>
            <a:cxnLst/>
            <a:rect l="l" t="t" r="r" b="b"/>
            <a:pathLst>
              <a:path w="5845" h="5480" extrusionOk="0">
                <a:moveTo>
                  <a:pt x="3672" y="1101"/>
                </a:moveTo>
                <a:cubicBezTo>
                  <a:pt x="3677" y="1103"/>
                  <a:pt x="3681" y="1105"/>
                  <a:pt x="3685" y="1107"/>
                </a:cubicBezTo>
                <a:lnTo>
                  <a:pt x="3685" y="1107"/>
                </a:lnTo>
                <a:cubicBezTo>
                  <a:pt x="3681" y="1105"/>
                  <a:pt x="3677" y="1103"/>
                  <a:pt x="3672" y="1101"/>
                </a:cubicBezTo>
                <a:close/>
                <a:moveTo>
                  <a:pt x="3072" y="4464"/>
                </a:moveTo>
                <a:lnTo>
                  <a:pt x="3072" y="4464"/>
                </a:lnTo>
                <a:cubicBezTo>
                  <a:pt x="3071" y="4464"/>
                  <a:pt x="3070" y="4464"/>
                  <a:pt x="3069" y="4464"/>
                </a:cubicBezTo>
                <a:lnTo>
                  <a:pt x="3069" y="4464"/>
                </a:lnTo>
                <a:cubicBezTo>
                  <a:pt x="3070" y="4464"/>
                  <a:pt x="3071" y="4464"/>
                  <a:pt x="3072" y="4464"/>
                </a:cubicBezTo>
                <a:close/>
                <a:moveTo>
                  <a:pt x="3052" y="4466"/>
                </a:moveTo>
                <a:lnTo>
                  <a:pt x="3052" y="4466"/>
                </a:lnTo>
                <a:cubicBezTo>
                  <a:pt x="3035" y="4469"/>
                  <a:pt x="3029" y="4470"/>
                  <a:pt x="3029" y="4470"/>
                </a:cubicBezTo>
                <a:cubicBezTo>
                  <a:pt x="3028" y="4470"/>
                  <a:pt x="3040" y="4468"/>
                  <a:pt x="3052" y="4466"/>
                </a:cubicBezTo>
                <a:close/>
                <a:moveTo>
                  <a:pt x="3036" y="989"/>
                </a:moveTo>
                <a:cubicBezTo>
                  <a:pt x="3084" y="989"/>
                  <a:pt x="3131" y="990"/>
                  <a:pt x="3177" y="992"/>
                </a:cubicBezTo>
                <a:cubicBezTo>
                  <a:pt x="3207" y="994"/>
                  <a:pt x="3236" y="998"/>
                  <a:pt x="3264" y="1000"/>
                </a:cubicBezTo>
                <a:cubicBezTo>
                  <a:pt x="3270" y="1000"/>
                  <a:pt x="3275" y="1000"/>
                  <a:pt x="3280" y="1000"/>
                </a:cubicBezTo>
                <a:lnTo>
                  <a:pt x="3280" y="1000"/>
                </a:lnTo>
                <a:cubicBezTo>
                  <a:pt x="3393" y="1021"/>
                  <a:pt x="3502" y="1045"/>
                  <a:pt x="3611" y="1080"/>
                </a:cubicBezTo>
                <a:cubicBezTo>
                  <a:pt x="3640" y="1091"/>
                  <a:pt x="3708" y="1119"/>
                  <a:pt x="3711" y="1119"/>
                </a:cubicBezTo>
                <a:cubicBezTo>
                  <a:pt x="3711" y="1119"/>
                  <a:pt x="3710" y="1118"/>
                  <a:pt x="3707" y="1117"/>
                </a:cubicBezTo>
                <a:lnTo>
                  <a:pt x="3707" y="1117"/>
                </a:lnTo>
                <a:cubicBezTo>
                  <a:pt x="3752" y="1138"/>
                  <a:pt x="3795" y="1160"/>
                  <a:pt x="3839" y="1186"/>
                </a:cubicBezTo>
                <a:cubicBezTo>
                  <a:pt x="3883" y="1209"/>
                  <a:pt x="3923" y="1236"/>
                  <a:pt x="3965" y="1261"/>
                </a:cubicBezTo>
                <a:cubicBezTo>
                  <a:pt x="3979" y="1270"/>
                  <a:pt x="3990" y="1277"/>
                  <a:pt x="3997" y="1281"/>
                </a:cubicBezTo>
                <a:lnTo>
                  <a:pt x="3997" y="1281"/>
                </a:lnTo>
                <a:cubicBezTo>
                  <a:pt x="4000" y="1284"/>
                  <a:pt x="4004" y="1288"/>
                  <a:pt x="4010" y="1293"/>
                </a:cubicBezTo>
                <a:cubicBezTo>
                  <a:pt x="4096" y="1369"/>
                  <a:pt x="4178" y="1443"/>
                  <a:pt x="4252" y="1531"/>
                </a:cubicBezTo>
                <a:cubicBezTo>
                  <a:pt x="4265" y="1544"/>
                  <a:pt x="4276" y="1558"/>
                  <a:pt x="4288" y="1572"/>
                </a:cubicBezTo>
                <a:lnTo>
                  <a:pt x="4288" y="1572"/>
                </a:lnTo>
                <a:cubicBezTo>
                  <a:pt x="4314" y="1615"/>
                  <a:pt x="4345" y="1659"/>
                  <a:pt x="4374" y="1704"/>
                </a:cubicBezTo>
                <a:cubicBezTo>
                  <a:pt x="4397" y="1744"/>
                  <a:pt x="4422" y="1784"/>
                  <a:pt x="4444" y="1826"/>
                </a:cubicBezTo>
                <a:cubicBezTo>
                  <a:pt x="4456" y="1852"/>
                  <a:pt x="4498" y="1948"/>
                  <a:pt x="4500" y="1948"/>
                </a:cubicBezTo>
                <a:cubicBezTo>
                  <a:pt x="4500" y="1948"/>
                  <a:pt x="4500" y="1947"/>
                  <a:pt x="4500" y="1946"/>
                </a:cubicBezTo>
                <a:lnTo>
                  <a:pt x="4500" y="1946"/>
                </a:lnTo>
                <a:cubicBezTo>
                  <a:pt x="4527" y="2021"/>
                  <a:pt x="4553" y="2096"/>
                  <a:pt x="4574" y="2174"/>
                </a:cubicBezTo>
                <a:cubicBezTo>
                  <a:pt x="4587" y="2220"/>
                  <a:pt x="4597" y="2266"/>
                  <a:pt x="4608" y="2315"/>
                </a:cubicBezTo>
                <a:cubicBezTo>
                  <a:pt x="4614" y="2346"/>
                  <a:pt x="4627" y="2444"/>
                  <a:pt x="4628" y="2444"/>
                </a:cubicBezTo>
                <a:cubicBezTo>
                  <a:pt x="4629" y="2444"/>
                  <a:pt x="4628" y="2430"/>
                  <a:pt x="4625" y="2395"/>
                </a:cubicBezTo>
                <a:lnTo>
                  <a:pt x="4625" y="2395"/>
                </a:lnTo>
                <a:cubicBezTo>
                  <a:pt x="4635" y="2498"/>
                  <a:pt x="4644" y="2599"/>
                  <a:pt x="4642" y="2702"/>
                </a:cubicBezTo>
                <a:cubicBezTo>
                  <a:pt x="4642" y="2757"/>
                  <a:pt x="4639" y="2812"/>
                  <a:pt x="4635" y="2867"/>
                </a:cubicBezTo>
                <a:cubicBezTo>
                  <a:pt x="4633" y="2890"/>
                  <a:pt x="4631" y="2915"/>
                  <a:pt x="4629" y="2938"/>
                </a:cubicBezTo>
                <a:cubicBezTo>
                  <a:pt x="4629" y="2941"/>
                  <a:pt x="4629" y="2943"/>
                  <a:pt x="4629" y="2945"/>
                </a:cubicBezTo>
                <a:lnTo>
                  <a:pt x="4629" y="2945"/>
                </a:lnTo>
                <a:cubicBezTo>
                  <a:pt x="4610" y="3044"/>
                  <a:pt x="4592" y="3139"/>
                  <a:pt x="4564" y="3235"/>
                </a:cubicBezTo>
                <a:cubicBezTo>
                  <a:pt x="4551" y="3282"/>
                  <a:pt x="4536" y="3328"/>
                  <a:pt x="4519" y="3372"/>
                </a:cubicBezTo>
                <a:cubicBezTo>
                  <a:pt x="4511" y="3396"/>
                  <a:pt x="4503" y="3419"/>
                  <a:pt x="4494" y="3442"/>
                </a:cubicBezTo>
                <a:cubicBezTo>
                  <a:pt x="4493" y="3445"/>
                  <a:pt x="4492" y="3448"/>
                  <a:pt x="4491" y="3451"/>
                </a:cubicBezTo>
                <a:lnTo>
                  <a:pt x="4491" y="3451"/>
                </a:lnTo>
                <a:cubicBezTo>
                  <a:pt x="4490" y="3453"/>
                  <a:pt x="4489" y="3455"/>
                  <a:pt x="4488" y="3457"/>
                </a:cubicBezTo>
                <a:cubicBezTo>
                  <a:pt x="4439" y="3543"/>
                  <a:pt x="4399" y="3629"/>
                  <a:pt x="4345" y="3714"/>
                </a:cubicBezTo>
                <a:cubicBezTo>
                  <a:pt x="4335" y="3728"/>
                  <a:pt x="4281" y="3805"/>
                  <a:pt x="4270" y="3821"/>
                </a:cubicBezTo>
                <a:lnTo>
                  <a:pt x="4270" y="3821"/>
                </a:lnTo>
                <a:cubicBezTo>
                  <a:pt x="4265" y="3827"/>
                  <a:pt x="4261" y="3833"/>
                  <a:pt x="4258" y="3836"/>
                </a:cubicBezTo>
                <a:cubicBezTo>
                  <a:pt x="4233" y="3863"/>
                  <a:pt x="4210" y="3891"/>
                  <a:pt x="4184" y="3918"/>
                </a:cubicBezTo>
                <a:cubicBezTo>
                  <a:pt x="4149" y="3956"/>
                  <a:pt x="4113" y="3990"/>
                  <a:pt x="4077" y="4025"/>
                </a:cubicBezTo>
                <a:cubicBezTo>
                  <a:pt x="4063" y="4038"/>
                  <a:pt x="3976" y="4107"/>
                  <a:pt x="3979" y="4107"/>
                </a:cubicBezTo>
                <a:cubicBezTo>
                  <a:pt x="3979" y="4107"/>
                  <a:pt x="3980" y="4107"/>
                  <a:pt x="3980" y="4107"/>
                </a:cubicBezTo>
                <a:lnTo>
                  <a:pt x="3980" y="4107"/>
                </a:lnTo>
                <a:cubicBezTo>
                  <a:pt x="3895" y="4167"/>
                  <a:pt x="3805" y="4221"/>
                  <a:pt x="3713" y="4270"/>
                </a:cubicBezTo>
                <a:cubicBezTo>
                  <a:pt x="3690" y="4281"/>
                  <a:pt x="3603" y="4321"/>
                  <a:pt x="3608" y="4321"/>
                </a:cubicBezTo>
                <a:cubicBezTo>
                  <a:pt x="3609" y="4321"/>
                  <a:pt x="3610" y="4320"/>
                  <a:pt x="3614" y="4319"/>
                </a:cubicBezTo>
                <a:lnTo>
                  <a:pt x="3614" y="4319"/>
                </a:lnTo>
                <a:cubicBezTo>
                  <a:pt x="3570" y="4336"/>
                  <a:pt x="3525" y="4351"/>
                  <a:pt x="3481" y="4365"/>
                </a:cubicBezTo>
                <a:cubicBezTo>
                  <a:pt x="3350" y="4407"/>
                  <a:pt x="3217" y="4438"/>
                  <a:pt x="3080" y="4461"/>
                </a:cubicBezTo>
                <a:cubicBezTo>
                  <a:pt x="3073" y="4463"/>
                  <a:pt x="3067" y="4464"/>
                  <a:pt x="3061" y="4465"/>
                </a:cubicBezTo>
                <a:lnTo>
                  <a:pt x="3061" y="4465"/>
                </a:lnTo>
                <a:cubicBezTo>
                  <a:pt x="3027" y="4468"/>
                  <a:pt x="2993" y="4470"/>
                  <a:pt x="2958" y="4474"/>
                </a:cubicBezTo>
                <a:cubicBezTo>
                  <a:pt x="2899" y="4478"/>
                  <a:pt x="2840" y="4480"/>
                  <a:pt x="2779" y="4480"/>
                </a:cubicBezTo>
                <a:cubicBezTo>
                  <a:pt x="2762" y="4481"/>
                  <a:pt x="2745" y="4481"/>
                  <a:pt x="2728" y="4481"/>
                </a:cubicBezTo>
                <a:cubicBezTo>
                  <a:pt x="2682" y="4481"/>
                  <a:pt x="2635" y="4479"/>
                  <a:pt x="2588" y="4476"/>
                </a:cubicBezTo>
                <a:cubicBezTo>
                  <a:pt x="2560" y="4474"/>
                  <a:pt x="2533" y="4470"/>
                  <a:pt x="2505" y="4468"/>
                </a:cubicBezTo>
                <a:cubicBezTo>
                  <a:pt x="2503" y="4468"/>
                  <a:pt x="2500" y="4468"/>
                  <a:pt x="2498" y="4467"/>
                </a:cubicBezTo>
                <a:lnTo>
                  <a:pt x="2498" y="4467"/>
                </a:lnTo>
                <a:cubicBezTo>
                  <a:pt x="2389" y="4444"/>
                  <a:pt x="2284" y="4423"/>
                  <a:pt x="2179" y="4388"/>
                </a:cubicBezTo>
                <a:cubicBezTo>
                  <a:pt x="2150" y="4378"/>
                  <a:pt x="2089" y="4350"/>
                  <a:pt x="2086" y="4350"/>
                </a:cubicBezTo>
                <a:lnTo>
                  <a:pt x="2086" y="4350"/>
                </a:lnTo>
                <a:cubicBezTo>
                  <a:pt x="2085" y="4350"/>
                  <a:pt x="2095" y="4356"/>
                  <a:pt x="2126" y="4371"/>
                </a:cubicBezTo>
                <a:cubicBezTo>
                  <a:pt x="2071" y="4346"/>
                  <a:pt x="2017" y="4318"/>
                  <a:pt x="1964" y="4289"/>
                </a:cubicBezTo>
                <a:cubicBezTo>
                  <a:pt x="1924" y="4266"/>
                  <a:pt x="1884" y="4240"/>
                  <a:pt x="1844" y="4215"/>
                </a:cubicBezTo>
                <a:cubicBezTo>
                  <a:pt x="1818" y="4198"/>
                  <a:pt x="1769" y="4158"/>
                  <a:pt x="1768" y="4158"/>
                </a:cubicBezTo>
                <a:lnTo>
                  <a:pt x="1768" y="4158"/>
                </a:lnTo>
                <a:cubicBezTo>
                  <a:pt x="1768" y="4158"/>
                  <a:pt x="1777" y="4166"/>
                  <a:pt x="1804" y="4190"/>
                </a:cubicBezTo>
                <a:cubicBezTo>
                  <a:pt x="1720" y="4116"/>
                  <a:pt x="1637" y="4044"/>
                  <a:pt x="1564" y="3960"/>
                </a:cubicBezTo>
                <a:cubicBezTo>
                  <a:pt x="1558" y="3953"/>
                  <a:pt x="1523" y="3910"/>
                  <a:pt x="1505" y="3887"/>
                </a:cubicBezTo>
                <a:lnTo>
                  <a:pt x="1505" y="3887"/>
                </a:lnTo>
                <a:cubicBezTo>
                  <a:pt x="1486" y="3860"/>
                  <a:pt x="1451" y="3810"/>
                  <a:pt x="1444" y="3800"/>
                </a:cubicBezTo>
                <a:cubicBezTo>
                  <a:pt x="1389" y="3712"/>
                  <a:pt x="1345" y="3617"/>
                  <a:pt x="1294" y="3526"/>
                </a:cubicBezTo>
                <a:cubicBezTo>
                  <a:pt x="1292" y="3522"/>
                  <a:pt x="1290" y="3518"/>
                  <a:pt x="1288" y="3515"/>
                </a:cubicBezTo>
                <a:lnTo>
                  <a:pt x="1288" y="3515"/>
                </a:lnTo>
                <a:cubicBezTo>
                  <a:pt x="1286" y="3508"/>
                  <a:pt x="1282" y="3497"/>
                  <a:pt x="1277" y="3484"/>
                </a:cubicBezTo>
                <a:cubicBezTo>
                  <a:pt x="1262" y="3440"/>
                  <a:pt x="1246" y="3398"/>
                  <a:pt x="1231" y="3353"/>
                </a:cubicBezTo>
                <a:cubicBezTo>
                  <a:pt x="1199" y="3252"/>
                  <a:pt x="1174" y="3149"/>
                  <a:pt x="1155" y="3046"/>
                </a:cubicBezTo>
                <a:cubicBezTo>
                  <a:pt x="1149" y="3013"/>
                  <a:pt x="1144" y="2955"/>
                  <a:pt x="1143" y="2955"/>
                </a:cubicBezTo>
                <a:lnTo>
                  <a:pt x="1143" y="2955"/>
                </a:lnTo>
                <a:cubicBezTo>
                  <a:pt x="1143" y="2955"/>
                  <a:pt x="1144" y="2969"/>
                  <a:pt x="1147" y="3006"/>
                </a:cubicBezTo>
                <a:cubicBezTo>
                  <a:pt x="1142" y="2953"/>
                  <a:pt x="1136" y="2900"/>
                  <a:pt x="1134" y="2848"/>
                </a:cubicBezTo>
                <a:cubicBezTo>
                  <a:pt x="1128" y="2742"/>
                  <a:pt x="1128" y="2637"/>
                  <a:pt x="1134" y="2532"/>
                </a:cubicBezTo>
                <a:cubicBezTo>
                  <a:pt x="1135" y="2514"/>
                  <a:pt x="1144" y="2437"/>
                  <a:pt x="1147" y="2404"/>
                </a:cubicBezTo>
                <a:lnTo>
                  <a:pt x="1147" y="2404"/>
                </a:lnTo>
                <a:cubicBezTo>
                  <a:pt x="1152" y="2372"/>
                  <a:pt x="1162" y="2318"/>
                  <a:pt x="1166" y="2302"/>
                </a:cubicBezTo>
                <a:cubicBezTo>
                  <a:pt x="1189" y="2188"/>
                  <a:pt x="1222" y="2081"/>
                  <a:pt x="1260" y="1969"/>
                </a:cubicBezTo>
                <a:cubicBezTo>
                  <a:pt x="1266" y="1952"/>
                  <a:pt x="1270" y="1941"/>
                  <a:pt x="1272" y="1933"/>
                </a:cubicBezTo>
                <a:lnTo>
                  <a:pt x="1272" y="1933"/>
                </a:lnTo>
                <a:cubicBezTo>
                  <a:pt x="1276" y="1926"/>
                  <a:pt x="1282" y="1915"/>
                  <a:pt x="1290" y="1900"/>
                </a:cubicBezTo>
                <a:cubicBezTo>
                  <a:pt x="1315" y="1849"/>
                  <a:pt x="1340" y="1797"/>
                  <a:pt x="1368" y="1748"/>
                </a:cubicBezTo>
                <a:cubicBezTo>
                  <a:pt x="1397" y="1700"/>
                  <a:pt x="1429" y="1651"/>
                  <a:pt x="1460" y="1605"/>
                </a:cubicBezTo>
                <a:cubicBezTo>
                  <a:pt x="1471" y="1589"/>
                  <a:pt x="1477" y="1579"/>
                  <a:pt x="1481" y="1572"/>
                </a:cubicBezTo>
                <a:lnTo>
                  <a:pt x="1481" y="1572"/>
                </a:lnTo>
                <a:cubicBezTo>
                  <a:pt x="1485" y="1568"/>
                  <a:pt x="1490" y="1563"/>
                  <a:pt x="1496" y="1556"/>
                </a:cubicBezTo>
                <a:cubicBezTo>
                  <a:pt x="1571" y="1480"/>
                  <a:pt x="1645" y="1406"/>
                  <a:pt x="1723" y="1331"/>
                </a:cubicBezTo>
                <a:lnTo>
                  <a:pt x="1723" y="1331"/>
                </a:lnTo>
                <a:cubicBezTo>
                  <a:pt x="1723" y="1331"/>
                  <a:pt x="1724" y="1331"/>
                  <a:pt x="1724" y="1331"/>
                </a:cubicBezTo>
                <a:cubicBezTo>
                  <a:pt x="1747" y="1314"/>
                  <a:pt x="1770" y="1297"/>
                  <a:pt x="1795" y="1280"/>
                </a:cubicBezTo>
                <a:cubicBezTo>
                  <a:pt x="1846" y="1249"/>
                  <a:pt x="1897" y="1219"/>
                  <a:pt x="1949" y="1192"/>
                </a:cubicBezTo>
                <a:cubicBezTo>
                  <a:pt x="1970" y="1179"/>
                  <a:pt x="1993" y="1171"/>
                  <a:pt x="2015" y="1158"/>
                </a:cubicBezTo>
                <a:cubicBezTo>
                  <a:pt x="2019" y="1156"/>
                  <a:pt x="2023" y="1153"/>
                  <a:pt x="2026" y="1151"/>
                </a:cubicBezTo>
                <a:lnTo>
                  <a:pt x="2026" y="1151"/>
                </a:lnTo>
                <a:cubicBezTo>
                  <a:pt x="2028" y="1151"/>
                  <a:pt x="2030" y="1150"/>
                  <a:pt x="2031" y="1150"/>
                </a:cubicBezTo>
                <a:cubicBezTo>
                  <a:pt x="2092" y="1131"/>
                  <a:pt x="2151" y="1108"/>
                  <a:pt x="2213" y="1091"/>
                </a:cubicBezTo>
                <a:cubicBezTo>
                  <a:pt x="2269" y="1076"/>
                  <a:pt x="2328" y="1066"/>
                  <a:pt x="2385" y="1051"/>
                </a:cubicBezTo>
                <a:cubicBezTo>
                  <a:pt x="2395" y="1049"/>
                  <a:pt x="2412" y="1046"/>
                  <a:pt x="2426" y="1043"/>
                </a:cubicBezTo>
                <a:lnTo>
                  <a:pt x="2426" y="1043"/>
                </a:lnTo>
                <a:cubicBezTo>
                  <a:pt x="2457" y="1040"/>
                  <a:pt x="2490" y="1037"/>
                  <a:pt x="2522" y="1034"/>
                </a:cubicBezTo>
                <a:cubicBezTo>
                  <a:pt x="2545" y="1032"/>
                  <a:pt x="2568" y="1029"/>
                  <a:pt x="2590" y="1025"/>
                </a:cubicBezTo>
                <a:lnTo>
                  <a:pt x="2590" y="1025"/>
                </a:lnTo>
                <a:cubicBezTo>
                  <a:pt x="2612" y="1023"/>
                  <a:pt x="2633" y="1021"/>
                  <a:pt x="2655" y="1017"/>
                </a:cubicBezTo>
                <a:cubicBezTo>
                  <a:pt x="2687" y="1011"/>
                  <a:pt x="2720" y="1004"/>
                  <a:pt x="2754" y="1000"/>
                </a:cubicBezTo>
                <a:lnTo>
                  <a:pt x="2754" y="1000"/>
                </a:lnTo>
                <a:cubicBezTo>
                  <a:pt x="2725" y="1004"/>
                  <a:pt x="2717" y="1006"/>
                  <a:pt x="2719" y="1006"/>
                </a:cubicBezTo>
                <a:cubicBezTo>
                  <a:pt x="2724" y="1006"/>
                  <a:pt x="2776" y="1000"/>
                  <a:pt x="2790" y="998"/>
                </a:cubicBezTo>
                <a:cubicBezTo>
                  <a:pt x="2853" y="996"/>
                  <a:pt x="2914" y="990"/>
                  <a:pt x="2977" y="990"/>
                </a:cubicBezTo>
                <a:cubicBezTo>
                  <a:pt x="2997" y="989"/>
                  <a:pt x="3017" y="989"/>
                  <a:pt x="3036" y="989"/>
                </a:cubicBezTo>
                <a:close/>
                <a:moveTo>
                  <a:pt x="3033" y="0"/>
                </a:moveTo>
                <a:cubicBezTo>
                  <a:pt x="2855" y="0"/>
                  <a:pt x="2675" y="14"/>
                  <a:pt x="2498" y="40"/>
                </a:cubicBezTo>
                <a:lnTo>
                  <a:pt x="2498" y="40"/>
                </a:lnTo>
                <a:cubicBezTo>
                  <a:pt x="1906" y="92"/>
                  <a:pt x="1353" y="298"/>
                  <a:pt x="921" y="716"/>
                </a:cubicBezTo>
                <a:cubicBezTo>
                  <a:pt x="548" y="1074"/>
                  <a:pt x="295" y="1567"/>
                  <a:pt x="199" y="2073"/>
                </a:cubicBezTo>
                <a:cubicBezTo>
                  <a:pt x="1" y="3090"/>
                  <a:pt x="293" y="4249"/>
                  <a:pt x="1125" y="4914"/>
                </a:cubicBezTo>
                <a:cubicBezTo>
                  <a:pt x="1601" y="5295"/>
                  <a:pt x="2207" y="5480"/>
                  <a:pt x="2815" y="5480"/>
                </a:cubicBezTo>
                <a:cubicBezTo>
                  <a:pt x="3434" y="5480"/>
                  <a:pt x="4057" y="5289"/>
                  <a:pt x="4549" y="4919"/>
                </a:cubicBezTo>
                <a:cubicBezTo>
                  <a:pt x="5476" y="4221"/>
                  <a:pt x="5844" y="2983"/>
                  <a:pt x="5526" y="1874"/>
                </a:cubicBezTo>
                <a:cubicBezTo>
                  <a:pt x="5354" y="1274"/>
                  <a:pt x="4987" y="750"/>
                  <a:pt x="4469" y="402"/>
                </a:cubicBezTo>
                <a:cubicBezTo>
                  <a:pt x="4038" y="112"/>
                  <a:pt x="3538" y="0"/>
                  <a:pt x="30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5" name="Google Shape;9405;p26"/>
          <p:cNvSpPr/>
          <p:nvPr/>
        </p:nvSpPr>
        <p:spPr>
          <a:xfrm>
            <a:off x="2416525" y="4108438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6" name="Google Shape;9406;p26"/>
          <p:cNvGrpSpPr/>
          <p:nvPr/>
        </p:nvGrpSpPr>
        <p:grpSpPr>
          <a:xfrm>
            <a:off x="6538223" y="163649"/>
            <a:ext cx="1356637" cy="1528669"/>
            <a:chOff x="6638425" y="262025"/>
            <a:chExt cx="1356637" cy="1528669"/>
          </a:xfrm>
        </p:grpSpPr>
        <p:sp>
          <p:nvSpPr>
            <p:cNvPr id="9407" name="Google Shape;9407;p26"/>
            <p:cNvSpPr/>
            <p:nvPr/>
          </p:nvSpPr>
          <p:spPr>
            <a:xfrm>
              <a:off x="6766473" y="490494"/>
              <a:ext cx="1228589" cy="1300201"/>
            </a:xfrm>
            <a:custGeom>
              <a:avLst/>
              <a:gdLst/>
              <a:ahLst/>
              <a:cxnLst/>
              <a:rect l="l" t="t" r="r" b="b"/>
              <a:pathLst>
                <a:path w="34244" h="36240" extrusionOk="0">
                  <a:moveTo>
                    <a:pt x="10629" y="0"/>
                  </a:moveTo>
                  <a:cubicBezTo>
                    <a:pt x="9833" y="0"/>
                    <a:pt x="0" y="8812"/>
                    <a:pt x="284" y="9136"/>
                  </a:cubicBezTo>
                  <a:cubicBezTo>
                    <a:pt x="8459" y="18463"/>
                    <a:pt x="17432" y="27584"/>
                    <a:pt x="26416" y="36131"/>
                  </a:cubicBezTo>
                  <a:cubicBezTo>
                    <a:pt x="26496" y="36207"/>
                    <a:pt x="26692" y="36240"/>
                    <a:pt x="26890" y="36240"/>
                  </a:cubicBezTo>
                  <a:cubicBezTo>
                    <a:pt x="27102" y="36240"/>
                    <a:pt x="27316" y="36202"/>
                    <a:pt x="27390" y="36139"/>
                  </a:cubicBezTo>
                  <a:cubicBezTo>
                    <a:pt x="28573" y="35143"/>
                    <a:pt x="33730" y="30702"/>
                    <a:pt x="34136" y="30195"/>
                  </a:cubicBezTo>
                  <a:cubicBezTo>
                    <a:pt x="34243" y="30058"/>
                    <a:pt x="34206" y="29531"/>
                    <a:pt x="34110" y="29380"/>
                  </a:cubicBezTo>
                  <a:cubicBezTo>
                    <a:pt x="31722" y="25670"/>
                    <a:pt x="15163" y="5150"/>
                    <a:pt x="10670" y="15"/>
                  </a:cubicBezTo>
                  <a:cubicBezTo>
                    <a:pt x="10662" y="5"/>
                    <a:pt x="10648" y="0"/>
                    <a:pt x="106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8" name="Google Shape;9408;p26"/>
            <p:cNvSpPr/>
            <p:nvPr/>
          </p:nvSpPr>
          <p:spPr>
            <a:xfrm>
              <a:off x="6638425" y="262025"/>
              <a:ext cx="134038" cy="172571"/>
            </a:xfrm>
            <a:custGeom>
              <a:avLst/>
              <a:gdLst/>
              <a:ahLst/>
              <a:cxnLst/>
              <a:rect l="l" t="t" r="r" b="b"/>
              <a:pathLst>
                <a:path w="3736" h="4810" extrusionOk="0">
                  <a:moveTo>
                    <a:pt x="912" y="0"/>
                  </a:moveTo>
                  <a:cubicBezTo>
                    <a:pt x="834" y="0"/>
                    <a:pt x="757" y="35"/>
                    <a:pt x="716" y="108"/>
                  </a:cubicBezTo>
                  <a:cubicBezTo>
                    <a:pt x="338" y="770"/>
                    <a:pt x="249" y="1520"/>
                    <a:pt x="34" y="2240"/>
                  </a:cubicBezTo>
                  <a:cubicBezTo>
                    <a:pt x="0" y="2357"/>
                    <a:pt x="50" y="2450"/>
                    <a:pt x="125" y="2506"/>
                  </a:cubicBezTo>
                  <a:cubicBezTo>
                    <a:pt x="135" y="2526"/>
                    <a:pt x="143" y="2548"/>
                    <a:pt x="161" y="2568"/>
                  </a:cubicBezTo>
                  <a:cubicBezTo>
                    <a:pt x="698" y="3192"/>
                    <a:pt x="1384" y="3997"/>
                    <a:pt x="2006" y="4554"/>
                  </a:cubicBezTo>
                  <a:cubicBezTo>
                    <a:pt x="2209" y="4735"/>
                    <a:pt x="2367" y="4809"/>
                    <a:pt x="2504" y="4809"/>
                  </a:cubicBezTo>
                  <a:cubicBezTo>
                    <a:pt x="2785" y="4809"/>
                    <a:pt x="2972" y="4495"/>
                    <a:pt x="3259" y="4156"/>
                  </a:cubicBezTo>
                  <a:cubicBezTo>
                    <a:pt x="3736" y="3592"/>
                    <a:pt x="3718" y="3198"/>
                    <a:pt x="3271" y="2645"/>
                  </a:cubicBezTo>
                  <a:cubicBezTo>
                    <a:pt x="2569" y="1776"/>
                    <a:pt x="1833" y="927"/>
                    <a:pt x="1102" y="82"/>
                  </a:cubicBezTo>
                  <a:cubicBezTo>
                    <a:pt x="1054" y="29"/>
                    <a:pt x="983" y="0"/>
                    <a:pt x="9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9" name="Google Shape;9409;p26"/>
            <p:cNvSpPr/>
            <p:nvPr/>
          </p:nvSpPr>
          <p:spPr>
            <a:xfrm>
              <a:off x="6664042" y="326999"/>
              <a:ext cx="482409" cy="485494"/>
            </a:xfrm>
            <a:custGeom>
              <a:avLst/>
              <a:gdLst/>
              <a:ahLst/>
              <a:cxnLst/>
              <a:rect l="l" t="t" r="r" b="b"/>
              <a:pathLst>
                <a:path w="13446" h="13532" extrusionOk="0">
                  <a:moveTo>
                    <a:pt x="2810" y="0"/>
                  </a:moveTo>
                  <a:cubicBezTo>
                    <a:pt x="2498" y="0"/>
                    <a:pt x="0" y="2309"/>
                    <a:pt x="67" y="2417"/>
                  </a:cubicBezTo>
                  <a:cubicBezTo>
                    <a:pt x="435" y="3003"/>
                    <a:pt x="1087" y="3588"/>
                    <a:pt x="1527" y="4117"/>
                  </a:cubicBezTo>
                  <a:cubicBezTo>
                    <a:pt x="2258" y="4997"/>
                    <a:pt x="2746" y="6087"/>
                    <a:pt x="3089" y="7170"/>
                  </a:cubicBezTo>
                  <a:cubicBezTo>
                    <a:pt x="3662" y="8980"/>
                    <a:pt x="3797" y="11288"/>
                    <a:pt x="3201" y="13105"/>
                  </a:cubicBezTo>
                  <a:cubicBezTo>
                    <a:pt x="3169" y="13200"/>
                    <a:pt x="3199" y="13278"/>
                    <a:pt x="3252" y="13334"/>
                  </a:cubicBezTo>
                  <a:cubicBezTo>
                    <a:pt x="3280" y="13441"/>
                    <a:pt x="3384" y="13532"/>
                    <a:pt x="3499" y="13532"/>
                  </a:cubicBezTo>
                  <a:cubicBezTo>
                    <a:pt x="3548" y="13532"/>
                    <a:pt x="3599" y="13515"/>
                    <a:pt x="3648" y="13477"/>
                  </a:cubicBezTo>
                  <a:cubicBezTo>
                    <a:pt x="5565" y="11954"/>
                    <a:pt x="13042" y="5469"/>
                    <a:pt x="13372" y="4834"/>
                  </a:cubicBezTo>
                  <a:cubicBezTo>
                    <a:pt x="13406" y="4773"/>
                    <a:pt x="13406" y="4711"/>
                    <a:pt x="13392" y="4655"/>
                  </a:cubicBezTo>
                  <a:cubicBezTo>
                    <a:pt x="13446" y="4522"/>
                    <a:pt x="13384" y="4325"/>
                    <a:pt x="13197" y="4290"/>
                  </a:cubicBezTo>
                  <a:cubicBezTo>
                    <a:pt x="13022" y="4255"/>
                    <a:pt x="12847" y="4241"/>
                    <a:pt x="12672" y="4241"/>
                  </a:cubicBezTo>
                  <a:cubicBezTo>
                    <a:pt x="12227" y="4241"/>
                    <a:pt x="11783" y="4332"/>
                    <a:pt x="11342" y="4409"/>
                  </a:cubicBezTo>
                  <a:cubicBezTo>
                    <a:pt x="10969" y="4474"/>
                    <a:pt x="10579" y="4505"/>
                    <a:pt x="10182" y="4505"/>
                  </a:cubicBezTo>
                  <a:cubicBezTo>
                    <a:pt x="9292" y="4505"/>
                    <a:pt x="8374" y="4351"/>
                    <a:pt x="7565" y="4097"/>
                  </a:cubicBezTo>
                  <a:cubicBezTo>
                    <a:pt x="5539" y="3462"/>
                    <a:pt x="4175" y="1546"/>
                    <a:pt x="2835" y="9"/>
                  </a:cubicBezTo>
                  <a:cubicBezTo>
                    <a:pt x="2830" y="3"/>
                    <a:pt x="2821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0" name="Google Shape;9410;p26"/>
            <p:cNvSpPr/>
            <p:nvPr/>
          </p:nvSpPr>
          <p:spPr>
            <a:xfrm>
              <a:off x="6765827" y="474528"/>
              <a:ext cx="399891" cy="351671"/>
            </a:xfrm>
            <a:custGeom>
              <a:avLst/>
              <a:gdLst/>
              <a:ahLst/>
              <a:cxnLst/>
              <a:rect l="l" t="t" r="r" b="b"/>
              <a:pathLst>
                <a:path w="11146" h="9802" extrusionOk="0">
                  <a:moveTo>
                    <a:pt x="10393" y="1"/>
                  </a:moveTo>
                  <a:cubicBezTo>
                    <a:pt x="10112" y="1"/>
                    <a:pt x="3443" y="6015"/>
                    <a:pt x="280" y="8943"/>
                  </a:cubicBezTo>
                  <a:cubicBezTo>
                    <a:pt x="235" y="8985"/>
                    <a:pt x="201" y="9029"/>
                    <a:pt x="175" y="9076"/>
                  </a:cubicBezTo>
                  <a:cubicBezTo>
                    <a:pt x="0" y="9400"/>
                    <a:pt x="285" y="9802"/>
                    <a:pt x="614" y="9802"/>
                  </a:cubicBezTo>
                  <a:cubicBezTo>
                    <a:pt x="715" y="9802"/>
                    <a:pt x="821" y="9763"/>
                    <a:pt x="918" y="9673"/>
                  </a:cubicBezTo>
                  <a:cubicBezTo>
                    <a:pt x="4167" y="6667"/>
                    <a:pt x="7358" y="3625"/>
                    <a:pt x="10809" y="857"/>
                  </a:cubicBezTo>
                  <a:cubicBezTo>
                    <a:pt x="11145" y="589"/>
                    <a:pt x="10931" y="36"/>
                    <a:pt x="10521" y="9"/>
                  </a:cubicBezTo>
                  <a:lnTo>
                    <a:pt x="10394" y="1"/>
                  </a:lnTo>
                  <a:cubicBezTo>
                    <a:pt x="10394" y="1"/>
                    <a:pt x="10393" y="1"/>
                    <a:pt x="10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11" name="Google Shape;9411;p26"/>
          <p:cNvSpPr/>
          <p:nvPr/>
        </p:nvSpPr>
        <p:spPr>
          <a:xfrm>
            <a:off x="5865550" y="1010525"/>
            <a:ext cx="388400" cy="411925"/>
          </a:xfrm>
          <a:custGeom>
            <a:avLst/>
            <a:gdLst/>
            <a:ahLst/>
            <a:cxnLst/>
            <a:rect l="l" t="t" r="r" b="b"/>
            <a:pathLst>
              <a:path w="15536" h="16477" extrusionOk="0">
                <a:moveTo>
                  <a:pt x="6847" y="1663"/>
                </a:moveTo>
                <a:cubicBezTo>
                  <a:pt x="7694" y="2699"/>
                  <a:pt x="8474" y="3796"/>
                  <a:pt x="9217" y="4915"/>
                </a:cubicBezTo>
                <a:lnTo>
                  <a:pt x="9217" y="4915"/>
                </a:lnTo>
                <a:cubicBezTo>
                  <a:pt x="8312" y="5132"/>
                  <a:pt x="7406" y="5345"/>
                  <a:pt x="6499" y="5555"/>
                </a:cubicBezTo>
                <a:lnTo>
                  <a:pt x="6499" y="5555"/>
                </a:lnTo>
                <a:cubicBezTo>
                  <a:pt x="6577" y="4254"/>
                  <a:pt x="6686" y="2956"/>
                  <a:pt x="6847" y="1663"/>
                </a:cubicBezTo>
                <a:close/>
                <a:moveTo>
                  <a:pt x="13631" y="4832"/>
                </a:moveTo>
                <a:cubicBezTo>
                  <a:pt x="13054" y="5635"/>
                  <a:pt x="12464" y="6428"/>
                  <a:pt x="11865" y="7213"/>
                </a:cubicBezTo>
                <a:lnTo>
                  <a:pt x="11865" y="7213"/>
                </a:lnTo>
                <a:cubicBezTo>
                  <a:pt x="11783" y="7081"/>
                  <a:pt x="11700" y="6949"/>
                  <a:pt x="11617" y="6817"/>
                </a:cubicBezTo>
                <a:cubicBezTo>
                  <a:pt x="11353" y="6396"/>
                  <a:pt x="11086" y="5973"/>
                  <a:pt x="10816" y="5552"/>
                </a:cubicBezTo>
                <a:lnTo>
                  <a:pt x="10816" y="5552"/>
                </a:lnTo>
                <a:cubicBezTo>
                  <a:pt x="11756" y="5320"/>
                  <a:pt x="12695" y="5082"/>
                  <a:pt x="13631" y="4832"/>
                </a:cubicBezTo>
                <a:close/>
                <a:moveTo>
                  <a:pt x="5447" y="6821"/>
                </a:moveTo>
                <a:lnTo>
                  <a:pt x="5447" y="6821"/>
                </a:lnTo>
                <a:cubicBezTo>
                  <a:pt x="5412" y="7578"/>
                  <a:pt x="5383" y="8337"/>
                  <a:pt x="5358" y="9095"/>
                </a:cubicBezTo>
                <a:lnTo>
                  <a:pt x="5358" y="9095"/>
                </a:lnTo>
                <a:cubicBezTo>
                  <a:pt x="4278" y="8603"/>
                  <a:pt x="3200" y="8103"/>
                  <a:pt x="2127" y="7595"/>
                </a:cubicBezTo>
                <a:lnTo>
                  <a:pt x="2127" y="7595"/>
                </a:lnTo>
                <a:cubicBezTo>
                  <a:pt x="3233" y="7333"/>
                  <a:pt x="4340" y="7077"/>
                  <a:pt x="5447" y="6821"/>
                </a:cubicBezTo>
                <a:close/>
                <a:moveTo>
                  <a:pt x="9795" y="5801"/>
                </a:moveTo>
                <a:cubicBezTo>
                  <a:pt x="10147" y="6347"/>
                  <a:pt x="10492" y="6896"/>
                  <a:pt x="10833" y="7443"/>
                </a:cubicBezTo>
                <a:cubicBezTo>
                  <a:pt x="10961" y="7647"/>
                  <a:pt x="11089" y="7852"/>
                  <a:pt x="11216" y="8057"/>
                </a:cubicBezTo>
                <a:lnTo>
                  <a:pt x="11216" y="8057"/>
                </a:lnTo>
                <a:cubicBezTo>
                  <a:pt x="10515" y="8963"/>
                  <a:pt x="9804" y="9861"/>
                  <a:pt x="9090" y="10757"/>
                </a:cubicBezTo>
                <a:lnTo>
                  <a:pt x="9090" y="10757"/>
                </a:lnTo>
                <a:cubicBezTo>
                  <a:pt x="8168" y="10356"/>
                  <a:pt x="7249" y="9949"/>
                  <a:pt x="6332" y="9536"/>
                </a:cubicBezTo>
                <a:lnTo>
                  <a:pt x="6332" y="9536"/>
                </a:lnTo>
                <a:cubicBezTo>
                  <a:pt x="6362" y="8553"/>
                  <a:pt x="6396" y="7571"/>
                  <a:pt x="6443" y="6590"/>
                </a:cubicBezTo>
                <a:lnTo>
                  <a:pt x="6443" y="6590"/>
                </a:lnTo>
                <a:cubicBezTo>
                  <a:pt x="7562" y="6331"/>
                  <a:pt x="8679" y="6070"/>
                  <a:pt x="9795" y="5801"/>
                </a:cubicBezTo>
                <a:close/>
                <a:moveTo>
                  <a:pt x="11771" y="8958"/>
                </a:moveTo>
                <a:cubicBezTo>
                  <a:pt x="12536" y="10214"/>
                  <a:pt x="13278" y="11491"/>
                  <a:pt x="13947" y="12799"/>
                </a:cubicBezTo>
                <a:lnTo>
                  <a:pt x="13947" y="12799"/>
                </a:lnTo>
                <a:cubicBezTo>
                  <a:pt x="12637" y="12267"/>
                  <a:pt x="11332" y="11721"/>
                  <a:pt x="10032" y="11163"/>
                </a:cubicBezTo>
                <a:lnTo>
                  <a:pt x="10032" y="11163"/>
                </a:lnTo>
                <a:cubicBezTo>
                  <a:pt x="10616" y="10431"/>
                  <a:pt x="11196" y="9697"/>
                  <a:pt x="11771" y="8958"/>
                </a:cubicBezTo>
                <a:close/>
                <a:moveTo>
                  <a:pt x="6300" y="10607"/>
                </a:moveTo>
                <a:cubicBezTo>
                  <a:pt x="7016" y="10927"/>
                  <a:pt x="7732" y="11244"/>
                  <a:pt x="8451" y="11557"/>
                </a:cubicBezTo>
                <a:lnTo>
                  <a:pt x="8451" y="11557"/>
                </a:lnTo>
                <a:cubicBezTo>
                  <a:pt x="7691" y="12508"/>
                  <a:pt x="6929" y="13457"/>
                  <a:pt x="6174" y="14413"/>
                </a:cubicBezTo>
                <a:lnTo>
                  <a:pt x="6174" y="14413"/>
                </a:lnTo>
                <a:cubicBezTo>
                  <a:pt x="6229" y="13146"/>
                  <a:pt x="6264" y="11877"/>
                  <a:pt x="6300" y="10607"/>
                </a:cubicBezTo>
                <a:close/>
                <a:moveTo>
                  <a:pt x="6513" y="1"/>
                </a:moveTo>
                <a:cubicBezTo>
                  <a:pt x="6290" y="1"/>
                  <a:pt x="6060" y="131"/>
                  <a:pt x="6026" y="362"/>
                </a:cubicBezTo>
                <a:cubicBezTo>
                  <a:pt x="5760" y="2163"/>
                  <a:pt x="5604" y="3972"/>
                  <a:pt x="5501" y="5786"/>
                </a:cubicBezTo>
                <a:lnTo>
                  <a:pt x="5501" y="5786"/>
                </a:lnTo>
                <a:cubicBezTo>
                  <a:pt x="3837" y="6171"/>
                  <a:pt x="2172" y="6555"/>
                  <a:pt x="511" y="6958"/>
                </a:cubicBezTo>
                <a:cubicBezTo>
                  <a:pt x="115" y="7055"/>
                  <a:pt x="1" y="7681"/>
                  <a:pt x="393" y="7868"/>
                </a:cubicBezTo>
                <a:cubicBezTo>
                  <a:pt x="2028" y="8652"/>
                  <a:pt x="3672" y="9419"/>
                  <a:pt x="5324" y="10167"/>
                </a:cubicBezTo>
                <a:lnTo>
                  <a:pt x="5324" y="10167"/>
                </a:lnTo>
                <a:cubicBezTo>
                  <a:pt x="5265" y="12097"/>
                  <a:pt x="5213" y="14027"/>
                  <a:pt x="5099" y="15951"/>
                </a:cubicBezTo>
                <a:cubicBezTo>
                  <a:pt x="5085" y="16196"/>
                  <a:pt x="5221" y="16347"/>
                  <a:pt x="5397" y="16404"/>
                </a:cubicBezTo>
                <a:lnTo>
                  <a:pt x="5397" y="16404"/>
                </a:lnTo>
                <a:cubicBezTo>
                  <a:pt x="5468" y="16450"/>
                  <a:pt x="5548" y="16477"/>
                  <a:pt x="5628" y="16477"/>
                </a:cubicBezTo>
                <a:cubicBezTo>
                  <a:pt x="5740" y="16477"/>
                  <a:pt x="5853" y="16426"/>
                  <a:pt x="5948" y="16303"/>
                </a:cubicBezTo>
                <a:cubicBezTo>
                  <a:pt x="7084" y="14845"/>
                  <a:pt x="8241" y="13406"/>
                  <a:pt x="9393" y="11965"/>
                </a:cubicBezTo>
                <a:lnTo>
                  <a:pt x="9393" y="11965"/>
                </a:lnTo>
                <a:cubicBezTo>
                  <a:pt x="11196" y="12741"/>
                  <a:pt x="13009" y="13494"/>
                  <a:pt x="14832" y="14222"/>
                </a:cubicBezTo>
                <a:cubicBezTo>
                  <a:pt x="14891" y="14245"/>
                  <a:pt x="14947" y="14256"/>
                  <a:pt x="14999" y="14256"/>
                </a:cubicBezTo>
                <a:cubicBezTo>
                  <a:pt x="15344" y="14256"/>
                  <a:pt x="15535" y="13791"/>
                  <a:pt x="15394" y="13491"/>
                </a:cubicBezTo>
                <a:cubicBezTo>
                  <a:pt x="14529" y="11640"/>
                  <a:pt x="13496" y="9859"/>
                  <a:pt x="12424" y="8114"/>
                </a:cubicBezTo>
                <a:lnTo>
                  <a:pt x="12424" y="8114"/>
                </a:lnTo>
                <a:cubicBezTo>
                  <a:pt x="13397" y="6844"/>
                  <a:pt x="14350" y="5557"/>
                  <a:pt x="15264" y="4238"/>
                </a:cubicBezTo>
                <a:cubicBezTo>
                  <a:pt x="15493" y="3909"/>
                  <a:pt x="15177" y="3491"/>
                  <a:pt x="14822" y="3491"/>
                </a:cubicBezTo>
                <a:cubicBezTo>
                  <a:pt x="14782" y="3491"/>
                  <a:pt x="14741" y="3496"/>
                  <a:pt x="14701" y="3507"/>
                </a:cubicBezTo>
                <a:cubicBezTo>
                  <a:pt x="13221" y="3921"/>
                  <a:pt x="11733" y="4302"/>
                  <a:pt x="10242" y="4667"/>
                </a:cubicBezTo>
                <a:lnTo>
                  <a:pt x="10242" y="4667"/>
                </a:lnTo>
                <a:cubicBezTo>
                  <a:pt x="9206" y="3091"/>
                  <a:pt x="8105" y="1549"/>
                  <a:pt x="6860" y="143"/>
                </a:cubicBezTo>
                <a:cubicBezTo>
                  <a:pt x="6774" y="46"/>
                  <a:pt x="6645" y="1"/>
                  <a:pt x="65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2" name="Google Shape;9412;p26"/>
          <p:cNvSpPr/>
          <p:nvPr/>
        </p:nvSpPr>
        <p:spPr>
          <a:xfrm>
            <a:off x="7934475" y="805838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3" name="Google Shape;9413;p26"/>
          <p:cNvSpPr/>
          <p:nvPr/>
        </p:nvSpPr>
        <p:spPr>
          <a:xfrm>
            <a:off x="6876475" y="1997425"/>
            <a:ext cx="146125" cy="136975"/>
          </a:xfrm>
          <a:custGeom>
            <a:avLst/>
            <a:gdLst/>
            <a:ahLst/>
            <a:cxnLst/>
            <a:rect l="l" t="t" r="r" b="b"/>
            <a:pathLst>
              <a:path w="5845" h="5479" extrusionOk="0">
                <a:moveTo>
                  <a:pt x="3075" y="4462"/>
                </a:moveTo>
                <a:cubicBezTo>
                  <a:pt x="3073" y="4462"/>
                  <a:pt x="3072" y="4463"/>
                  <a:pt x="3071" y="4463"/>
                </a:cubicBezTo>
                <a:lnTo>
                  <a:pt x="3071" y="4463"/>
                </a:lnTo>
                <a:cubicBezTo>
                  <a:pt x="3072" y="4463"/>
                  <a:pt x="3073" y="4462"/>
                  <a:pt x="3075" y="4462"/>
                </a:cubicBezTo>
                <a:close/>
                <a:moveTo>
                  <a:pt x="3051" y="4466"/>
                </a:moveTo>
                <a:cubicBezTo>
                  <a:pt x="3036" y="4468"/>
                  <a:pt x="3030" y="4469"/>
                  <a:pt x="3030" y="4469"/>
                </a:cubicBezTo>
                <a:cubicBezTo>
                  <a:pt x="3030" y="4469"/>
                  <a:pt x="3040" y="4467"/>
                  <a:pt x="3051" y="4466"/>
                </a:cubicBezTo>
                <a:close/>
                <a:moveTo>
                  <a:pt x="3032" y="988"/>
                </a:moveTo>
                <a:cubicBezTo>
                  <a:pt x="3081" y="988"/>
                  <a:pt x="3130" y="990"/>
                  <a:pt x="3180" y="993"/>
                </a:cubicBezTo>
                <a:cubicBezTo>
                  <a:pt x="3209" y="995"/>
                  <a:pt x="3237" y="997"/>
                  <a:pt x="3266" y="999"/>
                </a:cubicBezTo>
                <a:cubicBezTo>
                  <a:pt x="3274" y="999"/>
                  <a:pt x="3280" y="999"/>
                  <a:pt x="3284" y="1000"/>
                </a:cubicBezTo>
                <a:lnTo>
                  <a:pt x="3284" y="1000"/>
                </a:lnTo>
                <a:cubicBezTo>
                  <a:pt x="3395" y="1021"/>
                  <a:pt x="3505" y="1046"/>
                  <a:pt x="3612" y="1081"/>
                </a:cubicBezTo>
                <a:cubicBezTo>
                  <a:pt x="3641" y="1090"/>
                  <a:pt x="3709" y="1119"/>
                  <a:pt x="3711" y="1119"/>
                </a:cubicBezTo>
                <a:cubicBezTo>
                  <a:pt x="3712" y="1119"/>
                  <a:pt x="3702" y="1114"/>
                  <a:pt x="3673" y="1100"/>
                </a:cubicBezTo>
                <a:lnTo>
                  <a:pt x="3673" y="1100"/>
                </a:lnTo>
                <a:cubicBezTo>
                  <a:pt x="3730" y="1125"/>
                  <a:pt x="3787" y="1153"/>
                  <a:pt x="3841" y="1184"/>
                </a:cubicBezTo>
                <a:cubicBezTo>
                  <a:pt x="3883" y="1208"/>
                  <a:pt x="3923" y="1235"/>
                  <a:pt x="3966" y="1262"/>
                </a:cubicBezTo>
                <a:cubicBezTo>
                  <a:pt x="3985" y="1274"/>
                  <a:pt x="3997" y="1281"/>
                  <a:pt x="4005" y="1285"/>
                </a:cubicBezTo>
                <a:lnTo>
                  <a:pt x="4005" y="1285"/>
                </a:lnTo>
                <a:cubicBezTo>
                  <a:pt x="4007" y="1287"/>
                  <a:pt x="4009" y="1289"/>
                  <a:pt x="4012" y="1292"/>
                </a:cubicBezTo>
                <a:cubicBezTo>
                  <a:pt x="4096" y="1368"/>
                  <a:pt x="4181" y="1443"/>
                  <a:pt x="4254" y="1530"/>
                </a:cubicBezTo>
                <a:cubicBezTo>
                  <a:pt x="4264" y="1542"/>
                  <a:pt x="4273" y="1553"/>
                  <a:pt x="4283" y="1565"/>
                </a:cubicBezTo>
                <a:lnTo>
                  <a:pt x="4283" y="1565"/>
                </a:lnTo>
                <a:cubicBezTo>
                  <a:pt x="4284" y="1566"/>
                  <a:pt x="4285" y="1568"/>
                  <a:pt x="4286" y="1570"/>
                </a:cubicBezTo>
                <a:cubicBezTo>
                  <a:pt x="4315" y="1614"/>
                  <a:pt x="4347" y="1656"/>
                  <a:pt x="4374" y="1703"/>
                </a:cubicBezTo>
                <a:cubicBezTo>
                  <a:pt x="4400" y="1743"/>
                  <a:pt x="4423" y="1785"/>
                  <a:pt x="4444" y="1827"/>
                </a:cubicBezTo>
                <a:cubicBezTo>
                  <a:pt x="4458" y="1852"/>
                  <a:pt x="4499" y="1948"/>
                  <a:pt x="4501" y="1948"/>
                </a:cubicBezTo>
                <a:cubicBezTo>
                  <a:pt x="4501" y="1948"/>
                  <a:pt x="4497" y="1936"/>
                  <a:pt x="4484" y="1903"/>
                </a:cubicBezTo>
                <a:lnTo>
                  <a:pt x="4484" y="1903"/>
                </a:lnTo>
                <a:cubicBezTo>
                  <a:pt x="4520" y="1991"/>
                  <a:pt x="4551" y="2082"/>
                  <a:pt x="4577" y="2174"/>
                </a:cubicBezTo>
                <a:cubicBezTo>
                  <a:pt x="4589" y="2221"/>
                  <a:pt x="4600" y="2267"/>
                  <a:pt x="4610" y="2314"/>
                </a:cubicBezTo>
                <a:cubicBezTo>
                  <a:pt x="4616" y="2344"/>
                  <a:pt x="4628" y="2444"/>
                  <a:pt x="4630" y="2444"/>
                </a:cubicBezTo>
                <a:cubicBezTo>
                  <a:pt x="4631" y="2444"/>
                  <a:pt x="4630" y="2431"/>
                  <a:pt x="4627" y="2396"/>
                </a:cubicBezTo>
                <a:lnTo>
                  <a:pt x="4627" y="2396"/>
                </a:lnTo>
                <a:cubicBezTo>
                  <a:pt x="4636" y="2497"/>
                  <a:pt x="4644" y="2600"/>
                  <a:pt x="4644" y="2703"/>
                </a:cubicBezTo>
                <a:cubicBezTo>
                  <a:pt x="4642" y="2756"/>
                  <a:pt x="4642" y="2811"/>
                  <a:pt x="4638" y="2865"/>
                </a:cubicBezTo>
                <a:cubicBezTo>
                  <a:pt x="4636" y="2887"/>
                  <a:pt x="4632" y="2911"/>
                  <a:pt x="4631" y="2933"/>
                </a:cubicBezTo>
                <a:lnTo>
                  <a:pt x="4631" y="2933"/>
                </a:lnTo>
                <a:cubicBezTo>
                  <a:pt x="4631" y="2933"/>
                  <a:pt x="4631" y="2933"/>
                  <a:pt x="4631" y="2933"/>
                </a:cubicBezTo>
                <a:cubicBezTo>
                  <a:pt x="4614" y="3034"/>
                  <a:pt x="4596" y="3135"/>
                  <a:pt x="4566" y="3234"/>
                </a:cubicBezTo>
                <a:cubicBezTo>
                  <a:pt x="4553" y="3280"/>
                  <a:pt x="4537" y="3327"/>
                  <a:pt x="4522" y="3373"/>
                </a:cubicBezTo>
                <a:cubicBezTo>
                  <a:pt x="4513" y="3396"/>
                  <a:pt x="4503" y="3417"/>
                  <a:pt x="4497" y="3441"/>
                </a:cubicBezTo>
                <a:cubicBezTo>
                  <a:pt x="4496" y="3441"/>
                  <a:pt x="4496" y="3441"/>
                  <a:pt x="4496" y="3441"/>
                </a:cubicBezTo>
                <a:lnTo>
                  <a:pt x="4496" y="3441"/>
                </a:lnTo>
                <a:cubicBezTo>
                  <a:pt x="4494" y="3445"/>
                  <a:pt x="4491" y="3450"/>
                  <a:pt x="4488" y="3455"/>
                </a:cubicBezTo>
                <a:cubicBezTo>
                  <a:pt x="4440" y="3542"/>
                  <a:pt x="4400" y="3630"/>
                  <a:pt x="4347" y="3712"/>
                </a:cubicBezTo>
                <a:cubicBezTo>
                  <a:pt x="4337" y="3727"/>
                  <a:pt x="4283" y="3802"/>
                  <a:pt x="4272" y="3820"/>
                </a:cubicBezTo>
                <a:lnTo>
                  <a:pt x="4272" y="3820"/>
                </a:lnTo>
                <a:cubicBezTo>
                  <a:pt x="4267" y="3826"/>
                  <a:pt x="4263" y="3832"/>
                  <a:pt x="4261" y="3835"/>
                </a:cubicBezTo>
                <a:cubicBezTo>
                  <a:pt x="4235" y="3862"/>
                  <a:pt x="4210" y="3891"/>
                  <a:pt x="4185" y="3919"/>
                </a:cubicBezTo>
                <a:cubicBezTo>
                  <a:pt x="4151" y="3955"/>
                  <a:pt x="4115" y="3990"/>
                  <a:pt x="4077" y="4024"/>
                </a:cubicBezTo>
                <a:cubicBezTo>
                  <a:pt x="4063" y="4037"/>
                  <a:pt x="3977" y="4106"/>
                  <a:pt x="3981" y="4106"/>
                </a:cubicBezTo>
                <a:cubicBezTo>
                  <a:pt x="3982" y="4106"/>
                  <a:pt x="3992" y="4099"/>
                  <a:pt x="4016" y="4081"/>
                </a:cubicBezTo>
                <a:lnTo>
                  <a:pt x="4016" y="4081"/>
                </a:lnTo>
                <a:cubicBezTo>
                  <a:pt x="3919" y="4153"/>
                  <a:pt x="3818" y="4216"/>
                  <a:pt x="3713" y="4271"/>
                </a:cubicBezTo>
                <a:cubicBezTo>
                  <a:pt x="3692" y="4282"/>
                  <a:pt x="3605" y="4320"/>
                  <a:pt x="3609" y="4320"/>
                </a:cubicBezTo>
                <a:cubicBezTo>
                  <a:pt x="3609" y="4320"/>
                  <a:pt x="3609" y="4320"/>
                  <a:pt x="3611" y="4319"/>
                </a:cubicBezTo>
                <a:lnTo>
                  <a:pt x="3611" y="4319"/>
                </a:lnTo>
                <a:cubicBezTo>
                  <a:pt x="3569" y="4335"/>
                  <a:pt x="3527" y="4350"/>
                  <a:pt x="3483" y="4365"/>
                </a:cubicBezTo>
                <a:cubicBezTo>
                  <a:pt x="3353" y="4408"/>
                  <a:pt x="3218" y="4437"/>
                  <a:pt x="3083" y="4460"/>
                </a:cubicBezTo>
                <a:cubicBezTo>
                  <a:pt x="3075" y="4462"/>
                  <a:pt x="3068" y="4463"/>
                  <a:pt x="3062" y="4464"/>
                </a:cubicBezTo>
                <a:lnTo>
                  <a:pt x="3062" y="4464"/>
                </a:lnTo>
                <a:cubicBezTo>
                  <a:pt x="3028" y="4467"/>
                  <a:pt x="2994" y="4471"/>
                  <a:pt x="2959" y="4473"/>
                </a:cubicBezTo>
                <a:cubicBezTo>
                  <a:pt x="2900" y="4477"/>
                  <a:pt x="2841" y="4481"/>
                  <a:pt x="2782" y="4481"/>
                </a:cubicBezTo>
                <a:cubicBezTo>
                  <a:pt x="2718" y="4481"/>
                  <a:pt x="2653" y="4479"/>
                  <a:pt x="2590" y="4475"/>
                </a:cubicBezTo>
                <a:cubicBezTo>
                  <a:pt x="2563" y="4473"/>
                  <a:pt x="2536" y="4471"/>
                  <a:pt x="2509" y="4469"/>
                </a:cubicBezTo>
                <a:lnTo>
                  <a:pt x="2509" y="4469"/>
                </a:lnTo>
                <a:cubicBezTo>
                  <a:pt x="2506" y="4468"/>
                  <a:pt x="2503" y="4467"/>
                  <a:pt x="2499" y="4467"/>
                </a:cubicBezTo>
                <a:cubicBezTo>
                  <a:pt x="2392" y="4445"/>
                  <a:pt x="2287" y="4422"/>
                  <a:pt x="2181" y="4389"/>
                </a:cubicBezTo>
                <a:cubicBezTo>
                  <a:pt x="2154" y="4379"/>
                  <a:pt x="2102" y="4357"/>
                  <a:pt x="2090" y="4352"/>
                </a:cubicBezTo>
                <a:lnTo>
                  <a:pt x="2090" y="4352"/>
                </a:lnTo>
                <a:cubicBezTo>
                  <a:pt x="2048" y="4332"/>
                  <a:pt x="2007" y="4312"/>
                  <a:pt x="1966" y="4290"/>
                </a:cubicBezTo>
                <a:cubicBezTo>
                  <a:pt x="1924" y="4266"/>
                  <a:pt x="1884" y="4241"/>
                  <a:pt x="1844" y="4214"/>
                </a:cubicBezTo>
                <a:cubicBezTo>
                  <a:pt x="1820" y="4198"/>
                  <a:pt x="1770" y="4158"/>
                  <a:pt x="1769" y="4158"/>
                </a:cubicBezTo>
                <a:lnTo>
                  <a:pt x="1769" y="4158"/>
                </a:lnTo>
                <a:cubicBezTo>
                  <a:pt x="1769" y="4158"/>
                  <a:pt x="1769" y="4158"/>
                  <a:pt x="1770" y="4159"/>
                </a:cubicBezTo>
                <a:lnTo>
                  <a:pt x="1770" y="4159"/>
                </a:lnTo>
                <a:cubicBezTo>
                  <a:pt x="1698" y="4097"/>
                  <a:pt x="1630" y="4032"/>
                  <a:pt x="1566" y="3961"/>
                </a:cubicBezTo>
                <a:cubicBezTo>
                  <a:pt x="1559" y="3952"/>
                  <a:pt x="1523" y="3908"/>
                  <a:pt x="1505" y="3886"/>
                </a:cubicBezTo>
                <a:lnTo>
                  <a:pt x="1505" y="3886"/>
                </a:lnTo>
                <a:cubicBezTo>
                  <a:pt x="1487" y="3859"/>
                  <a:pt x="1452" y="3809"/>
                  <a:pt x="1446" y="3799"/>
                </a:cubicBezTo>
                <a:cubicBezTo>
                  <a:pt x="1389" y="3710"/>
                  <a:pt x="1347" y="3618"/>
                  <a:pt x="1296" y="3525"/>
                </a:cubicBezTo>
                <a:cubicBezTo>
                  <a:pt x="1293" y="3520"/>
                  <a:pt x="1291" y="3516"/>
                  <a:pt x="1289" y="3513"/>
                </a:cubicBezTo>
                <a:lnTo>
                  <a:pt x="1289" y="3513"/>
                </a:lnTo>
                <a:cubicBezTo>
                  <a:pt x="1287" y="3505"/>
                  <a:pt x="1284" y="3496"/>
                  <a:pt x="1280" y="3485"/>
                </a:cubicBezTo>
                <a:cubicBezTo>
                  <a:pt x="1263" y="3441"/>
                  <a:pt x="1248" y="3396"/>
                  <a:pt x="1233" y="3352"/>
                </a:cubicBezTo>
                <a:cubicBezTo>
                  <a:pt x="1202" y="3251"/>
                  <a:pt x="1176" y="3150"/>
                  <a:pt x="1157" y="3047"/>
                </a:cubicBezTo>
                <a:cubicBezTo>
                  <a:pt x="1153" y="3023"/>
                  <a:pt x="1148" y="2988"/>
                  <a:pt x="1146" y="2969"/>
                </a:cubicBezTo>
                <a:lnTo>
                  <a:pt x="1146" y="2969"/>
                </a:lnTo>
                <a:cubicBezTo>
                  <a:pt x="1142" y="2928"/>
                  <a:pt x="1138" y="2887"/>
                  <a:pt x="1134" y="2847"/>
                </a:cubicBezTo>
                <a:cubicBezTo>
                  <a:pt x="1128" y="2743"/>
                  <a:pt x="1130" y="2638"/>
                  <a:pt x="1136" y="2533"/>
                </a:cubicBezTo>
                <a:cubicBezTo>
                  <a:pt x="1138" y="2513"/>
                  <a:pt x="1146" y="2433"/>
                  <a:pt x="1149" y="2401"/>
                </a:cubicBezTo>
                <a:lnTo>
                  <a:pt x="1149" y="2401"/>
                </a:lnTo>
                <a:cubicBezTo>
                  <a:pt x="1155" y="2369"/>
                  <a:pt x="1164" y="2316"/>
                  <a:pt x="1166" y="2301"/>
                </a:cubicBezTo>
                <a:cubicBezTo>
                  <a:pt x="1191" y="2189"/>
                  <a:pt x="1225" y="2080"/>
                  <a:pt x="1261" y="1970"/>
                </a:cubicBezTo>
                <a:cubicBezTo>
                  <a:pt x="1267" y="1952"/>
                  <a:pt x="1270" y="1940"/>
                  <a:pt x="1272" y="1933"/>
                </a:cubicBezTo>
                <a:lnTo>
                  <a:pt x="1272" y="1933"/>
                </a:lnTo>
                <a:cubicBezTo>
                  <a:pt x="1276" y="1925"/>
                  <a:pt x="1282" y="1914"/>
                  <a:pt x="1290" y="1898"/>
                </a:cubicBezTo>
                <a:cubicBezTo>
                  <a:pt x="1315" y="1848"/>
                  <a:pt x="1341" y="1797"/>
                  <a:pt x="1370" y="1747"/>
                </a:cubicBezTo>
                <a:cubicBezTo>
                  <a:pt x="1398" y="1698"/>
                  <a:pt x="1429" y="1652"/>
                  <a:pt x="1461" y="1604"/>
                </a:cubicBezTo>
                <a:cubicBezTo>
                  <a:pt x="1470" y="1590"/>
                  <a:pt x="1476" y="1580"/>
                  <a:pt x="1480" y="1574"/>
                </a:cubicBezTo>
                <a:lnTo>
                  <a:pt x="1480" y="1574"/>
                </a:lnTo>
                <a:cubicBezTo>
                  <a:pt x="1484" y="1570"/>
                  <a:pt x="1489" y="1565"/>
                  <a:pt x="1497" y="1557"/>
                </a:cubicBezTo>
                <a:cubicBezTo>
                  <a:pt x="1572" y="1477"/>
                  <a:pt x="1648" y="1401"/>
                  <a:pt x="1728" y="1328"/>
                </a:cubicBezTo>
                <a:cubicBezTo>
                  <a:pt x="1729" y="1327"/>
                  <a:pt x="1729" y="1327"/>
                  <a:pt x="1730" y="1326"/>
                </a:cubicBezTo>
                <a:lnTo>
                  <a:pt x="1730" y="1326"/>
                </a:lnTo>
                <a:cubicBezTo>
                  <a:pt x="1753" y="1312"/>
                  <a:pt x="1774" y="1295"/>
                  <a:pt x="1796" y="1281"/>
                </a:cubicBezTo>
                <a:cubicBezTo>
                  <a:pt x="1846" y="1248"/>
                  <a:pt x="1899" y="1218"/>
                  <a:pt x="1952" y="1191"/>
                </a:cubicBezTo>
                <a:cubicBezTo>
                  <a:pt x="1973" y="1180"/>
                  <a:pt x="1996" y="1170"/>
                  <a:pt x="2015" y="1159"/>
                </a:cubicBezTo>
                <a:cubicBezTo>
                  <a:pt x="2019" y="1157"/>
                  <a:pt x="2023" y="1154"/>
                  <a:pt x="2026" y="1152"/>
                </a:cubicBezTo>
                <a:lnTo>
                  <a:pt x="2026" y="1152"/>
                </a:lnTo>
                <a:cubicBezTo>
                  <a:pt x="2028" y="1152"/>
                  <a:pt x="2030" y="1151"/>
                  <a:pt x="2032" y="1151"/>
                </a:cubicBezTo>
                <a:cubicBezTo>
                  <a:pt x="2093" y="1132"/>
                  <a:pt x="2152" y="1108"/>
                  <a:pt x="2213" y="1092"/>
                </a:cubicBezTo>
                <a:cubicBezTo>
                  <a:pt x="2272" y="1075"/>
                  <a:pt x="2329" y="1064"/>
                  <a:pt x="2388" y="1052"/>
                </a:cubicBezTo>
                <a:cubicBezTo>
                  <a:pt x="2406" y="1047"/>
                  <a:pt x="2452" y="1041"/>
                  <a:pt x="2450" y="1041"/>
                </a:cubicBezTo>
                <a:lnTo>
                  <a:pt x="2450" y="1041"/>
                </a:lnTo>
                <a:cubicBezTo>
                  <a:pt x="2449" y="1041"/>
                  <a:pt x="2434" y="1042"/>
                  <a:pt x="2396" y="1047"/>
                </a:cubicBezTo>
                <a:cubicBezTo>
                  <a:pt x="2438" y="1041"/>
                  <a:pt x="2480" y="1037"/>
                  <a:pt x="2523" y="1035"/>
                </a:cubicBezTo>
                <a:cubicBezTo>
                  <a:pt x="2551" y="1033"/>
                  <a:pt x="2579" y="1028"/>
                  <a:pt x="2607" y="1022"/>
                </a:cubicBezTo>
                <a:lnTo>
                  <a:pt x="2607" y="1022"/>
                </a:lnTo>
                <a:cubicBezTo>
                  <a:pt x="2623" y="1021"/>
                  <a:pt x="2639" y="1018"/>
                  <a:pt x="2655" y="1016"/>
                </a:cubicBezTo>
                <a:cubicBezTo>
                  <a:pt x="2677" y="1012"/>
                  <a:pt x="2699" y="1009"/>
                  <a:pt x="2720" y="1006"/>
                </a:cubicBezTo>
                <a:lnTo>
                  <a:pt x="2720" y="1006"/>
                </a:lnTo>
                <a:cubicBezTo>
                  <a:pt x="2727" y="1005"/>
                  <a:pt x="2777" y="1000"/>
                  <a:pt x="2792" y="999"/>
                </a:cubicBezTo>
                <a:cubicBezTo>
                  <a:pt x="2853" y="995"/>
                  <a:pt x="2917" y="991"/>
                  <a:pt x="2978" y="988"/>
                </a:cubicBezTo>
                <a:cubicBezTo>
                  <a:pt x="2996" y="988"/>
                  <a:pt x="3014" y="988"/>
                  <a:pt x="3032" y="988"/>
                </a:cubicBezTo>
                <a:close/>
                <a:moveTo>
                  <a:pt x="3031" y="0"/>
                </a:moveTo>
                <a:cubicBezTo>
                  <a:pt x="2841" y="0"/>
                  <a:pt x="2651" y="16"/>
                  <a:pt x="2463" y="44"/>
                </a:cubicBezTo>
                <a:lnTo>
                  <a:pt x="2463" y="44"/>
                </a:lnTo>
                <a:cubicBezTo>
                  <a:pt x="1887" y="101"/>
                  <a:pt x="1345" y="305"/>
                  <a:pt x="921" y="715"/>
                </a:cubicBezTo>
                <a:cubicBezTo>
                  <a:pt x="551" y="1073"/>
                  <a:pt x="298" y="1566"/>
                  <a:pt x="199" y="2071"/>
                </a:cubicBezTo>
                <a:cubicBezTo>
                  <a:pt x="1" y="3089"/>
                  <a:pt x="296" y="4250"/>
                  <a:pt x="1128" y="4915"/>
                </a:cubicBezTo>
                <a:cubicBezTo>
                  <a:pt x="1602" y="5295"/>
                  <a:pt x="2207" y="5479"/>
                  <a:pt x="2815" y="5479"/>
                </a:cubicBezTo>
                <a:cubicBezTo>
                  <a:pt x="3435" y="5479"/>
                  <a:pt x="4059" y="5288"/>
                  <a:pt x="4551" y="4917"/>
                </a:cubicBezTo>
                <a:cubicBezTo>
                  <a:pt x="5478" y="4222"/>
                  <a:pt x="5845" y="2981"/>
                  <a:pt x="5529" y="1873"/>
                </a:cubicBezTo>
                <a:cubicBezTo>
                  <a:pt x="5356" y="1275"/>
                  <a:pt x="4989" y="750"/>
                  <a:pt x="4469" y="401"/>
                </a:cubicBezTo>
                <a:cubicBezTo>
                  <a:pt x="4037" y="112"/>
                  <a:pt x="3537" y="0"/>
                  <a:pt x="30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rgbClr val="79CDBE"/>
        </a:solidFill>
        <a:effectLst/>
      </p:bgPr>
    </p:bg>
    <p:spTree>
      <p:nvGrpSpPr>
        <p:cNvPr id="1" name="Shape 9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5" name="Google Shape;9415;p27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9416" name="Google Shape;9416;p27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7" name="Google Shape;9417;p27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8" name="Google Shape;9418;p27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9" name="Google Shape;9419;p27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0" name="Google Shape;9420;p27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1" name="Google Shape;9421;p27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2" name="Google Shape;9422;p27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3" name="Google Shape;9423;p27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4" name="Google Shape;9424;p27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5" name="Google Shape;9425;p27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6" name="Google Shape;9426;p27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7" name="Google Shape;9427;p27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8" name="Google Shape;9428;p27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9" name="Google Shape;9429;p27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0" name="Google Shape;9430;p27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1" name="Google Shape;9431;p27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2" name="Google Shape;9432;p27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3" name="Google Shape;9433;p27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4" name="Google Shape;9434;p27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5" name="Google Shape;9435;p27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6" name="Google Shape;9436;p27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7" name="Google Shape;9437;p27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8" name="Google Shape;9438;p27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9" name="Google Shape;9439;p27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0" name="Google Shape;9440;p27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1" name="Google Shape;9441;p27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2" name="Google Shape;9442;p27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3" name="Google Shape;9443;p27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4" name="Google Shape;9444;p27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5" name="Google Shape;9445;p27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6" name="Google Shape;9446;p27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7" name="Google Shape;9447;p27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8" name="Google Shape;9448;p27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9" name="Google Shape;9449;p27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0" name="Google Shape;9450;p27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1" name="Google Shape;9451;p27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2" name="Google Shape;9452;p27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3" name="Google Shape;9453;p27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4" name="Google Shape;9454;p27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5" name="Google Shape;9455;p27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6" name="Google Shape;9456;p27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7" name="Google Shape;9457;p27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8" name="Google Shape;9458;p27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9" name="Google Shape;9459;p27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0" name="Google Shape;9460;p27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1" name="Google Shape;9461;p27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2" name="Google Shape;9462;p27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3" name="Google Shape;9463;p27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4" name="Google Shape;9464;p27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5" name="Google Shape;9465;p27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6" name="Google Shape;9466;p27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7" name="Google Shape;9467;p27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8" name="Google Shape;9468;p27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9" name="Google Shape;9469;p27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0" name="Google Shape;9470;p27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1" name="Google Shape;9471;p27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2" name="Google Shape;9472;p27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3" name="Google Shape;9473;p27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4" name="Google Shape;9474;p27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5" name="Google Shape;9475;p27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6" name="Google Shape;9476;p27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7" name="Google Shape;9477;p27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8" name="Google Shape;9478;p27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9" name="Google Shape;9479;p27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0" name="Google Shape;9480;p27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1" name="Google Shape;9481;p27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2" name="Google Shape;9482;p27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3" name="Google Shape;9483;p27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4" name="Google Shape;9484;p27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5" name="Google Shape;9485;p27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6" name="Google Shape;9486;p27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7" name="Google Shape;9487;p27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8" name="Google Shape;9488;p27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9" name="Google Shape;9489;p27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0" name="Google Shape;9490;p27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1" name="Google Shape;9491;p27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2" name="Google Shape;9492;p27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3" name="Google Shape;9493;p27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4" name="Google Shape;9494;p27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5" name="Google Shape;9495;p27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6" name="Google Shape;9496;p27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7" name="Google Shape;9497;p27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8" name="Google Shape;9498;p27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9" name="Google Shape;9499;p27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0" name="Google Shape;9500;p27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1" name="Google Shape;9501;p27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2" name="Google Shape;9502;p27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3" name="Google Shape;9503;p27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4" name="Google Shape;9504;p27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5" name="Google Shape;9505;p27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6" name="Google Shape;9506;p27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7" name="Google Shape;9507;p27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8" name="Google Shape;9508;p27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9" name="Google Shape;9509;p27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0" name="Google Shape;9510;p27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1" name="Google Shape;9511;p27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2" name="Google Shape;9512;p27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3" name="Google Shape;9513;p27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4" name="Google Shape;9514;p27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5" name="Google Shape;9515;p27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6" name="Google Shape;9516;p27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7" name="Google Shape;9517;p27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8" name="Google Shape;9518;p27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9" name="Google Shape;9519;p27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0" name="Google Shape;9520;p27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1" name="Google Shape;9521;p27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2" name="Google Shape;9522;p27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3" name="Google Shape;9523;p27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4" name="Google Shape;9524;p27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5" name="Google Shape;9525;p27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6" name="Google Shape;9526;p27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7" name="Google Shape;9527;p27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8" name="Google Shape;9528;p27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9" name="Google Shape;9529;p27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0" name="Google Shape;9530;p27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1" name="Google Shape;9531;p27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2" name="Google Shape;9532;p27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3" name="Google Shape;9533;p27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4" name="Google Shape;9534;p27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5" name="Google Shape;9535;p27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6" name="Google Shape;9536;p27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7" name="Google Shape;9537;p27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8" name="Google Shape;9538;p27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9" name="Google Shape;9539;p27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0" name="Google Shape;9540;p27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1" name="Google Shape;9541;p27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2" name="Google Shape;9542;p27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3" name="Google Shape;9543;p27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4" name="Google Shape;9544;p27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5" name="Google Shape;9545;p27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6" name="Google Shape;9546;p27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7" name="Google Shape;9547;p27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8" name="Google Shape;9548;p27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9" name="Google Shape;9549;p27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0" name="Google Shape;9550;p27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1" name="Google Shape;9551;p27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2" name="Google Shape;9552;p27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3" name="Google Shape;9553;p27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4" name="Google Shape;9554;p27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5" name="Google Shape;9555;p27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6" name="Google Shape;9556;p27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7" name="Google Shape;9557;p27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8" name="Google Shape;9558;p27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9" name="Google Shape;9559;p27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0" name="Google Shape;9560;p27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1" name="Google Shape;9561;p27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2" name="Google Shape;9562;p27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3" name="Google Shape;9563;p27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4" name="Google Shape;9564;p27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5" name="Google Shape;9565;p27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6" name="Google Shape;9566;p27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7" name="Google Shape;9567;p27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8" name="Google Shape;9568;p27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9" name="Google Shape;9569;p27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0" name="Google Shape;9570;p27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1" name="Google Shape;9571;p27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2" name="Google Shape;9572;p27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3" name="Google Shape;9573;p27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4" name="Google Shape;9574;p27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5" name="Google Shape;9575;p27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6" name="Google Shape;9576;p27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7" name="Google Shape;9577;p27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8" name="Google Shape;9578;p27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9" name="Google Shape;9579;p27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0" name="Google Shape;9580;p27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1" name="Google Shape;9581;p27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2" name="Google Shape;9582;p27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3" name="Google Shape;9583;p27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4" name="Google Shape;9584;p27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5" name="Google Shape;9585;p27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6" name="Google Shape;9586;p27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7" name="Google Shape;9587;p27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8" name="Google Shape;9588;p27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9" name="Google Shape;9589;p27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0" name="Google Shape;9590;p27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1" name="Google Shape;9591;p27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2" name="Google Shape;9592;p27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3" name="Google Shape;9593;p27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4" name="Google Shape;9594;p27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5" name="Google Shape;9595;p27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6" name="Google Shape;9596;p27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7" name="Google Shape;9597;p27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8" name="Google Shape;9598;p27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9" name="Google Shape;9599;p27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0" name="Google Shape;9600;p27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1" name="Google Shape;9601;p27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2" name="Google Shape;9602;p27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3" name="Google Shape;9603;p27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4" name="Google Shape;9604;p27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5" name="Google Shape;9605;p27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6" name="Google Shape;9606;p27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7" name="Google Shape;9607;p27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8" name="Google Shape;9608;p27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9" name="Google Shape;9609;p27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0" name="Google Shape;9610;p27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1" name="Google Shape;9611;p27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2" name="Google Shape;9612;p27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3" name="Google Shape;9613;p27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4" name="Google Shape;9614;p27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5" name="Google Shape;9615;p27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6" name="Google Shape;9616;p27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7" name="Google Shape;9617;p27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8" name="Google Shape;9618;p27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9" name="Google Shape;9619;p27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0" name="Google Shape;9620;p27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1" name="Google Shape;9621;p27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2" name="Google Shape;9622;p27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3" name="Google Shape;9623;p27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4" name="Google Shape;9624;p27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5" name="Google Shape;9625;p27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6" name="Google Shape;9626;p27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7" name="Google Shape;9627;p27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8" name="Google Shape;9628;p27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9" name="Google Shape;9629;p27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0" name="Google Shape;9630;p27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1" name="Google Shape;9631;p27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2" name="Google Shape;9632;p27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3" name="Google Shape;9633;p27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4" name="Google Shape;9634;p27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5" name="Google Shape;9635;p27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6" name="Google Shape;9636;p27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7" name="Google Shape;9637;p27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8" name="Google Shape;9638;p27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9" name="Google Shape;9639;p27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0" name="Google Shape;9640;p27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1" name="Google Shape;9641;p27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2" name="Google Shape;9642;p27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3" name="Google Shape;9643;p27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4" name="Google Shape;9644;p27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5" name="Google Shape;9645;p27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6" name="Google Shape;9646;p27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7" name="Google Shape;9647;p27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8" name="Google Shape;9648;p27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9" name="Google Shape;9649;p27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0" name="Google Shape;9650;p27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1" name="Google Shape;9651;p27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2" name="Google Shape;9652;p27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3" name="Google Shape;9653;p27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4" name="Google Shape;9654;p27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5" name="Google Shape;9655;p27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6" name="Google Shape;9656;p27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7" name="Google Shape;9657;p27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8" name="Google Shape;9658;p27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9" name="Google Shape;9659;p27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0" name="Google Shape;9660;p27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1" name="Google Shape;9661;p27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2" name="Google Shape;9662;p27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3" name="Google Shape;9663;p27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4" name="Google Shape;9664;p27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5" name="Google Shape;9665;p27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6" name="Google Shape;9666;p27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7" name="Google Shape;9667;p27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8" name="Google Shape;9668;p27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9" name="Google Shape;9669;p27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0" name="Google Shape;9670;p27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1" name="Google Shape;9671;p27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2" name="Google Shape;9672;p27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3" name="Google Shape;9673;p27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4" name="Google Shape;9674;p27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5" name="Google Shape;9675;p27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6" name="Google Shape;9676;p27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7" name="Google Shape;9677;p27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8" name="Google Shape;9678;p27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9" name="Google Shape;9679;p27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0" name="Google Shape;9680;p27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1" name="Google Shape;9681;p27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2" name="Google Shape;9682;p27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3" name="Google Shape;9683;p27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4" name="Google Shape;9684;p27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5" name="Google Shape;9685;p27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6" name="Google Shape;9686;p27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7" name="Google Shape;9687;p27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8" name="Google Shape;9688;p27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9" name="Google Shape;9689;p27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0" name="Google Shape;9690;p27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1" name="Google Shape;9691;p27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2" name="Google Shape;9692;p27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3" name="Google Shape;9693;p27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4" name="Google Shape;9694;p27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5" name="Google Shape;9695;p27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6" name="Google Shape;9696;p27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7" name="Google Shape;9697;p27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8" name="Google Shape;9698;p27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9" name="Google Shape;9699;p27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0" name="Google Shape;9700;p27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1" name="Google Shape;9701;p27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2" name="Google Shape;9702;p27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3" name="Google Shape;9703;p27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4" name="Google Shape;9704;p27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5" name="Google Shape;9705;p27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6" name="Google Shape;9706;p27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7" name="Google Shape;9707;p27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8" name="Google Shape;9708;p27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9" name="Google Shape;9709;p27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0" name="Google Shape;9710;p27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1" name="Google Shape;9711;p27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2" name="Google Shape;9712;p27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3" name="Google Shape;9713;p27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4" name="Google Shape;9714;p27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5" name="Google Shape;9715;p27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6" name="Google Shape;9716;p27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7" name="Google Shape;9717;p27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8" name="Google Shape;9718;p27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9" name="Google Shape;9719;p27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0" name="Google Shape;9720;p27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1" name="Google Shape;9721;p27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2" name="Google Shape;9722;p27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3" name="Google Shape;9723;p27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4" name="Google Shape;9724;p27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5" name="Google Shape;9725;p27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6" name="Google Shape;9726;p27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7" name="Google Shape;9727;p27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8" name="Google Shape;9728;p27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9" name="Google Shape;9729;p27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0" name="Google Shape;9730;p27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1" name="Google Shape;9731;p27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2" name="Google Shape;9732;p27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3" name="Google Shape;9733;p27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4" name="Google Shape;9734;p27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5" name="Google Shape;9735;p27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6" name="Google Shape;9736;p27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7" name="Google Shape;9737;p27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8" name="Google Shape;9738;p27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9" name="Google Shape;9739;p27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0" name="Google Shape;9740;p27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1" name="Google Shape;9741;p27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2" name="Google Shape;9742;p27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3" name="Google Shape;9743;p27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4" name="Google Shape;9744;p27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5" name="Google Shape;9745;p27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6" name="Google Shape;9746;p27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7" name="Google Shape;9747;p27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8" name="Google Shape;9748;p27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9" name="Google Shape;9749;p27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0" name="Google Shape;9750;p27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1" name="Google Shape;9751;p27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2" name="Google Shape;9752;p27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3" name="Google Shape;9753;p27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4" name="Google Shape;9754;p27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5" name="Google Shape;9755;p27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6" name="Google Shape;9756;p27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7" name="Google Shape;9757;p27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8" name="Google Shape;9758;p27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9" name="Google Shape;9759;p27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0" name="Google Shape;9760;p27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1" name="Google Shape;9761;p27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2" name="Google Shape;9762;p27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3" name="Google Shape;9763;p27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4" name="Google Shape;9764;p27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5" name="Google Shape;9765;p27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6" name="Google Shape;9766;p27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7" name="Google Shape;9767;p27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8" name="Google Shape;9768;p27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9" name="Google Shape;9769;p27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0" name="Google Shape;9770;p27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1" name="Google Shape;9771;p27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2" name="Google Shape;9772;p27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3" name="Google Shape;9773;p27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4" name="Google Shape;9774;p27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5" name="Google Shape;9775;p27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76" name="Google Shape;9776;p27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77" name="Google Shape;9777;p27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9778" name="Google Shape;9778;p27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9" name="Google Shape;9779;p27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0" name="Google Shape;9780;p27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1" name="Google Shape;9781;p27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2" name="Google Shape;9782;p27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3" name="Google Shape;9783;p27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4" name="Google Shape;9784;p27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5" name="Google Shape;9785;p27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6" name="Google Shape;9786;p27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7" name="Google Shape;9787;p27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8" name="Google Shape;9788;p27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9" name="Google Shape;9789;p27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0" name="Google Shape;9790;p27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1" name="Google Shape;9791;p27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2" name="Google Shape;9792;p27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3" name="Google Shape;9793;p27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4" name="Google Shape;9794;p27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5" name="Google Shape;9795;p27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96" name="Google Shape;9796;p27"/>
          <p:cNvSpPr/>
          <p:nvPr/>
        </p:nvSpPr>
        <p:spPr>
          <a:xfrm>
            <a:off x="8428900" y="1041975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7"/>
                </a:cubicBezTo>
                <a:lnTo>
                  <a:pt x="5749" y="5752"/>
                </a:lnTo>
                <a:cubicBezTo>
                  <a:pt x="5749" y="2576"/>
                  <a:pt x="3176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7" name="Google Shape;9797;p27"/>
          <p:cNvSpPr/>
          <p:nvPr/>
        </p:nvSpPr>
        <p:spPr>
          <a:xfrm>
            <a:off x="8428900" y="2620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8" name="Google Shape;9798;p27"/>
          <p:cNvSpPr/>
          <p:nvPr/>
        </p:nvSpPr>
        <p:spPr>
          <a:xfrm>
            <a:off x="8428900" y="1811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0"/>
                  <a:pt x="5749" y="20147"/>
                </a:cubicBezTo>
                <a:lnTo>
                  <a:pt x="5749" y="5749"/>
                </a:lnTo>
                <a:cubicBezTo>
                  <a:pt x="5749" y="2574"/>
                  <a:pt x="3176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9" name="Google Shape;9799;p27"/>
          <p:cNvSpPr/>
          <p:nvPr/>
        </p:nvSpPr>
        <p:spPr>
          <a:xfrm>
            <a:off x="8428900" y="34540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1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00" name="Google Shape;9800;p27"/>
          <p:cNvGrpSpPr/>
          <p:nvPr/>
        </p:nvGrpSpPr>
        <p:grpSpPr>
          <a:xfrm>
            <a:off x="2061088" y="4050081"/>
            <a:ext cx="1055760" cy="753780"/>
            <a:chOff x="3308425" y="649500"/>
            <a:chExt cx="947975" cy="676825"/>
          </a:xfrm>
        </p:grpSpPr>
        <p:sp>
          <p:nvSpPr>
            <p:cNvPr id="9801" name="Google Shape;9801;p27"/>
            <p:cNvSpPr/>
            <p:nvPr/>
          </p:nvSpPr>
          <p:spPr>
            <a:xfrm>
              <a:off x="3308425" y="649500"/>
              <a:ext cx="947975" cy="676275"/>
            </a:xfrm>
            <a:custGeom>
              <a:avLst/>
              <a:gdLst/>
              <a:ahLst/>
              <a:cxnLst/>
              <a:rect l="l" t="t" r="r" b="b"/>
              <a:pathLst>
                <a:path w="37919" h="27051" extrusionOk="0">
                  <a:moveTo>
                    <a:pt x="12816" y="19976"/>
                  </a:moveTo>
                  <a:cubicBezTo>
                    <a:pt x="12818" y="19976"/>
                    <a:pt x="12821" y="19976"/>
                    <a:pt x="12824" y="19976"/>
                  </a:cubicBezTo>
                  <a:lnTo>
                    <a:pt x="12824" y="19976"/>
                  </a:lnTo>
                  <a:cubicBezTo>
                    <a:pt x="12815" y="19979"/>
                    <a:pt x="12808" y="19979"/>
                    <a:pt x="12804" y="19979"/>
                  </a:cubicBezTo>
                  <a:cubicBezTo>
                    <a:pt x="12796" y="19979"/>
                    <a:pt x="12800" y="19976"/>
                    <a:pt x="12816" y="19976"/>
                  </a:cubicBezTo>
                  <a:close/>
                  <a:moveTo>
                    <a:pt x="23205" y="24113"/>
                  </a:moveTo>
                  <a:cubicBezTo>
                    <a:pt x="23209" y="24113"/>
                    <a:pt x="23211" y="24115"/>
                    <a:pt x="23210" y="24120"/>
                  </a:cubicBezTo>
                  <a:cubicBezTo>
                    <a:pt x="23210" y="24121"/>
                    <a:pt x="23207" y="24122"/>
                    <a:pt x="23199" y="24122"/>
                  </a:cubicBezTo>
                  <a:cubicBezTo>
                    <a:pt x="23195" y="24122"/>
                    <a:pt x="23190" y="24121"/>
                    <a:pt x="23183" y="24121"/>
                  </a:cubicBezTo>
                  <a:lnTo>
                    <a:pt x="23183" y="24121"/>
                  </a:lnTo>
                  <a:cubicBezTo>
                    <a:pt x="23192" y="24116"/>
                    <a:pt x="23200" y="24113"/>
                    <a:pt x="23205" y="24113"/>
                  </a:cubicBezTo>
                  <a:close/>
                  <a:moveTo>
                    <a:pt x="36242" y="1377"/>
                  </a:moveTo>
                  <a:cubicBezTo>
                    <a:pt x="35424" y="2822"/>
                    <a:pt x="34606" y="4266"/>
                    <a:pt x="33786" y="5709"/>
                  </a:cubicBezTo>
                  <a:cubicBezTo>
                    <a:pt x="31759" y="9274"/>
                    <a:pt x="29728" y="12836"/>
                    <a:pt x="27681" y="16390"/>
                  </a:cubicBezTo>
                  <a:cubicBezTo>
                    <a:pt x="26227" y="18914"/>
                    <a:pt x="24824" y="21495"/>
                    <a:pt x="23229" y="23934"/>
                  </a:cubicBezTo>
                  <a:cubicBezTo>
                    <a:pt x="23191" y="23992"/>
                    <a:pt x="23148" y="24050"/>
                    <a:pt x="23106" y="24108"/>
                  </a:cubicBezTo>
                  <a:lnTo>
                    <a:pt x="23106" y="24108"/>
                  </a:lnTo>
                  <a:cubicBezTo>
                    <a:pt x="23088" y="24104"/>
                    <a:pt x="23067" y="24099"/>
                    <a:pt x="23044" y="24092"/>
                  </a:cubicBezTo>
                  <a:cubicBezTo>
                    <a:pt x="22905" y="24054"/>
                    <a:pt x="22768" y="24012"/>
                    <a:pt x="22633" y="23962"/>
                  </a:cubicBezTo>
                  <a:cubicBezTo>
                    <a:pt x="22302" y="23842"/>
                    <a:pt x="21982" y="23692"/>
                    <a:pt x="21664" y="23540"/>
                  </a:cubicBezTo>
                  <a:cubicBezTo>
                    <a:pt x="19793" y="22645"/>
                    <a:pt x="18001" y="21587"/>
                    <a:pt x="16189" y="20578"/>
                  </a:cubicBezTo>
                  <a:cubicBezTo>
                    <a:pt x="15443" y="20163"/>
                    <a:pt x="14697" y="19740"/>
                    <a:pt x="13928" y="19365"/>
                  </a:cubicBezTo>
                  <a:cubicBezTo>
                    <a:pt x="13607" y="19207"/>
                    <a:pt x="13229" y="18985"/>
                    <a:pt x="12857" y="18985"/>
                  </a:cubicBezTo>
                  <a:cubicBezTo>
                    <a:pt x="12737" y="18985"/>
                    <a:pt x="12617" y="19009"/>
                    <a:pt x="12500" y="19066"/>
                  </a:cubicBezTo>
                  <a:cubicBezTo>
                    <a:pt x="12209" y="19207"/>
                    <a:pt x="11959" y="19472"/>
                    <a:pt x="11729" y="19693"/>
                  </a:cubicBezTo>
                  <a:cubicBezTo>
                    <a:pt x="11318" y="20094"/>
                    <a:pt x="10928" y="20513"/>
                    <a:pt x="10534" y="20928"/>
                  </a:cubicBezTo>
                  <a:cubicBezTo>
                    <a:pt x="9428" y="22101"/>
                    <a:pt x="8325" y="23277"/>
                    <a:pt x="7166" y="24400"/>
                  </a:cubicBezTo>
                  <a:cubicBezTo>
                    <a:pt x="6929" y="24629"/>
                    <a:pt x="6690" y="24856"/>
                    <a:pt x="6448" y="25080"/>
                  </a:cubicBezTo>
                  <a:lnTo>
                    <a:pt x="6448" y="25080"/>
                  </a:lnTo>
                  <a:cubicBezTo>
                    <a:pt x="7055" y="22855"/>
                    <a:pt x="7613" y="20617"/>
                    <a:pt x="8177" y="18381"/>
                  </a:cubicBezTo>
                  <a:cubicBezTo>
                    <a:pt x="8331" y="17766"/>
                    <a:pt x="8727" y="16974"/>
                    <a:pt x="8278" y="16415"/>
                  </a:cubicBezTo>
                  <a:cubicBezTo>
                    <a:pt x="7575" y="15537"/>
                    <a:pt x="6292" y="15010"/>
                    <a:pt x="5320" y="14501"/>
                  </a:cubicBezTo>
                  <a:cubicBezTo>
                    <a:pt x="4122" y="13870"/>
                    <a:pt x="2890" y="13287"/>
                    <a:pt x="1708" y="12620"/>
                  </a:cubicBezTo>
                  <a:lnTo>
                    <a:pt x="1708" y="12620"/>
                  </a:lnTo>
                  <a:cubicBezTo>
                    <a:pt x="6998" y="10932"/>
                    <a:pt x="12278" y="9210"/>
                    <a:pt x="17556" y="7490"/>
                  </a:cubicBezTo>
                  <a:cubicBezTo>
                    <a:pt x="23048" y="5699"/>
                    <a:pt x="28536" y="3904"/>
                    <a:pt x="34026" y="2105"/>
                  </a:cubicBezTo>
                  <a:cubicBezTo>
                    <a:pt x="34765" y="1863"/>
                    <a:pt x="35503" y="1620"/>
                    <a:pt x="36242" y="1377"/>
                  </a:cubicBezTo>
                  <a:close/>
                  <a:moveTo>
                    <a:pt x="37319" y="0"/>
                  </a:moveTo>
                  <a:cubicBezTo>
                    <a:pt x="37273" y="0"/>
                    <a:pt x="37225" y="7"/>
                    <a:pt x="37176" y="23"/>
                  </a:cubicBezTo>
                  <a:cubicBezTo>
                    <a:pt x="33967" y="1077"/>
                    <a:pt x="30757" y="2128"/>
                    <a:pt x="27546" y="3179"/>
                  </a:cubicBezTo>
                  <a:cubicBezTo>
                    <a:pt x="21382" y="5195"/>
                    <a:pt x="15218" y="7209"/>
                    <a:pt x="9047" y="9209"/>
                  </a:cubicBezTo>
                  <a:cubicBezTo>
                    <a:pt x="6184" y="10137"/>
                    <a:pt x="3319" y="11064"/>
                    <a:pt x="452" y="11976"/>
                  </a:cubicBezTo>
                  <a:lnTo>
                    <a:pt x="452" y="11976"/>
                  </a:lnTo>
                  <a:cubicBezTo>
                    <a:pt x="371" y="11985"/>
                    <a:pt x="297" y="12018"/>
                    <a:pt x="233" y="12067"/>
                  </a:cubicBezTo>
                  <a:lnTo>
                    <a:pt x="233" y="12067"/>
                  </a:lnTo>
                  <a:cubicBezTo>
                    <a:pt x="111" y="12148"/>
                    <a:pt x="46" y="12272"/>
                    <a:pt x="28" y="12402"/>
                  </a:cubicBezTo>
                  <a:lnTo>
                    <a:pt x="28" y="12402"/>
                  </a:lnTo>
                  <a:cubicBezTo>
                    <a:pt x="0" y="12540"/>
                    <a:pt x="26" y="12688"/>
                    <a:pt x="128" y="12807"/>
                  </a:cubicBezTo>
                  <a:lnTo>
                    <a:pt x="128" y="12807"/>
                  </a:lnTo>
                  <a:cubicBezTo>
                    <a:pt x="180" y="12878"/>
                    <a:pt x="249" y="12934"/>
                    <a:pt x="332" y="12964"/>
                  </a:cubicBezTo>
                  <a:lnTo>
                    <a:pt x="332" y="12964"/>
                  </a:lnTo>
                  <a:cubicBezTo>
                    <a:pt x="1532" y="13711"/>
                    <a:pt x="2813" y="14326"/>
                    <a:pt x="4069" y="14970"/>
                  </a:cubicBezTo>
                  <a:cubicBezTo>
                    <a:pt x="5152" y="15529"/>
                    <a:pt x="6416" y="16055"/>
                    <a:pt x="7339" y="16873"/>
                  </a:cubicBezTo>
                  <a:cubicBezTo>
                    <a:pt x="7383" y="16913"/>
                    <a:pt x="7435" y="16989"/>
                    <a:pt x="7487" y="17027"/>
                  </a:cubicBezTo>
                  <a:lnTo>
                    <a:pt x="7487" y="17027"/>
                  </a:lnTo>
                  <a:cubicBezTo>
                    <a:pt x="7393" y="17359"/>
                    <a:pt x="7319" y="17699"/>
                    <a:pt x="7235" y="18033"/>
                  </a:cubicBezTo>
                  <a:cubicBezTo>
                    <a:pt x="6913" y="19321"/>
                    <a:pt x="6584" y="20606"/>
                    <a:pt x="6254" y="21891"/>
                  </a:cubicBezTo>
                  <a:cubicBezTo>
                    <a:pt x="5860" y="23410"/>
                    <a:pt x="5464" y="24931"/>
                    <a:pt x="5034" y="26439"/>
                  </a:cubicBezTo>
                  <a:cubicBezTo>
                    <a:pt x="4930" y="26803"/>
                    <a:pt x="5214" y="27050"/>
                    <a:pt x="5517" y="27050"/>
                  </a:cubicBezTo>
                  <a:cubicBezTo>
                    <a:pt x="5639" y="27050"/>
                    <a:pt x="5763" y="27011"/>
                    <a:pt x="5866" y="26924"/>
                  </a:cubicBezTo>
                  <a:cubicBezTo>
                    <a:pt x="8247" y="24910"/>
                    <a:pt x="10227" y="22525"/>
                    <a:pt x="12464" y="20370"/>
                  </a:cubicBezTo>
                  <a:cubicBezTo>
                    <a:pt x="12589" y="20250"/>
                    <a:pt x="12713" y="20123"/>
                    <a:pt x="12852" y="20018"/>
                  </a:cubicBezTo>
                  <a:cubicBezTo>
                    <a:pt x="12863" y="20009"/>
                    <a:pt x="12877" y="19999"/>
                    <a:pt x="12890" y="19990"/>
                  </a:cubicBezTo>
                  <a:lnTo>
                    <a:pt x="12890" y="19990"/>
                  </a:lnTo>
                  <a:cubicBezTo>
                    <a:pt x="12900" y="19993"/>
                    <a:pt x="12910" y="19997"/>
                    <a:pt x="12921" y="20001"/>
                  </a:cubicBezTo>
                  <a:cubicBezTo>
                    <a:pt x="13088" y="20068"/>
                    <a:pt x="13031" y="20039"/>
                    <a:pt x="13176" y="20106"/>
                  </a:cubicBezTo>
                  <a:cubicBezTo>
                    <a:pt x="13893" y="20437"/>
                    <a:pt x="14584" y="20827"/>
                    <a:pt x="15275" y="21210"/>
                  </a:cubicBezTo>
                  <a:cubicBezTo>
                    <a:pt x="17105" y="22224"/>
                    <a:pt x="18913" y="23285"/>
                    <a:pt x="20786" y="24217"/>
                  </a:cubicBezTo>
                  <a:cubicBezTo>
                    <a:pt x="21424" y="24535"/>
                    <a:pt x="22098" y="24897"/>
                    <a:pt x="22800" y="25057"/>
                  </a:cubicBezTo>
                  <a:cubicBezTo>
                    <a:pt x="22930" y="25087"/>
                    <a:pt x="23053" y="25105"/>
                    <a:pt x="23169" y="25105"/>
                  </a:cubicBezTo>
                  <a:cubicBezTo>
                    <a:pt x="23448" y="25105"/>
                    <a:pt x="23685" y="25004"/>
                    <a:pt x="23880" y="24741"/>
                  </a:cubicBezTo>
                  <a:cubicBezTo>
                    <a:pt x="24388" y="24059"/>
                    <a:pt x="24801" y="23292"/>
                    <a:pt x="25237" y="22563"/>
                  </a:cubicBezTo>
                  <a:cubicBezTo>
                    <a:pt x="26092" y="21124"/>
                    <a:pt x="26933" y="19677"/>
                    <a:pt x="27771" y="18227"/>
                  </a:cubicBezTo>
                  <a:cubicBezTo>
                    <a:pt x="29844" y="14642"/>
                    <a:pt x="31898" y="11043"/>
                    <a:pt x="33946" y="7443"/>
                  </a:cubicBezTo>
                  <a:cubicBezTo>
                    <a:pt x="35191" y="5254"/>
                    <a:pt x="36493" y="3084"/>
                    <a:pt x="37679" y="860"/>
                  </a:cubicBezTo>
                  <a:cubicBezTo>
                    <a:pt x="37698" y="826"/>
                    <a:pt x="37717" y="790"/>
                    <a:pt x="37738" y="754"/>
                  </a:cubicBezTo>
                  <a:cubicBezTo>
                    <a:pt x="37919" y="436"/>
                    <a:pt x="37673" y="0"/>
                    <a:pt x="37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2" name="Google Shape;9802;p27"/>
            <p:cNvSpPr/>
            <p:nvPr/>
          </p:nvSpPr>
          <p:spPr>
            <a:xfrm>
              <a:off x="3492300" y="863350"/>
              <a:ext cx="474450" cy="278325"/>
            </a:xfrm>
            <a:custGeom>
              <a:avLst/>
              <a:gdLst/>
              <a:ahLst/>
              <a:cxnLst/>
              <a:rect l="l" t="t" r="r" b="b"/>
              <a:pathLst>
                <a:path w="18978" h="11133" extrusionOk="0">
                  <a:moveTo>
                    <a:pt x="18335" y="1"/>
                  </a:moveTo>
                  <a:cubicBezTo>
                    <a:pt x="18285" y="1"/>
                    <a:pt x="18233" y="10"/>
                    <a:pt x="18179" y="31"/>
                  </a:cubicBezTo>
                  <a:cubicBezTo>
                    <a:pt x="15036" y="1249"/>
                    <a:pt x="11985" y="2675"/>
                    <a:pt x="8954" y="4143"/>
                  </a:cubicBezTo>
                  <a:cubicBezTo>
                    <a:pt x="6184" y="5485"/>
                    <a:pt x="3415" y="6829"/>
                    <a:pt x="534" y="7916"/>
                  </a:cubicBezTo>
                  <a:cubicBezTo>
                    <a:pt x="1" y="8116"/>
                    <a:pt x="152" y="8911"/>
                    <a:pt x="623" y="8911"/>
                  </a:cubicBezTo>
                  <a:cubicBezTo>
                    <a:pt x="678" y="8911"/>
                    <a:pt x="737" y="8900"/>
                    <a:pt x="799" y="8877"/>
                  </a:cubicBezTo>
                  <a:cubicBezTo>
                    <a:pt x="5885" y="6960"/>
                    <a:pt x="10658" y="4331"/>
                    <a:pt x="15633" y="2155"/>
                  </a:cubicBezTo>
                  <a:lnTo>
                    <a:pt x="15633" y="2155"/>
                  </a:lnTo>
                  <a:cubicBezTo>
                    <a:pt x="12206" y="4952"/>
                    <a:pt x="8533" y="7433"/>
                    <a:pt x="5160" y="10303"/>
                  </a:cubicBezTo>
                  <a:cubicBezTo>
                    <a:pt x="4776" y="10629"/>
                    <a:pt x="5131" y="11132"/>
                    <a:pt x="5535" y="11132"/>
                  </a:cubicBezTo>
                  <a:cubicBezTo>
                    <a:pt x="5646" y="11132"/>
                    <a:pt x="5760" y="11095"/>
                    <a:pt x="5863" y="11007"/>
                  </a:cubicBezTo>
                  <a:cubicBezTo>
                    <a:pt x="10016" y="7474"/>
                    <a:pt x="14621" y="4533"/>
                    <a:pt x="18664" y="863"/>
                  </a:cubicBezTo>
                  <a:cubicBezTo>
                    <a:pt x="18977" y="577"/>
                    <a:pt x="18723" y="1"/>
                    <a:pt x="18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3" name="Google Shape;9803;p27"/>
            <p:cNvSpPr/>
            <p:nvPr/>
          </p:nvSpPr>
          <p:spPr>
            <a:xfrm>
              <a:off x="3428775" y="1197550"/>
              <a:ext cx="352850" cy="128775"/>
            </a:xfrm>
            <a:custGeom>
              <a:avLst/>
              <a:gdLst/>
              <a:ahLst/>
              <a:cxnLst/>
              <a:rect l="l" t="t" r="r" b="b"/>
              <a:pathLst>
                <a:path w="14114" h="5151" extrusionOk="0">
                  <a:moveTo>
                    <a:pt x="13430" y="0"/>
                  </a:moveTo>
                  <a:cubicBezTo>
                    <a:pt x="13384" y="0"/>
                    <a:pt x="13335" y="7"/>
                    <a:pt x="13283" y="21"/>
                  </a:cubicBezTo>
                  <a:cubicBezTo>
                    <a:pt x="8994" y="1241"/>
                    <a:pt x="4865" y="2969"/>
                    <a:pt x="568" y="4169"/>
                  </a:cubicBezTo>
                  <a:cubicBezTo>
                    <a:pt x="1" y="4328"/>
                    <a:pt x="175" y="5151"/>
                    <a:pt x="688" y="5151"/>
                  </a:cubicBezTo>
                  <a:cubicBezTo>
                    <a:pt x="734" y="5151"/>
                    <a:pt x="782" y="5144"/>
                    <a:pt x="833" y="5130"/>
                  </a:cubicBezTo>
                  <a:cubicBezTo>
                    <a:pt x="5131" y="3929"/>
                    <a:pt x="9260" y="2202"/>
                    <a:pt x="13549" y="982"/>
                  </a:cubicBezTo>
                  <a:cubicBezTo>
                    <a:pt x="14113" y="822"/>
                    <a:pt x="13940" y="0"/>
                    <a:pt x="13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4" name="Google Shape;9804;p27"/>
          <p:cNvSpPr/>
          <p:nvPr/>
        </p:nvSpPr>
        <p:spPr>
          <a:xfrm rot="-900008">
            <a:off x="7239138" y="467741"/>
            <a:ext cx="585793" cy="623413"/>
          </a:xfrm>
          <a:custGeom>
            <a:avLst/>
            <a:gdLst/>
            <a:ahLst/>
            <a:cxnLst/>
            <a:rect l="l" t="t" r="r" b="b"/>
            <a:pathLst>
              <a:path w="27269" h="29017" extrusionOk="0">
                <a:moveTo>
                  <a:pt x="22507" y="0"/>
                </a:moveTo>
                <a:cubicBezTo>
                  <a:pt x="21719" y="0"/>
                  <a:pt x="20932" y="201"/>
                  <a:pt x="20248" y="603"/>
                </a:cubicBezTo>
                <a:cubicBezTo>
                  <a:pt x="20101" y="684"/>
                  <a:pt x="19960" y="774"/>
                  <a:pt x="19827" y="877"/>
                </a:cubicBezTo>
                <a:cubicBezTo>
                  <a:pt x="19689" y="973"/>
                  <a:pt x="19562" y="1080"/>
                  <a:pt x="19439" y="1195"/>
                </a:cubicBezTo>
                <a:cubicBezTo>
                  <a:pt x="19306" y="1313"/>
                  <a:pt x="19214" y="1408"/>
                  <a:pt x="19117" y="1505"/>
                </a:cubicBezTo>
                <a:lnTo>
                  <a:pt x="18821" y="1800"/>
                </a:lnTo>
                <a:lnTo>
                  <a:pt x="17642" y="2975"/>
                </a:lnTo>
                <a:lnTo>
                  <a:pt x="8210" y="12373"/>
                </a:lnTo>
                <a:lnTo>
                  <a:pt x="3494" y="17071"/>
                </a:lnTo>
                <a:lnTo>
                  <a:pt x="2315" y="18246"/>
                </a:lnTo>
                <a:lnTo>
                  <a:pt x="1721" y="18842"/>
                </a:lnTo>
                <a:cubicBezTo>
                  <a:pt x="1504" y="19073"/>
                  <a:pt x="1291" y="19311"/>
                  <a:pt x="1110" y="19576"/>
                </a:cubicBezTo>
                <a:cubicBezTo>
                  <a:pt x="744" y="20099"/>
                  <a:pt x="454" y="20675"/>
                  <a:pt x="267" y="21287"/>
                </a:cubicBezTo>
                <a:cubicBezTo>
                  <a:pt x="86" y="21900"/>
                  <a:pt x="1" y="22538"/>
                  <a:pt x="13" y="23174"/>
                </a:cubicBezTo>
                <a:cubicBezTo>
                  <a:pt x="35" y="24451"/>
                  <a:pt x="496" y="25713"/>
                  <a:pt x="1281" y="26719"/>
                </a:cubicBezTo>
                <a:cubicBezTo>
                  <a:pt x="1679" y="27216"/>
                  <a:pt x="2146" y="27657"/>
                  <a:pt x="2675" y="28015"/>
                </a:cubicBezTo>
                <a:cubicBezTo>
                  <a:pt x="3210" y="28365"/>
                  <a:pt x="3798" y="28634"/>
                  <a:pt x="4413" y="28805"/>
                </a:cubicBezTo>
                <a:cubicBezTo>
                  <a:pt x="4924" y="28947"/>
                  <a:pt x="5453" y="29016"/>
                  <a:pt x="5983" y="29016"/>
                </a:cubicBezTo>
                <a:cubicBezTo>
                  <a:pt x="6728" y="29016"/>
                  <a:pt x="7474" y="28878"/>
                  <a:pt x="8170" y="28610"/>
                </a:cubicBezTo>
                <a:cubicBezTo>
                  <a:pt x="8765" y="28375"/>
                  <a:pt x="9319" y="28045"/>
                  <a:pt x="9814" y="27642"/>
                </a:cubicBezTo>
                <a:lnTo>
                  <a:pt x="10170" y="27323"/>
                </a:lnTo>
                <a:cubicBezTo>
                  <a:pt x="10285" y="27216"/>
                  <a:pt x="10371" y="27125"/>
                  <a:pt x="10472" y="27025"/>
                </a:cubicBezTo>
                <a:lnTo>
                  <a:pt x="11063" y="26437"/>
                </a:lnTo>
                <a:lnTo>
                  <a:pt x="20495" y="17039"/>
                </a:lnTo>
                <a:cubicBezTo>
                  <a:pt x="21385" y="16152"/>
                  <a:pt x="21860" y="15184"/>
                  <a:pt x="21554" y="14878"/>
                </a:cubicBezTo>
                <a:cubicBezTo>
                  <a:pt x="21491" y="14814"/>
                  <a:pt x="21400" y="14784"/>
                  <a:pt x="21287" y="14784"/>
                </a:cubicBezTo>
                <a:cubicBezTo>
                  <a:pt x="20852" y="14784"/>
                  <a:pt x="20096" y="15227"/>
                  <a:pt x="19389" y="15931"/>
                </a:cubicBezTo>
                <a:lnTo>
                  <a:pt x="9957" y="25329"/>
                </a:lnTo>
                <a:lnTo>
                  <a:pt x="9369" y="25916"/>
                </a:lnTo>
                <a:cubicBezTo>
                  <a:pt x="9272" y="26009"/>
                  <a:pt x="9166" y="26121"/>
                  <a:pt x="9079" y="26200"/>
                </a:cubicBezTo>
                <a:lnTo>
                  <a:pt x="8814" y="26439"/>
                </a:lnTo>
                <a:cubicBezTo>
                  <a:pt x="8448" y="26735"/>
                  <a:pt x="8041" y="26978"/>
                  <a:pt x="7603" y="27152"/>
                </a:cubicBezTo>
                <a:cubicBezTo>
                  <a:pt x="7090" y="27349"/>
                  <a:pt x="6538" y="27451"/>
                  <a:pt x="5987" y="27451"/>
                </a:cubicBezTo>
                <a:cubicBezTo>
                  <a:pt x="5595" y="27451"/>
                  <a:pt x="5204" y="27399"/>
                  <a:pt x="4826" y="27294"/>
                </a:cubicBezTo>
                <a:cubicBezTo>
                  <a:pt x="4373" y="27166"/>
                  <a:pt x="3939" y="26970"/>
                  <a:pt x="3544" y="26715"/>
                </a:cubicBezTo>
                <a:cubicBezTo>
                  <a:pt x="3154" y="26449"/>
                  <a:pt x="2808" y="26121"/>
                  <a:pt x="2512" y="25753"/>
                </a:cubicBezTo>
                <a:cubicBezTo>
                  <a:pt x="1935" y="25011"/>
                  <a:pt x="1591" y="24083"/>
                  <a:pt x="1577" y="23138"/>
                </a:cubicBezTo>
                <a:cubicBezTo>
                  <a:pt x="1570" y="22667"/>
                  <a:pt x="1633" y="22194"/>
                  <a:pt x="1764" y="21743"/>
                </a:cubicBezTo>
                <a:cubicBezTo>
                  <a:pt x="1902" y="21291"/>
                  <a:pt x="2118" y="20866"/>
                  <a:pt x="2387" y="20480"/>
                </a:cubicBezTo>
                <a:cubicBezTo>
                  <a:pt x="2520" y="20285"/>
                  <a:pt x="2677" y="20110"/>
                  <a:pt x="2838" y="19937"/>
                </a:cubicBezTo>
                <a:lnTo>
                  <a:pt x="3418" y="19355"/>
                </a:lnTo>
                <a:lnTo>
                  <a:pt x="4597" y="18180"/>
                </a:lnTo>
                <a:lnTo>
                  <a:pt x="9313" y="13480"/>
                </a:lnTo>
                <a:lnTo>
                  <a:pt x="18747" y="4082"/>
                </a:lnTo>
                <a:lnTo>
                  <a:pt x="19926" y="2907"/>
                </a:lnTo>
                <a:lnTo>
                  <a:pt x="20220" y="2615"/>
                </a:lnTo>
                <a:cubicBezTo>
                  <a:pt x="20318" y="2515"/>
                  <a:pt x="20421" y="2412"/>
                  <a:pt x="20497" y="2348"/>
                </a:cubicBezTo>
                <a:cubicBezTo>
                  <a:pt x="20576" y="2273"/>
                  <a:pt x="20660" y="2201"/>
                  <a:pt x="20751" y="2140"/>
                </a:cubicBezTo>
                <a:cubicBezTo>
                  <a:pt x="20836" y="2070"/>
                  <a:pt x="20930" y="2014"/>
                  <a:pt x="21027" y="1961"/>
                </a:cubicBezTo>
                <a:cubicBezTo>
                  <a:pt x="21473" y="1696"/>
                  <a:pt x="21990" y="1565"/>
                  <a:pt x="22507" y="1565"/>
                </a:cubicBezTo>
                <a:cubicBezTo>
                  <a:pt x="22870" y="1565"/>
                  <a:pt x="23232" y="1629"/>
                  <a:pt x="23570" y="1758"/>
                </a:cubicBezTo>
                <a:cubicBezTo>
                  <a:pt x="24397" y="2056"/>
                  <a:pt x="25065" y="2764"/>
                  <a:pt x="25342" y="3593"/>
                </a:cubicBezTo>
                <a:cubicBezTo>
                  <a:pt x="25634" y="4424"/>
                  <a:pt x="25517" y="5384"/>
                  <a:pt x="25051" y="6128"/>
                </a:cubicBezTo>
                <a:cubicBezTo>
                  <a:pt x="24938" y="6315"/>
                  <a:pt x="24797" y="6486"/>
                  <a:pt x="24646" y="6647"/>
                </a:cubicBezTo>
                <a:lnTo>
                  <a:pt x="24063" y="7229"/>
                </a:lnTo>
                <a:lnTo>
                  <a:pt x="22884" y="8404"/>
                </a:lnTo>
                <a:lnTo>
                  <a:pt x="20526" y="10752"/>
                </a:lnTo>
                <a:lnTo>
                  <a:pt x="15811" y="15452"/>
                </a:lnTo>
                <a:lnTo>
                  <a:pt x="11095" y="20150"/>
                </a:lnTo>
                <a:lnTo>
                  <a:pt x="10506" y="20739"/>
                </a:lnTo>
                <a:cubicBezTo>
                  <a:pt x="10283" y="20961"/>
                  <a:pt x="10170" y="21073"/>
                  <a:pt x="10011" y="21174"/>
                </a:cubicBezTo>
                <a:cubicBezTo>
                  <a:pt x="9754" y="21340"/>
                  <a:pt x="9447" y="21423"/>
                  <a:pt x="9141" y="21423"/>
                </a:cubicBezTo>
                <a:cubicBezTo>
                  <a:pt x="9072" y="21423"/>
                  <a:pt x="9004" y="21419"/>
                  <a:pt x="8936" y="21411"/>
                </a:cubicBezTo>
                <a:cubicBezTo>
                  <a:pt x="8184" y="21331"/>
                  <a:pt x="7552" y="20653"/>
                  <a:pt x="7524" y="19898"/>
                </a:cubicBezTo>
                <a:cubicBezTo>
                  <a:pt x="7500" y="19524"/>
                  <a:pt x="7607" y="19142"/>
                  <a:pt x="7834" y="18846"/>
                </a:cubicBezTo>
                <a:cubicBezTo>
                  <a:pt x="7858" y="18806"/>
                  <a:pt x="7890" y="18770"/>
                  <a:pt x="7922" y="18737"/>
                </a:cubicBezTo>
                <a:cubicBezTo>
                  <a:pt x="7951" y="18701"/>
                  <a:pt x="7979" y="18667"/>
                  <a:pt x="8035" y="18611"/>
                </a:cubicBezTo>
                <a:lnTo>
                  <a:pt x="8325" y="18313"/>
                </a:lnTo>
                <a:lnTo>
                  <a:pt x="8906" y="17717"/>
                </a:lnTo>
                <a:lnTo>
                  <a:pt x="11224" y="15333"/>
                </a:lnTo>
                <a:lnTo>
                  <a:pt x="15864" y="10561"/>
                </a:lnTo>
                <a:cubicBezTo>
                  <a:pt x="16739" y="9661"/>
                  <a:pt x="17200" y="8685"/>
                  <a:pt x="16894" y="8380"/>
                </a:cubicBezTo>
                <a:cubicBezTo>
                  <a:pt x="16832" y="8319"/>
                  <a:pt x="16743" y="8290"/>
                  <a:pt x="16633" y="8290"/>
                </a:cubicBezTo>
                <a:cubicBezTo>
                  <a:pt x="16201" y="8290"/>
                  <a:pt x="15448" y="8744"/>
                  <a:pt x="14749" y="9464"/>
                </a:cubicBezTo>
                <a:lnTo>
                  <a:pt x="10105" y="14239"/>
                </a:lnTo>
                <a:lnTo>
                  <a:pt x="7784" y="16627"/>
                </a:lnTo>
                <a:lnTo>
                  <a:pt x="7204" y="17224"/>
                </a:lnTo>
                <a:lnTo>
                  <a:pt x="6914" y="17522"/>
                </a:lnTo>
                <a:cubicBezTo>
                  <a:pt x="6870" y="17566"/>
                  <a:pt x="6806" y="17635"/>
                  <a:pt x="6745" y="17705"/>
                </a:cubicBezTo>
                <a:cubicBezTo>
                  <a:pt x="6685" y="17774"/>
                  <a:pt x="6625" y="17844"/>
                  <a:pt x="6574" y="17920"/>
                </a:cubicBezTo>
                <a:cubicBezTo>
                  <a:pt x="6130" y="18510"/>
                  <a:pt x="5916" y="19262"/>
                  <a:pt x="5963" y="19993"/>
                </a:cubicBezTo>
                <a:cubicBezTo>
                  <a:pt x="6005" y="20725"/>
                  <a:pt x="6307" y="21448"/>
                  <a:pt x="6816" y="21979"/>
                </a:cubicBezTo>
                <a:cubicBezTo>
                  <a:pt x="7313" y="22514"/>
                  <a:pt x="8009" y="22878"/>
                  <a:pt x="8739" y="22963"/>
                </a:cubicBezTo>
                <a:cubicBezTo>
                  <a:pt x="8873" y="22981"/>
                  <a:pt x="9009" y="22989"/>
                  <a:pt x="9144" y="22989"/>
                </a:cubicBezTo>
                <a:cubicBezTo>
                  <a:pt x="9743" y="22989"/>
                  <a:pt x="10342" y="22822"/>
                  <a:pt x="10848" y="22496"/>
                </a:cubicBezTo>
                <a:cubicBezTo>
                  <a:pt x="11003" y="22395"/>
                  <a:pt x="11152" y="22287"/>
                  <a:pt x="11286" y="22162"/>
                </a:cubicBezTo>
                <a:cubicBezTo>
                  <a:pt x="11439" y="22025"/>
                  <a:pt x="11502" y="21951"/>
                  <a:pt x="11612" y="21848"/>
                </a:cubicBezTo>
                <a:lnTo>
                  <a:pt x="12200" y="21260"/>
                </a:lnTo>
                <a:lnTo>
                  <a:pt x="16916" y="16562"/>
                </a:lnTo>
                <a:lnTo>
                  <a:pt x="21632" y="11862"/>
                </a:lnTo>
                <a:lnTo>
                  <a:pt x="23990" y="9514"/>
                </a:lnTo>
                <a:lnTo>
                  <a:pt x="25169" y="8339"/>
                </a:lnTo>
                <a:lnTo>
                  <a:pt x="25763" y="7742"/>
                </a:lnTo>
                <a:cubicBezTo>
                  <a:pt x="25994" y="7502"/>
                  <a:pt x="26206" y="7241"/>
                  <a:pt x="26381" y="6955"/>
                </a:cubicBezTo>
                <a:cubicBezTo>
                  <a:pt x="27093" y="5816"/>
                  <a:pt x="27268" y="4360"/>
                  <a:pt x="26825" y="3092"/>
                </a:cubicBezTo>
                <a:cubicBezTo>
                  <a:pt x="26397" y="1820"/>
                  <a:pt x="25389" y="758"/>
                  <a:pt x="24125" y="295"/>
                </a:cubicBezTo>
                <a:cubicBezTo>
                  <a:pt x="23609" y="98"/>
                  <a:pt x="23058" y="0"/>
                  <a:pt x="225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" name="Google Shape;809;p4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810" name="Google Shape;810;p4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0" name="Google Shape;1170;p4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1" name="Google Shape;1171;p4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1172" name="Google Shape;1172;p4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0" name="Google Shape;1190;p4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9pPr>
          </a:lstStyle>
          <a:p>
            <a:endParaRPr/>
          </a:p>
        </p:txBody>
      </p:sp>
      <p:sp>
        <p:nvSpPr>
          <p:cNvPr id="1191" name="Google Shape;1191;p4"/>
          <p:cNvSpPr txBox="1">
            <a:spLocks noGrp="1"/>
          </p:cNvSpPr>
          <p:nvPr>
            <p:ph type="body" idx="1"/>
          </p:nvPr>
        </p:nvSpPr>
        <p:spPr>
          <a:xfrm>
            <a:off x="1270650" y="1202075"/>
            <a:ext cx="7020000" cy="340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3" name="Google Shape;1193;p5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1194" name="Google Shape;1194;p5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4" name="Google Shape;1554;p5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5" name="Google Shape;1555;p5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1556" name="Google Shape;1556;p5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4" name="Google Shape;1574;p5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3500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9pPr>
          </a:lstStyle>
          <a:p>
            <a:endParaRPr/>
          </a:p>
        </p:txBody>
      </p:sp>
      <p:sp>
        <p:nvSpPr>
          <p:cNvPr id="1575" name="Google Shape;1575;p5"/>
          <p:cNvSpPr txBox="1">
            <a:spLocks noGrp="1"/>
          </p:cNvSpPr>
          <p:nvPr>
            <p:ph type="subTitle" idx="1"/>
          </p:nvPr>
        </p:nvSpPr>
        <p:spPr>
          <a:xfrm>
            <a:off x="1270650" y="1202075"/>
            <a:ext cx="35004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9pPr>
          </a:lstStyle>
          <a:p>
            <a:endParaRPr/>
          </a:p>
        </p:txBody>
      </p:sp>
      <p:sp>
        <p:nvSpPr>
          <p:cNvPr id="1576" name="Google Shape;1576;p5"/>
          <p:cNvSpPr txBox="1">
            <a:spLocks noGrp="1"/>
          </p:cNvSpPr>
          <p:nvPr>
            <p:ph type="subTitle" idx="2"/>
          </p:nvPr>
        </p:nvSpPr>
        <p:spPr>
          <a:xfrm>
            <a:off x="1270650" y="1514375"/>
            <a:ext cx="3500400" cy="29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7" name="Google Shape;1577;p5"/>
          <p:cNvSpPr txBox="1">
            <a:spLocks noGrp="1"/>
          </p:cNvSpPr>
          <p:nvPr>
            <p:ph type="title" idx="3"/>
          </p:nvPr>
        </p:nvSpPr>
        <p:spPr>
          <a:xfrm>
            <a:off x="4771050" y="629375"/>
            <a:ext cx="3500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9pPr>
          </a:lstStyle>
          <a:p>
            <a:endParaRPr/>
          </a:p>
        </p:txBody>
      </p:sp>
      <p:sp>
        <p:nvSpPr>
          <p:cNvPr id="1578" name="Google Shape;1578;p5"/>
          <p:cNvSpPr txBox="1">
            <a:spLocks noGrp="1"/>
          </p:cNvSpPr>
          <p:nvPr>
            <p:ph type="subTitle" idx="4"/>
          </p:nvPr>
        </p:nvSpPr>
        <p:spPr>
          <a:xfrm>
            <a:off x="4771050" y="1202075"/>
            <a:ext cx="35004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  <a:highlight>
                  <a:schemeClr val="lt2"/>
                </a:highlight>
              </a:defRPr>
            </a:lvl9pPr>
          </a:lstStyle>
          <a:p>
            <a:endParaRPr/>
          </a:p>
        </p:txBody>
      </p:sp>
      <p:sp>
        <p:nvSpPr>
          <p:cNvPr id="1579" name="Google Shape;1579;p5"/>
          <p:cNvSpPr txBox="1">
            <a:spLocks noGrp="1"/>
          </p:cNvSpPr>
          <p:nvPr>
            <p:ph type="subTitle" idx="5"/>
          </p:nvPr>
        </p:nvSpPr>
        <p:spPr>
          <a:xfrm>
            <a:off x="4771050" y="1514375"/>
            <a:ext cx="3500400" cy="29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8" name="Google Shape;1968;p7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1969" name="Google Shape;1969;p7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7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7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7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7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7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7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7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7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7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7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7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7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7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7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7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7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7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7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7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7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7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7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7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7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7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7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7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7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7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7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7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7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7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7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7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7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7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7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7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7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7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7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7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7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7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7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7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7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7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7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7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7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7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7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7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7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7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7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7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7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7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7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7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7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7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7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7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7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7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7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7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7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7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7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7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7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7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7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7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7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7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7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7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7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7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7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7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7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7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7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7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7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7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7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7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7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7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7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7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7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7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7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7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7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7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7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7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7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7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7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7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7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7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7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7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7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7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7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7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7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7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7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7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7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7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7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7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7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7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7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7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7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7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7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7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7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7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7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7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7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7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7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7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7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7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9" name="Google Shape;2329;p7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0" name="Google Shape;2330;p7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2331" name="Google Shape;2331;p7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9" name="Google Shape;2349;p7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9pPr>
          </a:lstStyle>
          <a:p>
            <a:endParaRPr/>
          </a:p>
        </p:txBody>
      </p:sp>
      <p:sp>
        <p:nvSpPr>
          <p:cNvPr id="2350" name="Google Shape;2350;p7"/>
          <p:cNvSpPr txBox="1">
            <a:spLocks noGrp="1"/>
          </p:cNvSpPr>
          <p:nvPr>
            <p:ph type="body" idx="1"/>
          </p:nvPr>
        </p:nvSpPr>
        <p:spPr>
          <a:xfrm>
            <a:off x="1270650" y="1202075"/>
            <a:ext cx="3301500" cy="340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2" name="Google Shape;2352;p8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2353" name="Google Shape;2353;p8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8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8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8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8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8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8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8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8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8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8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8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8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8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8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8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8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8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8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8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8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8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8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8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8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8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8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8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8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8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8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8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8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8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8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8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8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8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8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8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8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8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8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8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8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8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8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8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8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8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8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8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8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8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8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8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8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8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8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8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8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8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8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8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8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8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8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8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8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8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8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8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8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8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8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8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8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8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8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8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8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8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8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8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8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8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8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8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8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3" name="Google Shape;2713;p8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4" name="Google Shape;2714;p8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2715" name="Google Shape;2715;p8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8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8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8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8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8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8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8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8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8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8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8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8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8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8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8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8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8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3" name="Google Shape;2733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5" name="Google Shape;2735;p9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2736" name="Google Shape;2736;p9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9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9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9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9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9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9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9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9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9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9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9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9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9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9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9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9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9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9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9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9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9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9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9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9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9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9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9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9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9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9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9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9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9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9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9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9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9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9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9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9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9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9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9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9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9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9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9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9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9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9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9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9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9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9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9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9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9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9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9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9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9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9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9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9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9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9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9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9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9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9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9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9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9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9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9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9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9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9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9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9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9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9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9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9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9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9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9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9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9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9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9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9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9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9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9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9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9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9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9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9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9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9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9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9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9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9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9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9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9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9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9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9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9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9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9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9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9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9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9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9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9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9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9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9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9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9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9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9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9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9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9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9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9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9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9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9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9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9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9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9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9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9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9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9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9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6" name="Google Shape;3096;p9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7" name="Google Shape;3097;p9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3098" name="Google Shape;3098;p9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9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9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9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9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9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9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9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9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9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9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9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9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9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9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9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9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9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6" name="Google Shape;3116;p9"/>
          <p:cNvSpPr txBox="1">
            <a:spLocks noGrp="1"/>
          </p:cNvSpPr>
          <p:nvPr>
            <p:ph type="title"/>
          </p:nvPr>
        </p:nvSpPr>
        <p:spPr>
          <a:xfrm>
            <a:off x="1747800" y="1924800"/>
            <a:ext cx="5648400" cy="12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17" name="Google Shape;3117;p9"/>
          <p:cNvSpPr/>
          <p:nvPr/>
        </p:nvSpPr>
        <p:spPr>
          <a:xfrm>
            <a:off x="8428900" y="1041975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7"/>
                </a:cubicBezTo>
                <a:lnTo>
                  <a:pt x="5749" y="5752"/>
                </a:lnTo>
                <a:cubicBezTo>
                  <a:pt x="5749" y="2576"/>
                  <a:pt x="3176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8" name="Google Shape;3118;p9"/>
          <p:cNvSpPr/>
          <p:nvPr/>
        </p:nvSpPr>
        <p:spPr>
          <a:xfrm>
            <a:off x="8428900" y="2620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9" name="Google Shape;3119;p9"/>
          <p:cNvSpPr/>
          <p:nvPr/>
        </p:nvSpPr>
        <p:spPr>
          <a:xfrm>
            <a:off x="8428900" y="18119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0"/>
                </a:moveTo>
                <a:lnTo>
                  <a:pt x="0" y="25897"/>
                </a:lnTo>
                <a:cubicBezTo>
                  <a:pt x="3176" y="25897"/>
                  <a:pt x="5749" y="23320"/>
                  <a:pt x="5749" y="20147"/>
                </a:cubicBezTo>
                <a:lnTo>
                  <a:pt x="5749" y="5749"/>
                </a:lnTo>
                <a:cubicBezTo>
                  <a:pt x="5749" y="2574"/>
                  <a:pt x="3176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0" name="Google Shape;3120;p9"/>
          <p:cNvSpPr/>
          <p:nvPr/>
        </p:nvSpPr>
        <p:spPr>
          <a:xfrm>
            <a:off x="8428900" y="3454000"/>
            <a:ext cx="143750" cy="647425"/>
          </a:xfrm>
          <a:custGeom>
            <a:avLst/>
            <a:gdLst/>
            <a:ahLst/>
            <a:cxnLst/>
            <a:rect l="l" t="t" r="r" b="b"/>
            <a:pathLst>
              <a:path w="5750" h="25897" extrusionOk="0">
                <a:moveTo>
                  <a:pt x="0" y="1"/>
                </a:moveTo>
                <a:lnTo>
                  <a:pt x="0" y="25897"/>
                </a:lnTo>
                <a:cubicBezTo>
                  <a:pt x="3176" y="25897"/>
                  <a:pt x="5749" y="23323"/>
                  <a:pt x="5749" y="20148"/>
                </a:cubicBezTo>
                <a:lnTo>
                  <a:pt x="5749" y="5752"/>
                </a:lnTo>
                <a:cubicBezTo>
                  <a:pt x="5749" y="2577"/>
                  <a:pt x="3176" y="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1" name="Google Shape;3121;p9"/>
          <p:cNvSpPr/>
          <p:nvPr/>
        </p:nvSpPr>
        <p:spPr>
          <a:xfrm rot="-900008">
            <a:off x="1818499" y="4153738"/>
            <a:ext cx="585793" cy="623413"/>
          </a:xfrm>
          <a:custGeom>
            <a:avLst/>
            <a:gdLst/>
            <a:ahLst/>
            <a:cxnLst/>
            <a:rect l="l" t="t" r="r" b="b"/>
            <a:pathLst>
              <a:path w="27269" h="29017" extrusionOk="0">
                <a:moveTo>
                  <a:pt x="22507" y="0"/>
                </a:moveTo>
                <a:cubicBezTo>
                  <a:pt x="21719" y="0"/>
                  <a:pt x="20932" y="201"/>
                  <a:pt x="20248" y="603"/>
                </a:cubicBezTo>
                <a:cubicBezTo>
                  <a:pt x="20101" y="684"/>
                  <a:pt x="19960" y="774"/>
                  <a:pt x="19827" y="877"/>
                </a:cubicBezTo>
                <a:cubicBezTo>
                  <a:pt x="19689" y="973"/>
                  <a:pt x="19562" y="1080"/>
                  <a:pt x="19439" y="1195"/>
                </a:cubicBezTo>
                <a:cubicBezTo>
                  <a:pt x="19306" y="1313"/>
                  <a:pt x="19214" y="1408"/>
                  <a:pt x="19117" y="1505"/>
                </a:cubicBezTo>
                <a:lnTo>
                  <a:pt x="18821" y="1800"/>
                </a:lnTo>
                <a:lnTo>
                  <a:pt x="17642" y="2975"/>
                </a:lnTo>
                <a:lnTo>
                  <a:pt x="8210" y="12373"/>
                </a:lnTo>
                <a:lnTo>
                  <a:pt x="3494" y="17071"/>
                </a:lnTo>
                <a:lnTo>
                  <a:pt x="2315" y="18246"/>
                </a:lnTo>
                <a:lnTo>
                  <a:pt x="1721" y="18842"/>
                </a:lnTo>
                <a:cubicBezTo>
                  <a:pt x="1504" y="19073"/>
                  <a:pt x="1291" y="19311"/>
                  <a:pt x="1110" y="19576"/>
                </a:cubicBezTo>
                <a:cubicBezTo>
                  <a:pt x="744" y="20099"/>
                  <a:pt x="454" y="20675"/>
                  <a:pt x="267" y="21287"/>
                </a:cubicBezTo>
                <a:cubicBezTo>
                  <a:pt x="86" y="21900"/>
                  <a:pt x="1" y="22538"/>
                  <a:pt x="13" y="23174"/>
                </a:cubicBezTo>
                <a:cubicBezTo>
                  <a:pt x="35" y="24451"/>
                  <a:pt x="496" y="25713"/>
                  <a:pt x="1281" y="26719"/>
                </a:cubicBezTo>
                <a:cubicBezTo>
                  <a:pt x="1679" y="27216"/>
                  <a:pt x="2146" y="27657"/>
                  <a:pt x="2675" y="28015"/>
                </a:cubicBezTo>
                <a:cubicBezTo>
                  <a:pt x="3210" y="28365"/>
                  <a:pt x="3798" y="28634"/>
                  <a:pt x="4413" y="28805"/>
                </a:cubicBezTo>
                <a:cubicBezTo>
                  <a:pt x="4924" y="28947"/>
                  <a:pt x="5453" y="29016"/>
                  <a:pt x="5983" y="29016"/>
                </a:cubicBezTo>
                <a:cubicBezTo>
                  <a:pt x="6728" y="29016"/>
                  <a:pt x="7474" y="28878"/>
                  <a:pt x="8170" y="28610"/>
                </a:cubicBezTo>
                <a:cubicBezTo>
                  <a:pt x="8765" y="28375"/>
                  <a:pt x="9319" y="28045"/>
                  <a:pt x="9814" y="27642"/>
                </a:cubicBezTo>
                <a:lnTo>
                  <a:pt x="10170" y="27323"/>
                </a:lnTo>
                <a:cubicBezTo>
                  <a:pt x="10285" y="27216"/>
                  <a:pt x="10371" y="27125"/>
                  <a:pt x="10472" y="27025"/>
                </a:cubicBezTo>
                <a:lnTo>
                  <a:pt x="11063" y="26437"/>
                </a:lnTo>
                <a:lnTo>
                  <a:pt x="20495" y="17039"/>
                </a:lnTo>
                <a:cubicBezTo>
                  <a:pt x="21385" y="16152"/>
                  <a:pt x="21860" y="15184"/>
                  <a:pt x="21554" y="14878"/>
                </a:cubicBezTo>
                <a:cubicBezTo>
                  <a:pt x="21491" y="14814"/>
                  <a:pt x="21400" y="14784"/>
                  <a:pt x="21287" y="14784"/>
                </a:cubicBezTo>
                <a:cubicBezTo>
                  <a:pt x="20852" y="14784"/>
                  <a:pt x="20096" y="15227"/>
                  <a:pt x="19389" y="15931"/>
                </a:cubicBezTo>
                <a:lnTo>
                  <a:pt x="9957" y="25329"/>
                </a:lnTo>
                <a:lnTo>
                  <a:pt x="9369" y="25916"/>
                </a:lnTo>
                <a:cubicBezTo>
                  <a:pt x="9272" y="26009"/>
                  <a:pt x="9166" y="26121"/>
                  <a:pt x="9079" y="26200"/>
                </a:cubicBezTo>
                <a:lnTo>
                  <a:pt x="8814" y="26439"/>
                </a:lnTo>
                <a:cubicBezTo>
                  <a:pt x="8448" y="26735"/>
                  <a:pt x="8041" y="26978"/>
                  <a:pt x="7603" y="27152"/>
                </a:cubicBezTo>
                <a:cubicBezTo>
                  <a:pt x="7090" y="27349"/>
                  <a:pt x="6538" y="27451"/>
                  <a:pt x="5987" y="27451"/>
                </a:cubicBezTo>
                <a:cubicBezTo>
                  <a:pt x="5595" y="27451"/>
                  <a:pt x="5204" y="27399"/>
                  <a:pt x="4826" y="27294"/>
                </a:cubicBezTo>
                <a:cubicBezTo>
                  <a:pt x="4373" y="27166"/>
                  <a:pt x="3939" y="26970"/>
                  <a:pt x="3544" y="26715"/>
                </a:cubicBezTo>
                <a:cubicBezTo>
                  <a:pt x="3154" y="26449"/>
                  <a:pt x="2808" y="26121"/>
                  <a:pt x="2512" y="25753"/>
                </a:cubicBezTo>
                <a:cubicBezTo>
                  <a:pt x="1935" y="25011"/>
                  <a:pt x="1591" y="24083"/>
                  <a:pt x="1577" y="23138"/>
                </a:cubicBezTo>
                <a:cubicBezTo>
                  <a:pt x="1570" y="22667"/>
                  <a:pt x="1633" y="22194"/>
                  <a:pt x="1764" y="21743"/>
                </a:cubicBezTo>
                <a:cubicBezTo>
                  <a:pt x="1902" y="21291"/>
                  <a:pt x="2118" y="20866"/>
                  <a:pt x="2387" y="20480"/>
                </a:cubicBezTo>
                <a:cubicBezTo>
                  <a:pt x="2520" y="20285"/>
                  <a:pt x="2677" y="20110"/>
                  <a:pt x="2838" y="19937"/>
                </a:cubicBezTo>
                <a:lnTo>
                  <a:pt x="3418" y="19355"/>
                </a:lnTo>
                <a:lnTo>
                  <a:pt x="4597" y="18180"/>
                </a:lnTo>
                <a:lnTo>
                  <a:pt x="9313" y="13480"/>
                </a:lnTo>
                <a:lnTo>
                  <a:pt x="18747" y="4082"/>
                </a:lnTo>
                <a:lnTo>
                  <a:pt x="19926" y="2907"/>
                </a:lnTo>
                <a:lnTo>
                  <a:pt x="20220" y="2615"/>
                </a:lnTo>
                <a:cubicBezTo>
                  <a:pt x="20318" y="2515"/>
                  <a:pt x="20421" y="2412"/>
                  <a:pt x="20497" y="2348"/>
                </a:cubicBezTo>
                <a:cubicBezTo>
                  <a:pt x="20576" y="2273"/>
                  <a:pt x="20660" y="2201"/>
                  <a:pt x="20751" y="2140"/>
                </a:cubicBezTo>
                <a:cubicBezTo>
                  <a:pt x="20836" y="2070"/>
                  <a:pt x="20930" y="2014"/>
                  <a:pt x="21027" y="1961"/>
                </a:cubicBezTo>
                <a:cubicBezTo>
                  <a:pt x="21473" y="1696"/>
                  <a:pt x="21990" y="1565"/>
                  <a:pt x="22507" y="1565"/>
                </a:cubicBezTo>
                <a:cubicBezTo>
                  <a:pt x="22870" y="1565"/>
                  <a:pt x="23232" y="1629"/>
                  <a:pt x="23570" y="1758"/>
                </a:cubicBezTo>
                <a:cubicBezTo>
                  <a:pt x="24397" y="2056"/>
                  <a:pt x="25065" y="2764"/>
                  <a:pt x="25342" y="3593"/>
                </a:cubicBezTo>
                <a:cubicBezTo>
                  <a:pt x="25634" y="4424"/>
                  <a:pt x="25517" y="5384"/>
                  <a:pt x="25051" y="6128"/>
                </a:cubicBezTo>
                <a:cubicBezTo>
                  <a:pt x="24938" y="6315"/>
                  <a:pt x="24797" y="6486"/>
                  <a:pt x="24646" y="6647"/>
                </a:cubicBezTo>
                <a:lnTo>
                  <a:pt x="24063" y="7229"/>
                </a:lnTo>
                <a:lnTo>
                  <a:pt x="22884" y="8404"/>
                </a:lnTo>
                <a:lnTo>
                  <a:pt x="20526" y="10752"/>
                </a:lnTo>
                <a:lnTo>
                  <a:pt x="15811" y="15452"/>
                </a:lnTo>
                <a:lnTo>
                  <a:pt x="11095" y="20150"/>
                </a:lnTo>
                <a:lnTo>
                  <a:pt x="10506" y="20739"/>
                </a:lnTo>
                <a:cubicBezTo>
                  <a:pt x="10283" y="20961"/>
                  <a:pt x="10170" y="21073"/>
                  <a:pt x="10011" y="21174"/>
                </a:cubicBezTo>
                <a:cubicBezTo>
                  <a:pt x="9754" y="21340"/>
                  <a:pt x="9447" y="21423"/>
                  <a:pt x="9141" y="21423"/>
                </a:cubicBezTo>
                <a:cubicBezTo>
                  <a:pt x="9072" y="21423"/>
                  <a:pt x="9004" y="21419"/>
                  <a:pt x="8936" y="21411"/>
                </a:cubicBezTo>
                <a:cubicBezTo>
                  <a:pt x="8184" y="21331"/>
                  <a:pt x="7552" y="20653"/>
                  <a:pt x="7524" y="19898"/>
                </a:cubicBezTo>
                <a:cubicBezTo>
                  <a:pt x="7500" y="19524"/>
                  <a:pt x="7607" y="19142"/>
                  <a:pt x="7834" y="18846"/>
                </a:cubicBezTo>
                <a:cubicBezTo>
                  <a:pt x="7858" y="18806"/>
                  <a:pt x="7890" y="18770"/>
                  <a:pt x="7922" y="18737"/>
                </a:cubicBezTo>
                <a:cubicBezTo>
                  <a:pt x="7951" y="18701"/>
                  <a:pt x="7979" y="18667"/>
                  <a:pt x="8035" y="18611"/>
                </a:cubicBezTo>
                <a:lnTo>
                  <a:pt x="8325" y="18313"/>
                </a:lnTo>
                <a:lnTo>
                  <a:pt x="8906" y="17717"/>
                </a:lnTo>
                <a:lnTo>
                  <a:pt x="11224" y="15333"/>
                </a:lnTo>
                <a:lnTo>
                  <a:pt x="15864" y="10561"/>
                </a:lnTo>
                <a:cubicBezTo>
                  <a:pt x="16739" y="9661"/>
                  <a:pt x="17200" y="8685"/>
                  <a:pt x="16894" y="8380"/>
                </a:cubicBezTo>
                <a:cubicBezTo>
                  <a:pt x="16832" y="8319"/>
                  <a:pt x="16743" y="8290"/>
                  <a:pt x="16633" y="8290"/>
                </a:cubicBezTo>
                <a:cubicBezTo>
                  <a:pt x="16201" y="8290"/>
                  <a:pt x="15448" y="8744"/>
                  <a:pt x="14749" y="9464"/>
                </a:cubicBezTo>
                <a:lnTo>
                  <a:pt x="10105" y="14239"/>
                </a:lnTo>
                <a:lnTo>
                  <a:pt x="7784" y="16627"/>
                </a:lnTo>
                <a:lnTo>
                  <a:pt x="7204" y="17224"/>
                </a:lnTo>
                <a:lnTo>
                  <a:pt x="6914" y="17522"/>
                </a:lnTo>
                <a:cubicBezTo>
                  <a:pt x="6870" y="17566"/>
                  <a:pt x="6806" y="17635"/>
                  <a:pt x="6745" y="17705"/>
                </a:cubicBezTo>
                <a:cubicBezTo>
                  <a:pt x="6685" y="17774"/>
                  <a:pt x="6625" y="17844"/>
                  <a:pt x="6574" y="17920"/>
                </a:cubicBezTo>
                <a:cubicBezTo>
                  <a:pt x="6130" y="18510"/>
                  <a:pt x="5916" y="19262"/>
                  <a:pt x="5963" y="19993"/>
                </a:cubicBezTo>
                <a:cubicBezTo>
                  <a:pt x="6005" y="20725"/>
                  <a:pt x="6307" y="21448"/>
                  <a:pt x="6816" y="21979"/>
                </a:cubicBezTo>
                <a:cubicBezTo>
                  <a:pt x="7313" y="22514"/>
                  <a:pt x="8009" y="22878"/>
                  <a:pt x="8739" y="22963"/>
                </a:cubicBezTo>
                <a:cubicBezTo>
                  <a:pt x="8873" y="22981"/>
                  <a:pt x="9009" y="22989"/>
                  <a:pt x="9144" y="22989"/>
                </a:cubicBezTo>
                <a:cubicBezTo>
                  <a:pt x="9743" y="22989"/>
                  <a:pt x="10342" y="22822"/>
                  <a:pt x="10848" y="22496"/>
                </a:cubicBezTo>
                <a:cubicBezTo>
                  <a:pt x="11003" y="22395"/>
                  <a:pt x="11152" y="22287"/>
                  <a:pt x="11286" y="22162"/>
                </a:cubicBezTo>
                <a:cubicBezTo>
                  <a:pt x="11439" y="22025"/>
                  <a:pt x="11502" y="21951"/>
                  <a:pt x="11612" y="21848"/>
                </a:cubicBezTo>
                <a:lnTo>
                  <a:pt x="12200" y="21260"/>
                </a:lnTo>
                <a:lnTo>
                  <a:pt x="16916" y="16562"/>
                </a:lnTo>
                <a:lnTo>
                  <a:pt x="21632" y="11862"/>
                </a:lnTo>
                <a:lnTo>
                  <a:pt x="23990" y="9514"/>
                </a:lnTo>
                <a:lnTo>
                  <a:pt x="25169" y="8339"/>
                </a:lnTo>
                <a:lnTo>
                  <a:pt x="25763" y="7742"/>
                </a:lnTo>
                <a:cubicBezTo>
                  <a:pt x="25994" y="7502"/>
                  <a:pt x="26206" y="7241"/>
                  <a:pt x="26381" y="6955"/>
                </a:cubicBezTo>
                <a:cubicBezTo>
                  <a:pt x="27093" y="5816"/>
                  <a:pt x="27268" y="4360"/>
                  <a:pt x="26825" y="3092"/>
                </a:cubicBezTo>
                <a:cubicBezTo>
                  <a:pt x="26397" y="1820"/>
                  <a:pt x="25389" y="758"/>
                  <a:pt x="24125" y="295"/>
                </a:cubicBezTo>
                <a:cubicBezTo>
                  <a:pt x="23609" y="98"/>
                  <a:pt x="23058" y="0"/>
                  <a:pt x="225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2" name="Google Shape;3122;p9"/>
          <p:cNvGrpSpPr/>
          <p:nvPr/>
        </p:nvGrpSpPr>
        <p:grpSpPr>
          <a:xfrm>
            <a:off x="6340450" y="4088531"/>
            <a:ext cx="1055760" cy="753780"/>
            <a:chOff x="3308425" y="649500"/>
            <a:chExt cx="947975" cy="676825"/>
          </a:xfrm>
        </p:grpSpPr>
        <p:sp>
          <p:nvSpPr>
            <p:cNvPr id="3123" name="Google Shape;3123;p9"/>
            <p:cNvSpPr/>
            <p:nvPr/>
          </p:nvSpPr>
          <p:spPr>
            <a:xfrm>
              <a:off x="3308425" y="649500"/>
              <a:ext cx="947975" cy="676275"/>
            </a:xfrm>
            <a:custGeom>
              <a:avLst/>
              <a:gdLst/>
              <a:ahLst/>
              <a:cxnLst/>
              <a:rect l="l" t="t" r="r" b="b"/>
              <a:pathLst>
                <a:path w="37919" h="27051" extrusionOk="0">
                  <a:moveTo>
                    <a:pt x="12816" y="19976"/>
                  </a:moveTo>
                  <a:cubicBezTo>
                    <a:pt x="12818" y="19976"/>
                    <a:pt x="12821" y="19976"/>
                    <a:pt x="12824" y="19976"/>
                  </a:cubicBezTo>
                  <a:lnTo>
                    <a:pt x="12824" y="19976"/>
                  </a:lnTo>
                  <a:cubicBezTo>
                    <a:pt x="12815" y="19979"/>
                    <a:pt x="12808" y="19979"/>
                    <a:pt x="12804" y="19979"/>
                  </a:cubicBezTo>
                  <a:cubicBezTo>
                    <a:pt x="12796" y="19979"/>
                    <a:pt x="12800" y="19976"/>
                    <a:pt x="12816" y="19976"/>
                  </a:cubicBezTo>
                  <a:close/>
                  <a:moveTo>
                    <a:pt x="23205" y="24113"/>
                  </a:moveTo>
                  <a:cubicBezTo>
                    <a:pt x="23209" y="24113"/>
                    <a:pt x="23211" y="24115"/>
                    <a:pt x="23210" y="24120"/>
                  </a:cubicBezTo>
                  <a:cubicBezTo>
                    <a:pt x="23210" y="24121"/>
                    <a:pt x="23207" y="24122"/>
                    <a:pt x="23199" y="24122"/>
                  </a:cubicBezTo>
                  <a:cubicBezTo>
                    <a:pt x="23195" y="24122"/>
                    <a:pt x="23190" y="24121"/>
                    <a:pt x="23183" y="24121"/>
                  </a:cubicBezTo>
                  <a:lnTo>
                    <a:pt x="23183" y="24121"/>
                  </a:lnTo>
                  <a:cubicBezTo>
                    <a:pt x="23192" y="24116"/>
                    <a:pt x="23200" y="24113"/>
                    <a:pt x="23205" y="24113"/>
                  </a:cubicBezTo>
                  <a:close/>
                  <a:moveTo>
                    <a:pt x="36242" y="1377"/>
                  </a:moveTo>
                  <a:cubicBezTo>
                    <a:pt x="35424" y="2822"/>
                    <a:pt x="34606" y="4266"/>
                    <a:pt x="33786" y="5709"/>
                  </a:cubicBezTo>
                  <a:cubicBezTo>
                    <a:pt x="31759" y="9274"/>
                    <a:pt x="29728" y="12836"/>
                    <a:pt x="27681" y="16390"/>
                  </a:cubicBezTo>
                  <a:cubicBezTo>
                    <a:pt x="26227" y="18914"/>
                    <a:pt x="24824" y="21495"/>
                    <a:pt x="23229" y="23934"/>
                  </a:cubicBezTo>
                  <a:cubicBezTo>
                    <a:pt x="23191" y="23992"/>
                    <a:pt x="23148" y="24050"/>
                    <a:pt x="23106" y="24108"/>
                  </a:cubicBezTo>
                  <a:lnTo>
                    <a:pt x="23106" y="24108"/>
                  </a:lnTo>
                  <a:cubicBezTo>
                    <a:pt x="23088" y="24104"/>
                    <a:pt x="23067" y="24099"/>
                    <a:pt x="23044" y="24092"/>
                  </a:cubicBezTo>
                  <a:cubicBezTo>
                    <a:pt x="22905" y="24054"/>
                    <a:pt x="22768" y="24012"/>
                    <a:pt x="22633" y="23962"/>
                  </a:cubicBezTo>
                  <a:cubicBezTo>
                    <a:pt x="22302" y="23842"/>
                    <a:pt x="21982" y="23692"/>
                    <a:pt x="21664" y="23540"/>
                  </a:cubicBezTo>
                  <a:cubicBezTo>
                    <a:pt x="19793" y="22645"/>
                    <a:pt x="18001" y="21587"/>
                    <a:pt x="16189" y="20578"/>
                  </a:cubicBezTo>
                  <a:cubicBezTo>
                    <a:pt x="15443" y="20163"/>
                    <a:pt x="14697" y="19740"/>
                    <a:pt x="13928" y="19365"/>
                  </a:cubicBezTo>
                  <a:cubicBezTo>
                    <a:pt x="13607" y="19207"/>
                    <a:pt x="13229" y="18985"/>
                    <a:pt x="12857" y="18985"/>
                  </a:cubicBezTo>
                  <a:cubicBezTo>
                    <a:pt x="12737" y="18985"/>
                    <a:pt x="12617" y="19009"/>
                    <a:pt x="12500" y="19066"/>
                  </a:cubicBezTo>
                  <a:cubicBezTo>
                    <a:pt x="12209" y="19207"/>
                    <a:pt x="11959" y="19472"/>
                    <a:pt x="11729" y="19693"/>
                  </a:cubicBezTo>
                  <a:cubicBezTo>
                    <a:pt x="11318" y="20094"/>
                    <a:pt x="10928" y="20513"/>
                    <a:pt x="10534" y="20928"/>
                  </a:cubicBezTo>
                  <a:cubicBezTo>
                    <a:pt x="9428" y="22101"/>
                    <a:pt x="8325" y="23277"/>
                    <a:pt x="7166" y="24400"/>
                  </a:cubicBezTo>
                  <a:cubicBezTo>
                    <a:pt x="6929" y="24629"/>
                    <a:pt x="6690" y="24856"/>
                    <a:pt x="6448" y="25080"/>
                  </a:cubicBezTo>
                  <a:lnTo>
                    <a:pt x="6448" y="25080"/>
                  </a:lnTo>
                  <a:cubicBezTo>
                    <a:pt x="7055" y="22855"/>
                    <a:pt x="7613" y="20617"/>
                    <a:pt x="8177" y="18381"/>
                  </a:cubicBezTo>
                  <a:cubicBezTo>
                    <a:pt x="8331" y="17766"/>
                    <a:pt x="8727" y="16974"/>
                    <a:pt x="8278" y="16415"/>
                  </a:cubicBezTo>
                  <a:cubicBezTo>
                    <a:pt x="7575" y="15537"/>
                    <a:pt x="6292" y="15010"/>
                    <a:pt x="5320" y="14501"/>
                  </a:cubicBezTo>
                  <a:cubicBezTo>
                    <a:pt x="4122" y="13870"/>
                    <a:pt x="2890" y="13287"/>
                    <a:pt x="1708" y="12620"/>
                  </a:cubicBezTo>
                  <a:lnTo>
                    <a:pt x="1708" y="12620"/>
                  </a:lnTo>
                  <a:cubicBezTo>
                    <a:pt x="6998" y="10932"/>
                    <a:pt x="12278" y="9210"/>
                    <a:pt x="17556" y="7490"/>
                  </a:cubicBezTo>
                  <a:cubicBezTo>
                    <a:pt x="23048" y="5699"/>
                    <a:pt x="28536" y="3904"/>
                    <a:pt x="34026" y="2105"/>
                  </a:cubicBezTo>
                  <a:cubicBezTo>
                    <a:pt x="34765" y="1863"/>
                    <a:pt x="35503" y="1620"/>
                    <a:pt x="36242" y="1377"/>
                  </a:cubicBezTo>
                  <a:close/>
                  <a:moveTo>
                    <a:pt x="37319" y="0"/>
                  </a:moveTo>
                  <a:cubicBezTo>
                    <a:pt x="37273" y="0"/>
                    <a:pt x="37225" y="7"/>
                    <a:pt x="37176" y="23"/>
                  </a:cubicBezTo>
                  <a:cubicBezTo>
                    <a:pt x="33967" y="1077"/>
                    <a:pt x="30757" y="2128"/>
                    <a:pt x="27546" y="3179"/>
                  </a:cubicBezTo>
                  <a:cubicBezTo>
                    <a:pt x="21382" y="5195"/>
                    <a:pt x="15218" y="7209"/>
                    <a:pt x="9047" y="9209"/>
                  </a:cubicBezTo>
                  <a:cubicBezTo>
                    <a:pt x="6184" y="10137"/>
                    <a:pt x="3319" y="11064"/>
                    <a:pt x="452" y="11976"/>
                  </a:cubicBezTo>
                  <a:lnTo>
                    <a:pt x="452" y="11976"/>
                  </a:lnTo>
                  <a:cubicBezTo>
                    <a:pt x="371" y="11985"/>
                    <a:pt x="297" y="12018"/>
                    <a:pt x="233" y="12067"/>
                  </a:cubicBezTo>
                  <a:lnTo>
                    <a:pt x="233" y="12067"/>
                  </a:lnTo>
                  <a:cubicBezTo>
                    <a:pt x="111" y="12148"/>
                    <a:pt x="46" y="12272"/>
                    <a:pt x="28" y="12402"/>
                  </a:cubicBezTo>
                  <a:lnTo>
                    <a:pt x="28" y="12402"/>
                  </a:lnTo>
                  <a:cubicBezTo>
                    <a:pt x="0" y="12540"/>
                    <a:pt x="26" y="12688"/>
                    <a:pt x="128" y="12807"/>
                  </a:cubicBezTo>
                  <a:lnTo>
                    <a:pt x="128" y="12807"/>
                  </a:lnTo>
                  <a:cubicBezTo>
                    <a:pt x="180" y="12878"/>
                    <a:pt x="249" y="12934"/>
                    <a:pt x="332" y="12964"/>
                  </a:cubicBezTo>
                  <a:lnTo>
                    <a:pt x="332" y="12964"/>
                  </a:lnTo>
                  <a:cubicBezTo>
                    <a:pt x="1532" y="13711"/>
                    <a:pt x="2813" y="14326"/>
                    <a:pt x="4069" y="14970"/>
                  </a:cubicBezTo>
                  <a:cubicBezTo>
                    <a:pt x="5152" y="15529"/>
                    <a:pt x="6416" y="16055"/>
                    <a:pt x="7339" y="16873"/>
                  </a:cubicBezTo>
                  <a:cubicBezTo>
                    <a:pt x="7383" y="16913"/>
                    <a:pt x="7435" y="16989"/>
                    <a:pt x="7487" y="17027"/>
                  </a:cubicBezTo>
                  <a:lnTo>
                    <a:pt x="7487" y="17027"/>
                  </a:lnTo>
                  <a:cubicBezTo>
                    <a:pt x="7393" y="17359"/>
                    <a:pt x="7319" y="17699"/>
                    <a:pt x="7235" y="18033"/>
                  </a:cubicBezTo>
                  <a:cubicBezTo>
                    <a:pt x="6913" y="19321"/>
                    <a:pt x="6584" y="20606"/>
                    <a:pt x="6254" y="21891"/>
                  </a:cubicBezTo>
                  <a:cubicBezTo>
                    <a:pt x="5860" y="23410"/>
                    <a:pt x="5464" y="24931"/>
                    <a:pt x="5034" y="26439"/>
                  </a:cubicBezTo>
                  <a:cubicBezTo>
                    <a:pt x="4930" y="26803"/>
                    <a:pt x="5214" y="27050"/>
                    <a:pt x="5517" y="27050"/>
                  </a:cubicBezTo>
                  <a:cubicBezTo>
                    <a:pt x="5639" y="27050"/>
                    <a:pt x="5763" y="27011"/>
                    <a:pt x="5866" y="26924"/>
                  </a:cubicBezTo>
                  <a:cubicBezTo>
                    <a:pt x="8247" y="24910"/>
                    <a:pt x="10227" y="22525"/>
                    <a:pt x="12464" y="20370"/>
                  </a:cubicBezTo>
                  <a:cubicBezTo>
                    <a:pt x="12589" y="20250"/>
                    <a:pt x="12713" y="20123"/>
                    <a:pt x="12852" y="20018"/>
                  </a:cubicBezTo>
                  <a:cubicBezTo>
                    <a:pt x="12863" y="20009"/>
                    <a:pt x="12877" y="19999"/>
                    <a:pt x="12890" y="19990"/>
                  </a:cubicBezTo>
                  <a:lnTo>
                    <a:pt x="12890" y="19990"/>
                  </a:lnTo>
                  <a:cubicBezTo>
                    <a:pt x="12900" y="19993"/>
                    <a:pt x="12910" y="19997"/>
                    <a:pt x="12921" y="20001"/>
                  </a:cubicBezTo>
                  <a:cubicBezTo>
                    <a:pt x="13088" y="20068"/>
                    <a:pt x="13031" y="20039"/>
                    <a:pt x="13176" y="20106"/>
                  </a:cubicBezTo>
                  <a:cubicBezTo>
                    <a:pt x="13893" y="20437"/>
                    <a:pt x="14584" y="20827"/>
                    <a:pt x="15275" y="21210"/>
                  </a:cubicBezTo>
                  <a:cubicBezTo>
                    <a:pt x="17105" y="22224"/>
                    <a:pt x="18913" y="23285"/>
                    <a:pt x="20786" y="24217"/>
                  </a:cubicBezTo>
                  <a:cubicBezTo>
                    <a:pt x="21424" y="24535"/>
                    <a:pt x="22098" y="24897"/>
                    <a:pt x="22800" y="25057"/>
                  </a:cubicBezTo>
                  <a:cubicBezTo>
                    <a:pt x="22930" y="25087"/>
                    <a:pt x="23053" y="25105"/>
                    <a:pt x="23169" y="25105"/>
                  </a:cubicBezTo>
                  <a:cubicBezTo>
                    <a:pt x="23448" y="25105"/>
                    <a:pt x="23685" y="25004"/>
                    <a:pt x="23880" y="24741"/>
                  </a:cubicBezTo>
                  <a:cubicBezTo>
                    <a:pt x="24388" y="24059"/>
                    <a:pt x="24801" y="23292"/>
                    <a:pt x="25237" y="22563"/>
                  </a:cubicBezTo>
                  <a:cubicBezTo>
                    <a:pt x="26092" y="21124"/>
                    <a:pt x="26933" y="19677"/>
                    <a:pt x="27771" y="18227"/>
                  </a:cubicBezTo>
                  <a:cubicBezTo>
                    <a:pt x="29844" y="14642"/>
                    <a:pt x="31898" y="11043"/>
                    <a:pt x="33946" y="7443"/>
                  </a:cubicBezTo>
                  <a:cubicBezTo>
                    <a:pt x="35191" y="5254"/>
                    <a:pt x="36493" y="3084"/>
                    <a:pt x="37679" y="860"/>
                  </a:cubicBezTo>
                  <a:cubicBezTo>
                    <a:pt x="37698" y="826"/>
                    <a:pt x="37717" y="790"/>
                    <a:pt x="37738" y="754"/>
                  </a:cubicBezTo>
                  <a:cubicBezTo>
                    <a:pt x="37919" y="436"/>
                    <a:pt x="37673" y="0"/>
                    <a:pt x="37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9"/>
            <p:cNvSpPr/>
            <p:nvPr/>
          </p:nvSpPr>
          <p:spPr>
            <a:xfrm>
              <a:off x="3492300" y="863350"/>
              <a:ext cx="474450" cy="278325"/>
            </a:xfrm>
            <a:custGeom>
              <a:avLst/>
              <a:gdLst/>
              <a:ahLst/>
              <a:cxnLst/>
              <a:rect l="l" t="t" r="r" b="b"/>
              <a:pathLst>
                <a:path w="18978" h="11133" extrusionOk="0">
                  <a:moveTo>
                    <a:pt x="18335" y="1"/>
                  </a:moveTo>
                  <a:cubicBezTo>
                    <a:pt x="18285" y="1"/>
                    <a:pt x="18233" y="10"/>
                    <a:pt x="18179" y="31"/>
                  </a:cubicBezTo>
                  <a:cubicBezTo>
                    <a:pt x="15036" y="1249"/>
                    <a:pt x="11985" y="2675"/>
                    <a:pt x="8954" y="4143"/>
                  </a:cubicBezTo>
                  <a:cubicBezTo>
                    <a:pt x="6184" y="5485"/>
                    <a:pt x="3415" y="6829"/>
                    <a:pt x="534" y="7916"/>
                  </a:cubicBezTo>
                  <a:cubicBezTo>
                    <a:pt x="1" y="8116"/>
                    <a:pt x="152" y="8911"/>
                    <a:pt x="623" y="8911"/>
                  </a:cubicBezTo>
                  <a:cubicBezTo>
                    <a:pt x="678" y="8911"/>
                    <a:pt x="737" y="8900"/>
                    <a:pt x="799" y="8877"/>
                  </a:cubicBezTo>
                  <a:cubicBezTo>
                    <a:pt x="5885" y="6960"/>
                    <a:pt x="10658" y="4331"/>
                    <a:pt x="15633" y="2155"/>
                  </a:cubicBezTo>
                  <a:lnTo>
                    <a:pt x="15633" y="2155"/>
                  </a:lnTo>
                  <a:cubicBezTo>
                    <a:pt x="12206" y="4952"/>
                    <a:pt x="8533" y="7433"/>
                    <a:pt x="5160" y="10303"/>
                  </a:cubicBezTo>
                  <a:cubicBezTo>
                    <a:pt x="4776" y="10629"/>
                    <a:pt x="5131" y="11132"/>
                    <a:pt x="5535" y="11132"/>
                  </a:cubicBezTo>
                  <a:cubicBezTo>
                    <a:pt x="5646" y="11132"/>
                    <a:pt x="5760" y="11095"/>
                    <a:pt x="5863" y="11007"/>
                  </a:cubicBezTo>
                  <a:cubicBezTo>
                    <a:pt x="10016" y="7474"/>
                    <a:pt x="14621" y="4533"/>
                    <a:pt x="18664" y="863"/>
                  </a:cubicBezTo>
                  <a:cubicBezTo>
                    <a:pt x="18977" y="577"/>
                    <a:pt x="18723" y="1"/>
                    <a:pt x="18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9"/>
            <p:cNvSpPr/>
            <p:nvPr/>
          </p:nvSpPr>
          <p:spPr>
            <a:xfrm>
              <a:off x="3428775" y="1197550"/>
              <a:ext cx="352850" cy="128775"/>
            </a:xfrm>
            <a:custGeom>
              <a:avLst/>
              <a:gdLst/>
              <a:ahLst/>
              <a:cxnLst/>
              <a:rect l="l" t="t" r="r" b="b"/>
              <a:pathLst>
                <a:path w="14114" h="5151" extrusionOk="0">
                  <a:moveTo>
                    <a:pt x="13430" y="0"/>
                  </a:moveTo>
                  <a:cubicBezTo>
                    <a:pt x="13384" y="0"/>
                    <a:pt x="13335" y="7"/>
                    <a:pt x="13283" y="21"/>
                  </a:cubicBezTo>
                  <a:cubicBezTo>
                    <a:pt x="8994" y="1241"/>
                    <a:pt x="4865" y="2969"/>
                    <a:pt x="568" y="4169"/>
                  </a:cubicBezTo>
                  <a:cubicBezTo>
                    <a:pt x="1" y="4328"/>
                    <a:pt x="175" y="5151"/>
                    <a:pt x="688" y="5151"/>
                  </a:cubicBezTo>
                  <a:cubicBezTo>
                    <a:pt x="734" y="5151"/>
                    <a:pt x="782" y="5144"/>
                    <a:pt x="833" y="5130"/>
                  </a:cubicBezTo>
                  <a:cubicBezTo>
                    <a:pt x="5131" y="3929"/>
                    <a:pt x="9260" y="2202"/>
                    <a:pt x="13549" y="982"/>
                  </a:cubicBezTo>
                  <a:cubicBezTo>
                    <a:pt x="14113" y="822"/>
                    <a:pt x="13940" y="0"/>
                    <a:pt x="13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6" name="Google Shape;3126;p9"/>
          <p:cNvSpPr/>
          <p:nvPr/>
        </p:nvSpPr>
        <p:spPr>
          <a:xfrm>
            <a:off x="7725050" y="845325"/>
            <a:ext cx="146125" cy="136975"/>
          </a:xfrm>
          <a:custGeom>
            <a:avLst/>
            <a:gdLst/>
            <a:ahLst/>
            <a:cxnLst/>
            <a:rect l="l" t="t" r="r" b="b"/>
            <a:pathLst>
              <a:path w="5845" h="5479" extrusionOk="0">
                <a:moveTo>
                  <a:pt x="3075" y="4462"/>
                </a:moveTo>
                <a:cubicBezTo>
                  <a:pt x="3073" y="4462"/>
                  <a:pt x="3072" y="4463"/>
                  <a:pt x="3071" y="4463"/>
                </a:cubicBezTo>
                <a:lnTo>
                  <a:pt x="3071" y="4463"/>
                </a:lnTo>
                <a:cubicBezTo>
                  <a:pt x="3072" y="4463"/>
                  <a:pt x="3073" y="4462"/>
                  <a:pt x="3075" y="4462"/>
                </a:cubicBezTo>
                <a:close/>
                <a:moveTo>
                  <a:pt x="3051" y="4466"/>
                </a:moveTo>
                <a:cubicBezTo>
                  <a:pt x="3036" y="4468"/>
                  <a:pt x="3030" y="4469"/>
                  <a:pt x="3030" y="4469"/>
                </a:cubicBezTo>
                <a:cubicBezTo>
                  <a:pt x="3030" y="4469"/>
                  <a:pt x="3040" y="4467"/>
                  <a:pt x="3051" y="4466"/>
                </a:cubicBezTo>
                <a:close/>
                <a:moveTo>
                  <a:pt x="3032" y="988"/>
                </a:moveTo>
                <a:cubicBezTo>
                  <a:pt x="3081" y="988"/>
                  <a:pt x="3130" y="990"/>
                  <a:pt x="3180" y="993"/>
                </a:cubicBezTo>
                <a:cubicBezTo>
                  <a:pt x="3209" y="995"/>
                  <a:pt x="3237" y="997"/>
                  <a:pt x="3266" y="999"/>
                </a:cubicBezTo>
                <a:cubicBezTo>
                  <a:pt x="3274" y="999"/>
                  <a:pt x="3280" y="999"/>
                  <a:pt x="3284" y="1000"/>
                </a:cubicBezTo>
                <a:lnTo>
                  <a:pt x="3284" y="1000"/>
                </a:lnTo>
                <a:cubicBezTo>
                  <a:pt x="3395" y="1021"/>
                  <a:pt x="3505" y="1046"/>
                  <a:pt x="3612" y="1081"/>
                </a:cubicBezTo>
                <a:cubicBezTo>
                  <a:pt x="3641" y="1090"/>
                  <a:pt x="3709" y="1119"/>
                  <a:pt x="3711" y="1119"/>
                </a:cubicBezTo>
                <a:cubicBezTo>
                  <a:pt x="3712" y="1119"/>
                  <a:pt x="3702" y="1114"/>
                  <a:pt x="3673" y="1100"/>
                </a:cubicBezTo>
                <a:lnTo>
                  <a:pt x="3673" y="1100"/>
                </a:lnTo>
                <a:cubicBezTo>
                  <a:pt x="3730" y="1125"/>
                  <a:pt x="3787" y="1153"/>
                  <a:pt x="3841" y="1184"/>
                </a:cubicBezTo>
                <a:cubicBezTo>
                  <a:pt x="3883" y="1208"/>
                  <a:pt x="3923" y="1235"/>
                  <a:pt x="3966" y="1262"/>
                </a:cubicBezTo>
                <a:cubicBezTo>
                  <a:pt x="3985" y="1274"/>
                  <a:pt x="3997" y="1281"/>
                  <a:pt x="4005" y="1285"/>
                </a:cubicBezTo>
                <a:lnTo>
                  <a:pt x="4005" y="1285"/>
                </a:lnTo>
                <a:cubicBezTo>
                  <a:pt x="4007" y="1287"/>
                  <a:pt x="4009" y="1289"/>
                  <a:pt x="4012" y="1292"/>
                </a:cubicBezTo>
                <a:cubicBezTo>
                  <a:pt x="4096" y="1368"/>
                  <a:pt x="4181" y="1443"/>
                  <a:pt x="4254" y="1530"/>
                </a:cubicBezTo>
                <a:cubicBezTo>
                  <a:pt x="4264" y="1542"/>
                  <a:pt x="4273" y="1553"/>
                  <a:pt x="4283" y="1565"/>
                </a:cubicBezTo>
                <a:lnTo>
                  <a:pt x="4283" y="1565"/>
                </a:lnTo>
                <a:cubicBezTo>
                  <a:pt x="4284" y="1566"/>
                  <a:pt x="4285" y="1568"/>
                  <a:pt x="4286" y="1570"/>
                </a:cubicBezTo>
                <a:cubicBezTo>
                  <a:pt x="4315" y="1614"/>
                  <a:pt x="4347" y="1656"/>
                  <a:pt x="4374" y="1703"/>
                </a:cubicBezTo>
                <a:cubicBezTo>
                  <a:pt x="4400" y="1743"/>
                  <a:pt x="4423" y="1785"/>
                  <a:pt x="4444" y="1827"/>
                </a:cubicBezTo>
                <a:cubicBezTo>
                  <a:pt x="4458" y="1852"/>
                  <a:pt x="4499" y="1948"/>
                  <a:pt x="4501" y="1948"/>
                </a:cubicBezTo>
                <a:cubicBezTo>
                  <a:pt x="4501" y="1948"/>
                  <a:pt x="4497" y="1936"/>
                  <a:pt x="4484" y="1903"/>
                </a:cubicBezTo>
                <a:lnTo>
                  <a:pt x="4484" y="1903"/>
                </a:lnTo>
                <a:cubicBezTo>
                  <a:pt x="4520" y="1991"/>
                  <a:pt x="4551" y="2082"/>
                  <a:pt x="4577" y="2174"/>
                </a:cubicBezTo>
                <a:cubicBezTo>
                  <a:pt x="4589" y="2221"/>
                  <a:pt x="4600" y="2267"/>
                  <a:pt x="4610" y="2314"/>
                </a:cubicBezTo>
                <a:cubicBezTo>
                  <a:pt x="4616" y="2344"/>
                  <a:pt x="4628" y="2444"/>
                  <a:pt x="4630" y="2444"/>
                </a:cubicBezTo>
                <a:cubicBezTo>
                  <a:pt x="4631" y="2444"/>
                  <a:pt x="4630" y="2431"/>
                  <a:pt x="4627" y="2396"/>
                </a:cubicBezTo>
                <a:lnTo>
                  <a:pt x="4627" y="2396"/>
                </a:lnTo>
                <a:cubicBezTo>
                  <a:pt x="4636" y="2497"/>
                  <a:pt x="4644" y="2600"/>
                  <a:pt x="4644" y="2703"/>
                </a:cubicBezTo>
                <a:cubicBezTo>
                  <a:pt x="4642" y="2756"/>
                  <a:pt x="4642" y="2811"/>
                  <a:pt x="4638" y="2865"/>
                </a:cubicBezTo>
                <a:cubicBezTo>
                  <a:pt x="4636" y="2887"/>
                  <a:pt x="4632" y="2911"/>
                  <a:pt x="4631" y="2933"/>
                </a:cubicBezTo>
                <a:lnTo>
                  <a:pt x="4631" y="2933"/>
                </a:lnTo>
                <a:cubicBezTo>
                  <a:pt x="4631" y="2933"/>
                  <a:pt x="4631" y="2933"/>
                  <a:pt x="4631" y="2933"/>
                </a:cubicBezTo>
                <a:cubicBezTo>
                  <a:pt x="4614" y="3034"/>
                  <a:pt x="4596" y="3135"/>
                  <a:pt x="4566" y="3234"/>
                </a:cubicBezTo>
                <a:cubicBezTo>
                  <a:pt x="4553" y="3280"/>
                  <a:pt x="4537" y="3327"/>
                  <a:pt x="4522" y="3373"/>
                </a:cubicBezTo>
                <a:cubicBezTo>
                  <a:pt x="4513" y="3396"/>
                  <a:pt x="4503" y="3417"/>
                  <a:pt x="4497" y="3441"/>
                </a:cubicBezTo>
                <a:cubicBezTo>
                  <a:pt x="4496" y="3441"/>
                  <a:pt x="4496" y="3441"/>
                  <a:pt x="4496" y="3441"/>
                </a:cubicBezTo>
                <a:lnTo>
                  <a:pt x="4496" y="3441"/>
                </a:lnTo>
                <a:cubicBezTo>
                  <a:pt x="4494" y="3445"/>
                  <a:pt x="4491" y="3450"/>
                  <a:pt x="4488" y="3455"/>
                </a:cubicBezTo>
                <a:cubicBezTo>
                  <a:pt x="4440" y="3542"/>
                  <a:pt x="4400" y="3630"/>
                  <a:pt x="4347" y="3712"/>
                </a:cubicBezTo>
                <a:cubicBezTo>
                  <a:pt x="4337" y="3727"/>
                  <a:pt x="4283" y="3802"/>
                  <a:pt x="4272" y="3820"/>
                </a:cubicBezTo>
                <a:lnTo>
                  <a:pt x="4272" y="3820"/>
                </a:lnTo>
                <a:cubicBezTo>
                  <a:pt x="4267" y="3826"/>
                  <a:pt x="4263" y="3832"/>
                  <a:pt x="4261" y="3835"/>
                </a:cubicBezTo>
                <a:cubicBezTo>
                  <a:pt x="4235" y="3862"/>
                  <a:pt x="4210" y="3891"/>
                  <a:pt x="4185" y="3919"/>
                </a:cubicBezTo>
                <a:cubicBezTo>
                  <a:pt x="4151" y="3955"/>
                  <a:pt x="4115" y="3990"/>
                  <a:pt x="4077" y="4024"/>
                </a:cubicBezTo>
                <a:cubicBezTo>
                  <a:pt x="4063" y="4037"/>
                  <a:pt x="3977" y="4106"/>
                  <a:pt x="3981" y="4106"/>
                </a:cubicBezTo>
                <a:cubicBezTo>
                  <a:pt x="3982" y="4106"/>
                  <a:pt x="3992" y="4099"/>
                  <a:pt x="4016" y="4081"/>
                </a:cubicBezTo>
                <a:lnTo>
                  <a:pt x="4016" y="4081"/>
                </a:lnTo>
                <a:cubicBezTo>
                  <a:pt x="3919" y="4153"/>
                  <a:pt x="3818" y="4216"/>
                  <a:pt x="3713" y="4271"/>
                </a:cubicBezTo>
                <a:cubicBezTo>
                  <a:pt x="3692" y="4282"/>
                  <a:pt x="3605" y="4320"/>
                  <a:pt x="3609" y="4320"/>
                </a:cubicBezTo>
                <a:cubicBezTo>
                  <a:pt x="3609" y="4320"/>
                  <a:pt x="3609" y="4320"/>
                  <a:pt x="3611" y="4319"/>
                </a:cubicBezTo>
                <a:lnTo>
                  <a:pt x="3611" y="4319"/>
                </a:lnTo>
                <a:cubicBezTo>
                  <a:pt x="3569" y="4335"/>
                  <a:pt x="3527" y="4350"/>
                  <a:pt x="3483" y="4365"/>
                </a:cubicBezTo>
                <a:cubicBezTo>
                  <a:pt x="3353" y="4408"/>
                  <a:pt x="3218" y="4437"/>
                  <a:pt x="3083" y="4460"/>
                </a:cubicBezTo>
                <a:cubicBezTo>
                  <a:pt x="3075" y="4462"/>
                  <a:pt x="3068" y="4463"/>
                  <a:pt x="3062" y="4464"/>
                </a:cubicBezTo>
                <a:lnTo>
                  <a:pt x="3062" y="4464"/>
                </a:lnTo>
                <a:cubicBezTo>
                  <a:pt x="3028" y="4467"/>
                  <a:pt x="2994" y="4471"/>
                  <a:pt x="2959" y="4473"/>
                </a:cubicBezTo>
                <a:cubicBezTo>
                  <a:pt x="2900" y="4477"/>
                  <a:pt x="2841" y="4481"/>
                  <a:pt x="2782" y="4481"/>
                </a:cubicBezTo>
                <a:cubicBezTo>
                  <a:pt x="2718" y="4481"/>
                  <a:pt x="2653" y="4479"/>
                  <a:pt x="2590" y="4475"/>
                </a:cubicBezTo>
                <a:cubicBezTo>
                  <a:pt x="2563" y="4473"/>
                  <a:pt x="2536" y="4471"/>
                  <a:pt x="2509" y="4469"/>
                </a:cubicBezTo>
                <a:lnTo>
                  <a:pt x="2509" y="4469"/>
                </a:lnTo>
                <a:cubicBezTo>
                  <a:pt x="2506" y="4468"/>
                  <a:pt x="2503" y="4467"/>
                  <a:pt x="2499" y="4467"/>
                </a:cubicBezTo>
                <a:cubicBezTo>
                  <a:pt x="2392" y="4445"/>
                  <a:pt x="2287" y="4422"/>
                  <a:pt x="2181" y="4389"/>
                </a:cubicBezTo>
                <a:cubicBezTo>
                  <a:pt x="2154" y="4379"/>
                  <a:pt x="2102" y="4357"/>
                  <a:pt x="2090" y="4352"/>
                </a:cubicBezTo>
                <a:lnTo>
                  <a:pt x="2090" y="4352"/>
                </a:lnTo>
                <a:cubicBezTo>
                  <a:pt x="2048" y="4332"/>
                  <a:pt x="2007" y="4312"/>
                  <a:pt x="1966" y="4290"/>
                </a:cubicBezTo>
                <a:cubicBezTo>
                  <a:pt x="1924" y="4266"/>
                  <a:pt x="1884" y="4241"/>
                  <a:pt x="1844" y="4214"/>
                </a:cubicBezTo>
                <a:cubicBezTo>
                  <a:pt x="1820" y="4198"/>
                  <a:pt x="1770" y="4158"/>
                  <a:pt x="1769" y="4158"/>
                </a:cubicBezTo>
                <a:lnTo>
                  <a:pt x="1769" y="4158"/>
                </a:lnTo>
                <a:cubicBezTo>
                  <a:pt x="1769" y="4158"/>
                  <a:pt x="1769" y="4158"/>
                  <a:pt x="1770" y="4159"/>
                </a:cubicBezTo>
                <a:lnTo>
                  <a:pt x="1770" y="4159"/>
                </a:lnTo>
                <a:cubicBezTo>
                  <a:pt x="1698" y="4097"/>
                  <a:pt x="1630" y="4032"/>
                  <a:pt x="1566" y="3961"/>
                </a:cubicBezTo>
                <a:cubicBezTo>
                  <a:pt x="1559" y="3952"/>
                  <a:pt x="1523" y="3908"/>
                  <a:pt x="1505" y="3886"/>
                </a:cubicBezTo>
                <a:lnTo>
                  <a:pt x="1505" y="3886"/>
                </a:lnTo>
                <a:cubicBezTo>
                  <a:pt x="1487" y="3859"/>
                  <a:pt x="1452" y="3809"/>
                  <a:pt x="1446" y="3799"/>
                </a:cubicBezTo>
                <a:cubicBezTo>
                  <a:pt x="1389" y="3710"/>
                  <a:pt x="1347" y="3618"/>
                  <a:pt x="1296" y="3525"/>
                </a:cubicBezTo>
                <a:cubicBezTo>
                  <a:pt x="1293" y="3520"/>
                  <a:pt x="1291" y="3516"/>
                  <a:pt x="1289" y="3513"/>
                </a:cubicBezTo>
                <a:lnTo>
                  <a:pt x="1289" y="3513"/>
                </a:lnTo>
                <a:cubicBezTo>
                  <a:pt x="1287" y="3505"/>
                  <a:pt x="1284" y="3496"/>
                  <a:pt x="1280" y="3485"/>
                </a:cubicBezTo>
                <a:cubicBezTo>
                  <a:pt x="1263" y="3441"/>
                  <a:pt x="1248" y="3396"/>
                  <a:pt x="1233" y="3352"/>
                </a:cubicBezTo>
                <a:cubicBezTo>
                  <a:pt x="1202" y="3251"/>
                  <a:pt x="1176" y="3150"/>
                  <a:pt x="1157" y="3047"/>
                </a:cubicBezTo>
                <a:cubicBezTo>
                  <a:pt x="1153" y="3023"/>
                  <a:pt x="1148" y="2988"/>
                  <a:pt x="1146" y="2969"/>
                </a:cubicBezTo>
                <a:lnTo>
                  <a:pt x="1146" y="2969"/>
                </a:lnTo>
                <a:cubicBezTo>
                  <a:pt x="1142" y="2928"/>
                  <a:pt x="1138" y="2887"/>
                  <a:pt x="1134" y="2847"/>
                </a:cubicBezTo>
                <a:cubicBezTo>
                  <a:pt x="1128" y="2743"/>
                  <a:pt x="1130" y="2638"/>
                  <a:pt x="1136" y="2533"/>
                </a:cubicBezTo>
                <a:cubicBezTo>
                  <a:pt x="1138" y="2513"/>
                  <a:pt x="1146" y="2433"/>
                  <a:pt x="1149" y="2401"/>
                </a:cubicBezTo>
                <a:lnTo>
                  <a:pt x="1149" y="2401"/>
                </a:lnTo>
                <a:cubicBezTo>
                  <a:pt x="1155" y="2369"/>
                  <a:pt x="1164" y="2316"/>
                  <a:pt x="1166" y="2301"/>
                </a:cubicBezTo>
                <a:cubicBezTo>
                  <a:pt x="1191" y="2189"/>
                  <a:pt x="1225" y="2080"/>
                  <a:pt x="1261" y="1970"/>
                </a:cubicBezTo>
                <a:cubicBezTo>
                  <a:pt x="1267" y="1952"/>
                  <a:pt x="1270" y="1940"/>
                  <a:pt x="1272" y="1933"/>
                </a:cubicBezTo>
                <a:lnTo>
                  <a:pt x="1272" y="1933"/>
                </a:lnTo>
                <a:cubicBezTo>
                  <a:pt x="1276" y="1925"/>
                  <a:pt x="1282" y="1914"/>
                  <a:pt x="1290" y="1898"/>
                </a:cubicBezTo>
                <a:cubicBezTo>
                  <a:pt x="1315" y="1848"/>
                  <a:pt x="1341" y="1797"/>
                  <a:pt x="1370" y="1747"/>
                </a:cubicBezTo>
                <a:cubicBezTo>
                  <a:pt x="1398" y="1698"/>
                  <a:pt x="1429" y="1652"/>
                  <a:pt x="1461" y="1604"/>
                </a:cubicBezTo>
                <a:cubicBezTo>
                  <a:pt x="1470" y="1590"/>
                  <a:pt x="1476" y="1580"/>
                  <a:pt x="1480" y="1574"/>
                </a:cubicBezTo>
                <a:lnTo>
                  <a:pt x="1480" y="1574"/>
                </a:lnTo>
                <a:cubicBezTo>
                  <a:pt x="1484" y="1570"/>
                  <a:pt x="1489" y="1565"/>
                  <a:pt x="1497" y="1557"/>
                </a:cubicBezTo>
                <a:cubicBezTo>
                  <a:pt x="1572" y="1477"/>
                  <a:pt x="1648" y="1401"/>
                  <a:pt x="1728" y="1328"/>
                </a:cubicBezTo>
                <a:cubicBezTo>
                  <a:pt x="1729" y="1327"/>
                  <a:pt x="1729" y="1327"/>
                  <a:pt x="1730" y="1326"/>
                </a:cubicBezTo>
                <a:lnTo>
                  <a:pt x="1730" y="1326"/>
                </a:lnTo>
                <a:cubicBezTo>
                  <a:pt x="1753" y="1312"/>
                  <a:pt x="1774" y="1295"/>
                  <a:pt x="1796" y="1281"/>
                </a:cubicBezTo>
                <a:cubicBezTo>
                  <a:pt x="1846" y="1248"/>
                  <a:pt x="1899" y="1218"/>
                  <a:pt x="1952" y="1191"/>
                </a:cubicBezTo>
                <a:cubicBezTo>
                  <a:pt x="1973" y="1180"/>
                  <a:pt x="1996" y="1170"/>
                  <a:pt x="2015" y="1159"/>
                </a:cubicBezTo>
                <a:cubicBezTo>
                  <a:pt x="2019" y="1157"/>
                  <a:pt x="2023" y="1154"/>
                  <a:pt x="2026" y="1152"/>
                </a:cubicBezTo>
                <a:lnTo>
                  <a:pt x="2026" y="1152"/>
                </a:lnTo>
                <a:cubicBezTo>
                  <a:pt x="2028" y="1152"/>
                  <a:pt x="2030" y="1151"/>
                  <a:pt x="2032" y="1151"/>
                </a:cubicBezTo>
                <a:cubicBezTo>
                  <a:pt x="2093" y="1132"/>
                  <a:pt x="2152" y="1108"/>
                  <a:pt x="2213" y="1092"/>
                </a:cubicBezTo>
                <a:cubicBezTo>
                  <a:pt x="2272" y="1075"/>
                  <a:pt x="2329" y="1064"/>
                  <a:pt x="2388" y="1052"/>
                </a:cubicBezTo>
                <a:cubicBezTo>
                  <a:pt x="2406" y="1047"/>
                  <a:pt x="2452" y="1041"/>
                  <a:pt x="2450" y="1041"/>
                </a:cubicBezTo>
                <a:lnTo>
                  <a:pt x="2450" y="1041"/>
                </a:lnTo>
                <a:cubicBezTo>
                  <a:pt x="2449" y="1041"/>
                  <a:pt x="2434" y="1042"/>
                  <a:pt x="2396" y="1047"/>
                </a:cubicBezTo>
                <a:cubicBezTo>
                  <a:pt x="2438" y="1041"/>
                  <a:pt x="2480" y="1037"/>
                  <a:pt x="2523" y="1035"/>
                </a:cubicBezTo>
                <a:cubicBezTo>
                  <a:pt x="2551" y="1033"/>
                  <a:pt x="2579" y="1028"/>
                  <a:pt x="2607" y="1022"/>
                </a:cubicBezTo>
                <a:lnTo>
                  <a:pt x="2607" y="1022"/>
                </a:lnTo>
                <a:cubicBezTo>
                  <a:pt x="2623" y="1021"/>
                  <a:pt x="2639" y="1018"/>
                  <a:pt x="2655" y="1016"/>
                </a:cubicBezTo>
                <a:cubicBezTo>
                  <a:pt x="2677" y="1012"/>
                  <a:pt x="2699" y="1009"/>
                  <a:pt x="2720" y="1006"/>
                </a:cubicBezTo>
                <a:lnTo>
                  <a:pt x="2720" y="1006"/>
                </a:lnTo>
                <a:cubicBezTo>
                  <a:pt x="2727" y="1005"/>
                  <a:pt x="2777" y="1000"/>
                  <a:pt x="2792" y="999"/>
                </a:cubicBezTo>
                <a:cubicBezTo>
                  <a:pt x="2853" y="995"/>
                  <a:pt x="2917" y="991"/>
                  <a:pt x="2978" y="988"/>
                </a:cubicBezTo>
                <a:cubicBezTo>
                  <a:pt x="2996" y="988"/>
                  <a:pt x="3014" y="988"/>
                  <a:pt x="3032" y="988"/>
                </a:cubicBezTo>
                <a:close/>
                <a:moveTo>
                  <a:pt x="3031" y="0"/>
                </a:moveTo>
                <a:cubicBezTo>
                  <a:pt x="2841" y="0"/>
                  <a:pt x="2651" y="16"/>
                  <a:pt x="2463" y="44"/>
                </a:cubicBezTo>
                <a:lnTo>
                  <a:pt x="2463" y="44"/>
                </a:lnTo>
                <a:cubicBezTo>
                  <a:pt x="1887" y="101"/>
                  <a:pt x="1345" y="305"/>
                  <a:pt x="921" y="715"/>
                </a:cubicBezTo>
                <a:cubicBezTo>
                  <a:pt x="551" y="1073"/>
                  <a:pt x="298" y="1566"/>
                  <a:pt x="199" y="2071"/>
                </a:cubicBezTo>
                <a:cubicBezTo>
                  <a:pt x="1" y="3089"/>
                  <a:pt x="296" y="4250"/>
                  <a:pt x="1128" y="4915"/>
                </a:cubicBezTo>
                <a:cubicBezTo>
                  <a:pt x="1602" y="5295"/>
                  <a:pt x="2207" y="5479"/>
                  <a:pt x="2815" y="5479"/>
                </a:cubicBezTo>
                <a:cubicBezTo>
                  <a:pt x="3435" y="5479"/>
                  <a:pt x="4059" y="5288"/>
                  <a:pt x="4551" y="4917"/>
                </a:cubicBezTo>
                <a:cubicBezTo>
                  <a:pt x="5478" y="4222"/>
                  <a:pt x="5845" y="2981"/>
                  <a:pt x="5529" y="1873"/>
                </a:cubicBezTo>
                <a:cubicBezTo>
                  <a:pt x="5356" y="1275"/>
                  <a:pt x="4989" y="750"/>
                  <a:pt x="4469" y="401"/>
                </a:cubicBezTo>
                <a:cubicBezTo>
                  <a:pt x="4037" y="112"/>
                  <a:pt x="3537" y="0"/>
                  <a:pt x="30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7" name="Google Shape;3127;p9"/>
          <p:cNvSpPr/>
          <p:nvPr/>
        </p:nvSpPr>
        <p:spPr>
          <a:xfrm>
            <a:off x="7962600" y="3978450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8" name="Google Shape;3128;p9"/>
          <p:cNvSpPr/>
          <p:nvPr/>
        </p:nvSpPr>
        <p:spPr>
          <a:xfrm>
            <a:off x="7578925" y="3242625"/>
            <a:ext cx="146125" cy="137000"/>
          </a:xfrm>
          <a:custGeom>
            <a:avLst/>
            <a:gdLst/>
            <a:ahLst/>
            <a:cxnLst/>
            <a:rect l="l" t="t" r="r" b="b"/>
            <a:pathLst>
              <a:path w="5845" h="5480" extrusionOk="0">
                <a:moveTo>
                  <a:pt x="3672" y="1101"/>
                </a:moveTo>
                <a:cubicBezTo>
                  <a:pt x="3677" y="1103"/>
                  <a:pt x="3681" y="1105"/>
                  <a:pt x="3685" y="1107"/>
                </a:cubicBezTo>
                <a:lnTo>
                  <a:pt x="3685" y="1107"/>
                </a:lnTo>
                <a:cubicBezTo>
                  <a:pt x="3681" y="1105"/>
                  <a:pt x="3677" y="1103"/>
                  <a:pt x="3672" y="1101"/>
                </a:cubicBezTo>
                <a:close/>
                <a:moveTo>
                  <a:pt x="3072" y="4464"/>
                </a:moveTo>
                <a:lnTo>
                  <a:pt x="3072" y="4464"/>
                </a:lnTo>
                <a:cubicBezTo>
                  <a:pt x="3071" y="4464"/>
                  <a:pt x="3070" y="4464"/>
                  <a:pt x="3069" y="4464"/>
                </a:cubicBezTo>
                <a:lnTo>
                  <a:pt x="3069" y="4464"/>
                </a:lnTo>
                <a:cubicBezTo>
                  <a:pt x="3070" y="4464"/>
                  <a:pt x="3071" y="4464"/>
                  <a:pt x="3072" y="4464"/>
                </a:cubicBezTo>
                <a:close/>
                <a:moveTo>
                  <a:pt x="3052" y="4466"/>
                </a:moveTo>
                <a:lnTo>
                  <a:pt x="3052" y="4466"/>
                </a:lnTo>
                <a:cubicBezTo>
                  <a:pt x="3035" y="4469"/>
                  <a:pt x="3029" y="4470"/>
                  <a:pt x="3029" y="4470"/>
                </a:cubicBezTo>
                <a:cubicBezTo>
                  <a:pt x="3028" y="4470"/>
                  <a:pt x="3040" y="4468"/>
                  <a:pt x="3052" y="4466"/>
                </a:cubicBezTo>
                <a:close/>
                <a:moveTo>
                  <a:pt x="3036" y="989"/>
                </a:moveTo>
                <a:cubicBezTo>
                  <a:pt x="3084" y="989"/>
                  <a:pt x="3131" y="990"/>
                  <a:pt x="3177" y="992"/>
                </a:cubicBezTo>
                <a:cubicBezTo>
                  <a:pt x="3207" y="994"/>
                  <a:pt x="3236" y="998"/>
                  <a:pt x="3264" y="1000"/>
                </a:cubicBezTo>
                <a:cubicBezTo>
                  <a:pt x="3270" y="1000"/>
                  <a:pt x="3275" y="1000"/>
                  <a:pt x="3280" y="1000"/>
                </a:cubicBezTo>
                <a:lnTo>
                  <a:pt x="3280" y="1000"/>
                </a:lnTo>
                <a:cubicBezTo>
                  <a:pt x="3393" y="1021"/>
                  <a:pt x="3502" y="1045"/>
                  <a:pt x="3611" y="1080"/>
                </a:cubicBezTo>
                <a:cubicBezTo>
                  <a:pt x="3640" y="1091"/>
                  <a:pt x="3708" y="1119"/>
                  <a:pt x="3711" y="1119"/>
                </a:cubicBezTo>
                <a:cubicBezTo>
                  <a:pt x="3711" y="1119"/>
                  <a:pt x="3710" y="1118"/>
                  <a:pt x="3707" y="1117"/>
                </a:cubicBezTo>
                <a:lnTo>
                  <a:pt x="3707" y="1117"/>
                </a:lnTo>
                <a:cubicBezTo>
                  <a:pt x="3752" y="1138"/>
                  <a:pt x="3795" y="1160"/>
                  <a:pt x="3839" y="1186"/>
                </a:cubicBezTo>
                <a:cubicBezTo>
                  <a:pt x="3883" y="1209"/>
                  <a:pt x="3923" y="1236"/>
                  <a:pt x="3965" y="1261"/>
                </a:cubicBezTo>
                <a:cubicBezTo>
                  <a:pt x="3979" y="1270"/>
                  <a:pt x="3990" y="1277"/>
                  <a:pt x="3997" y="1281"/>
                </a:cubicBezTo>
                <a:lnTo>
                  <a:pt x="3997" y="1281"/>
                </a:lnTo>
                <a:cubicBezTo>
                  <a:pt x="4000" y="1284"/>
                  <a:pt x="4004" y="1288"/>
                  <a:pt x="4010" y="1293"/>
                </a:cubicBezTo>
                <a:cubicBezTo>
                  <a:pt x="4096" y="1369"/>
                  <a:pt x="4178" y="1443"/>
                  <a:pt x="4252" y="1531"/>
                </a:cubicBezTo>
                <a:cubicBezTo>
                  <a:pt x="4265" y="1544"/>
                  <a:pt x="4276" y="1558"/>
                  <a:pt x="4288" y="1572"/>
                </a:cubicBezTo>
                <a:lnTo>
                  <a:pt x="4288" y="1572"/>
                </a:lnTo>
                <a:cubicBezTo>
                  <a:pt x="4314" y="1615"/>
                  <a:pt x="4345" y="1659"/>
                  <a:pt x="4374" y="1704"/>
                </a:cubicBezTo>
                <a:cubicBezTo>
                  <a:pt x="4397" y="1744"/>
                  <a:pt x="4422" y="1784"/>
                  <a:pt x="4444" y="1826"/>
                </a:cubicBezTo>
                <a:cubicBezTo>
                  <a:pt x="4456" y="1852"/>
                  <a:pt x="4498" y="1948"/>
                  <a:pt x="4500" y="1948"/>
                </a:cubicBezTo>
                <a:cubicBezTo>
                  <a:pt x="4500" y="1948"/>
                  <a:pt x="4500" y="1947"/>
                  <a:pt x="4500" y="1946"/>
                </a:cubicBezTo>
                <a:lnTo>
                  <a:pt x="4500" y="1946"/>
                </a:lnTo>
                <a:cubicBezTo>
                  <a:pt x="4527" y="2021"/>
                  <a:pt x="4553" y="2096"/>
                  <a:pt x="4574" y="2174"/>
                </a:cubicBezTo>
                <a:cubicBezTo>
                  <a:pt x="4587" y="2220"/>
                  <a:pt x="4597" y="2266"/>
                  <a:pt x="4608" y="2315"/>
                </a:cubicBezTo>
                <a:cubicBezTo>
                  <a:pt x="4614" y="2346"/>
                  <a:pt x="4627" y="2444"/>
                  <a:pt x="4628" y="2444"/>
                </a:cubicBezTo>
                <a:cubicBezTo>
                  <a:pt x="4629" y="2444"/>
                  <a:pt x="4628" y="2430"/>
                  <a:pt x="4625" y="2395"/>
                </a:cubicBezTo>
                <a:lnTo>
                  <a:pt x="4625" y="2395"/>
                </a:lnTo>
                <a:cubicBezTo>
                  <a:pt x="4635" y="2498"/>
                  <a:pt x="4644" y="2599"/>
                  <a:pt x="4642" y="2702"/>
                </a:cubicBezTo>
                <a:cubicBezTo>
                  <a:pt x="4642" y="2757"/>
                  <a:pt x="4639" y="2812"/>
                  <a:pt x="4635" y="2867"/>
                </a:cubicBezTo>
                <a:cubicBezTo>
                  <a:pt x="4633" y="2890"/>
                  <a:pt x="4631" y="2915"/>
                  <a:pt x="4629" y="2938"/>
                </a:cubicBezTo>
                <a:cubicBezTo>
                  <a:pt x="4629" y="2941"/>
                  <a:pt x="4629" y="2943"/>
                  <a:pt x="4629" y="2945"/>
                </a:cubicBezTo>
                <a:lnTo>
                  <a:pt x="4629" y="2945"/>
                </a:lnTo>
                <a:cubicBezTo>
                  <a:pt x="4610" y="3044"/>
                  <a:pt x="4592" y="3139"/>
                  <a:pt x="4564" y="3235"/>
                </a:cubicBezTo>
                <a:cubicBezTo>
                  <a:pt x="4551" y="3282"/>
                  <a:pt x="4536" y="3328"/>
                  <a:pt x="4519" y="3372"/>
                </a:cubicBezTo>
                <a:cubicBezTo>
                  <a:pt x="4511" y="3396"/>
                  <a:pt x="4503" y="3419"/>
                  <a:pt x="4494" y="3442"/>
                </a:cubicBezTo>
                <a:cubicBezTo>
                  <a:pt x="4493" y="3445"/>
                  <a:pt x="4492" y="3448"/>
                  <a:pt x="4491" y="3451"/>
                </a:cubicBezTo>
                <a:lnTo>
                  <a:pt x="4491" y="3451"/>
                </a:lnTo>
                <a:cubicBezTo>
                  <a:pt x="4490" y="3453"/>
                  <a:pt x="4489" y="3455"/>
                  <a:pt x="4488" y="3457"/>
                </a:cubicBezTo>
                <a:cubicBezTo>
                  <a:pt x="4439" y="3543"/>
                  <a:pt x="4399" y="3629"/>
                  <a:pt x="4345" y="3714"/>
                </a:cubicBezTo>
                <a:cubicBezTo>
                  <a:pt x="4335" y="3728"/>
                  <a:pt x="4281" y="3805"/>
                  <a:pt x="4270" y="3821"/>
                </a:cubicBezTo>
                <a:lnTo>
                  <a:pt x="4270" y="3821"/>
                </a:lnTo>
                <a:cubicBezTo>
                  <a:pt x="4265" y="3827"/>
                  <a:pt x="4261" y="3833"/>
                  <a:pt x="4258" y="3836"/>
                </a:cubicBezTo>
                <a:cubicBezTo>
                  <a:pt x="4233" y="3863"/>
                  <a:pt x="4210" y="3891"/>
                  <a:pt x="4184" y="3918"/>
                </a:cubicBezTo>
                <a:cubicBezTo>
                  <a:pt x="4149" y="3956"/>
                  <a:pt x="4113" y="3990"/>
                  <a:pt x="4077" y="4025"/>
                </a:cubicBezTo>
                <a:cubicBezTo>
                  <a:pt x="4063" y="4038"/>
                  <a:pt x="3976" y="4107"/>
                  <a:pt x="3979" y="4107"/>
                </a:cubicBezTo>
                <a:cubicBezTo>
                  <a:pt x="3979" y="4107"/>
                  <a:pt x="3980" y="4107"/>
                  <a:pt x="3980" y="4107"/>
                </a:cubicBezTo>
                <a:lnTo>
                  <a:pt x="3980" y="4107"/>
                </a:lnTo>
                <a:cubicBezTo>
                  <a:pt x="3895" y="4167"/>
                  <a:pt x="3805" y="4221"/>
                  <a:pt x="3713" y="4270"/>
                </a:cubicBezTo>
                <a:cubicBezTo>
                  <a:pt x="3690" y="4281"/>
                  <a:pt x="3603" y="4321"/>
                  <a:pt x="3608" y="4321"/>
                </a:cubicBezTo>
                <a:cubicBezTo>
                  <a:pt x="3609" y="4321"/>
                  <a:pt x="3610" y="4320"/>
                  <a:pt x="3614" y="4319"/>
                </a:cubicBezTo>
                <a:lnTo>
                  <a:pt x="3614" y="4319"/>
                </a:lnTo>
                <a:cubicBezTo>
                  <a:pt x="3570" y="4336"/>
                  <a:pt x="3525" y="4351"/>
                  <a:pt x="3481" y="4365"/>
                </a:cubicBezTo>
                <a:cubicBezTo>
                  <a:pt x="3350" y="4407"/>
                  <a:pt x="3217" y="4438"/>
                  <a:pt x="3080" y="4461"/>
                </a:cubicBezTo>
                <a:cubicBezTo>
                  <a:pt x="3073" y="4463"/>
                  <a:pt x="3067" y="4464"/>
                  <a:pt x="3061" y="4465"/>
                </a:cubicBezTo>
                <a:lnTo>
                  <a:pt x="3061" y="4465"/>
                </a:lnTo>
                <a:cubicBezTo>
                  <a:pt x="3027" y="4468"/>
                  <a:pt x="2993" y="4470"/>
                  <a:pt x="2958" y="4474"/>
                </a:cubicBezTo>
                <a:cubicBezTo>
                  <a:pt x="2899" y="4478"/>
                  <a:pt x="2840" y="4480"/>
                  <a:pt x="2779" y="4480"/>
                </a:cubicBezTo>
                <a:cubicBezTo>
                  <a:pt x="2762" y="4481"/>
                  <a:pt x="2745" y="4481"/>
                  <a:pt x="2728" y="4481"/>
                </a:cubicBezTo>
                <a:cubicBezTo>
                  <a:pt x="2682" y="4481"/>
                  <a:pt x="2635" y="4479"/>
                  <a:pt x="2588" y="4476"/>
                </a:cubicBezTo>
                <a:cubicBezTo>
                  <a:pt x="2560" y="4474"/>
                  <a:pt x="2533" y="4470"/>
                  <a:pt x="2505" y="4468"/>
                </a:cubicBezTo>
                <a:cubicBezTo>
                  <a:pt x="2503" y="4468"/>
                  <a:pt x="2500" y="4468"/>
                  <a:pt x="2498" y="4467"/>
                </a:cubicBezTo>
                <a:lnTo>
                  <a:pt x="2498" y="4467"/>
                </a:lnTo>
                <a:cubicBezTo>
                  <a:pt x="2389" y="4444"/>
                  <a:pt x="2284" y="4423"/>
                  <a:pt x="2179" y="4388"/>
                </a:cubicBezTo>
                <a:cubicBezTo>
                  <a:pt x="2150" y="4378"/>
                  <a:pt x="2089" y="4350"/>
                  <a:pt x="2086" y="4350"/>
                </a:cubicBezTo>
                <a:lnTo>
                  <a:pt x="2086" y="4350"/>
                </a:lnTo>
                <a:cubicBezTo>
                  <a:pt x="2085" y="4350"/>
                  <a:pt x="2095" y="4356"/>
                  <a:pt x="2126" y="4371"/>
                </a:cubicBezTo>
                <a:cubicBezTo>
                  <a:pt x="2071" y="4346"/>
                  <a:pt x="2017" y="4318"/>
                  <a:pt x="1964" y="4289"/>
                </a:cubicBezTo>
                <a:cubicBezTo>
                  <a:pt x="1924" y="4266"/>
                  <a:pt x="1884" y="4240"/>
                  <a:pt x="1844" y="4215"/>
                </a:cubicBezTo>
                <a:cubicBezTo>
                  <a:pt x="1818" y="4198"/>
                  <a:pt x="1769" y="4158"/>
                  <a:pt x="1768" y="4158"/>
                </a:cubicBezTo>
                <a:lnTo>
                  <a:pt x="1768" y="4158"/>
                </a:lnTo>
                <a:cubicBezTo>
                  <a:pt x="1768" y="4158"/>
                  <a:pt x="1777" y="4166"/>
                  <a:pt x="1804" y="4190"/>
                </a:cubicBezTo>
                <a:cubicBezTo>
                  <a:pt x="1720" y="4116"/>
                  <a:pt x="1637" y="4044"/>
                  <a:pt x="1564" y="3960"/>
                </a:cubicBezTo>
                <a:cubicBezTo>
                  <a:pt x="1558" y="3953"/>
                  <a:pt x="1523" y="3910"/>
                  <a:pt x="1505" y="3887"/>
                </a:cubicBezTo>
                <a:lnTo>
                  <a:pt x="1505" y="3887"/>
                </a:lnTo>
                <a:cubicBezTo>
                  <a:pt x="1486" y="3860"/>
                  <a:pt x="1451" y="3810"/>
                  <a:pt x="1444" y="3800"/>
                </a:cubicBezTo>
                <a:cubicBezTo>
                  <a:pt x="1389" y="3712"/>
                  <a:pt x="1345" y="3617"/>
                  <a:pt x="1294" y="3526"/>
                </a:cubicBezTo>
                <a:cubicBezTo>
                  <a:pt x="1292" y="3522"/>
                  <a:pt x="1290" y="3518"/>
                  <a:pt x="1288" y="3515"/>
                </a:cubicBezTo>
                <a:lnTo>
                  <a:pt x="1288" y="3515"/>
                </a:lnTo>
                <a:cubicBezTo>
                  <a:pt x="1286" y="3508"/>
                  <a:pt x="1282" y="3497"/>
                  <a:pt x="1277" y="3484"/>
                </a:cubicBezTo>
                <a:cubicBezTo>
                  <a:pt x="1262" y="3440"/>
                  <a:pt x="1246" y="3398"/>
                  <a:pt x="1231" y="3353"/>
                </a:cubicBezTo>
                <a:cubicBezTo>
                  <a:pt x="1199" y="3252"/>
                  <a:pt x="1174" y="3149"/>
                  <a:pt x="1155" y="3046"/>
                </a:cubicBezTo>
                <a:cubicBezTo>
                  <a:pt x="1149" y="3013"/>
                  <a:pt x="1144" y="2955"/>
                  <a:pt x="1143" y="2955"/>
                </a:cubicBezTo>
                <a:lnTo>
                  <a:pt x="1143" y="2955"/>
                </a:lnTo>
                <a:cubicBezTo>
                  <a:pt x="1143" y="2955"/>
                  <a:pt x="1144" y="2969"/>
                  <a:pt x="1147" y="3006"/>
                </a:cubicBezTo>
                <a:cubicBezTo>
                  <a:pt x="1142" y="2953"/>
                  <a:pt x="1136" y="2900"/>
                  <a:pt x="1134" y="2848"/>
                </a:cubicBezTo>
                <a:cubicBezTo>
                  <a:pt x="1128" y="2742"/>
                  <a:pt x="1128" y="2637"/>
                  <a:pt x="1134" y="2532"/>
                </a:cubicBezTo>
                <a:cubicBezTo>
                  <a:pt x="1135" y="2514"/>
                  <a:pt x="1144" y="2437"/>
                  <a:pt x="1147" y="2404"/>
                </a:cubicBezTo>
                <a:lnTo>
                  <a:pt x="1147" y="2404"/>
                </a:lnTo>
                <a:cubicBezTo>
                  <a:pt x="1152" y="2372"/>
                  <a:pt x="1162" y="2318"/>
                  <a:pt x="1166" y="2302"/>
                </a:cubicBezTo>
                <a:cubicBezTo>
                  <a:pt x="1189" y="2188"/>
                  <a:pt x="1222" y="2081"/>
                  <a:pt x="1260" y="1969"/>
                </a:cubicBezTo>
                <a:cubicBezTo>
                  <a:pt x="1266" y="1952"/>
                  <a:pt x="1270" y="1941"/>
                  <a:pt x="1272" y="1933"/>
                </a:cubicBezTo>
                <a:lnTo>
                  <a:pt x="1272" y="1933"/>
                </a:lnTo>
                <a:cubicBezTo>
                  <a:pt x="1276" y="1926"/>
                  <a:pt x="1282" y="1915"/>
                  <a:pt x="1290" y="1900"/>
                </a:cubicBezTo>
                <a:cubicBezTo>
                  <a:pt x="1315" y="1849"/>
                  <a:pt x="1340" y="1797"/>
                  <a:pt x="1368" y="1748"/>
                </a:cubicBezTo>
                <a:cubicBezTo>
                  <a:pt x="1397" y="1700"/>
                  <a:pt x="1429" y="1651"/>
                  <a:pt x="1460" y="1605"/>
                </a:cubicBezTo>
                <a:cubicBezTo>
                  <a:pt x="1471" y="1589"/>
                  <a:pt x="1477" y="1579"/>
                  <a:pt x="1481" y="1572"/>
                </a:cubicBezTo>
                <a:lnTo>
                  <a:pt x="1481" y="1572"/>
                </a:lnTo>
                <a:cubicBezTo>
                  <a:pt x="1485" y="1568"/>
                  <a:pt x="1490" y="1563"/>
                  <a:pt x="1496" y="1556"/>
                </a:cubicBezTo>
                <a:cubicBezTo>
                  <a:pt x="1571" y="1480"/>
                  <a:pt x="1645" y="1406"/>
                  <a:pt x="1723" y="1331"/>
                </a:cubicBezTo>
                <a:lnTo>
                  <a:pt x="1723" y="1331"/>
                </a:lnTo>
                <a:cubicBezTo>
                  <a:pt x="1723" y="1331"/>
                  <a:pt x="1724" y="1331"/>
                  <a:pt x="1724" y="1331"/>
                </a:cubicBezTo>
                <a:cubicBezTo>
                  <a:pt x="1747" y="1314"/>
                  <a:pt x="1770" y="1297"/>
                  <a:pt x="1795" y="1280"/>
                </a:cubicBezTo>
                <a:cubicBezTo>
                  <a:pt x="1846" y="1249"/>
                  <a:pt x="1897" y="1219"/>
                  <a:pt x="1949" y="1192"/>
                </a:cubicBezTo>
                <a:cubicBezTo>
                  <a:pt x="1970" y="1179"/>
                  <a:pt x="1993" y="1171"/>
                  <a:pt x="2015" y="1158"/>
                </a:cubicBezTo>
                <a:cubicBezTo>
                  <a:pt x="2019" y="1156"/>
                  <a:pt x="2023" y="1153"/>
                  <a:pt x="2026" y="1151"/>
                </a:cubicBezTo>
                <a:lnTo>
                  <a:pt x="2026" y="1151"/>
                </a:lnTo>
                <a:cubicBezTo>
                  <a:pt x="2028" y="1151"/>
                  <a:pt x="2030" y="1150"/>
                  <a:pt x="2031" y="1150"/>
                </a:cubicBezTo>
                <a:cubicBezTo>
                  <a:pt x="2092" y="1131"/>
                  <a:pt x="2151" y="1108"/>
                  <a:pt x="2213" y="1091"/>
                </a:cubicBezTo>
                <a:cubicBezTo>
                  <a:pt x="2269" y="1076"/>
                  <a:pt x="2328" y="1066"/>
                  <a:pt x="2385" y="1051"/>
                </a:cubicBezTo>
                <a:cubicBezTo>
                  <a:pt x="2395" y="1049"/>
                  <a:pt x="2412" y="1046"/>
                  <a:pt x="2426" y="1043"/>
                </a:cubicBezTo>
                <a:lnTo>
                  <a:pt x="2426" y="1043"/>
                </a:lnTo>
                <a:cubicBezTo>
                  <a:pt x="2457" y="1040"/>
                  <a:pt x="2490" y="1037"/>
                  <a:pt x="2522" y="1034"/>
                </a:cubicBezTo>
                <a:cubicBezTo>
                  <a:pt x="2545" y="1032"/>
                  <a:pt x="2568" y="1029"/>
                  <a:pt x="2590" y="1025"/>
                </a:cubicBezTo>
                <a:lnTo>
                  <a:pt x="2590" y="1025"/>
                </a:lnTo>
                <a:cubicBezTo>
                  <a:pt x="2612" y="1023"/>
                  <a:pt x="2633" y="1021"/>
                  <a:pt x="2655" y="1017"/>
                </a:cubicBezTo>
                <a:cubicBezTo>
                  <a:pt x="2687" y="1011"/>
                  <a:pt x="2720" y="1004"/>
                  <a:pt x="2754" y="1000"/>
                </a:cubicBezTo>
                <a:lnTo>
                  <a:pt x="2754" y="1000"/>
                </a:lnTo>
                <a:cubicBezTo>
                  <a:pt x="2725" y="1004"/>
                  <a:pt x="2717" y="1006"/>
                  <a:pt x="2719" y="1006"/>
                </a:cubicBezTo>
                <a:cubicBezTo>
                  <a:pt x="2724" y="1006"/>
                  <a:pt x="2776" y="1000"/>
                  <a:pt x="2790" y="998"/>
                </a:cubicBezTo>
                <a:cubicBezTo>
                  <a:pt x="2853" y="996"/>
                  <a:pt x="2914" y="990"/>
                  <a:pt x="2977" y="990"/>
                </a:cubicBezTo>
                <a:cubicBezTo>
                  <a:pt x="2997" y="989"/>
                  <a:pt x="3017" y="989"/>
                  <a:pt x="3036" y="989"/>
                </a:cubicBezTo>
                <a:close/>
                <a:moveTo>
                  <a:pt x="3033" y="0"/>
                </a:moveTo>
                <a:cubicBezTo>
                  <a:pt x="2855" y="0"/>
                  <a:pt x="2675" y="14"/>
                  <a:pt x="2498" y="40"/>
                </a:cubicBezTo>
                <a:lnTo>
                  <a:pt x="2498" y="40"/>
                </a:lnTo>
                <a:cubicBezTo>
                  <a:pt x="1906" y="92"/>
                  <a:pt x="1353" y="298"/>
                  <a:pt x="921" y="716"/>
                </a:cubicBezTo>
                <a:cubicBezTo>
                  <a:pt x="548" y="1074"/>
                  <a:pt x="295" y="1567"/>
                  <a:pt x="199" y="2073"/>
                </a:cubicBezTo>
                <a:cubicBezTo>
                  <a:pt x="1" y="3090"/>
                  <a:pt x="293" y="4249"/>
                  <a:pt x="1125" y="4914"/>
                </a:cubicBezTo>
                <a:cubicBezTo>
                  <a:pt x="1601" y="5295"/>
                  <a:pt x="2207" y="5480"/>
                  <a:pt x="2815" y="5480"/>
                </a:cubicBezTo>
                <a:cubicBezTo>
                  <a:pt x="3434" y="5480"/>
                  <a:pt x="4057" y="5289"/>
                  <a:pt x="4549" y="4919"/>
                </a:cubicBezTo>
                <a:cubicBezTo>
                  <a:pt x="5476" y="4221"/>
                  <a:pt x="5844" y="2983"/>
                  <a:pt x="5526" y="1874"/>
                </a:cubicBezTo>
                <a:cubicBezTo>
                  <a:pt x="5354" y="1274"/>
                  <a:pt x="4987" y="750"/>
                  <a:pt x="4469" y="402"/>
                </a:cubicBezTo>
                <a:cubicBezTo>
                  <a:pt x="4038" y="112"/>
                  <a:pt x="3538" y="0"/>
                  <a:pt x="30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9" name="Google Shape;3129;p9"/>
          <p:cNvGrpSpPr/>
          <p:nvPr/>
        </p:nvGrpSpPr>
        <p:grpSpPr>
          <a:xfrm rot="-6299880" flipH="1">
            <a:off x="1406840" y="476245"/>
            <a:ext cx="708049" cy="444266"/>
            <a:chOff x="1445125" y="3867675"/>
            <a:chExt cx="803300" cy="502950"/>
          </a:xfrm>
        </p:grpSpPr>
        <p:sp>
          <p:nvSpPr>
            <p:cNvPr id="3130" name="Google Shape;3130;p9"/>
            <p:cNvSpPr/>
            <p:nvPr/>
          </p:nvSpPr>
          <p:spPr>
            <a:xfrm>
              <a:off x="1445125" y="3867675"/>
              <a:ext cx="535450" cy="502950"/>
            </a:xfrm>
            <a:custGeom>
              <a:avLst/>
              <a:gdLst/>
              <a:ahLst/>
              <a:cxnLst/>
              <a:rect l="l" t="t" r="r" b="b"/>
              <a:pathLst>
                <a:path w="21418" h="20118" extrusionOk="0">
                  <a:moveTo>
                    <a:pt x="5846" y="993"/>
                  </a:moveTo>
                  <a:cubicBezTo>
                    <a:pt x="6726" y="993"/>
                    <a:pt x="7300" y="1814"/>
                    <a:pt x="7545" y="2688"/>
                  </a:cubicBezTo>
                  <a:cubicBezTo>
                    <a:pt x="7686" y="3200"/>
                    <a:pt x="7749" y="3726"/>
                    <a:pt x="7770" y="4255"/>
                  </a:cubicBezTo>
                  <a:cubicBezTo>
                    <a:pt x="7787" y="4700"/>
                    <a:pt x="7676" y="5216"/>
                    <a:pt x="7812" y="5641"/>
                  </a:cubicBezTo>
                  <a:cubicBezTo>
                    <a:pt x="8017" y="6280"/>
                    <a:pt x="8790" y="6621"/>
                    <a:pt x="9352" y="6861"/>
                  </a:cubicBezTo>
                  <a:cubicBezTo>
                    <a:pt x="10899" y="7523"/>
                    <a:pt x="12588" y="7895"/>
                    <a:pt x="14238" y="8195"/>
                  </a:cubicBezTo>
                  <a:cubicBezTo>
                    <a:pt x="14279" y="8202"/>
                    <a:pt x="14320" y="8206"/>
                    <a:pt x="14360" y="8206"/>
                  </a:cubicBezTo>
                  <a:cubicBezTo>
                    <a:pt x="14538" y="8206"/>
                    <a:pt x="14697" y="8128"/>
                    <a:pt x="14800" y="7965"/>
                  </a:cubicBezTo>
                  <a:cubicBezTo>
                    <a:pt x="15658" y="6602"/>
                    <a:pt x="16673" y="5266"/>
                    <a:pt x="17868" y="4181"/>
                  </a:cubicBezTo>
                  <a:cubicBezTo>
                    <a:pt x="18246" y="3837"/>
                    <a:pt x="19055" y="3130"/>
                    <a:pt x="19662" y="3130"/>
                  </a:cubicBezTo>
                  <a:cubicBezTo>
                    <a:pt x="19761" y="3130"/>
                    <a:pt x="19855" y="3149"/>
                    <a:pt x="19941" y="3191"/>
                  </a:cubicBezTo>
                  <a:cubicBezTo>
                    <a:pt x="19972" y="3206"/>
                    <a:pt x="20042" y="3282"/>
                    <a:pt x="20078" y="3334"/>
                  </a:cubicBezTo>
                  <a:cubicBezTo>
                    <a:pt x="20170" y="3474"/>
                    <a:pt x="20200" y="3554"/>
                    <a:pt x="20244" y="3703"/>
                  </a:cubicBezTo>
                  <a:cubicBezTo>
                    <a:pt x="20356" y="4074"/>
                    <a:pt x="20385" y="4459"/>
                    <a:pt x="20391" y="4845"/>
                  </a:cubicBezTo>
                  <a:cubicBezTo>
                    <a:pt x="20434" y="7253"/>
                    <a:pt x="19715" y="9724"/>
                    <a:pt x="18959" y="11987"/>
                  </a:cubicBezTo>
                  <a:cubicBezTo>
                    <a:pt x="18546" y="13223"/>
                    <a:pt x="18074" y="14443"/>
                    <a:pt x="17505" y="15619"/>
                  </a:cubicBezTo>
                  <a:cubicBezTo>
                    <a:pt x="16974" y="16720"/>
                    <a:pt x="16385" y="17795"/>
                    <a:pt x="15472" y="18631"/>
                  </a:cubicBezTo>
                  <a:cubicBezTo>
                    <a:pt x="15279" y="18808"/>
                    <a:pt x="15055" y="19008"/>
                    <a:pt x="14800" y="19090"/>
                  </a:cubicBezTo>
                  <a:cubicBezTo>
                    <a:pt x="14731" y="19114"/>
                    <a:pt x="14679" y="19127"/>
                    <a:pt x="14633" y="19127"/>
                  </a:cubicBezTo>
                  <a:cubicBezTo>
                    <a:pt x="14584" y="19127"/>
                    <a:pt x="14541" y="19112"/>
                    <a:pt x="14491" y="19078"/>
                  </a:cubicBezTo>
                  <a:cubicBezTo>
                    <a:pt x="14179" y="18859"/>
                    <a:pt x="14040" y="18279"/>
                    <a:pt x="13943" y="17913"/>
                  </a:cubicBezTo>
                  <a:cubicBezTo>
                    <a:pt x="13496" y="16204"/>
                    <a:pt x="13420" y="14392"/>
                    <a:pt x="13231" y="12644"/>
                  </a:cubicBezTo>
                  <a:cubicBezTo>
                    <a:pt x="13231" y="12642"/>
                    <a:pt x="13231" y="12641"/>
                    <a:pt x="13230" y="12640"/>
                  </a:cubicBezTo>
                  <a:lnTo>
                    <a:pt x="13230" y="12640"/>
                  </a:lnTo>
                  <a:cubicBezTo>
                    <a:pt x="13241" y="12479"/>
                    <a:pt x="13172" y="12316"/>
                    <a:pt x="12984" y="12214"/>
                  </a:cubicBezTo>
                  <a:cubicBezTo>
                    <a:pt x="12340" y="11860"/>
                    <a:pt x="11598" y="11675"/>
                    <a:pt x="10890" y="11496"/>
                  </a:cubicBezTo>
                  <a:cubicBezTo>
                    <a:pt x="10069" y="11291"/>
                    <a:pt x="9239" y="11119"/>
                    <a:pt x="8404" y="10971"/>
                  </a:cubicBezTo>
                  <a:cubicBezTo>
                    <a:pt x="7943" y="10890"/>
                    <a:pt x="7439" y="10757"/>
                    <a:pt x="6964" y="10757"/>
                  </a:cubicBezTo>
                  <a:cubicBezTo>
                    <a:pt x="6933" y="10757"/>
                    <a:pt x="6903" y="10757"/>
                    <a:pt x="6873" y="10758"/>
                  </a:cubicBezTo>
                  <a:cubicBezTo>
                    <a:pt x="6281" y="10782"/>
                    <a:pt x="5857" y="11237"/>
                    <a:pt x="5518" y="11671"/>
                  </a:cubicBezTo>
                  <a:cubicBezTo>
                    <a:pt x="4848" y="12532"/>
                    <a:pt x="4110" y="13945"/>
                    <a:pt x="2900" y="13945"/>
                  </a:cubicBezTo>
                  <a:cubicBezTo>
                    <a:pt x="2748" y="13945"/>
                    <a:pt x="2589" y="13923"/>
                    <a:pt x="2421" y="13874"/>
                  </a:cubicBezTo>
                  <a:cubicBezTo>
                    <a:pt x="1265" y="13539"/>
                    <a:pt x="1147" y="12161"/>
                    <a:pt x="1191" y="11150"/>
                  </a:cubicBezTo>
                  <a:cubicBezTo>
                    <a:pt x="1259" y="9547"/>
                    <a:pt x="1735" y="7959"/>
                    <a:pt x="2242" y="6446"/>
                  </a:cubicBezTo>
                  <a:cubicBezTo>
                    <a:pt x="2666" y="5186"/>
                    <a:pt x="3155" y="3943"/>
                    <a:pt x="3669" y="2717"/>
                  </a:cubicBezTo>
                  <a:cubicBezTo>
                    <a:pt x="4014" y="1894"/>
                    <a:pt x="4701" y="1150"/>
                    <a:pt x="5619" y="1011"/>
                  </a:cubicBezTo>
                  <a:cubicBezTo>
                    <a:pt x="5697" y="999"/>
                    <a:pt x="5772" y="993"/>
                    <a:pt x="5846" y="993"/>
                  </a:cubicBezTo>
                  <a:close/>
                  <a:moveTo>
                    <a:pt x="5851" y="1"/>
                  </a:moveTo>
                  <a:cubicBezTo>
                    <a:pt x="4753" y="1"/>
                    <a:pt x="3750" y="699"/>
                    <a:pt x="3144" y="1580"/>
                  </a:cubicBezTo>
                  <a:cubicBezTo>
                    <a:pt x="2849" y="2009"/>
                    <a:pt x="2683" y="2515"/>
                    <a:pt x="2487" y="2993"/>
                  </a:cubicBezTo>
                  <a:cubicBezTo>
                    <a:pt x="2217" y="3653"/>
                    <a:pt x="1954" y="4314"/>
                    <a:pt x="1705" y="4982"/>
                  </a:cubicBezTo>
                  <a:cubicBezTo>
                    <a:pt x="1113" y="6581"/>
                    <a:pt x="576" y="8224"/>
                    <a:pt x="323" y="9914"/>
                  </a:cubicBezTo>
                  <a:cubicBezTo>
                    <a:pt x="121" y="11253"/>
                    <a:pt x="1" y="12901"/>
                    <a:pt x="913" y="14026"/>
                  </a:cubicBezTo>
                  <a:cubicBezTo>
                    <a:pt x="1411" y="14639"/>
                    <a:pt x="2111" y="14918"/>
                    <a:pt x="2824" y="14918"/>
                  </a:cubicBezTo>
                  <a:cubicBezTo>
                    <a:pt x="3509" y="14918"/>
                    <a:pt x="4207" y="14660"/>
                    <a:pt x="4751" y="14192"/>
                  </a:cubicBezTo>
                  <a:cubicBezTo>
                    <a:pt x="5371" y="13659"/>
                    <a:pt x="5777" y="12949"/>
                    <a:pt x="6272" y="12311"/>
                  </a:cubicBezTo>
                  <a:cubicBezTo>
                    <a:pt x="6566" y="11931"/>
                    <a:pt x="6732" y="11776"/>
                    <a:pt x="7065" y="11776"/>
                  </a:cubicBezTo>
                  <a:cubicBezTo>
                    <a:pt x="7129" y="11776"/>
                    <a:pt x="7199" y="11782"/>
                    <a:pt x="7277" y="11793"/>
                  </a:cubicBezTo>
                  <a:cubicBezTo>
                    <a:pt x="8166" y="11915"/>
                    <a:pt x="9053" y="12094"/>
                    <a:pt x="9930" y="12292"/>
                  </a:cubicBezTo>
                  <a:cubicBezTo>
                    <a:pt x="10726" y="12472"/>
                    <a:pt x="11550" y="12626"/>
                    <a:pt x="12268" y="12966"/>
                  </a:cubicBezTo>
                  <a:lnTo>
                    <a:pt x="12268" y="12966"/>
                  </a:lnTo>
                  <a:cubicBezTo>
                    <a:pt x="12439" y="14633"/>
                    <a:pt x="12548" y="16332"/>
                    <a:pt x="12930" y="17963"/>
                  </a:cubicBezTo>
                  <a:cubicBezTo>
                    <a:pt x="13136" y="18845"/>
                    <a:pt x="13555" y="20118"/>
                    <a:pt x="14640" y="20118"/>
                  </a:cubicBezTo>
                  <a:cubicBezTo>
                    <a:pt x="14672" y="20118"/>
                    <a:pt x="14706" y="20116"/>
                    <a:pt x="14739" y="20114"/>
                  </a:cubicBezTo>
                  <a:cubicBezTo>
                    <a:pt x="15314" y="20074"/>
                    <a:pt x="15818" y="19674"/>
                    <a:pt x="16220" y="19295"/>
                  </a:cubicBezTo>
                  <a:cubicBezTo>
                    <a:pt x="16778" y="18770"/>
                    <a:pt x="17242" y="18165"/>
                    <a:pt x="17630" y="17506"/>
                  </a:cubicBezTo>
                  <a:cubicBezTo>
                    <a:pt x="18329" y="16326"/>
                    <a:pt x="18879" y="15058"/>
                    <a:pt x="19372" y="13779"/>
                  </a:cubicBezTo>
                  <a:cubicBezTo>
                    <a:pt x="20387" y="11140"/>
                    <a:pt x="21255" y="8266"/>
                    <a:pt x="21379" y="5422"/>
                  </a:cubicBezTo>
                  <a:cubicBezTo>
                    <a:pt x="21417" y="4558"/>
                    <a:pt x="21409" y="3509"/>
                    <a:pt x="20893" y="2768"/>
                  </a:cubicBezTo>
                  <a:cubicBezTo>
                    <a:pt x="20591" y="2334"/>
                    <a:pt x="20167" y="2169"/>
                    <a:pt x="19717" y="2169"/>
                  </a:cubicBezTo>
                  <a:cubicBezTo>
                    <a:pt x="19269" y="2169"/>
                    <a:pt x="18796" y="2332"/>
                    <a:pt x="18392" y="2557"/>
                  </a:cubicBezTo>
                  <a:cubicBezTo>
                    <a:pt x="17206" y="3219"/>
                    <a:pt x="16258" y="4331"/>
                    <a:pt x="15430" y="5382"/>
                  </a:cubicBezTo>
                  <a:cubicBezTo>
                    <a:pt x="14975" y="5959"/>
                    <a:pt x="14535" y="6551"/>
                    <a:pt x="14131" y="7165"/>
                  </a:cubicBezTo>
                  <a:lnTo>
                    <a:pt x="14131" y="7165"/>
                  </a:lnTo>
                  <a:cubicBezTo>
                    <a:pt x="12741" y="6903"/>
                    <a:pt x="11340" y="6572"/>
                    <a:pt x="10022" y="6067"/>
                  </a:cubicBezTo>
                  <a:cubicBezTo>
                    <a:pt x="9692" y="5938"/>
                    <a:pt x="9355" y="5795"/>
                    <a:pt x="9057" y="5599"/>
                  </a:cubicBezTo>
                  <a:cubicBezTo>
                    <a:pt x="8975" y="5544"/>
                    <a:pt x="8902" y="5490"/>
                    <a:pt x="8830" y="5420"/>
                  </a:cubicBezTo>
                  <a:cubicBezTo>
                    <a:pt x="8801" y="5393"/>
                    <a:pt x="8791" y="5386"/>
                    <a:pt x="8788" y="5385"/>
                  </a:cubicBezTo>
                  <a:lnTo>
                    <a:pt x="8788" y="5385"/>
                  </a:lnTo>
                  <a:cubicBezTo>
                    <a:pt x="8787" y="5381"/>
                    <a:pt x="8781" y="5370"/>
                    <a:pt x="8767" y="5346"/>
                  </a:cubicBezTo>
                  <a:cubicBezTo>
                    <a:pt x="8764" y="5342"/>
                    <a:pt x="8761" y="5338"/>
                    <a:pt x="8759" y="5334"/>
                  </a:cubicBezTo>
                  <a:lnTo>
                    <a:pt x="8759" y="5334"/>
                  </a:lnTo>
                  <a:cubicBezTo>
                    <a:pt x="8759" y="5333"/>
                    <a:pt x="8759" y="5331"/>
                    <a:pt x="8758" y="5329"/>
                  </a:cubicBezTo>
                  <a:cubicBezTo>
                    <a:pt x="8680" y="4813"/>
                    <a:pt x="8779" y="4238"/>
                    <a:pt x="8729" y="3712"/>
                  </a:cubicBezTo>
                  <a:cubicBezTo>
                    <a:pt x="8683" y="3244"/>
                    <a:pt x="8611" y="2774"/>
                    <a:pt x="8476" y="2325"/>
                  </a:cubicBezTo>
                  <a:cubicBezTo>
                    <a:pt x="8116" y="1129"/>
                    <a:pt x="7256" y="33"/>
                    <a:pt x="5914" y="2"/>
                  </a:cubicBezTo>
                  <a:cubicBezTo>
                    <a:pt x="5893" y="1"/>
                    <a:pt x="5872" y="1"/>
                    <a:pt x="5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9"/>
            <p:cNvSpPr/>
            <p:nvPr/>
          </p:nvSpPr>
          <p:spPr>
            <a:xfrm>
              <a:off x="1903525" y="4088100"/>
              <a:ext cx="344900" cy="185850"/>
            </a:xfrm>
            <a:custGeom>
              <a:avLst/>
              <a:gdLst/>
              <a:ahLst/>
              <a:cxnLst/>
              <a:rect l="l" t="t" r="r" b="b"/>
              <a:pathLst>
                <a:path w="13796" h="7434" extrusionOk="0">
                  <a:moveTo>
                    <a:pt x="2035" y="1"/>
                  </a:moveTo>
                  <a:cubicBezTo>
                    <a:pt x="1593" y="1"/>
                    <a:pt x="1301" y="661"/>
                    <a:pt x="1777" y="928"/>
                  </a:cubicBezTo>
                  <a:cubicBezTo>
                    <a:pt x="5023" y="2748"/>
                    <a:pt x="8420" y="4238"/>
                    <a:pt x="11476" y="6352"/>
                  </a:cubicBezTo>
                  <a:lnTo>
                    <a:pt x="11476" y="6352"/>
                  </a:lnTo>
                  <a:cubicBezTo>
                    <a:pt x="7847" y="6103"/>
                    <a:pt x="4252" y="5482"/>
                    <a:pt x="636" y="5110"/>
                  </a:cubicBezTo>
                  <a:cubicBezTo>
                    <a:pt x="615" y="5108"/>
                    <a:pt x="596" y="5107"/>
                    <a:pt x="577" y="5107"/>
                  </a:cubicBezTo>
                  <a:cubicBezTo>
                    <a:pt x="0" y="5107"/>
                    <a:pt x="24" y="6045"/>
                    <a:pt x="636" y="6106"/>
                  </a:cubicBezTo>
                  <a:cubicBezTo>
                    <a:pt x="4792" y="6534"/>
                    <a:pt x="8919" y="7290"/>
                    <a:pt x="13101" y="7434"/>
                  </a:cubicBezTo>
                  <a:cubicBezTo>
                    <a:pt x="13106" y="7434"/>
                    <a:pt x="13111" y="7434"/>
                    <a:pt x="13115" y="7434"/>
                  </a:cubicBezTo>
                  <a:cubicBezTo>
                    <a:pt x="13508" y="7434"/>
                    <a:pt x="13796" y="6851"/>
                    <a:pt x="13455" y="6582"/>
                  </a:cubicBezTo>
                  <a:cubicBezTo>
                    <a:pt x="11767" y="5262"/>
                    <a:pt x="9981" y="4109"/>
                    <a:pt x="8087" y="3106"/>
                  </a:cubicBezTo>
                  <a:cubicBezTo>
                    <a:pt x="6157" y="2083"/>
                    <a:pt x="4187" y="1139"/>
                    <a:pt x="2281" y="69"/>
                  </a:cubicBezTo>
                  <a:cubicBezTo>
                    <a:pt x="2197" y="21"/>
                    <a:pt x="2114" y="1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9"/>
            <p:cNvSpPr/>
            <p:nvPr/>
          </p:nvSpPr>
          <p:spPr>
            <a:xfrm>
              <a:off x="1462675" y="3884050"/>
              <a:ext cx="125100" cy="332450"/>
            </a:xfrm>
            <a:custGeom>
              <a:avLst/>
              <a:gdLst/>
              <a:ahLst/>
              <a:cxnLst/>
              <a:rect l="l" t="t" r="r" b="b"/>
              <a:pathLst>
                <a:path w="5004" h="13298" extrusionOk="0">
                  <a:moveTo>
                    <a:pt x="4226" y="0"/>
                  </a:moveTo>
                  <a:cubicBezTo>
                    <a:pt x="3978" y="0"/>
                    <a:pt x="3745" y="159"/>
                    <a:pt x="3776" y="478"/>
                  </a:cubicBezTo>
                  <a:cubicBezTo>
                    <a:pt x="3995" y="2762"/>
                    <a:pt x="3470" y="4910"/>
                    <a:pt x="2764" y="7066"/>
                  </a:cubicBezTo>
                  <a:cubicBezTo>
                    <a:pt x="2160" y="8913"/>
                    <a:pt x="1574" y="10906"/>
                    <a:pt x="310" y="12425"/>
                  </a:cubicBezTo>
                  <a:cubicBezTo>
                    <a:pt x="1" y="12799"/>
                    <a:pt x="333" y="13298"/>
                    <a:pt x="690" y="13298"/>
                  </a:cubicBezTo>
                  <a:cubicBezTo>
                    <a:pt x="802" y="13298"/>
                    <a:pt x="916" y="13249"/>
                    <a:pt x="1014" y="13131"/>
                  </a:cubicBezTo>
                  <a:cubicBezTo>
                    <a:pt x="2366" y="11506"/>
                    <a:pt x="3030" y="9452"/>
                    <a:pt x="3679" y="7474"/>
                  </a:cubicBezTo>
                  <a:cubicBezTo>
                    <a:pt x="4424" y="5193"/>
                    <a:pt x="5004" y="2899"/>
                    <a:pt x="4772" y="478"/>
                  </a:cubicBezTo>
                  <a:cubicBezTo>
                    <a:pt x="4741" y="160"/>
                    <a:pt x="4476" y="0"/>
                    <a:pt x="4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3" name="Google Shape;3133;p9"/>
          <p:cNvSpPr/>
          <p:nvPr/>
        </p:nvSpPr>
        <p:spPr>
          <a:xfrm>
            <a:off x="2859550" y="831275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3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5" name="Google Shape;3135;p10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3136" name="Google Shape;3136;p10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10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0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0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0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0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0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0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0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0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0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0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0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0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0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0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0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0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0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0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0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0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0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0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0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0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0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0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0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0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0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0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0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0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0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0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0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0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0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0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0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0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0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0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0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0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0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0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0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0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0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0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0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0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0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0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0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0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0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0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0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0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0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0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0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0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0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0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0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0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0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0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0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0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0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0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0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0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0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0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0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0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0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0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0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0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0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0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0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0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0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0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0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0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0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0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0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0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0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0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0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0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0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0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0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0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0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0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0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0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0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0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0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0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0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0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0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0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0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0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0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0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0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0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0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0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0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0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0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0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0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0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0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0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0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0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0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0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0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0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0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0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0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0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0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0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0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0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0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0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0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0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0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0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0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0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0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0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0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0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0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0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0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0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0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0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0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0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0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0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0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0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0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0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0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0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0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0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0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0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0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0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0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0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0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0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0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0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0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0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0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0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0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0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0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0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0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0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0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0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0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0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0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0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0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0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0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0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0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0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0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0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0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0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0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0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0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0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0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0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0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0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0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0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0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0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10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10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0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0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0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0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0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0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0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0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0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0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0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0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0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0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0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0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0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0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0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0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0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0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0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0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0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0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0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0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0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0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0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0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0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0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0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0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0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0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0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0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6" name="Google Shape;3496;p10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7" name="Google Shape;3497;p10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3498" name="Google Shape;3498;p10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0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0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0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0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0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0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10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10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10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10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0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0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0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0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0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0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0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6" name="Google Shape;3516;p10"/>
          <p:cNvSpPr txBox="1">
            <a:spLocks noGrp="1"/>
          </p:cNvSpPr>
          <p:nvPr>
            <p:ph type="title"/>
          </p:nvPr>
        </p:nvSpPr>
        <p:spPr>
          <a:xfrm>
            <a:off x="1270650" y="2317450"/>
            <a:ext cx="7020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8" name="Google Shape;3518;p11"/>
          <p:cNvGrpSpPr/>
          <p:nvPr/>
        </p:nvGrpSpPr>
        <p:grpSpPr>
          <a:xfrm>
            <a:off x="0" y="0"/>
            <a:ext cx="9144125" cy="5143391"/>
            <a:chOff x="0" y="0"/>
            <a:chExt cx="9144125" cy="5143391"/>
          </a:xfrm>
        </p:grpSpPr>
        <p:sp>
          <p:nvSpPr>
            <p:cNvPr id="3519" name="Google Shape;3519;p11"/>
            <p:cNvSpPr/>
            <p:nvPr/>
          </p:nvSpPr>
          <p:spPr>
            <a:xfrm>
              <a:off x="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1"/>
            <p:cNvSpPr/>
            <p:nvPr/>
          </p:nvSpPr>
          <p:spPr>
            <a:xfrm>
              <a:off x="38100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1"/>
            <p:cNvSpPr/>
            <p:nvPr/>
          </p:nvSpPr>
          <p:spPr>
            <a:xfrm>
              <a:off x="76201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1"/>
            <p:cNvSpPr/>
            <p:nvPr/>
          </p:nvSpPr>
          <p:spPr>
            <a:xfrm>
              <a:off x="114301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1"/>
            <p:cNvSpPr/>
            <p:nvPr/>
          </p:nvSpPr>
          <p:spPr>
            <a:xfrm>
              <a:off x="152402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1"/>
            <p:cNvSpPr/>
            <p:nvPr/>
          </p:nvSpPr>
          <p:spPr>
            <a:xfrm>
              <a:off x="190502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1"/>
            <p:cNvSpPr/>
            <p:nvPr/>
          </p:nvSpPr>
          <p:spPr>
            <a:xfrm>
              <a:off x="228603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1"/>
            <p:cNvSpPr/>
            <p:nvPr/>
          </p:nvSpPr>
          <p:spPr>
            <a:xfrm>
              <a:off x="266703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1"/>
            <p:cNvSpPr/>
            <p:nvPr/>
          </p:nvSpPr>
          <p:spPr>
            <a:xfrm>
              <a:off x="304804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1"/>
            <p:cNvSpPr/>
            <p:nvPr/>
          </p:nvSpPr>
          <p:spPr>
            <a:xfrm>
              <a:off x="342904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1"/>
            <p:cNvSpPr/>
            <p:nvPr/>
          </p:nvSpPr>
          <p:spPr>
            <a:xfrm>
              <a:off x="381005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1"/>
            <p:cNvSpPr/>
            <p:nvPr/>
          </p:nvSpPr>
          <p:spPr>
            <a:xfrm>
              <a:off x="419105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1"/>
            <p:cNvSpPr/>
            <p:nvPr/>
          </p:nvSpPr>
          <p:spPr>
            <a:xfrm>
              <a:off x="457206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1"/>
            <p:cNvSpPr/>
            <p:nvPr/>
          </p:nvSpPr>
          <p:spPr>
            <a:xfrm>
              <a:off x="495306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1"/>
            <p:cNvSpPr/>
            <p:nvPr/>
          </p:nvSpPr>
          <p:spPr>
            <a:xfrm>
              <a:off x="533407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1"/>
            <p:cNvSpPr/>
            <p:nvPr/>
          </p:nvSpPr>
          <p:spPr>
            <a:xfrm>
              <a:off x="571507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1"/>
            <p:cNvSpPr/>
            <p:nvPr/>
          </p:nvSpPr>
          <p:spPr>
            <a:xfrm>
              <a:off x="609608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1"/>
            <p:cNvSpPr/>
            <p:nvPr/>
          </p:nvSpPr>
          <p:spPr>
            <a:xfrm>
              <a:off x="647708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1"/>
            <p:cNvSpPr/>
            <p:nvPr/>
          </p:nvSpPr>
          <p:spPr>
            <a:xfrm>
              <a:off x="6858090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1"/>
            <p:cNvSpPr/>
            <p:nvPr/>
          </p:nvSpPr>
          <p:spPr>
            <a:xfrm>
              <a:off x="7239095" y="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1"/>
            <p:cNvSpPr/>
            <p:nvPr/>
          </p:nvSpPr>
          <p:spPr>
            <a:xfrm>
              <a:off x="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1"/>
            <p:cNvSpPr/>
            <p:nvPr/>
          </p:nvSpPr>
          <p:spPr>
            <a:xfrm>
              <a:off x="38100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1"/>
            <p:cNvSpPr/>
            <p:nvPr/>
          </p:nvSpPr>
          <p:spPr>
            <a:xfrm>
              <a:off x="76201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1"/>
            <p:cNvSpPr/>
            <p:nvPr/>
          </p:nvSpPr>
          <p:spPr>
            <a:xfrm>
              <a:off x="114301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1"/>
            <p:cNvSpPr/>
            <p:nvPr/>
          </p:nvSpPr>
          <p:spPr>
            <a:xfrm>
              <a:off x="152402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1"/>
            <p:cNvSpPr/>
            <p:nvPr/>
          </p:nvSpPr>
          <p:spPr>
            <a:xfrm>
              <a:off x="190502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1"/>
            <p:cNvSpPr/>
            <p:nvPr/>
          </p:nvSpPr>
          <p:spPr>
            <a:xfrm>
              <a:off x="228603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1"/>
            <p:cNvSpPr/>
            <p:nvPr/>
          </p:nvSpPr>
          <p:spPr>
            <a:xfrm>
              <a:off x="266703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1"/>
            <p:cNvSpPr/>
            <p:nvPr/>
          </p:nvSpPr>
          <p:spPr>
            <a:xfrm>
              <a:off x="304804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1"/>
            <p:cNvSpPr/>
            <p:nvPr/>
          </p:nvSpPr>
          <p:spPr>
            <a:xfrm>
              <a:off x="342904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1"/>
            <p:cNvSpPr/>
            <p:nvPr/>
          </p:nvSpPr>
          <p:spPr>
            <a:xfrm>
              <a:off x="381005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1"/>
            <p:cNvSpPr/>
            <p:nvPr/>
          </p:nvSpPr>
          <p:spPr>
            <a:xfrm>
              <a:off x="419105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1"/>
            <p:cNvSpPr/>
            <p:nvPr/>
          </p:nvSpPr>
          <p:spPr>
            <a:xfrm>
              <a:off x="457206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1"/>
            <p:cNvSpPr/>
            <p:nvPr/>
          </p:nvSpPr>
          <p:spPr>
            <a:xfrm>
              <a:off x="495306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1"/>
            <p:cNvSpPr/>
            <p:nvPr/>
          </p:nvSpPr>
          <p:spPr>
            <a:xfrm>
              <a:off x="533407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1"/>
            <p:cNvSpPr/>
            <p:nvPr/>
          </p:nvSpPr>
          <p:spPr>
            <a:xfrm>
              <a:off x="571507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1"/>
            <p:cNvSpPr/>
            <p:nvPr/>
          </p:nvSpPr>
          <p:spPr>
            <a:xfrm>
              <a:off x="609608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1"/>
            <p:cNvSpPr/>
            <p:nvPr/>
          </p:nvSpPr>
          <p:spPr>
            <a:xfrm>
              <a:off x="647708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1"/>
            <p:cNvSpPr/>
            <p:nvPr/>
          </p:nvSpPr>
          <p:spPr>
            <a:xfrm>
              <a:off x="6858090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1"/>
            <p:cNvSpPr/>
            <p:nvPr/>
          </p:nvSpPr>
          <p:spPr>
            <a:xfrm>
              <a:off x="7239095" y="342894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1"/>
            <p:cNvSpPr/>
            <p:nvPr/>
          </p:nvSpPr>
          <p:spPr>
            <a:xfrm>
              <a:off x="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1"/>
            <p:cNvSpPr/>
            <p:nvPr/>
          </p:nvSpPr>
          <p:spPr>
            <a:xfrm>
              <a:off x="38100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1"/>
            <p:cNvSpPr/>
            <p:nvPr/>
          </p:nvSpPr>
          <p:spPr>
            <a:xfrm>
              <a:off x="76201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1"/>
            <p:cNvSpPr/>
            <p:nvPr/>
          </p:nvSpPr>
          <p:spPr>
            <a:xfrm>
              <a:off x="114301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1"/>
            <p:cNvSpPr/>
            <p:nvPr/>
          </p:nvSpPr>
          <p:spPr>
            <a:xfrm>
              <a:off x="152402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1"/>
            <p:cNvSpPr/>
            <p:nvPr/>
          </p:nvSpPr>
          <p:spPr>
            <a:xfrm>
              <a:off x="190502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1"/>
            <p:cNvSpPr/>
            <p:nvPr/>
          </p:nvSpPr>
          <p:spPr>
            <a:xfrm>
              <a:off x="228603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1"/>
            <p:cNvSpPr/>
            <p:nvPr/>
          </p:nvSpPr>
          <p:spPr>
            <a:xfrm>
              <a:off x="266703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1"/>
            <p:cNvSpPr/>
            <p:nvPr/>
          </p:nvSpPr>
          <p:spPr>
            <a:xfrm>
              <a:off x="304804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1"/>
            <p:cNvSpPr/>
            <p:nvPr/>
          </p:nvSpPr>
          <p:spPr>
            <a:xfrm>
              <a:off x="342904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1"/>
            <p:cNvSpPr/>
            <p:nvPr/>
          </p:nvSpPr>
          <p:spPr>
            <a:xfrm>
              <a:off x="381005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1"/>
            <p:cNvSpPr/>
            <p:nvPr/>
          </p:nvSpPr>
          <p:spPr>
            <a:xfrm>
              <a:off x="419105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1"/>
            <p:cNvSpPr/>
            <p:nvPr/>
          </p:nvSpPr>
          <p:spPr>
            <a:xfrm>
              <a:off x="457206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1"/>
            <p:cNvSpPr/>
            <p:nvPr/>
          </p:nvSpPr>
          <p:spPr>
            <a:xfrm>
              <a:off x="495306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1"/>
            <p:cNvSpPr/>
            <p:nvPr/>
          </p:nvSpPr>
          <p:spPr>
            <a:xfrm>
              <a:off x="533407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1"/>
            <p:cNvSpPr/>
            <p:nvPr/>
          </p:nvSpPr>
          <p:spPr>
            <a:xfrm>
              <a:off x="571507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1"/>
            <p:cNvSpPr/>
            <p:nvPr/>
          </p:nvSpPr>
          <p:spPr>
            <a:xfrm>
              <a:off x="609608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1"/>
            <p:cNvSpPr/>
            <p:nvPr/>
          </p:nvSpPr>
          <p:spPr>
            <a:xfrm>
              <a:off x="647708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1"/>
            <p:cNvSpPr/>
            <p:nvPr/>
          </p:nvSpPr>
          <p:spPr>
            <a:xfrm>
              <a:off x="6858090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1"/>
            <p:cNvSpPr/>
            <p:nvPr/>
          </p:nvSpPr>
          <p:spPr>
            <a:xfrm>
              <a:off x="7239095" y="685788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1"/>
            <p:cNvSpPr/>
            <p:nvPr/>
          </p:nvSpPr>
          <p:spPr>
            <a:xfrm>
              <a:off x="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1"/>
            <p:cNvSpPr/>
            <p:nvPr/>
          </p:nvSpPr>
          <p:spPr>
            <a:xfrm>
              <a:off x="38100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1"/>
            <p:cNvSpPr/>
            <p:nvPr/>
          </p:nvSpPr>
          <p:spPr>
            <a:xfrm>
              <a:off x="76201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1"/>
            <p:cNvSpPr/>
            <p:nvPr/>
          </p:nvSpPr>
          <p:spPr>
            <a:xfrm>
              <a:off x="114301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1"/>
            <p:cNvSpPr/>
            <p:nvPr/>
          </p:nvSpPr>
          <p:spPr>
            <a:xfrm>
              <a:off x="152402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1"/>
            <p:cNvSpPr/>
            <p:nvPr/>
          </p:nvSpPr>
          <p:spPr>
            <a:xfrm>
              <a:off x="190502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1"/>
            <p:cNvSpPr/>
            <p:nvPr/>
          </p:nvSpPr>
          <p:spPr>
            <a:xfrm>
              <a:off x="228603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1"/>
            <p:cNvSpPr/>
            <p:nvPr/>
          </p:nvSpPr>
          <p:spPr>
            <a:xfrm>
              <a:off x="266703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1"/>
            <p:cNvSpPr/>
            <p:nvPr/>
          </p:nvSpPr>
          <p:spPr>
            <a:xfrm>
              <a:off x="304804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1"/>
            <p:cNvSpPr/>
            <p:nvPr/>
          </p:nvSpPr>
          <p:spPr>
            <a:xfrm>
              <a:off x="342904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1"/>
            <p:cNvSpPr/>
            <p:nvPr/>
          </p:nvSpPr>
          <p:spPr>
            <a:xfrm>
              <a:off x="381005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1"/>
            <p:cNvSpPr/>
            <p:nvPr/>
          </p:nvSpPr>
          <p:spPr>
            <a:xfrm>
              <a:off x="419105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1"/>
            <p:cNvSpPr/>
            <p:nvPr/>
          </p:nvSpPr>
          <p:spPr>
            <a:xfrm>
              <a:off x="457206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1"/>
            <p:cNvSpPr/>
            <p:nvPr/>
          </p:nvSpPr>
          <p:spPr>
            <a:xfrm>
              <a:off x="495306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1"/>
            <p:cNvSpPr/>
            <p:nvPr/>
          </p:nvSpPr>
          <p:spPr>
            <a:xfrm>
              <a:off x="533407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1"/>
            <p:cNvSpPr/>
            <p:nvPr/>
          </p:nvSpPr>
          <p:spPr>
            <a:xfrm>
              <a:off x="571507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1"/>
            <p:cNvSpPr/>
            <p:nvPr/>
          </p:nvSpPr>
          <p:spPr>
            <a:xfrm>
              <a:off x="609608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1"/>
            <p:cNvSpPr/>
            <p:nvPr/>
          </p:nvSpPr>
          <p:spPr>
            <a:xfrm>
              <a:off x="647708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1"/>
            <p:cNvSpPr/>
            <p:nvPr/>
          </p:nvSpPr>
          <p:spPr>
            <a:xfrm>
              <a:off x="6858090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1"/>
            <p:cNvSpPr/>
            <p:nvPr/>
          </p:nvSpPr>
          <p:spPr>
            <a:xfrm>
              <a:off x="7239095" y="1028682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1"/>
            <p:cNvSpPr/>
            <p:nvPr/>
          </p:nvSpPr>
          <p:spPr>
            <a:xfrm>
              <a:off x="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1"/>
            <p:cNvSpPr/>
            <p:nvPr/>
          </p:nvSpPr>
          <p:spPr>
            <a:xfrm>
              <a:off x="38100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1"/>
            <p:cNvSpPr/>
            <p:nvPr/>
          </p:nvSpPr>
          <p:spPr>
            <a:xfrm>
              <a:off x="76201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1"/>
            <p:cNvSpPr/>
            <p:nvPr/>
          </p:nvSpPr>
          <p:spPr>
            <a:xfrm>
              <a:off x="114301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1"/>
            <p:cNvSpPr/>
            <p:nvPr/>
          </p:nvSpPr>
          <p:spPr>
            <a:xfrm>
              <a:off x="152402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1"/>
            <p:cNvSpPr/>
            <p:nvPr/>
          </p:nvSpPr>
          <p:spPr>
            <a:xfrm>
              <a:off x="190502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1"/>
            <p:cNvSpPr/>
            <p:nvPr/>
          </p:nvSpPr>
          <p:spPr>
            <a:xfrm>
              <a:off x="228603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1"/>
            <p:cNvSpPr/>
            <p:nvPr/>
          </p:nvSpPr>
          <p:spPr>
            <a:xfrm>
              <a:off x="266703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1"/>
            <p:cNvSpPr/>
            <p:nvPr/>
          </p:nvSpPr>
          <p:spPr>
            <a:xfrm>
              <a:off x="304804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1"/>
            <p:cNvSpPr/>
            <p:nvPr/>
          </p:nvSpPr>
          <p:spPr>
            <a:xfrm>
              <a:off x="342904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1"/>
            <p:cNvSpPr/>
            <p:nvPr/>
          </p:nvSpPr>
          <p:spPr>
            <a:xfrm>
              <a:off x="381005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1"/>
            <p:cNvSpPr/>
            <p:nvPr/>
          </p:nvSpPr>
          <p:spPr>
            <a:xfrm>
              <a:off x="419105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1"/>
            <p:cNvSpPr/>
            <p:nvPr/>
          </p:nvSpPr>
          <p:spPr>
            <a:xfrm>
              <a:off x="457206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1"/>
            <p:cNvSpPr/>
            <p:nvPr/>
          </p:nvSpPr>
          <p:spPr>
            <a:xfrm>
              <a:off x="495306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1"/>
            <p:cNvSpPr/>
            <p:nvPr/>
          </p:nvSpPr>
          <p:spPr>
            <a:xfrm>
              <a:off x="533407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1"/>
            <p:cNvSpPr/>
            <p:nvPr/>
          </p:nvSpPr>
          <p:spPr>
            <a:xfrm>
              <a:off x="571507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1"/>
            <p:cNvSpPr/>
            <p:nvPr/>
          </p:nvSpPr>
          <p:spPr>
            <a:xfrm>
              <a:off x="609608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1"/>
            <p:cNvSpPr/>
            <p:nvPr/>
          </p:nvSpPr>
          <p:spPr>
            <a:xfrm>
              <a:off x="647708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1"/>
            <p:cNvSpPr/>
            <p:nvPr/>
          </p:nvSpPr>
          <p:spPr>
            <a:xfrm>
              <a:off x="6858090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1"/>
            <p:cNvSpPr/>
            <p:nvPr/>
          </p:nvSpPr>
          <p:spPr>
            <a:xfrm>
              <a:off x="7239095" y="1371576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1"/>
            <p:cNvSpPr/>
            <p:nvPr/>
          </p:nvSpPr>
          <p:spPr>
            <a:xfrm>
              <a:off x="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1"/>
            <p:cNvSpPr/>
            <p:nvPr/>
          </p:nvSpPr>
          <p:spPr>
            <a:xfrm>
              <a:off x="38100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1"/>
            <p:cNvSpPr/>
            <p:nvPr/>
          </p:nvSpPr>
          <p:spPr>
            <a:xfrm>
              <a:off x="76201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1"/>
            <p:cNvSpPr/>
            <p:nvPr/>
          </p:nvSpPr>
          <p:spPr>
            <a:xfrm>
              <a:off x="114301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1"/>
            <p:cNvSpPr/>
            <p:nvPr/>
          </p:nvSpPr>
          <p:spPr>
            <a:xfrm>
              <a:off x="152402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1"/>
            <p:cNvSpPr/>
            <p:nvPr/>
          </p:nvSpPr>
          <p:spPr>
            <a:xfrm>
              <a:off x="190502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1"/>
            <p:cNvSpPr/>
            <p:nvPr/>
          </p:nvSpPr>
          <p:spPr>
            <a:xfrm>
              <a:off x="228603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1"/>
            <p:cNvSpPr/>
            <p:nvPr/>
          </p:nvSpPr>
          <p:spPr>
            <a:xfrm>
              <a:off x="266703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1"/>
            <p:cNvSpPr/>
            <p:nvPr/>
          </p:nvSpPr>
          <p:spPr>
            <a:xfrm>
              <a:off x="304804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1"/>
            <p:cNvSpPr/>
            <p:nvPr/>
          </p:nvSpPr>
          <p:spPr>
            <a:xfrm>
              <a:off x="342904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1"/>
            <p:cNvSpPr/>
            <p:nvPr/>
          </p:nvSpPr>
          <p:spPr>
            <a:xfrm>
              <a:off x="381005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1"/>
            <p:cNvSpPr/>
            <p:nvPr/>
          </p:nvSpPr>
          <p:spPr>
            <a:xfrm>
              <a:off x="419105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1"/>
            <p:cNvSpPr/>
            <p:nvPr/>
          </p:nvSpPr>
          <p:spPr>
            <a:xfrm>
              <a:off x="457206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1"/>
            <p:cNvSpPr/>
            <p:nvPr/>
          </p:nvSpPr>
          <p:spPr>
            <a:xfrm>
              <a:off x="495306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1"/>
            <p:cNvSpPr/>
            <p:nvPr/>
          </p:nvSpPr>
          <p:spPr>
            <a:xfrm>
              <a:off x="533407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1"/>
            <p:cNvSpPr/>
            <p:nvPr/>
          </p:nvSpPr>
          <p:spPr>
            <a:xfrm>
              <a:off x="571507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1"/>
            <p:cNvSpPr/>
            <p:nvPr/>
          </p:nvSpPr>
          <p:spPr>
            <a:xfrm>
              <a:off x="609608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1"/>
            <p:cNvSpPr/>
            <p:nvPr/>
          </p:nvSpPr>
          <p:spPr>
            <a:xfrm>
              <a:off x="647708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1"/>
            <p:cNvSpPr/>
            <p:nvPr/>
          </p:nvSpPr>
          <p:spPr>
            <a:xfrm>
              <a:off x="6858090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1"/>
            <p:cNvSpPr/>
            <p:nvPr/>
          </p:nvSpPr>
          <p:spPr>
            <a:xfrm>
              <a:off x="7239095" y="1714470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1"/>
            <p:cNvSpPr/>
            <p:nvPr/>
          </p:nvSpPr>
          <p:spPr>
            <a:xfrm>
              <a:off x="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1"/>
            <p:cNvSpPr/>
            <p:nvPr/>
          </p:nvSpPr>
          <p:spPr>
            <a:xfrm>
              <a:off x="38100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1"/>
            <p:cNvSpPr/>
            <p:nvPr/>
          </p:nvSpPr>
          <p:spPr>
            <a:xfrm>
              <a:off x="76201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1"/>
            <p:cNvSpPr/>
            <p:nvPr/>
          </p:nvSpPr>
          <p:spPr>
            <a:xfrm>
              <a:off x="114301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1"/>
            <p:cNvSpPr/>
            <p:nvPr/>
          </p:nvSpPr>
          <p:spPr>
            <a:xfrm>
              <a:off x="152402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1"/>
            <p:cNvSpPr/>
            <p:nvPr/>
          </p:nvSpPr>
          <p:spPr>
            <a:xfrm>
              <a:off x="190502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1"/>
            <p:cNvSpPr/>
            <p:nvPr/>
          </p:nvSpPr>
          <p:spPr>
            <a:xfrm>
              <a:off x="228603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1"/>
            <p:cNvSpPr/>
            <p:nvPr/>
          </p:nvSpPr>
          <p:spPr>
            <a:xfrm>
              <a:off x="266703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1"/>
            <p:cNvSpPr/>
            <p:nvPr/>
          </p:nvSpPr>
          <p:spPr>
            <a:xfrm>
              <a:off x="304804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1"/>
            <p:cNvSpPr/>
            <p:nvPr/>
          </p:nvSpPr>
          <p:spPr>
            <a:xfrm>
              <a:off x="342904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1"/>
            <p:cNvSpPr/>
            <p:nvPr/>
          </p:nvSpPr>
          <p:spPr>
            <a:xfrm>
              <a:off x="381005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1"/>
            <p:cNvSpPr/>
            <p:nvPr/>
          </p:nvSpPr>
          <p:spPr>
            <a:xfrm>
              <a:off x="419105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1"/>
            <p:cNvSpPr/>
            <p:nvPr/>
          </p:nvSpPr>
          <p:spPr>
            <a:xfrm>
              <a:off x="457206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1"/>
            <p:cNvSpPr/>
            <p:nvPr/>
          </p:nvSpPr>
          <p:spPr>
            <a:xfrm>
              <a:off x="495306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1"/>
            <p:cNvSpPr/>
            <p:nvPr/>
          </p:nvSpPr>
          <p:spPr>
            <a:xfrm>
              <a:off x="533407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1"/>
            <p:cNvSpPr/>
            <p:nvPr/>
          </p:nvSpPr>
          <p:spPr>
            <a:xfrm>
              <a:off x="571507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1"/>
            <p:cNvSpPr/>
            <p:nvPr/>
          </p:nvSpPr>
          <p:spPr>
            <a:xfrm>
              <a:off x="609608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1"/>
            <p:cNvSpPr/>
            <p:nvPr/>
          </p:nvSpPr>
          <p:spPr>
            <a:xfrm>
              <a:off x="647708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1"/>
            <p:cNvSpPr/>
            <p:nvPr/>
          </p:nvSpPr>
          <p:spPr>
            <a:xfrm>
              <a:off x="6858090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1"/>
            <p:cNvSpPr/>
            <p:nvPr/>
          </p:nvSpPr>
          <p:spPr>
            <a:xfrm>
              <a:off x="7239095" y="205736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1"/>
            <p:cNvSpPr/>
            <p:nvPr/>
          </p:nvSpPr>
          <p:spPr>
            <a:xfrm>
              <a:off x="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1"/>
            <p:cNvSpPr/>
            <p:nvPr/>
          </p:nvSpPr>
          <p:spPr>
            <a:xfrm>
              <a:off x="38100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1"/>
            <p:cNvSpPr/>
            <p:nvPr/>
          </p:nvSpPr>
          <p:spPr>
            <a:xfrm>
              <a:off x="76201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1"/>
            <p:cNvSpPr/>
            <p:nvPr/>
          </p:nvSpPr>
          <p:spPr>
            <a:xfrm>
              <a:off x="114301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1"/>
            <p:cNvSpPr/>
            <p:nvPr/>
          </p:nvSpPr>
          <p:spPr>
            <a:xfrm>
              <a:off x="152402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1"/>
            <p:cNvSpPr/>
            <p:nvPr/>
          </p:nvSpPr>
          <p:spPr>
            <a:xfrm>
              <a:off x="190502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1"/>
            <p:cNvSpPr/>
            <p:nvPr/>
          </p:nvSpPr>
          <p:spPr>
            <a:xfrm>
              <a:off x="228603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1"/>
            <p:cNvSpPr/>
            <p:nvPr/>
          </p:nvSpPr>
          <p:spPr>
            <a:xfrm>
              <a:off x="266703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1"/>
            <p:cNvSpPr/>
            <p:nvPr/>
          </p:nvSpPr>
          <p:spPr>
            <a:xfrm>
              <a:off x="304804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1"/>
            <p:cNvSpPr/>
            <p:nvPr/>
          </p:nvSpPr>
          <p:spPr>
            <a:xfrm>
              <a:off x="342904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11"/>
            <p:cNvSpPr/>
            <p:nvPr/>
          </p:nvSpPr>
          <p:spPr>
            <a:xfrm>
              <a:off x="381005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11"/>
            <p:cNvSpPr/>
            <p:nvPr/>
          </p:nvSpPr>
          <p:spPr>
            <a:xfrm>
              <a:off x="419105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1"/>
            <p:cNvSpPr/>
            <p:nvPr/>
          </p:nvSpPr>
          <p:spPr>
            <a:xfrm>
              <a:off x="457206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1"/>
            <p:cNvSpPr/>
            <p:nvPr/>
          </p:nvSpPr>
          <p:spPr>
            <a:xfrm>
              <a:off x="495306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1"/>
            <p:cNvSpPr/>
            <p:nvPr/>
          </p:nvSpPr>
          <p:spPr>
            <a:xfrm>
              <a:off x="533407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1"/>
            <p:cNvSpPr/>
            <p:nvPr/>
          </p:nvSpPr>
          <p:spPr>
            <a:xfrm>
              <a:off x="571507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1"/>
            <p:cNvSpPr/>
            <p:nvPr/>
          </p:nvSpPr>
          <p:spPr>
            <a:xfrm>
              <a:off x="609608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1"/>
            <p:cNvSpPr/>
            <p:nvPr/>
          </p:nvSpPr>
          <p:spPr>
            <a:xfrm>
              <a:off x="647708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1"/>
            <p:cNvSpPr/>
            <p:nvPr/>
          </p:nvSpPr>
          <p:spPr>
            <a:xfrm>
              <a:off x="6858090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1"/>
            <p:cNvSpPr/>
            <p:nvPr/>
          </p:nvSpPr>
          <p:spPr>
            <a:xfrm>
              <a:off x="7239095" y="2400259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1"/>
            <p:cNvSpPr/>
            <p:nvPr/>
          </p:nvSpPr>
          <p:spPr>
            <a:xfrm>
              <a:off x="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1"/>
            <p:cNvSpPr/>
            <p:nvPr/>
          </p:nvSpPr>
          <p:spPr>
            <a:xfrm>
              <a:off x="38100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1"/>
            <p:cNvSpPr/>
            <p:nvPr/>
          </p:nvSpPr>
          <p:spPr>
            <a:xfrm>
              <a:off x="76201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1"/>
            <p:cNvSpPr/>
            <p:nvPr/>
          </p:nvSpPr>
          <p:spPr>
            <a:xfrm>
              <a:off x="114301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1"/>
            <p:cNvSpPr/>
            <p:nvPr/>
          </p:nvSpPr>
          <p:spPr>
            <a:xfrm>
              <a:off x="152402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1"/>
            <p:cNvSpPr/>
            <p:nvPr/>
          </p:nvSpPr>
          <p:spPr>
            <a:xfrm>
              <a:off x="190502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1"/>
            <p:cNvSpPr/>
            <p:nvPr/>
          </p:nvSpPr>
          <p:spPr>
            <a:xfrm>
              <a:off x="228603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1"/>
            <p:cNvSpPr/>
            <p:nvPr/>
          </p:nvSpPr>
          <p:spPr>
            <a:xfrm>
              <a:off x="266703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1"/>
            <p:cNvSpPr/>
            <p:nvPr/>
          </p:nvSpPr>
          <p:spPr>
            <a:xfrm>
              <a:off x="304804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1"/>
            <p:cNvSpPr/>
            <p:nvPr/>
          </p:nvSpPr>
          <p:spPr>
            <a:xfrm>
              <a:off x="342904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1"/>
            <p:cNvSpPr/>
            <p:nvPr/>
          </p:nvSpPr>
          <p:spPr>
            <a:xfrm>
              <a:off x="381005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1"/>
            <p:cNvSpPr/>
            <p:nvPr/>
          </p:nvSpPr>
          <p:spPr>
            <a:xfrm>
              <a:off x="419105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1"/>
            <p:cNvSpPr/>
            <p:nvPr/>
          </p:nvSpPr>
          <p:spPr>
            <a:xfrm>
              <a:off x="457206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1"/>
            <p:cNvSpPr/>
            <p:nvPr/>
          </p:nvSpPr>
          <p:spPr>
            <a:xfrm>
              <a:off x="495306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1"/>
            <p:cNvSpPr/>
            <p:nvPr/>
          </p:nvSpPr>
          <p:spPr>
            <a:xfrm>
              <a:off x="533407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1"/>
            <p:cNvSpPr/>
            <p:nvPr/>
          </p:nvSpPr>
          <p:spPr>
            <a:xfrm>
              <a:off x="571507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1"/>
            <p:cNvSpPr/>
            <p:nvPr/>
          </p:nvSpPr>
          <p:spPr>
            <a:xfrm>
              <a:off x="609608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1"/>
            <p:cNvSpPr/>
            <p:nvPr/>
          </p:nvSpPr>
          <p:spPr>
            <a:xfrm>
              <a:off x="647708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1"/>
            <p:cNvSpPr/>
            <p:nvPr/>
          </p:nvSpPr>
          <p:spPr>
            <a:xfrm>
              <a:off x="6858090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1"/>
            <p:cNvSpPr/>
            <p:nvPr/>
          </p:nvSpPr>
          <p:spPr>
            <a:xfrm>
              <a:off x="7239095" y="274315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1"/>
            <p:cNvSpPr/>
            <p:nvPr/>
          </p:nvSpPr>
          <p:spPr>
            <a:xfrm>
              <a:off x="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1"/>
            <p:cNvSpPr/>
            <p:nvPr/>
          </p:nvSpPr>
          <p:spPr>
            <a:xfrm>
              <a:off x="38100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1"/>
            <p:cNvSpPr/>
            <p:nvPr/>
          </p:nvSpPr>
          <p:spPr>
            <a:xfrm>
              <a:off x="76201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1"/>
            <p:cNvSpPr/>
            <p:nvPr/>
          </p:nvSpPr>
          <p:spPr>
            <a:xfrm>
              <a:off x="114301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1"/>
            <p:cNvSpPr/>
            <p:nvPr/>
          </p:nvSpPr>
          <p:spPr>
            <a:xfrm>
              <a:off x="152402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1"/>
            <p:cNvSpPr/>
            <p:nvPr/>
          </p:nvSpPr>
          <p:spPr>
            <a:xfrm>
              <a:off x="190502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1"/>
            <p:cNvSpPr/>
            <p:nvPr/>
          </p:nvSpPr>
          <p:spPr>
            <a:xfrm>
              <a:off x="228603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1"/>
            <p:cNvSpPr/>
            <p:nvPr/>
          </p:nvSpPr>
          <p:spPr>
            <a:xfrm>
              <a:off x="266703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1"/>
            <p:cNvSpPr/>
            <p:nvPr/>
          </p:nvSpPr>
          <p:spPr>
            <a:xfrm>
              <a:off x="304804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1"/>
            <p:cNvSpPr/>
            <p:nvPr/>
          </p:nvSpPr>
          <p:spPr>
            <a:xfrm>
              <a:off x="342904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1"/>
            <p:cNvSpPr/>
            <p:nvPr/>
          </p:nvSpPr>
          <p:spPr>
            <a:xfrm>
              <a:off x="381005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1"/>
            <p:cNvSpPr/>
            <p:nvPr/>
          </p:nvSpPr>
          <p:spPr>
            <a:xfrm>
              <a:off x="419105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1"/>
            <p:cNvSpPr/>
            <p:nvPr/>
          </p:nvSpPr>
          <p:spPr>
            <a:xfrm>
              <a:off x="457206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1"/>
            <p:cNvSpPr/>
            <p:nvPr/>
          </p:nvSpPr>
          <p:spPr>
            <a:xfrm>
              <a:off x="495306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1"/>
            <p:cNvSpPr/>
            <p:nvPr/>
          </p:nvSpPr>
          <p:spPr>
            <a:xfrm>
              <a:off x="533407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1"/>
            <p:cNvSpPr/>
            <p:nvPr/>
          </p:nvSpPr>
          <p:spPr>
            <a:xfrm>
              <a:off x="571507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1"/>
            <p:cNvSpPr/>
            <p:nvPr/>
          </p:nvSpPr>
          <p:spPr>
            <a:xfrm>
              <a:off x="609608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1"/>
            <p:cNvSpPr/>
            <p:nvPr/>
          </p:nvSpPr>
          <p:spPr>
            <a:xfrm>
              <a:off x="647708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1"/>
            <p:cNvSpPr/>
            <p:nvPr/>
          </p:nvSpPr>
          <p:spPr>
            <a:xfrm>
              <a:off x="6858090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1"/>
            <p:cNvSpPr/>
            <p:nvPr/>
          </p:nvSpPr>
          <p:spPr>
            <a:xfrm>
              <a:off x="7239095" y="308604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1"/>
            <p:cNvSpPr/>
            <p:nvPr/>
          </p:nvSpPr>
          <p:spPr>
            <a:xfrm>
              <a:off x="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1"/>
            <p:cNvSpPr/>
            <p:nvPr/>
          </p:nvSpPr>
          <p:spPr>
            <a:xfrm>
              <a:off x="38100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1"/>
            <p:cNvSpPr/>
            <p:nvPr/>
          </p:nvSpPr>
          <p:spPr>
            <a:xfrm>
              <a:off x="76201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1"/>
            <p:cNvSpPr/>
            <p:nvPr/>
          </p:nvSpPr>
          <p:spPr>
            <a:xfrm>
              <a:off x="114301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1"/>
            <p:cNvSpPr/>
            <p:nvPr/>
          </p:nvSpPr>
          <p:spPr>
            <a:xfrm>
              <a:off x="152402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1"/>
            <p:cNvSpPr/>
            <p:nvPr/>
          </p:nvSpPr>
          <p:spPr>
            <a:xfrm>
              <a:off x="190502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1"/>
            <p:cNvSpPr/>
            <p:nvPr/>
          </p:nvSpPr>
          <p:spPr>
            <a:xfrm>
              <a:off x="228603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1"/>
            <p:cNvSpPr/>
            <p:nvPr/>
          </p:nvSpPr>
          <p:spPr>
            <a:xfrm>
              <a:off x="266703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1"/>
            <p:cNvSpPr/>
            <p:nvPr/>
          </p:nvSpPr>
          <p:spPr>
            <a:xfrm>
              <a:off x="304804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1"/>
            <p:cNvSpPr/>
            <p:nvPr/>
          </p:nvSpPr>
          <p:spPr>
            <a:xfrm>
              <a:off x="342904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1"/>
            <p:cNvSpPr/>
            <p:nvPr/>
          </p:nvSpPr>
          <p:spPr>
            <a:xfrm>
              <a:off x="381005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1"/>
            <p:cNvSpPr/>
            <p:nvPr/>
          </p:nvSpPr>
          <p:spPr>
            <a:xfrm>
              <a:off x="419105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1"/>
            <p:cNvSpPr/>
            <p:nvPr/>
          </p:nvSpPr>
          <p:spPr>
            <a:xfrm>
              <a:off x="457206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1"/>
            <p:cNvSpPr/>
            <p:nvPr/>
          </p:nvSpPr>
          <p:spPr>
            <a:xfrm>
              <a:off x="495306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1"/>
            <p:cNvSpPr/>
            <p:nvPr/>
          </p:nvSpPr>
          <p:spPr>
            <a:xfrm>
              <a:off x="533407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1"/>
            <p:cNvSpPr/>
            <p:nvPr/>
          </p:nvSpPr>
          <p:spPr>
            <a:xfrm>
              <a:off x="571507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1"/>
            <p:cNvSpPr/>
            <p:nvPr/>
          </p:nvSpPr>
          <p:spPr>
            <a:xfrm>
              <a:off x="609608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1"/>
            <p:cNvSpPr/>
            <p:nvPr/>
          </p:nvSpPr>
          <p:spPr>
            <a:xfrm>
              <a:off x="647708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1"/>
            <p:cNvSpPr/>
            <p:nvPr/>
          </p:nvSpPr>
          <p:spPr>
            <a:xfrm>
              <a:off x="6858090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1"/>
            <p:cNvSpPr/>
            <p:nvPr/>
          </p:nvSpPr>
          <p:spPr>
            <a:xfrm>
              <a:off x="7239095" y="342894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1"/>
            <p:cNvSpPr/>
            <p:nvPr/>
          </p:nvSpPr>
          <p:spPr>
            <a:xfrm>
              <a:off x="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1"/>
            <p:cNvSpPr/>
            <p:nvPr/>
          </p:nvSpPr>
          <p:spPr>
            <a:xfrm>
              <a:off x="38100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1"/>
            <p:cNvSpPr/>
            <p:nvPr/>
          </p:nvSpPr>
          <p:spPr>
            <a:xfrm>
              <a:off x="76201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1"/>
            <p:cNvSpPr/>
            <p:nvPr/>
          </p:nvSpPr>
          <p:spPr>
            <a:xfrm>
              <a:off x="114301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1"/>
            <p:cNvSpPr/>
            <p:nvPr/>
          </p:nvSpPr>
          <p:spPr>
            <a:xfrm>
              <a:off x="152402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1"/>
            <p:cNvSpPr/>
            <p:nvPr/>
          </p:nvSpPr>
          <p:spPr>
            <a:xfrm>
              <a:off x="190502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1"/>
            <p:cNvSpPr/>
            <p:nvPr/>
          </p:nvSpPr>
          <p:spPr>
            <a:xfrm>
              <a:off x="228603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1"/>
            <p:cNvSpPr/>
            <p:nvPr/>
          </p:nvSpPr>
          <p:spPr>
            <a:xfrm>
              <a:off x="266703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1"/>
            <p:cNvSpPr/>
            <p:nvPr/>
          </p:nvSpPr>
          <p:spPr>
            <a:xfrm>
              <a:off x="304804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1"/>
            <p:cNvSpPr/>
            <p:nvPr/>
          </p:nvSpPr>
          <p:spPr>
            <a:xfrm>
              <a:off x="342904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1"/>
            <p:cNvSpPr/>
            <p:nvPr/>
          </p:nvSpPr>
          <p:spPr>
            <a:xfrm>
              <a:off x="381005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1"/>
            <p:cNvSpPr/>
            <p:nvPr/>
          </p:nvSpPr>
          <p:spPr>
            <a:xfrm>
              <a:off x="419105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1"/>
            <p:cNvSpPr/>
            <p:nvPr/>
          </p:nvSpPr>
          <p:spPr>
            <a:xfrm>
              <a:off x="457206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1"/>
            <p:cNvSpPr/>
            <p:nvPr/>
          </p:nvSpPr>
          <p:spPr>
            <a:xfrm>
              <a:off x="495306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1"/>
            <p:cNvSpPr/>
            <p:nvPr/>
          </p:nvSpPr>
          <p:spPr>
            <a:xfrm>
              <a:off x="533407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1"/>
            <p:cNvSpPr/>
            <p:nvPr/>
          </p:nvSpPr>
          <p:spPr>
            <a:xfrm>
              <a:off x="571507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1"/>
            <p:cNvSpPr/>
            <p:nvPr/>
          </p:nvSpPr>
          <p:spPr>
            <a:xfrm>
              <a:off x="609608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1"/>
            <p:cNvSpPr/>
            <p:nvPr/>
          </p:nvSpPr>
          <p:spPr>
            <a:xfrm>
              <a:off x="647708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1"/>
            <p:cNvSpPr/>
            <p:nvPr/>
          </p:nvSpPr>
          <p:spPr>
            <a:xfrm>
              <a:off x="6858090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1"/>
            <p:cNvSpPr/>
            <p:nvPr/>
          </p:nvSpPr>
          <p:spPr>
            <a:xfrm>
              <a:off x="7239095" y="3771825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1"/>
            <p:cNvSpPr/>
            <p:nvPr/>
          </p:nvSpPr>
          <p:spPr>
            <a:xfrm>
              <a:off x="762011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1"/>
            <p:cNvSpPr/>
            <p:nvPr/>
          </p:nvSpPr>
          <p:spPr>
            <a:xfrm>
              <a:off x="800111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1"/>
            <p:cNvSpPr/>
            <p:nvPr/>
          </p:nvSpPr>
          <p:spPr>
            <a:xfrm>
              <a:off x="8382120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1"/>
            <p:cNvSpPr/>
            <p:nvPr/>
          </p:nvSpPr>
          <p:spPr>
            <a:xfrm>
              <a:off x="8763125" y="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1"/>
            <p:cNvSpPr/>
            <p:nvPr/>
          </p:nvSpPr>
          <p:spPr>
            <a:xfrm>
              <a:off x="762011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1"/>
            <p:cNvSpPr/>
            <p:nvPr/>
          </p:nvSpPr>
          <p:spPr>
            <a:xfrm>
              <a:off x="800111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1"/>
            <p:cNvSpPr/>
            <p:nvPr/>
          </p:nvSpPr>
          <p:spPr>
            <a:xfrm>
              <a:off x="8382120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1"/>
            <p:cNvSpPr/>
            <p:nvPr/>
          </p:nvSpPr>
          <p:spPr>
            <a:xfrm>
              <a:off x="8763125" y="342894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1"/>
            <p:cNvSpPr/>
            <p:nvPr/>
          </p:nvSpPr>
          <p:spPr>
            <a:xfrm>
              <a:off x="762011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1"/>
            <p:cNvSpPr/>
            <p:nvPr/>
          </p:nvSpPr>
          <p:spPr>
            <a:xfrm>
              <a:off x="800111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1"/>
            <p:cNvSpPr/>
            <p:nvPr/>
          </p:nvSpPr>
          <p:spPr>
            <a:xfrm>
              <a:off x="8382120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1"/>
            <p:cNvSpPr/>
            <p:nvPr/>
          </p:nvSpPr>
          <p:spPr>
            <a:xfrm>
              <a:off x="8763125" y="685788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1"/>
            <p:cNvSpPr/>
            <p:nvPr/>
          </p:nvSpPr>
          <p:spPr>
            <a:xfrm>
              <a:off x="762011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1"/>
            <p:cNvSpPr/>
            <p:nvPr/>
          </p:nvSpPr>
          <p:spPr>
            <a:xfrm>
              <a:off x="800111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1"/>
            <p:cNvSpPr/>
            <p:nvPr/>
          </p:nvSpPr>
          <p:spPr>
            <a:xfrm>
              <a:off x="8382120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1"/>
            <p:cNvSpPr/>
            <p:nvPr/>
          </p:nvSpPr>
          <p:spPr>
            <a:xfrm>
              <a:off x="8763125" y="1028682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1"/>
            <p:cNvSpPr/>
            <p:nvPr/>
          </p:nvSpPr>
          <p:spPr>
            <a:xfrm>
              <a:off x="762011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1"/>
            <p:cNvSpPr/>
            <p:nvPr/>
          </p:nvSpPr>
          <p:spPr>
            <a:xfrm>
              <a:off x="800111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1"/>
            <p:cNvSpPr/>
            <p:nvPr/>
          </p:nvSpPr>
          <p:spPr>
            <a:xfrm>
              <a:off x="8382120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1"/>
            <p:cNvSpPr/>
            <p:nvPr/>
          </p:nvSpPr>
          <p:spPr>
            <a:xfrm>
              <a:off x="8763125" y="1371576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1"/>
            <p:cNvSpPr/>
            <p:nvPr/>
          </p:nvSpPr>
          <p:spPr>
            <a:xfrm>
              <a:off x="762011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1"/>
            <p:cNvSpPr/>
            <p:nvPr/>
          </p:nvSpPr>
          <p:spPr>
            <a:xfrm>
              <a:off x="800111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1"/>
            <p:cNvSpPr/>
            <p:nvPr/>
          </p:nvSpPr>
          <p:spPr>
            <a:xfrm>
              <a:off x="8382120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1"/>
            <p:cNvSpPr/>
            <p:nvPr/>
          </p:nvSpPr>
          <p:spPr>
            <a:xfrm>
              <a:off x="8763125" y="1714470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1"/>
            <p:cNvSpPr/>
            <p:nvPr/>
          </p:nvSpPr>
          <p:spPr>
            <a:xfrm>
              <a:off x="762011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1"/>
            <p:cNvSpPr/>
            <p:nvPr/>
          </p:nvSpPr>
          <p:spPr>
            <a:xfrm>
              <a:off x="800111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1"/>
            <p:cNvSpPr/>
            <p:nvPr/>
          </p:nvSpPr>
          <p:spPr>
            <a:xfrm>
              <a:off x="8382120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1"/>
            <p:cNvSpPr/>
            <p:nvPr/>
          </p:nvSpPr>
          <p:spPr>
            <a:xfrm>
              <a:off x="8763125" y="205736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1"/>
            <p:cNvSpPr/>
            <p:nvPr/>
          </p:nvSpPr>
          <p:spPr>
            <a:xfrm>
              <a:off x="762011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1"/>
            <p:cNvSpPr/>
            <p:nvPr/>
          </p:nvSpPr>
          <p:spPr>
            <a:xfrm>
              <a:off x="800111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1"/>
            <p:cNvSpPr/>
            <p:nvPr/>
          </p:nvSpPr>
          <p:spPr>
            <a:xfrm>
              <a:off x="8382120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1"/>
            <p:cNvSpPr/>
            <p:nvPr/>
          </p:nvSpPr>
          <p:spPr>
            <a:xfrm>
              <a:off x="8763125" y="2400259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1"/>
            <p:cNvSpPr/>
            <p:nvPr/>
          </p:nvSpPr>
          <p:spPr>
            <a:xfrm>
              <a:off x="762011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1"/>
            <p:cNvSpPr/>
            <p:nvPr/>
          </p:nvSpPr>
          <p:spPr>
            <a:xfrm>
              <a:off x="800111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1"/>
            <p:cNvSpPr/>
            <p:nvPr/>
          </p:nvSpPr>
          <p:spPr>
            <a:xfrm>
              <a:off x="8382120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1"/>
            <p:cNvSpPr/>
            <p:nvPr/>
          </p:nvSpPr>
          <p:spPr>
            <a:xfrm>
              <a:off x="8763125" y="274315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1"/>
            <p:cNvSpPr/>
            <p:nvPr/>
          </p:nvSpPr>
          <p:spPr>
            <a:xfrm>
              <a:off x="762011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1"/>
            <p:cNvSpPr/>
            <p:nvPr/>
          </p:nvSpPr>
          <p:spPr>
            <a:xfrm>
              <a:off x="800111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1"/>
            <p:cNvSpPr/>
            <p:nvPr/>
          </p:nvSpPr>
          <p:spPr>
            <a:xfrm>
              <a:off x="8382120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1"/>
            <p:cNvSpPr/>
            <p:nvPr/>
          </p:nvSpPr>
          <p:spPr>
            <a:xfrm>
              <a:off x="8763125" y="308604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1"/>
            <p:cNvSpPr/>
            <p:nvPr/>
          </p:nvSpPr>
          <p:spPr>
            <a:xfrm>
              <a:off x="762011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1"/>
            <p:cNvSpPr/>
            <p:nvPr/>
          </p:nvSpPr>
          <p:spPr>
            <a:xfrm>
              <a:off x="800111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1"/>
            <p:cNvSpPr/>
            <p:nvPr/>
          </p:nvSpPr>
          <p:spPr>
            <a:xfrm>
              <a:off x="8382120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1"/>
            <p:cNvSpPr/>
            <p:nvPr/>
          </p:nvSpPr>
          <p:spPr>
            <a:xfrm>
              <a:off x="8763125" y="342894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1"/>
            <p:cNvSpPr/>
            <p:nvPr/>
          </p:nvSpPr>
          <p:spPr>
            <a:xfrm>
              <a:off x="762011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1"/>
            <p:cNvSpPr/>
            <p:nvPr/>
          </p:nvSpPr>
          <p:spPr>
            <a:xfrm>
              <a:off x="800111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1"/>
            <p:cNvSpPr/>
            <p:nvPr/>
          </p:nvSpPr>
          <p:spPr>
            <a:xfrm>
              <a:off x="8382120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1"/>
            <p:cNvSpPr/>
            <p:nvPr/>
          </p:nvSpPr>
          <p:spPr>
            <a:xfrm>
              <a:off x="8763125" y="3771825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1"/>
            <p:cNvSpPr/>
            <p:nvPr/>
          </p:nvSpPr>
          <p:spPr>
            <a:xfrm>
              <a:off x="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1"/>
            <p:cNvSpPr/>
            <p:nvPr/>
          </p:nvSpPr>
          <p:spPr>
            <a:xfrm>
              <a:off x="38100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1"/>
            <p:cNvSpPr/>
            <p:nvPr/>
          </p:nvSpPr>
          <p:spPr>
            <a:xfrm>
              <a:off x="76201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1"/>
            <p:cNvSpPr/>
            <p:nvPr/>
          </p:nvSpPr>
          <p:spPr>
            <a:xfrm>
              <a:off x="114301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1"/>
            <p:cNvSpPr/>
            <p:nvPr/>
          </p:nvSpPr>
          <p:spPr>
            <a:xfrm>
              <a:off x="152402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1"/>
            <p:cNvSpPr/>
            <p:nvPr/>
          </p:nvSpPr>
          <p:spPr>
            <a:xfrm>
              <a:off x="190502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1"/>
            <p:cNvSpPr/>
            <p:nvPr/>
          </p:nvSpPr>
          <p:spPr>
            <a:xfrm>
              <a:off x="228603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1"/>
            <p:cNvSpPr/>
            <p:nvPr/>
          </p:nvSpPr>
          <p:spPr>
            <a:xfrm>
              <a:off x="266703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1"/>
            <p:cNvSpPr/>
            <p:nvPr/>
          </p:nvSpPr>
          <p:spPr>
            <a:xfrm>
              <a:off x="304804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1"/>
            <p:cNvSpPr/>
            <p:nvPr/>
          </p:nvSpPr>
          <p:spPr>
            <a:xfrm>
              <a:off x="342904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1"/>
            <p:cNvSpPr/>
            <p:nvPr/>
          </p:nvSpPr>
          <p:spPr>
            <a:xfrm>
              <a:off x="381005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1"/>
            <p:cNvSpPr/>
            <p:nvPr/>
          </p:nvSpPr>
          <p:spPr>
            <a:xfrm>
              <a:off x="419105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1"/>
            <p:cNvSpPr/>
            <p:nvPr/>
          </p:nvSpPr>
          <p:spPr>
            <a:xfrm>
              <a:off x="457206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1"/>
            <p:cNvSpPr/>
            <p:nvPr/>
          </p:nvSpPr>
          <p:spPr>
            <a:xfrm>
              <a:off x="495306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1"/>
            <p:cNvSpPr/>
            <p:nvPr/>
          </p:nvSpPr>
          <p:spPr>
            <a:xfrm>
              <a:off x="533407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1"/>
            <p:cNvSpPr/>
            <p:nvPr/>
          </p:nvSpPr>
          <p:spPr>
            <a:xfrm>
              <a:off x="571507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1"/>
            <p:cNvSpPr/>
            <p:nvPr/>
          </p:nvSpPr>
          <p:spPr>
            <a:xfrm>
              <a:off x="609608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1"/>
            <p:cNvSpPr/>
            <p:nvPr/>
          </p:nvSpPr>
          <p:spPr>
            <a:xfrm>
              <a:off x="647708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1"/>
            <p:cNvSpPr/>
            <p:nvPr/>
          </p:nvSpPr>
          <p:spPr>
            <a:xfrm>
              <a:off x="6858090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1"/>
            <p:cNvSpPr/>
            <p:nvPr/>
          </p:nvSpPr>
          <p:spPr>
            <a:xfrm>
              <a:off x="7239095" y="4114713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1"/>
            <p:cNvSpPr/>
            <p:nvPr/>
          </p:nvSpPr>
          <p:spPr>
            <a:xfrm>
              <a:off x="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1"/>
            <p:cNvSpPr/>
            <p:nvPr/>
          </p:nvSpPr>
          <p:spPr>
            <a:xfrm>
              <a:off x="38100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1"/>
            <p:cNvSpPr/>
            <p:nvPr/>
          </p:nvSpPr>
          <p:spPr>
            <a:xfrm>
              <a:off x="76201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1"/>
            <p:cNvSpPr/>
            <p:nvPr/>
          </p:nvSpPr>
          <p:spPr>
            <a:xfrm>
              <a:off x="114301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11"/>
            <p:cNvSpPr/>
            <p:nvPr/>
          </p:nvSpPr>
          <p:spPr>
            <a:xfrm>
              <a:off x="152402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11"/>
            <p:cNvSpPr/>
            <p:nvPr/>
          </p:nvSpPr>
          <p:spPr>
            <a:xfrm>
              <a:off x="190502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11"/>
            <p:cNvSpPr/>
            <p:nvPr/>
          </p:nvSpPr>
          <p:spPr>
            <a:xfrm>
              <a:off x="228603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11"/>
            <p:cNvSpPr/>
            <p:nvPr/>
          </p:nvSpPr>
          <p:spPr>
            <a:xfrm>
              <a:off x="266703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11"/>
            <p:cNvSpPr/>
            <p:nvPr/>
          </p:nvSpPr>
          <p:spPr>
            <a:xfrm>
              <a:off x="304804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11"/>
            <p:cNvSpPr/>
            <p:nvPr/>
          </p:nvSpPr>
          <p:spPr>
            <a:xfrm>
              <a:off x="342904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11"/>
            <p:cNvSpPr/>
            <p:nvPr/>
          </p:nvSpPr>
          <p:spPr>
            <a:xfrm>
              <a:off x="381005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11"/>
            <p:cNvSpPr/>
            <p:nvPr/>
          </p:nvSpPr>
          <p:spPr>
            <a:xfrm>
              <a:off x="419105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11"/>
            <p:cNvSpPr/>
            <p:nvPr/>
          </p:nvSpPr>
          <p:spPr>
            <a:xfrm>
              <a:off x="457206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11"/>
            <p:cNvSpPr/>
            <p:nvPr/>
          </p:nvSpPr>
          <p:spPr>
            <a:xfrm>
              <a:off x="495306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11"/>
            <p:cNvSpPr/>
            <p:nvPr/>
          </p:nvSpPr>
          <p:spPr>
            <a:xfrm>
              <a:off x="533407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11"/>
            <p:cNvSpPr/>
            <p:nvPr/>
          </p:nvSpPr>
          <p:spPr>
            <a:xfrm>
              <a:off x="571507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1"/>
            <p:cNvSpPr/>
            <p:nvPr/>
          </p:nvSpPr>
          <p:spPr>
            <a:xfrm>
              <a:off x="609608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11"/>
            <p:cNvSpPr/>
            <p:nvPr/>
          </p:nvSpPr>
          <p:spPr>
            <a:xfrm>
              <a:off x="647708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11"/>
            <p:cNvSpPr/>
            <p:nvPr/>
          </p:nvSpPr>
          <p:spPr>
            <a:xfrm>
              <a:off x="6858090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1"/>
            <p:cNvSpPr/>
            <p:nvPr/>
          </p:nvSpPr>
          <p:spPr>
            <a:xfrm>
              <a:off x="7239095" y="4457607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11"/>
            <p:cNvSpPr/>
            <p:nvPr/>
          </p:nvSpPr>
          <p:spPr>
            <a:xfrm>
              <a:off x="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11"/>
            <p:cNvSpPr/>
            <p:nvPr/>
          </p:nvSpPr>
          <p:spPr>
            <a:xfrm>
              <a:off x="38100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11"/>
            <p:cNvSpPr/>
            <p:nvPr/>
          </p:nvSpPr>
          <p:spPr>
            <a:xfrm>
              <a:off x="76201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11"/>
            <p:cNvSpPr/>
            <p:nvPr/>
          </p:nvSpPr>
          <p:spPr>
            <a:xfrm>
              <a:off x="114301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11"/>
            <p:cNvSpPr/>
            <p:nvPr/>
          </p:nvSpPr>
          <p:spPr>
            <a:xfrm>
              <a:off x="152402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11"/>
            <p:cNvSpPr/>
            <p:nvPr/>
          </p:nvSpPr>
          <p:spPr>
            <a:xfrm>
              <a:off x="190502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11"/>
            <p:cNvSpPr/>
            <p:nvPr/>
          </p:nvSpPr>
          <p:spPr>
            <a:xfrm>
              <a:off x="228603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11"/>
            <p:cNvSpPr/>
            <p:nvPr/>
          </p:nvSpPr>
          <p:spPr>
            <a:xfrm>
              <a:off x="266703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11"/>
            <p:cNvSpPr/>
            <p:nvPr/>
          </p:nvSpPr>
          <p:spPr>
            <a:xfrm>
              <a:off x="304804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11"/>
            <p:cNvSpPr/>
            <p:nvPr/>
          </p:nvSpPr>
          <p:spPr>
            <a:xfrm>
              <a:off x="342904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11"/>
            <p:cNvSpPr/>
            <p:nvPr/>
          </p:nvSpPr>
          <p:spPr>
            <a:xfrm>
              <a:off x="381005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11"/>
            <p:cNvSpPr/>
            <p:nvPr/>
          </p:nvSpPr>
          <p:spPr>
            <a:xfrm>
              <a:off x="419105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11"/>
            <p:cNvSpPr/>
            <p:nvPr/>
          </p:nvSpPr>
          <p:spPr>
            <a:xfrm>
              <a:off x="457206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11"/>
            <p:cNvSpPr/>
            <p:nvPr/>
          </p:nvSpPr>
          <p:spPr>
            <a:xfrm>
              <a:off x="495306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11"/>
            <p:cNvSpPr/>
            <p:nvPr/>
          </p:nvSpPr>
          <p:spPr>
            <a:xfrm>
              <a:off x="533407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11"/>
            <p:cNvSpPr/>
            <p:nvPr/>
          </p:nvSpPr>
          <p:spPr>
            <a:xfrm>
              <a:off x="571507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1"/>
            <p:cNvSpPr/>
            <p:nvPr/>
          </p:nvSpPr>
          <p:spPr>
            <a:xfrm>
              <a:off x="609608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1"/>
            <p:cNvSpPr/>
            <p:nvPr/>
          </p:nvSpPr>
          <p:spPr>
            <a:xfrm>
              <a:off x="647708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11"/>
            <p:cNvSpPr/>
            <p:nvPr/>
          </p:nvSpPr>
          <p:spPr>
            <a:xfrm>
              <a:off x="6858090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11"/>
            <p:cNvSpPr/>
            <p:nvPr/>
          </p:nvSpPr>
          <p:spPr>
            <a:xfrm>
              <a:off x="7239095" y="4800491"/>
              <a:ext cx="381000" cy="34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1"/>
            <p:cNvSpPr/>
            <p:nvPr/>
          </p:nvSpPr>
          <p:spPr>
            <a:xfrm>
              <a:off x="762011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11"/>
            <p:cNvSpPr/>
            <p:nvPr/>
          </p:nvSpPr>
          <p:spPr>
            <a:xfrm>
              <a:off x="800111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11"/>
            <p:cNvSpPr/>
            <p:nvPr/>
          </p:nvSpPr>
          <p:spPr>
            <a:xfrm>
              <a:off x="8382120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1"/>
            <p:cNvSpPr/>
            <p:nvPr/>
          </p:nvSpPr>
          <p:spPr>
            <a:xfrm>
              <a:off x="8763125" y="4114713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1"/>
            <p:cNvSpPr/>
            <p:nvPr/>
          </p:nvSpPr>
          <p:spPr>
            <a:xfrm>
              <a:off x="762011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11"/>
            <p:cNvSpPr/>
            <p:nvPr/>
          </p:nvSpPr>
          <p:spPr>
            <a:xfrm>
              <a:off x="800111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11"/>
            <p:cNvSpPr/>
            <p:nvPr/>
          </p:nvSpPr>
          <p:spPr>
            <a:xfrm>
              <a:off x="8382120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1"/>
            <p:cNvSpPr/>
            <p:nvPr/>
          </p:nvSpPr>
          <p:spPr>
            <a:xfrm>
              <a:off x="8763125" y="4457607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11"/>
            <p:cNvSpPr/>
            <p:nvPr/>
          </p:nvSpPr>
          <p:spPr>
            <a:xfrm>
              <a:off x="762011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11"/>
            <p:cNvSpPr/>
            <p:nvPr/>
          </p:nvSpPr>
          <p:spPr>
            <a:xfrm>
              <a:off x="800111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1"/>
            <p:cNvSpPr/>
            <p:nvPr/>
          </p:nvSpPr>
          <p:spPr>
            <a:xfrm>
              <a:off x="8382120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11"/>
            <p:cNvSpPr/>
            <p:nvPr/>
          </p:nvSpPr>
          <p:spPr>
            <a:xfrm>
              <a:off x="8763125" y="4800491"/>
              <a:ext cx="381000" cy="34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9" name="Google Shape;3879;p11"/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005051">
              <a:alpha val="10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1"/>
          <p:cNvGrpSpPr/>
          <p:nvPr/>
        </p:nvGrpSpPr>
        <p:grpSpPr>
          <a:xfrm>
            <a:off x="553048" y="535000"/>
            <a:ext cx="8105852" cy="4302000"/>
            <a:chOff x="553048" y="535000"/>
            <a:chExt cx="8105852" cy="4302000"/>
          </a:xfrm>
        </p:grpSpPr>
        <p:sp>
          <p:nvSpPr>
            <p:cNvPr id="3881" name="Google Shape;3881;p11"/>
            <p:cNvSpPr/>
            <p:nvPr/>
          </p:nvSpPr>
          <p:spPr>
            <a:xfrm>
              <a:off x="942300" y="7636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rgbClr val="222828">
                <a:alpha val="2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1"/>
            <p:cNvSpPr/>
            <p:nvPr/>
          </p:nvSpPr>
          <p:spPr>
            <a:xfrm>
              <a:off x="712275" y="535000"/>
              <a:ext cx="7716600" cy="4073400"/>
            </a:xfrm>
            <a:prstGeom prst="roundRect">
              <a:avLst>
                <a:gd name="adj" fmla="val 248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1"/>
            <p:cNvSpPr/>
            <p:nvPr/>
          </p:nvSpPr>
          <p:spPr>
            <a:xfrm>
              <a:off x="848698" y="898261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1"/>
            <p:cNvSpPr/>
            <p:nvPr/>
          </p:nvSpPr>
          <p:spPr>
            <a:xfrm>
              <a:off x="553048" y="931482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8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1"/>
            <p:cNvSpPr/>
            <p:nvPr/>
          </p:nvSpPr>
          <p:spPr>
            <a:xfrm>
              <a:off x="848698" y="1332681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8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8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1"/>
            <p:cNvSpPr/>
            <p:nvPr/>
          </p:nvSpPr>
          <p:spPr>
            <a:xfrm>
              <a:off x="553048" y="1365902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1"/>
                    <a:pt x="0" y="1497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09"/>
                    <a:pt x="0" y="10535"/>
                  </a:cubicBezTo>
                  <a:cubicBezTo>
                    <a:pt x="0" y="11361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9"/>
                  </a:cubicBezTo>
                  <a:lnTo>
                    <a:pt x="26327" y="5330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1"/>
            <p:cNvSpPr/>
            <p:nvPr/>
          </p:nvSpPr>
          <p:spPr>
            <a:xfrm>
              <a:off x="848698" y="1767184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4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1"/>
            <p:cNvSpPr/>
            <p:nvPr/>
          </p:nvSpPr>
          <p:spPr>
            <a:xfrm>
              <a:off x="553048" y="180040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68"/>
                    <a:pt x="0" y="1493"/>
                  </a:cubicBezTo>
                  <a:cubicBezTo>
                    <a:pt x="0" y="2319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7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1"/>
            <p:cNvSpPr/>
            <p:nvPr/>
          </p:nvSpPr>
          <p:spPr>
            <a:xfrm>
              <a:off x="848698" y="2201603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8"/>
                  </a:cubicBezTo>
                  <a:cubicBezTo>
                    <a:pt x="0" y="11808"/>
                    <a:pt x="3404" y="15212"/>
                    <a:pt x="7604" y="15212"/>
                  </a:cubicBezTo>
                  <a:cubicBezTo>
                    <a:pt x="11804" y="15212"/>
                    <a:pt x="15209" y="11808"/>
                    <a:pt x="15209" y="7608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11"/>
            <p:cNvSpPr/>
            <p:nvPr/>
          </p:nvSpPr>
          <p:spPr>
            <a:xfrm>
              <a:off x="553048" y="2234824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9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9"/>
                  </a:cubicBezTo>
                  <a:lnTo>
                    <a:pt x="26327" y="5330"/>
                  </a:lnTo>
                  <a:cubicBezTo>
                    <a:pt x="26327" y="2341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11"/>
            <p:cNvSpPr/>
            <p:nvPr/>
          </p:nvSpPr>
          <p:spPr>
            <a:xfrm>
              <a:off x="848698" y="2636106"/>
              <a:ext cx="317374" cy="317374"/>
            </a:xfrm>
            <a:custGeom>
              <a:avLst/>
              <a:gdLst/>
              <a:ahLst/>
              <a:cxnLst/>
              <a:rect l="l" t="t" r="r" b="b"/>
              <a:pathLst>
                <a:path w="15209" h="15209" extrusionOk="0">
                  <a:moveTo>
                    <a:pt x="7604" y="0"/>
                  </a:moveTo>
                  <a:cubicBezTo>
                    <a:pt x="3404" y="0"/>
                    <a:pt x="0" y="3404"/>
                    <a:pt x="0" y="7604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4"/>
                  </a:cubicBezTo>
                  <a:cubicBezTo>
                    <a:pt x="15209" y="3404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1"/>
            <p:cNvSpPr/>
            <p:nvPr/>
          </p:nvSpPr>
          <p:spPr>
            <a:xfrm>
              <a:off x="553048" y="2669265"/>
              <a:ext cx="549400" cy="250994"/>
            </a:xfrm>
            <a:custGeom>
              <a:avLst/>
              <a:gdLst/>
              <a:ahLst/>
              <a:cxnLst/>
              <a:rect l="l" t="t" r="r" b="b"/>
              <a:pathLst>
                <a:path w="26328" h="12028" extrusionOk="0">
                  <a:moveTo>
                    <a:pt x="1493" y="0"/>
                  </a:moveTo>
                  <a:cubicBezTo>
                    <a:pt x="671" y="0"/>
                    <a:pt x="0" y="671"/>
                    <a:pt x="0" y="1496"/>
                  </a:cubicBezTo>
                  <a:cubicBezTo>
                    <a:pt x="0" y="2322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4"/>
                    <a:pt x="23340" y="5330"/>
                  </a:cubicBezTo>
                  <a:lnTo>
                    <a:pt x="23340" y="6698"/>
                  </a:lnTo>
                  <a:cubicBezTo>
                    <a:pt x="23340" y="7947"/>
                    <a:pt x="21591" y="9041"/>
                    <a:pt x="19596" y="9041"/>
                  </a:cubicBezTo>
                  <a:lnTo>
                    <a:pt x="1493" y="9041"/>
                  </a:lnTo>
                  <a:cubicBezTo>
                    <a:pt x="671" y="9041"/>
                    <a:pt x="0" y="9709"/>
                    <a:pt x="0" y="10534"/>
                  </a:cubicBezTo>
                  <a:cubicBezTo>
                    <a:pt x="0" y="11360"/>
                    <a:pt x="671" y="12028"/>
                    <a:pt x="1493" y="12028"/>
                  </a:cubicBezTo>
                  <a:lnTo>
                    <a:pt x="19596" y="12028"/>
                  </a:lnTo>
                  <a:cubicBezTo>
                    <a:pt x="23370" y="12028"/>
                    <a:pt x="26327" y="9688"/>
                    <a:pt x="26327" y="6698"/>
                  </a:cubicBezTo>
                  <a:lnTo>
                    <a:pt x="26327" y="5330"/>
                  </a:lnTo>
                  <a:cubicBezTo>
                    <a:pt x="26327" y="2343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1"/>
            <p:cNvSpPr/>
            <p:nvPr/>
          </p:nvSpPr>
          <p:spPr>
            <a:xfrm>
              <a:off x="848698" y="3070526"/>
              <a:ext cx="317374" cy="317457"/>
            </a:xfrm>
            <a:custGeom>
              <a:avLst/>
              <a:gdLst/>
              <a:ahLst/>
              <a:cxnLst/>
              <a:rect l="l" t="t" r="r" b="b"/>
              <a:pathLst>
                <a:path w="15209" h="15213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12"/>
                    <a:pt x="7604" y="15212"/>
                  </a:cubicBezTo>
                  <a:cubicBezTo>
                    <a:pt x="11804" y="15212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1"/>
            <p:cNvSpPr/>
            <p:nvPr/>
          </p:nvSpPr>
          <p:spPr>
            <a:xfrm>
              <a:off x="553048" y="310374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87"/>
                    <a:pt x="1493" y="2987"/>
                  </a:cubicBezTo>
                  <a:lnTo>
                    <a:pt x="19596" y="2987"/>
                  </a:lnTo>
                  <a:cubicBezTo>
                    <a:pt x="21591" y="2987"/>
                    <a:pt x="23340" y="4081"/>
                    <a:pt x="23340" y="5330"/>
                  </a:cubicBezTo>
                  <a:lnTo>
                    <a:pt x="23340" y="6696"/>
                  </a:lnTo>
                  <a:cubicBezTo>
                    <a:pt x="23340" y="7945"/>
                    <a:pt x="21591" y="9039"/>
                    <a:pt x="19596" y="9039"/>
                  </a:cubicBezTo>
                  <a:lnTo>
                    <a:pt x="1493" y="9039"/>
                  </a:lnTo>
                  <a:cubicBezTo>
                    <a:pt x="671" y="9039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6"/>
                  </a:cubicBezTo>
                  <a:lnTo>
                    <a:pt x="26327" y="5330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1"/>
            <p:cNvSpPr/>
            <p:nvPr/>
          </p:nvSpPr>
          <p:spPr>
            <a:xfrm>
              <a:off x="848698" y="3504966"/>
              <a:ext cx="317374" cy="317436"/>
            </a:xfrm>
            <a:custGeom>
              <a:avLst/>
              <a:gdLst/>
              <a:ahLst/>
              <a:cxnLst/>
              <a:rect l="l" t="t" r="r" b="b"/>
              <a:pathLst>
                <a:path w="15209" h="15212" extrusionOk="0">
                  <a:moveTo>
                    <a:pt x="7604" y="0"/>
                  </a:moveTo>
                  <a:cubicBezTo>
                    <a:pt x="3404" y="0"/>
                    <a:pt x="0" y="3407"/>
                    <a:pt x="0" y="7607"/>
                  </a:cubicBezTo>
                  <a:cubicBezTo>
                    <a:pt x="0" y="11807"/>
                    <a:pt x="3404" y="15212"/>
                    <a:pt x="7604" y="15212"/>
                  </a:cubicBezTo>
                  <a:cubicBezTo>
                    <a:pt x="11804" y="15212"/>
                    <a:pt x="15209" y="11807"/>
                    <a:pt x="15209" y="7607"/>
                  </a:cubicBezTo>
                  <a:cubicBezTo>
                    <a:pt x="15209" y="3407"/>
                    <a:pt x="11804" y="0"/>
                    <a:pt x="7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1"/>
            <p:cNvSpPr/>
            <p:nvPr/>
          </p:nvSpPr>
          <p:spPr>
            <a:xfrm>
              <a:off x="553048" y="3538167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1"/>
                  </a:moveTo>
                  <a:cubicBezTo>
                    <a:pt x="671" y="1"/>
                    <a:pt x="0" y="672"/>
                    <a:pt x="0" y="1497"/>
                  </a:cubicBezTo>
                  <a:cubicBezTo>
                    <a:pt x="0" y="2320"/>
                    <a:pt x="671" y="2991"/>
                    <a:pt x="1493" y="2991"/>
                  </a:cubicBezTo>
                  <a:lnTo>
                    <a:pt x="19596" y="2991"/>
                  </a:lnTo>
                  <a:cubicBezTo>
                    <a:pt x="21591" y="2991"/>
                    <a:pt x="23340" y="4085"/>
                    <a:pt x="23340" y="5331"/>
                  </a:cubicBezTo>
                  <a:lnTo>
                    <a:pt x="23340" y="6699"/>
                  </a:lnTo>
                  <a:cubicBezTo>
                    <a:pt x="23340" y="7948"/>
                    <a:pt x="21591" y="9042"/>
                    <a:pt x="19596" y="9042"/>
                  </a:cubicBezTo>
                  <a:lnTo>
                    <a:pt x="1493" y="9042"/>
                  </a:lnTo>
                  <a:cubicBezTo>
                    <a:pt x="671" y="9042"/>
                    <a:pt x="0" y="9710"/>
                    <a:pt x="0" y="10535"/>
                  </a:cubicBezTo>
                  <a:cubicBezTo>
                    <a:pt x="0" y="11361"/>
                    <a:pt x="671" y="12029"/>
                    <a:pt x="1493" y="12029"/>
                  </a:cubicBezTo>
                  <a:lnTo>
                    <a:pt x="19596" y="12029"/>
                  </a:lnTo>
                  <a:cubicBezTo>
                    <a:pt x="23370" y="12029"/>
                    <a:pt x="26327" y="9689"/>
                    <a:pt x="26327" y="6699"/>
                  </a:cubicBezTo>
                  <a:lnTo>
                    <a:pt x="26327" y="5331"/>
                  </a:lnTo>
                  <a:cubicBezTo>
                    <a:pt x="26327" y="2344"/>
                    <a:pt x="23370" y="1"/>
                    <a:pt x="19596" y="1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1"/>
            <p:cNvSpPr/>
            <p:nvPr/>
          </p:nvSpPr>
          <p:spPr>
            <a:xfrm>
              <a:off x="848698" y="3939449"/>
              <a:ext cx="317374" cy="317395"/>
            </a:xfrm>
            <a:custGeom>
              <a:avLst/>
              <a:gdLst/>
              <a:ahLst/>
              <a:cxnLst/>
              <a:rect l="l" t="t" r="r" b="b"/>
              <a:pathLst>
                <a:path w="15209" h="15210" extrusionOk="0">
                  <a:moveTo>
                    <a:pt x="7604" y="1"/>
                  </a:moveTo>
                  <a:cubicBezTo>
                    <a:pt x="3404" y="1"/>
                    <a:pt x="0" y="3405"/>
                    <a:pt x="0" y="7605"/>
                  </a:cubicBezTo>
                  <a:cubicBezTo>
                    <a:pt x="0" y="11805"/>
                    <a:pt x="3404" y="15209"/>
                    <a:pt x="7604" y="15209"/>
                  </a:cubicBezTo>
                  <a:cubicBezTo>
                    <a:pt x="11804" y="15209"/>
                    <a:pt x="15209" y="11805"/>
                    <a:pt x="15209" y="7605"/>
                  </a:cubicBezTo>
                  <a:cubicBezTo>
                    <a:pt x="15209" y="3405"/>
                    <a:pt x="11804" y="1"/>
                    <a:pt x="7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1"/>
            <p:cNvSpPr/>
            <p:nvPr/>
          </p:nvSpPr>
          <p:spPr>
            <a:xfrm>
              <a:off x="553048" y="3972670"/>
              <a:ext cx="549400" cy="251015"/>
            </a:xfrm>
            <a:custGeom>
              <a:avLst/>
              <a:gdLst/>
              <a:ahLst/>
              <a:cxnLst/>
              <a:rect l="l" t="t" r="r" b="b"/>
              <a:pathLst>
                <a:path w="26328" h="12029" extrusionOk="0">
                  <a:moveTo>
                    <a:pt x="1493" y="0"/>
                  </a:moveTo>
                  <a:cubicBezTo>
                    <a:pt x="671" y="0"/>
                    <a:pt x="0" y="668"/>
                    <a:pt x="0" y="1494"/>
                  </a:cubicBezTo>
                  <a:cubicBezTo>
                    <a:pt x="0" y="2320"/>
                    <a:pt x="671" y="2990"/>
                    <a:pt x="1493" y="2990"/>
                  </a:cubicBezTo>
                  <a:lnTo>
                    <a:pt x="19596" y="2990"/>
                  </a:lnTo>
                  <a:cubicBezTo>
                    <a:pt x="21591" y="2990"/>
                    <a:pt x="23340" y="4081"/>
                    <a:pt x="23340" y="5330"/>
                  </a:cubicBezTo>
                  <a:lnTo>
                    <a:pt x="23340" y="6695"/>
                  </a:lnTo>
                  <a:cubicBezTo>
                    <a:pt x="23340" y="7944"/>
                    <a:pt x="21591" y="9038"/>
                    <a:pt x="19596" y="9038"/>
                  </a:cubicBezTo>
                  <a:lnTo>
                    <a:pt x="1493" y="9038"/>
                  </a:lnTo>
                  <a:cubicBezTo>
                    <a:pt x="671" y="9038"/>
                    <a:pt x="0" y="9706"/>
                    <a:pt x="0" y="10532"/>
                  </a:cubicBezTo>
                  <a:cubicBezTo>
                    <a:pt x="0" y="11358"/>
                    <a:pt x="671" y="12028"/>
                    <a:pt x="1493" y="12028"/>
                  </a:cubicBezTo>
                  <a:lnTo>
                    <a:pt x="19596" y="12028"/>
                  </a:lnTo>
                  <a:lnTo>
                    <a:pt x="19596" y="12025"/>
                  </a:lnTo>
                  <a:cubicBezTo>
                    <a:pt x="23370" y="12025"/>
                    <a:pt x="26327" y="9685"/>
                    <a:pt x="26327" y="6695"/>
                  </a:cubicBezTo>
                  <a:lnTo>
                    <a:pt x="26327" y="5327"/>
                  </a:lnTo>
                  <a:cubicBezTo>
                    <a:pt x="26327" y="2340"/>
                    <a:pt x="23370" y="0"/>
                    <a:pt x="19596" y="0"/>
                  </a:cubicBezTo>
                  <a:close/>
                </a:path>
              </a:pathLst>
            </a:custGeom>
            <a:solidFill>
              <a:srgbClr val="055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9" name="Google Shape;389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00" name="Google Shape;3900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70650" y="629375"/>
            <a:ext cx="702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Gantari ExtraBold"/>
              <a:buNone/>
              <a:defRPr sz="3300">
                <a:solidFill>
                  <a:schemeClr val="lt2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70650" y="1202075"/>
            <a:ext cx="7020000" cy="3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●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○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ntari"/>
              <a:buChar char="■"/>
              <a:defRPr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2" r:id="rId20"/>
    <p:sldLayoutId id="2147483673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800">
          <p15:clr>
            <a:srgbClr val="EA4335"/>
          </p15:clr>
        </p15:guide>
        <p15:guide id="2" pos="5222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orient="horz" pos="39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CDBE"/>
        </a:solidFill>
        <a:effectLst/>
      </p:bgPr>
    </p:bg>
    <p:spTree>
      <p:nvGrpSpPr>
        <p:cNvPr id="1" name="Shape 9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5" name="Google Shape;9815;p31"/>
          <p:cNvSpPr txBox="1">
            <a:spLocks noGrp="1"/>
          </p:cNvSpPr>
          <p:nvPr>
            <p:ph type="ctrTitle"/>
          </p:nvPr>
        </p:nvSpPr>
        <p:spPr>
          <a:xfrm>
            <a:off x="1562700" y="1526150"/>
            <a:ext cx="60186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Kelayakan</a:t>
            </a:r>
            <a:r>
              <a:rPr lang="en-ID" dirty="0"/>
              <a:t> </a:t>
            </a:r>
            <a:r>
              <a:rPr lang="en-ID" dirty="0" err="1"/>
              <a:t>Kredit</a:t>
            </a:r>
            <a:endParaRPr dirty="0"/>
          </a:p>
        </p:txBody>
      </p:sp>
      <p:grpSp>
        <p:nvGrpSpPr>
          <p:cNvPr id="9816" name="Google Shape;9816;p31"/>
          <p:cNvGrpSpPr/>
          <p:nvPr/>
        </p:nvGrpSpPr>
        <p:grpSpPr>
          <a:xfrm rot="-8670542">
            <a:off x="7057461" y="3011986"/>
            <a:ext cx="398109" cy="2141153"/>
            <a:chOff x="5686500" y="2272225"/>
            <a:chExt cx="481425" cy="2589250"/>
          </a:xfrm>
        </p:grpSpPr>
        <p:sp>
          <p:nvSpPr>
            <p:cNvPr id="9817" name="Google Shape;9817;p31"/>
            <p:cNvSpPr/>
            <p:nvPr/>
          </p:nvSpPr>
          <p:spPr>
            <a:xfrm>
              <a:off x="5686500" y="3674725"/>
              <a:ext cx="260950" cy="1082650"/>
            </a:xfrm>
            <a:custGeom>
              <a:avLst/>
              <a:gdLst/>
              <a:ahLst/>
              <a:cxnLst/>
              <a:rect l="l" t="t" r="r" b="b"/>
              <a:pathLst>
                <a:path w="10438" h="43306" extrusionOk="0">
                  <a:moveTo>
                    <a:pt x="7833" y="1"/>
                  </a:moveTo>
                  <a:cubicBezTo>
                    <a:pt x="7371" y="1"/>
                    <a:pt x="6972" y="354"/>
                    <a:pt x="6919" y="826"/>
                  </a:cubicBezTo>
                  <a:lnTo>
                    <a:pt x="6917" y="856"/>
                  </a:lnTo>
                  <a:cubicBezTo>
                    <a:pt x="6721" y="2624"/>
                    <a:pt x="6364" y="4312"/>
                    <a:pt x="5698" y="5866"/>
                  </a:cubicBezTo>
                  <a:cubicBezTo>
                    <a:pt x="5050" y="7434"/>
                    <a:pt x="4084" y="8863"/>
                    <a:pt x="3088" y="10468"/>
                  </a:cubicBezTo>
                  <a:cubicBezTo>
                    <a:pt x="2589" y="11280"/>
                    <a:pt x="2092" y="12124"/>
                    <a:pt x="1654" y="13039"/>
                  </a:cubicBezTo>
                  <a:cubicBezTo>
                    <a:pt x="1226" y="13954"/>
                    <a:pt x="864" y="14928"/>
                    <a:pt x="605" y="15926"/>
                  </a:cubicBezTo>
                  <a:cubicBezTo>
                    <a:pt x="331" y="16927"/>
                    <a:pt x="189" y="17942"/>
                    <a:pt x="83" y="18960"/>
                  </a:cubicBezTo>
                  <a:cubicBezTo>
                    <a:pt x="49" y="19968"/>
                    <a:pt x="0" y="20983"/>
                    <a:pt x="91" y="21967"/>
                  </a:cubicBezTo>
                  <a:cubicBezTo>
                    <a:pt x="306" y="25901"/>
                    <a:pt x="1297" y="29668"/>
                    <a:pt x="2718" y="33243"/>
                  </a:cubicBezTo>
                  <a:cubicBezTo>
                    <a:pt x="3455" y="35019"/>
                    <a:pt x="4316" y="36736"/>
                    <a:pt x="5302" y="38373"/>
                  </a:cubicBezTo>
                  <a:cubicBezTo>
                    <a:pt x="6303" y="40015"/>
                    <a:pt x="7369" y="41561"/>
                    <a:pt x="8712" y="43012"/>
                  </a:cubicBezTo>
                  <a:lnTo>
                    <a:pt x="8710" y="43012"/>
                  </a:lnTo>
                  <a:cubicBezTo>
                    <a:pt x="8886" y="43202"/>
                    <a:pt x="9133" y="43306"/>
                    <a:pt x="9386" y="43306"/>
                  </a:cubicBezTo>
                  <a:cubicBezTo>
                    <a:pt x="9540" y="43306"/>
                    <a:pt x="9697" y="43267"/>
                    <a:pt x="9840" y="43185"/>
                  </a:cubicBezTo>
                  <a:cubicBezTo>
                    <a:pt x="10281" y="42933"/>
                    <a:pt x="10437" y="42368"/>
                    <a:pt x="10185" y="41923"/>
                  </a:cubicBezTo>
                  <a:lnTo>
                    <a:pt x="10158" y="41872"/>
                  </a:lnTo>
                  <a:cubicBezTo>
                    <a:pt x="8416" y="38782"/>
                    <a:pt x="6936" y="35440"/>
                    <a:pt x="5813" y="32078"/>
                  </a:cubicBezTo>
                  <a:cubicBezTo>
                    <a:pt x="4693" y="28709"/>
                    <a:pt x="3905" y="25206"/>
                    <a:pt x="3643" y="21742"/>
                  </a:cubicBezTo>
                  <a:cubicBezTo>
                    <a:pt x="3499" y="20024"/>
                    <a:pt x="3580" y="18346"/>
                    <a:pt x="3929" y="16751"/>
                  </a:cubicBezTo>
                  <a:cubicBezTo>
                    <a:pt x="4282" y="15151"/>
                    <a:pt x="4942" y="13636"/>
                    <a:pt x="5789" y="12041"/>
                  </a:cubicBezTo>
                  <a:cubicBezTo>
                    <a:pt x="6645" y="10453"/>
                    <a:pt x="7602" y="8689"/>
                    <a:pt x="8169" y="6752"/>
                  </a:cubicBezTo>
                  <a:cubicBezTo>
                    <a:pt x="8749" y="4816"/>
                    <a:pt x="8903" y="2791"/>
                    <a:pt x="8752" y="856"/>
                  </a:cubicBezTo>
                  <a:cubicBezTo>
                    <a:pt x="8720" y="420"/>
                    <a:pt x="8382" y="58"/>
                    <a:pt x="7934" y="7"/>
                  </a:cubicBezTo>
                  <a:cubicBezTo>
                    <a:pt x="7900" y="3"/>
                    <a:pt x="7866" y="1"/>
                    <a:pt x="7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8" name="Google Shape;9818;p31"/>
            <p:cNvSpPr/>
            <p:nvPr/>
          </p:nvSpPr>
          <p:spPr>
            <a:xfrm>
              <a:off x="5880875" y="2440175"/>
              <a:ext cx="287050" cy="2421300"/>
            </a:xfrm>
            <a:custGeom>
              <a:avLst/>
              <a:gdLst/>
              <a:ahLst/>
              <a:cxnLst/>
              <a:rect l="l" t="t" r="r" b="b"/>
              <a:pathLst>
                <a:path w="11482" h="96852" extrusionOk="0">
                  <a:moveTo>
                    <a:pt x="1659" y="1"/>
                  </a:moveTo>
                  <a:cubicBezTo>
                    <a:pt x="668" y="15235"/>
                    <a:pt x="123" y="30274"/>
                    <a:pt x="66" y="45102"/>
                  </a:cubicBezTo>
                  <a:cubicBezTo>
                    <a:pt x="0" y="61213"/>
                    <a:pt x="514" y="77076"/>
                    <a:pt x="1659" y="92663"/>
                  </a:cubicBezTo>
                  <a:cubicBezTo>
                    <a:pt x="1659" y="93820"/>
                    <a:pt x="2124" y="94870"/>
                    <a:pt x="2877" y="95626"/>
                  </a:cubicBezTo>
                  <a:cubicBezTo>
                    <a:pt x="3631" y="96384"/>
                    <a:pt x="4673" y="96851"/>
                    <a:pt x="5823" y="96851"/>
                  </a:cubicBezTo>
                  <a:cubicBezTo>
                    <a:pt x="8128" y="96851"/>
                    <a:pt x="9990" y="94972"/>
                    <a:pt x="9990" y="92663"/>
                  </a:cubicBezTo>
                  <a:cubicBezTo>
                    <a:pt x="10968" y="77015"/>
                    <a:pt x="11470" y="61472"/>
                    <a:pt x="11477" y="46007"/>
                  </a:cubicBezTo>
                  <a:cubicBezTo>
                    <a:pt x="11482" y="30575"/>
                    <a:pt x="10993" y="15242"/>
                    <a:pt x="9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9" name="Google Shape;9819;p31"/>
            <p:cNvSpPr/>
            <p:nvPr/>
          </p:nvSpPr>
          <p:spPr>
            <a:xfrm>
              <a:off x="5922350" y="2272225"/>
              <a:ext cx="208275" cy="167975"/>
            </a:xfrm>
            <a:custGeom>
              <a:avLst/>
              <a:gdLst/>
              <a:ahLst/>
              <a:cxnLst/>
              <a:rect l="l" t="t" r="r" b="b"/>
              <a:pathLst>
                <a:path w="8331" h="6719" extrusionOk="0">
                  <a:moveTo>
                    <a:pt x="4165" y="0"/>
                  </a:moveTo>
                  <a:cubicBezTo>
                    <a:pt x="3993" y="0"/>
                    <a:pt x="3820" y="86"/>
                    <a:pt x="3721" y="257"/>
                  </a:cubicBezTo>
                  <a:lnTo>
                    <a:pt x="0" y="6719"/>
                  </a:lnTo>
                  <a:lnTo>
                    <a:pt x="8331" y="6719"/>
                  </a:lnTo>
                  <a:lnTo>
                    <a:pt x="4607" y="257"/>
                  </a:lnTo>
                  <a:cubicBezTo>
                    <a:pt x="4509" y="86"/>
                    <a:pt x="4337" y="0"/>
                    <a:pt x="41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0" name="Google Shape;9820;p31"/>
            <p:cNvSpPr/>
            <p:nvPr/>
          </p:nvSpPr>
          <p:spPr>
            <a:xfrm>
              <a:off x="5880875" y="3567725"/>
              <a:ext cx="286925" cy="1293750"/>
            </a:xfrm>
            <a:custGeom>
              <a:avLst/>
              <a:gdLst/>
              <a:ahLst/>
              <a:cxnLst/>
              <a:rect l="l" t="t" r="r" b="b"/>
              <a:pathLst>
                <a:path w="11477" h="51750" extrusionOk="0">
                  <a:moveTo>
                    <a:pt x="66" y="0"/>
                  </a:moveTo>
                  <a:lnTo>
                    <a:pt x="66" y="0"/>
                  </a:lnTo>
                  <a:cubicBezTo>
                    <a:pt x="0" y="16111"/>
                    <a:pt x="514" y="31974"/>
                    <a:pt x="1659" y="47561"/>
                  </a:cubicBezTo>
                  <a:cubicBezTo>
                    <a:pt x="1659" y="48718"/>
                    <a:pt x="2124" y="49768"/>
                    <a:pt x="2877" y="50524"/>
                  </a:cubicBezTo>
                  <a:cubicBezTo>
                    <a:pt x="3631" y="51282"/>
                    <a:pt x="4673" y="51749"/>
                    <a:pt x="5823" y="51749"/>
                  </a:cubicBezTo>
                  <a:cubicBezTo>
                    <a:pt x="8128" y="51749"/>
                    <a:pt x="9990" y="49870"/>
                    <a:pt x="9990" y="47561"/>
                  </a:cubicBezTo>
                  <a:cubicBezTo>
                    <a:pt x="10968" y="31913"/>
                    <a:pt x="11470" y="16370"/>
                    <a:pt x="11477" y="905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1" name="Google Shape;9821;p31"/>
            <p:cNvSpPr/>
            <p:nvPr/>
          </p:nvSpPr>
          <p:spPr>
            <a:xfrm>
              <a:off x="5954500" y="3306675"/>
              <a:ext cx="150975" cy="825125"/>
            </a:xfrm>
            <a:custGeom>
              <a:avLst/>
              <a:gdLst/>
              <a:ahLst/>
              <a:cxnLst/>
              <a:rect l="l" t="t" r="r" b="b"/>
              <a:pathLst>
                <a:path w="6039" h="33005" extrusionOk="0">
                  <a:moveTo>
                    <a:pt x="3020" y="0"/>
                  </a:moveTo>
                  <a:cubicBezTo>
                    <a:pt x="2220" y="0"/>
                    <a:pt x="1452" y="1740"/>
                    <a:pt x="887" y="4835"/>
                  </a:cubicBezTo>
                  <a:cubicBezTo>
                    <a:pt x="319" y="7930"/>
                    <a:pt x="1" y="12125"/>
                    <a:pt x="1" y="16502"/>
                  </a:cubicBezTo>
                  <a:cubicBezTo>
                    <a:pt x="1" y="20879"/>
                    <a:pt x="319" y="25077"/>
                    <a:pt x="887" y="28172"/>
                  </a:cubicBezTo>
                  <a:cubicBezTo>
                    <a:pt x="1452" y="31267"/>
                    <a:pt x="2220" y="33004"/>
                    <a:pt x="3020" y="33004"/>
                  </a:cubicBezTo>
                  <a:cubicBezTo>
                    <a:pt x="3820" y="33004"/>
                    <a:pt x="4588" y="31267"/>
                    <a:pt x="5153" y="28172"/>
                  </a:cubicBezTo>
                  <a:cubicBezTo>
                    <a:pt x="5721" y="25077"/>
                    <a:pt x="6039" y="20879"/>
                    <a:pt x="6039" y="16502"/>
                  </a:cubicBezTo>
                  <a:cubicBezTo>
                    <a:pt x="6039" y="12125"/>
                    <a:pt x="5721" y="7930"/>
                    <a:pt x="5153" y="4835"/>
                  </a:cubicBezTo>
                  <a:cubicBezTo>
                    <a:pt x="4588" y="1740"/>
                    <a:pt x="3820" y="0"/>
                    <a:pt x="3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22" name="Google Shape;9822;p31"/>
          <p:cNvSpPr/>
          <p:nvPr/>
        </p:nvSpPr>
        <p:spPr>
          <a:xfrm rot="-4499992">
            <a:off x="6964849" y="1031111"/>
            <a:ext cx="585793" cy="623413"/>
          </a:xfrm>
          <a:custGeom>
            <a:avLst/>
            <a:gdLst/>
            <a:ahLst/>
            <a:cxnLst/>
            <a:rect l="l" t="t" r="r" b="b"/>
            <a:pathLst>
              <a:path w="27269" h="29017" extrusionOk="0">
                <a:moveTo>
                  <a:pt x="22507" y="0"/>
                </a:moveTo>
                <a:cubicBezTo>
                  <a:pt x="21719" y="0"/>
                  <a:pt x="20932" y="201"/>
                  <a:pt x="20248" y="603"/>
                </a:cubicBezTo>
                <a:cubicBezTo>
                  <a:pt x="20101" y="684"/>
                  <a:pt x="19960" y="774"/>
                  <a:pt x="19827" y="877"/>
                </a:cubicBezTo>
                <a:cubicBezTo>
                  <a:pt x="19689" y="973"/>
                  <a:pt x="19562" y="1080"/>
                  <a:pt x="19439" y="1195"/>
                </a:cubicBezTo>
                <a:cubicBezTo>
                  <a:pt x="19306" y="1313"/>
                  <a:pt x="19214" y="1408"/>
                  <a:pt x="19117" y="1505"/>
                </a:cubicBezTo>
                <a:lnTo>
                  <a:pt x="18821" y="1800"/>
                </a:lnTo>
                <a:lnTo>
                  <a:pt x="17642" y="2975"/>
                </a:lnTo>
                <a:lnTo>
                  <a:pt x="8210" y="12373"/>
                </a:lnTo>
                <a:lnTo>
                  <a:pt x="3494" y="17071"/>
                </a:lnTo>
                <a:lnTo>
                  <a:pt x="2315" y="18246"/>
                </a:lnTo>
                <a:lnTo>
                  <a:pt x="1721" y="18842"/>
                </a:lnTo>
                <a:cubicBezTo>
                  <a:pt x="1504" y="19073"/>
                  <a:pt x="1291" y="19311"/>
                  <a:pt x="1110" y="19576"/>
                </a:cubicBezTo>
                <a:cubicBezTo>
                  <a:pt x="744" y="20099"/>
                  <a:pt x="454" y="20675"/>
                  <a:pt x="267" y="21287"/>
                </a:cubicBezTo>
                <a:cubicBezTo>
                  <a:pt x="86" y="21900"/>
                  <a:pt x="1" y="22538"/>
                  <a:pt x="13" y="23174"/>
                </a:cubicBezTo>
                <a:cubicBezTo>
                  <a:pt x="35" y="24451"/>
                  <a:pt x="496" y="25713"/>
                  <a:pt x="1281" y="26719"/>
                </a:cubicBezTo>
                <a:cubicBezTo>
                  <a:pt x="1679" y="27216"/>
                  <a:pt x="2146" y="27657"/>
                  <a:pt x="2675" y="28015"/>
                </a:cubicBezTo>
                <a:cubicBezTo>
                  <a:pt x="3210" y="28365"/>
                  <a:pt x="3798" y="28634"/>
                  <a:pt x="4413" y="28805"/>
                </a:cubicBezTo>
                <a:cubicBezTo>
                  <a:pt x="4924" y="28947"/>
                  <a:pt x="5453" y="29016"/>
                  <a:pt x="5983" y="29016"/>
                </a:cubicBezTo>
                <a:cubicBezTo>
                  <a:pt x="6728" y="29016"/>
                  <a:pt x="7474" y="28878"/>
                  <a:pt x="8170" y="28610"/>
                </a:cubicBezTo>
                <a:cubicBezTo>
                  <a:pt x="8765" y="28375"/>
                  <a:pt x="9319" y="28045"/>
                  <a:pt x="9814" y="27642"/>
                </a:cubicBezTo>
                <a:lnTo>
                  <a:pt x="10170" y="27323"/>
                </a:lnTo>
                <a:cubicBezTo>
                  <a:pt x="10285" y="27216"/>
                  <a:pt x="10371" y="27125"/>
                  <a:pt x="10472" y="27025"/>
                </a:cubicBezTo>
                <a:lnTo>
                  <a:pt x="11063" y="26437"/>
                </a:lnTo>
                <a:lnTo>
                  <a:pt x="20495" y="17039"/>
                </a:lnTo>
                <a:cubicBezTo>
                  <a:pt x="21385" y="16152"/>
                  <a:pt x="21860" y="15184"/>
                  <a:pt x="21554" y="14878"/>
                </a:cubicBezTo>
                <a:cubicBezTo>
                  <a:pt x="21491" y="14814"/>
                  <a:pt x="21400" y="14784"/>
                  <a:pt x="21287" y="14784"/>
                </a:cubicBezTo>
                <a:cubicBezTo>
                  <a:pt x="20852" y="14784"/>
                  <a:pt x="20096" y="15227"/>
                  <a:pt x="19389" y="15931"/>
                </a:cubicBezTo>
                <a:lnTo>
                  <a:pt x="9957" y="25329"/>
                </a:lnTo>
                <a:lnTo>
                  <a:pt x="9369" y="25916"/>
                </a:lnTo>
                <a:cubicBezTo>
                  <a:pt x="9272" y="26009"/>
                  <a:pt x="9166" y="26121"/>
                  <a:pt x="9079" y="26200"/>
                </a:cubicBezTo>
                <a:lnTo>
                  <a:pt x="8814" y="26439"/>
                </a:lnTo>
                <a:cubicBezTo>
                  <a:pt x="8448" y="26735"/>
                  <a:pt x="8041" y="26978"/>
                  <a:pt x="7603" y="27152"/>
                </a:cubicBezTo>
                <a:cubicBezTo>
                  <a:pt x="7090" y="27349"/>
                  <a:pt x="6538" y="27451"/>
                  <a:pt x="5987" y="27451"/>
                </a:cubicBezTo>
                <a:cubicBezTo>
                  <a:pt x="5595" y="27451"/>
                  <a:pt x="5204" y="27399"/>
                  <a:pt x="4826" y="27294"/>
                </a:cubicBezTo>
                <a:cubicBezTo>
                  <a:pt x="4373" y="27166"/>
                  <a:pt x="3939" y="26970"/>
                  <a:pt x="3544" y="26715"/>
                </a:cubicBezTo>
                <a:cubicBezTo>
                  <a:pt x="3154" y="26449"/>
                  <a:pt x="2808" y="26121"/>
                  <a:pt x="2512" y="25753"/>
                </a:cubicBezTo>
                <a:cubicBezTo>
                  <a:pt x="1935" y="25011"/>
                  <a:pt x="1591" y="24083"/>
                  <a:pt x="1577" y="23138"/>
                </a:cubicBezTo>
                <a:cubicBezTo>
                  <a:pt x="1570" y="22667"/>
                  <a:pt x="1633" y="22194"/>
                  <a:pt x="1764" y="21743"/>
                </a:cubicBezTo>
                <a:cubicBezTo>
                  <a:pt x="1902" y="21291"/>
                  <a:pt x="2118" y="20866"/>
                  <a:pt x="2387" y="20480"/>
                </a:cubicBezTo>
                <a:cubicBezTo>
                  <a:pt x="2520" y="20285"/>
                  <a:pt x="2677" y="20110"/>
                  <a:pt x="2838" y="19937"/>
                </a:cubicBezTo>
                <a:lnTo>
                  <a:pt x="3418" y="19355"/>
                </a:lnTo>
                <a:lnTo>
                  <a:pt x="4597" y="18180"/>
                </a:lnTo>
                <a:lnTo>
                  <a:pt x="9313" y="13480"/>
                </a:lnTo>
                <a:lnTo>
                  <a:pt x="18747" y="4082"/>
                </a:lnTo>
                <a:lnTo>
                  <a:pt x="19926" y="2907"/>
                </a:lnTo>
                <a:lnTo>
                  <a:pt x="20220" y="2615"/>
                </a:lnTo>
                <a:cubicBezTo>
                  <a:pt x="20318" y="2515"/>
                  <a:pt x="20421" y="2412"/>
                  <a:pt x="20497" y="2348"/>
                </a:cubicBezTo>
                <a:cubicBezTo>
                  <a:pt x="20576" y="2273"/>
                  <a:pt x="20660" y="2201"/>
                  <a:pt x="20751" y="2140"/>
                </a:cubicBezTo>
                <a:cubicBezTo>
                  <a:pt x="20836" y="2070"/>
                  <a:pt x="20930" y="2014"/>
                  <a:pt x="21027" y="1961"/>
                </a:cubicBezTo>
                <a:cubicBezTo>
                  <a:pt x="21473" y="1696"/>
                  <a:pt x="21990" y="1565"/>
                  <a:pt x="22507" y="1565"/>
                </a:cubicBezTo>
                <a:cubicBezTo>
                  <a:pt x="22870" y="1565"/>
                  <a:pt x="23232" y="1629"/>
                  <a:pt x="23570" y="1758"/>
                </a:cubicBezTo>
                <a:cubicBezTo>
                  <a:pt x="24397" y="2056"/>
                  <a:pt x="25065" y="2764"/>
                  <a:pt x="25342" y="3593"/>
                </a:cubicBezTo>
                <a:cubicBezTo>
                  <a:pt x="25634" y="4424"/>
                  <a:pt x="25517" y="5384"/>
                  <a:pt x="25051" y="6128"/>
                </a:cubicBezTo>
                <a:cubicBezTo>
                  <a:pt x="24938" y="6315"/>
                  <a:pt x="24797" y="6486"/>
                  <a:pt x="24646" y="6647"/>
                </a:cubicBezTo>
                <a:lnTo>
                  <a:pt x="24063" y="7229"/>
                </a:lnTo>
                <a:lnTo>
                  <a:pt x="22884" y="8404"/>
                </a:lnTo>
                <a:lnTo>
                  <a:pt x="20526" y="10752"/>
                </a:lnTo>
                <a:lnTo>
                  <a:pt x="15811" y="15452"/>
                </a:lnTo>
                <a:lnTo>
                  <a:pt x="11095" y="20150"/>
                </a:lnTo>
                <a:lnTo>
                  <a:pt x="10506" y="20739"/>
                </a:lnTo>
                <a:cubicBezTo>
                  <a:pt x="10283" y="20961"/>
                  <a:pt x="10170" y="21073"/>
                  <a:pt x="10011" y="21174"/>
                </a:cubicBezTo>
                <a:cubicBezTo>
                  <a:pt x="9754" y="21340"/>
                  <a:pt x="9447" y="21423"/>
                  <a:pt x="9141" y="21423"/>
                </a:cubicBezTo>
                <a:cubicBezTo>
                  <a:pt x="9072" y="21423"/>
                  <a:pt x="9004" y="21419"/>
                  <a:pt x="8936" y="21411"/>
                </a:cubicBezTo>
                <a:cubicBezTo>
                  <a:pt x="8184" y="21331"/>
                  <a:pt x="7552" y="20653"/>
                  <a:pt x="7524" y="19898"/>
                </a:cubicBezTo>
                <a:cubicBezTo>
                  <a:pt x="7500" y="19524"/>
                  <a:pt x="7607" y="19142"/>
                  <a:pt x="7834" y="18846"/>
                </a:cubicBezTo>
                <a:cubicBezTo>
                  <a:pt x="7858" y="18806"/>
                  <a:pt x="7890" y="18770"/>
                  <a:pt x="7922" y="18737"/>
                </a:cubicBezTo>
                <a:cubicBezTo>
                  <a:pt x="7951" y="18701"/>
                  <a:pt x="7979" y="18667"/>
                  <a:pt x="8035" y="18611"/>
                </a:cubicBezTo>
                <a:lnTo>
                  <a:pt x="8325" y="18313"/>
                </a:lnTo>
                <a:lnTo>
                  <a:pt x="8906" y="17717"/>
                </a:lnTo>
                <a:lnTo>
                  <a:pt x="11224" y="15333"/>
                </a:lnTo>
                <a:lnTo>
                  <a:pt x="15864" y="10561"/>
                </a:lnTo>
                <a:cubicBezTo>
                  <a:pt x="16739" y="9661"/>
                  <a:pt x="17200" y="8685"/>
                  <a:pt x="16894" y="8380"/>
                </a:cubicBezTo>
                <a:cubicBezTo>
                  <a:pt x="16832" y="8319"/>
                  <a:pt x="16743" y="8290"/>
                  <a:pt x="16633" y="8290"/>
                </a:cubicBezTo>
                <a:cubicBezTo>
                  <a:pt x="16201" y="8290"/>
                  <a:pt x="15448" y="8744"/>
                  <a:pt x="14749" y="9464"/>
                </a:cubicBezTo>
                <a:lnTo>
                  <a:pt x="10105" y="14239"/>
                </a:lnTo>
                <a:lnTo>
                  <a:pt x="7784" y="16627"/>
                </a:lnTo>
                <a:lnTo>
                  <a:pt x="7204" y="17224"/>
                </a:lnTo>
                <a:lnTo>
                  <a:pt x="6914" y="17522"/>
                </a:lnTo>
                <a:cubicBezTo>
                  <a:pt x="6870" y="17566"/>
                  <a:pt x="6806" y="17635"/>
                  <a:pt x="6745" y="17705"/>
                </a:cubicBezTo>
                <a:cubicBezTo>
                  <a:pt x="6685" y="17774"/>
                  <a:pt x="6625" y="17844"/>
                  <a:pt x="6574" y="17920"/>
                </a:cubicBezTo>
                <a:cubicBezTo>
                  <a:pt x="6130" y="18510"/>
                  <a:pt x="5916" y="19262"/>
                  <a:pt x="5963" y="19993"/>
                </a:cubicBezTo>
                <a:cubicBezTo>
                  <a:pt x="6005" y="20725"/>
                  <a:pt x="6307" y="21448"/>
                  <a:pt x="6816" y="21979"/>
                </a:cubicBezTo>
                <a:cubicBezTo>
                  <a:pt x="7313" y="22514"/>
                  <a:pt x="8009" y="22878"/>
                  <a:pt x="8739" y="22963"/>
                </a:cubicBezTo>
                <a:cubicBezTo>
                  <a:pt x="8873" y="22981"/>
                  <a:pt x="9009" y="22989"/>
                  <a:pt x="9144" y="22989"/>
                </a:cubicBezTo>
                <a:cubicBezTo>
                  <a:pt x="9743" y="22989"/>
                  <a:pt x="10342" y="22822"/>
                  <a:pt x="10848" y="22496"/>
                </a:cubicBezTo>
                <a:cubicBezTo>
                  <a:pt x="11003" y="22395"/>
                  <a:pt x="11152" y="22287"/>
                  <a:pt x="11286" y="22162"/>
                </a:cubicBezTo>
                <a:cubicBezTo>
                  <a:pt x="11439" y="22025"/>
                  <a:pt x="11502" y="21951"/>
                  <a:pt x="11612" y="21848"/>
                </a:cubicBezTo>
                <a:lnTo>
                  <a:pt x="12200" y="21260"/>
                </a:lnTo>
                <a:lnTo>
                  <a:pt x="16916" y="16562"/>
                </a:lnTo>
                <a:lnTo>
                  <a:pt x="21632" y="11862"/>
                </a:lnTo>
                <a:lnTo>
                  <a:pt x="23990" y="9514"/>
                </a:lnTo>
                <a:lnTo>
                  <a:pt x="25169" y="8339"/>
                </a:lnTo>
                <a:lnTo>
                  <a:pt x="25763" y="7742"/>
                </a:lnTo>
                <a:cubicBezTo>
                  <a:pt x="25994" y="7502"/>
                  <a:pt x="26206" y="7241"/>
                  <a:pt x="26381" y="6955"/>
                </a:cubicBezTo>
                <a:cubicBezTo>
                  <a:pt x="27093" y="5816"/>
                  <a:pt x="27268" y="4360"/>
                  <a:pt x="26825" y="3092"/>
                </a:cubicBezTo>
                <a:cubicBezTo>
                  <a:pt x="26397" y="1820"/>
                  <a:pt x="25389" y="758"/>
                  <a:pt x="24125" y="295"/>
                </a:cubicBezTo>
                <a:cubicBezTo>
                  <a:pt x="23609" y="98"/>
                  <a:pt x="23058" y="0"/>
                  <a:pt x="225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23" name="Google Shape;9823;p31"/>
          <p:cNvGrpSpPr/>
          <p:nvPr/>
        </p:nvGrpSpPr>
        <p:grpSpPr>
          <a:xfrm flipH="1">
            <a:off x="1753230" y="283224"/>
            <a:ext cx="1356637" cy="1528669"/>
            <a:chOff x="6638425" y="262025"/>
            <a:chExt cx="1356637" cy="1528669"/>
          </a:xfrm>
        </p:grpSpPr>
        <p:sp>
          <p:nvSpPr>
            <p:cNvPr id="9824" name="Google Shape;9824;p31"/>
            <p:cNvSpPr/>
            <p:nvPr/>
          </p:nvSpPr>
          <p:spPr>
            <a:xfrm>
              <a:off x="6766473" y="490494"/>
              <a:ext cx="1228589" cy="1300201"/>
            </a:xfrm>
            <a:custGeom>
              <a:avLst/>
              <a:gdLst/>
              <a:ahLst/>
              <a:cxnLst/>
              <a:rect l="l" t="t" r="r" b="b"/>
              <a:pathLst>
                <a:path w="34244" h="36240" extrusionOk="0">
                  <a:moveTo>
                    <a:pt x="10629" y="0"/>
                  </a:moveTo>
                  <a:cubicBezTo>
                    <a:pt x="9833" y="0"/>
                    <a:pt x="0" y="8812"/>
                    <a:pt x="284" y="9136"/>
                  </a:cubicBezTo>
                  <a:cubicBezTo>
                    <a:pt x="8459" y="18463"/>
                    <a:pt x="17432" y="27584"/>
                    <a:pt x="26416" y="36131"/>
                  </a:cubicBezTo>
                  <a:cubicBezTo>
                    <a:pt x="26496" y="36207"/>
                    <a:pt x="26692" y="36240"/>
                    <a:pt x="26890" y="36240"/>
                  </a:cubicBezTo>
                  <a:cubicBezTo>
                    <a:pt x="27102" y="36240"/>
                    <a:pt x="27316" y="36202"/>
                    <a:pt x="27390" y="36139"/>
                  </a:cubicBezTo>
                  <a:cubicBezTo>
                    <a:pt x="28573" y="35143"/>
                    <a:pt x="33730" y="30702"/>
                    <a:pt x="34136" y="30195"/>
                  </a:cubicBezTo>
                  <a:cubicBezTo>
                    <a:pt x="34243" y="30058"/>
                    <a:pt x="34206" y="29531"/>
                    <a:pt x="34110" y="29380"/>
                  </a:cubicBezTo>
                  <a:cubicBezTo>
                    <a:pt x="31722" y="25670"/>
                    <a:pt x="15163" y="5150"/>
                    <a:pt x="10670" y="15"/>
                  </a:cubicBezTo>
                  <a:cubicBezTo>
                    <a:pt x="10662" y="5"/>
                    <a:pt x="10648" y="0"/>
                    <a:pt x="10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5" name="Google Shape;9825;p31"/>
            <p:cNvSpPr/>
            <p:nvPr/>
          </p:nvSpPr>
          <p:spPr>
            <a:xfrm>
              <a:off x="6638425" y="262025"/>
              <a:ext cx="134038" cy="172571"/>
            </a:xfrm>
            <a:custGeom>
              <a:avLst/>
              <a:gdLst/>
              <a:ahLst/>
              <a:cxnLst/>
              <a:rect l="l" t="t" r="r" b="b"/>
              <a:pathLst>
                <a:path w="3736" h="4810" extrusionOk="0">
                  <a:moveTo>
                    <a:pt x="912" y="0"/>
                  </a:moveTo>
                  <a:cubicBezTo>
                    <a:pt x="834" y="0"/>
                    <a:pt x="757" y="35"/>
                    <a:pt x="716" y="108"/>
                  </a:cubicBezTo>
                  <a:cubicBezTo>
                    <a:pt x="338" y="770"/>
                    <a:pt x="249" y="1520"/>
                    <a:pt x="34" y="2240"/>
                  </a:cubicBezTo>
                  <a:cubicBezTo>
                    <a:pt x="0" y="2357"/>
                    <a:pt x="50" y="2450"/>
                    <a:pt x="125" y="2506"/>
                  </a:cubicBezTo>
                  <a:cubicBezTo>
                    <a:pt x="135" y="2526"/>
                    <a:pt x="143" y="2548"/>
                    <a:pt x="161" y="2568"/>
                  </a:cubicBezTo>
                  <a:cubicBezTo>
                    <a:pt x="698" y="3192"/>
                    <a:pt x="1384" y="3997"/>
                    <a:pt x="2006" y="4554"/>
                  </a:cubicBezTo>
                  <a:cubicBezTo>
                    <a:pt x="2209" y="4735"/>
                    <a:pt x="2367" y="4809"/>
                    <a:pt x="2504" y="4809"/>
                  </a:cubicBezTo>
                  <a:cubicBezTo>
                    <a:pt x="2785" y="4809"/>
                    <a:pt x="2972" y="4495"/>
                    <a:pt x="3259" y="4156"/>
                  </a:cubicBezTo>
                  <a:cubicBezTo>
                    <a:pt x="3736" y="3592"/>
                    <a:pt x="3718" y="3198"/>
                    <a:pt x="3271" y="2645"/>
                  </a:cubicBezTo>
                  <a:cubicBezTo>
                    <a:pt x="2569" y="1776"/>
                    <a:pt x="1833" y="927"/>
                    <a:pt x="1102" y="82"/>
                  </a:cubicBezTo>
                  <a:cubicBezTo>
                    <a:pt x="1054" y="29"/>
                    <a:pt x="983" y="0"/>
                    <a:pt x="9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6" name="Google Shape;9826;p31"/>
            <p:cNvSpPr/>
            <p:nvPr/>
          </p:nvSpPr>
          <p:spPr>
            <a:xfrm>
              <a:off x="6664042" y="326999"/>
              <a:ext cx="482409" cy="485494"/>
            </a:xfrm>
            <a:custGeom>
              <a:avLst/>
              <a:gdLst/>
              <a:ahLst/>
              <a:cxnLst/>
              <a:rect l="l" t="t" r="r" b="b"/>
              <a:pathLst>
                <a:path w="13446" h="13532" extrusionOk="0">
                  <a:moveTo>
                    <a:pt x="2810" y="0"/>
                  </a:moveTo>
                  <a:cubicBezTo>
                    <a:pt x="2498" y="0"/>
                    <a:pt x="0" y="2309"/>
                    <a:pt x="67" y="2417"/>
                  </a:cubicBezTo>
                  <a:cubicBezTo>
                    <a:pt x="435" y="3003"/>
                    <a:pt x="1087" y="3588"/>
                    <a:pt x="1527" y="4117"/>
                  </a:cubicBezTo>
                  <a:cubicBezTo>
                    <a:pt x="2258" y="4997"/>
                    <a:pt x="2746" y="6087"/>
                    <a:pt x="3089" y="7170"/>
                  </a:cubicBezTo>
                  <a:cubicBezTo>
                    <a:pt x="3662" y="8980"/>
                    <a:pt x="3797" y="11288"/>
                    <a:pt x="3201" y="13105"/>
                  </a:cubicBezTo>
                  <a:cubicBezTo>
                    <a:pt x="3169" y="13200"/>
                    <a:pt x="3199" y="13278"/>
                    <a:pt x="3252" y="13334"/>
                  </a:cubicBezTo>
                  <a:cubicBezTo>
                    <a:pt x="3280" y="13441"/>
                    <a:pt x="3384" y="13532"/>
                    <a:pt x="3499" y="13532"/>
                  </a:cubicBezTo>
                  <a:cubicBezTo>
                    <a:pt x="3548" y="13532"/>
                    <a:pt x="3599" y="13515"/>
                    <a:pt x="3648" y="13477"/>
                  </a:cubicBezTo>
                  <a:cubicBezTo>
                    <a:pt x="5565" y="11954"/>
                    <a:pt x="13042" y="5469"/>
                    <a:pt x="13372" y="4834"/>
                  </a:cubicBezTo>
                  <a:cubicBezTo>
                    <a:pt x="13406" y="4773"/>
                    <a:pt x="13406" y="4711"/>
                    <a:pt x="13392" y="4655"/>
                  </a:cubicBezTo>
                  <a:cubicBezTo>
                    <a:pt x="13446" y="4522"/>
                    <a:pt x="13384" y="4325"/>
                    <a:pt x="13197" y="4290"/>
                  </a:cubicBezTo>
                  <a:cubicBezTo>
                    <a:pt x="13022" y="4255"/>
                    <a:pt x="12847" y="4241"/>
                    <a:pt x="12672" y="4241"/>
                  </a:cubicBezTo>
                  <a:cubicBezTo>
                    <a:pt x="12227" y="4241"/>
                    <a:pt x="11783" y="4332"/>
                    <a:pt x="11342" y="4409"/>
                  </a:cubicBezTo>
                  <a:cubicBezTo>
                    <a:pt x="10969" y="4474"/>
                    <a:pt x="10579" y="4505"/>
                    <a:pt x="10182" y="4505"/>
                  </a:cubicBezTo>
                  <a:cubicBezTo>
                    <a:pt x="9292" y="4505"/>
                    <a:pt x="8374" y="4351"/>
                    <a:pt x="7565" y="4097"/>
                  </a:cubicBezTo>
                  <a:cubicBezTo>
                    <a:pt x="5539" y="3462"/>
                    <a:pt x="4175" y="1546"/>
                    <a:pt x="2835" y="9"/>
                  </a:cubicBezTo>
                  <a:cubicBezTo>
                    <a:pt x="2830" y="3"/>
                    <a:pt x="2821" y="0"/>
                    <a:pt x="2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7" name="Google Shape;9827;p31"/>
            <p:cNvSpPr/>
            <p:nvPr/>
          </p:nvSpPr>
          <p:spPr>
            <a:xfrm>
              <a:off x="6765827" y="474528"/>
              <a:ext cx="399891" cy="351671"/>
            </a:xfrm>
            <a:custGeom>
              <a:avLst/>
              <a:gdLst/>
              <a:ahLst/>
              <a:cxnLst/>
              <a:rect l="l" t="t" r="r" b="b"/>
              <a:pathLst>
                <a:path w="11146" h="9802" extrusionOk="0">
                  <a:moveTo>
                    <a:pt x="10393" y="1"/>
                  </a:moveTo>
                  <a:cubicBezTo>
                    <a:pt x="10112" y="1"/>
                    <a:pt x="3443" y="6015"/>
                    <a:pt x="280" y="8943"/>
                  </a:cubicBezTo>
                  <a:cubicBezTo>
                    <a:pt x="235" y="8985"/>
                    <a:pt x="201" y="9029"/>
                    <a:pt x="175" y="9076"/>
                  </a:cubicBezTo>
                  <a:cubicBezTo>
                    <a:pt x="0" y="9400"/>
                    <a:pt x="285" y="9802"/>
                    <a:pt x="614" y="9802"/>
                  </a:cubicBezTo>
                  <a:cubicBezTo>
                    <a:pt x="715" y="9802"/>
                    <a:pt x="821" y="9763"/>
                    <a:pt x="918" y="9673"/>
                  </a:cubicBezTo>
                  <a:cubicBezTo>
                    <a:pt x="4167" y="6667"/>
                    <a:pt x="7358" y="3625"/>
                    <a:pt x="10809" y="857"/>
                  </a:cubicBezTo>
                  <a:cubicBezTo>
                    <a:pt x="11145" y="589"/>
                    <a:pt x="10931" y="36"/>
                    <a:pt x="10521" y="9"/>
                  </a:cubicBezTo>
                  <a:lnTo>
                    <a:pt x="10394" y="1"/>
                  </a:lnTo>
                  <a:cubicBezTo>
                    <a:pt x="10394" y="1"/>
                    <a:pt x="10393" y="1"/>
                    <a:pt x="10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28" name="Google Shape;9828;p31"/>
          <p:cNvSpPr/>
          <p:nvPr/>
        </p:nvSpPr>
        <p:spPr>
          <a:xfrm>
            <a:off x="1508413" y="3495888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9" name="Google Shape;9829;p31"/>
          <p:cNvSpPr txBox="1">
            <a:spLocks noGrp="1"/>
          </p:cNvSpPr>
          <p:nvPr>
            <p:ph type="body" idx="1"/>
          </p:nvPr>
        </p:nvSpPr>
        <p:spPr>
          <a:xfrm>
            <a:off x="1959450" y="2825350"/>
            <a:ext cx="5225100" cy="1918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ID" b="1" dirty="0" err="1"/>
              <a:t>Menggunakan</a:t>
            </a:r>
            <a:r>
              <a:rPr lang="en-ID" b="1" dirty="0"/>
              <a:t> </a:t>
            </a:r>
            <a:r>
              <a:rPr lang="en-ID" b="1" dirty="0" err="1"/>
              <a:t>Logika</a:t>
            </a:r>
            <a:r>
              <a:rPr lang="en-ID" b="1" dirty="0"/>
              <a:t> Fuzzy </a:t>
            </a:r>
            <a:r>
              <a:rPr lang="en-ID" b="1" dirty="0" err="1"/>
              <a:t>dengan</a:t>
            </a:r>
            <a:r>
              <a:rPr lang="en-ID" b="1" dirty="0"/>
              <a:t> Python</a:t>
            </a:r>
          </a:p>
          <a:p>
            <a:pPr marL="139700" indent="0" algn="l">
              <a:buNone/>
            </a:pPr>
            <a:endParaRPr lang="en-ID" b="1" dirty="0"/>
          </a:p>
          <a:p>
            <a:pPr marL="139700" indent="0" algn="l">
              <a:buNone/>
            </a:pPr>
            <a:r>
              <a:rPr lang="en-ID" b="1" dirty="0"/>
              <a:t>                             NAMA : Mahesa </a:t>
            </a:r>
            <a:r>
              <a:rPr lang="en-ID" b="1" dirty="0" err="1"/>
              <a:t>munfarid</a:t>
            </a:r>
            <a:endParaRPr lang="en-ID" b="1" dirty="0"/>
          </a:p>
          <a:p>
            <a:pPr marL="139700" indent="0" algn="l">
              <a:buNone/>
            </a:pPr>
            <a:r>
              <a:rPr lang="en-ID" b="1" dirty="0"/>
              <a:t>                             NIM      : 221011400608</a:t>
            </a:r>
          </a:p>
          <a:p>
            <a:pPr marL="139700" indent="0" algn="l">
              <a:buNone/>
            </a:pPr>
            <a:r>
              <a:rPr lang="en-ID" b="1" dirty="0"/>
              <a:t>                             KLS      : 05 TPLM 007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1" name="Google Shape;9971;p41"/>
          <p:cNvSpPr txBox="1">
            <a:spLocks noGrp="1"/>
          </p:cNvSpPr>
          <p:nvPr>
            <p:ph type="title"/>
          </p:nvPr>
        </p:nvSpPr>
        <p:spPr>
          <a:xfrm>
            <a:off x="1474650" y="2283186"/>
            <a:ext cx="6194700" cy="7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Implementasi</a:t>
            </a:r>
            <a:r>
              <a:rPr lang="en-ID" dirty="0"/>
              <a:t> Program</a:t>
            </a:r>
            <a:endParaRPr dirty="0"/>
          </a:p>
        </p:txBody>
      </p:sp>
      <p:grpSp>
        <p:nvGrpSpPr>
          <p:cNvPr id="9973" name="Google Shape;9973;p41"/>
          <p:cNvGrpSpPr/>
          <p:nvPr/>
        </p:nvGrpSpPr>
        <p:grpSpPr>
          <a:xfrm rot="-8100000">
            <a:off x="5913539" y="941732"/>
            <a:ext cx="2270043" cy="183536"/>
            <a:chOff x="5419725" y="2413000"/>
            <a:chExt cx="2169725" cy="175425"/>
          </a:xfrm>
        </p:grpSpPr>
        <p:sp>
          <p:nvSpPr>
            <p:cNvPr id="9974" name="Google Shape;9974;p41"/>
            <p:cNvSpPr/>
            <p:nvPr/>
          </p:nvSpPr>
          <p:spPr>
            <a:xfrm>
              <a:off x="5419725" y="2413000"/>
              <a:ext cx="2027325" cy="175425"/>
            </a:xfrm>
            <a:custGeom>
              <a:avLst/>
              <a:gdLst/>
              <a:ahLst/>
              <a:cxnLst/>
              <a:rect l="l" t="t" r="r" b="b"/>
              <a:pathLst>
                <a:path w="81093" h="7017" extrusionOk="0">
                  <a:moveTo>
                    <a:pt x="3509" y="0"/>
                  </a:moveTo>
                  <a:cubicBezTo>
                    <a:pt x="1571" y="0"/>
                    <a:pt x="0" y="1571"/>
                    <a:pt x="0" y="3508"/>
                  </a:cubicBezTo>
                  <a:cubicBezTo>
                    <a:pt x="0" y="5446"/>
                    <a:pt x="1571" y="7017"/>
                    <a:pt x="3509" y="7017"/>
                  </a:cubicBezTo>
                  <a:lnTo>
                    <a:pt x="81093" y="7017"/>
                  </a:lnTo>
                  <a:lnTo>
                    <a:pt x="810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5" name="Google Shape;9975;p41"/>
            <p:cNvSpPr/>
            <p:nvPr/>
          </p:nvSpPr>
          <p:spPr>
            <a:xfrm>
              <a:off x="7447025" y="2413000"/>
              <a:ext cx="142425" cy="175425"/>
            </a:xfrm>
            <a:custGeom>
              <a:avLst/>
              <a:gdLst/>
              <a:ahLst/>
              <a:cxnLst/>
              <a:rect l="l" t="t" r="r" b="b"/>
              <a:pathLst>
                <a:path w="5697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5410" y="3880"/>
                  </a:lnTo>
                  <a:cubicBezTo>
                    <a:pt x="5696" y="3714"/>
                    <a:pt x="5696" y="3300"/>
                    <a:pt x="5410" y="31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6" name="Google Shape;9976;p41"/>
            <p:cNvSpPr/>
            <p:nvPr/>
          </p:nvSpPr>
          <p:spPr>
            <a:xfrm>
              <a:off x="6846100" y="2459400"/>
              <a:ext cx="492625" cy="82550"/>
            </a:xfrm>
            <a:custGeom>
              <a:avLst/>
              <a:gdLst/>
              <a:ahLst/>
              <a:cxnLst/>
              <a:rect l="l" t="t" r="r" b="b"/>
              <a:pathLst>
                <a:path w="19705" h="3302" extrusionOk="0">
                  <a:moveTo>
                    <a:pt x="1650" y="1"/>
                  </a:moveTo>
                  <a:cubicBezTo>
                    <a:pt x="740" y="1"/>
                    <a:pt x="1" y="740"/>
                    <a:pt x="1" y="1652"/>
                  </a:cubicBezTo>
                  <a:cubicBezTo>
                    <a:pt x="1" y="2562"/>
                    <a:pt x="740" y="3301"/>
                    <a:pt x="1650" y="3301"/>
                  </a:cubicBezTo>
                  <a:lnTo>
                    <a:pt x="18054" y="3301"/>
                  </a:lnTo>
                  <a:cubicBezTo>
                    <a:pt x="18966" y="3301"/>
                    <a:pt x="19705" y="2562"/>
                    <a:pt x="19705" y="1652"/>
                  </a:cubicBezTo>
                  <a:cubicBezTo>
                    <a:pt x="19705" y="740"/>
                    <a:pt x="18966" y="1"/>
                    <a:pt x="180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77" name="Google Shape;9977;p41"/>
          <p:cNvSpPr/>
          <p:nvPr/>
        </p:nvSpPr>
        <p:spPr>
          <a:xfrm>
            <a:off x="1611913" y="3551388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8" name="Google Shape;9978;p41"/>
          <p:cNvSpPr/>
          <p:nvPr/>
        </p:nvSpPr>
        <p:spPr>
          <a:xfrm>
            <a:off x="1869725" y="180847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79" name="Google Shape;9979;p41"/>
          <p:cNvGrpSpPr/>
          <p:nvPr/>
        </p:nvGrpSpPr>
        <p:grpSpPr>
          <a:xfrm>
            <a:off x="6181088" y="3966493"/>
            <a:ext cx="1055760" cy="753780"/>
            <a:chOff x="3308425" y="649500"/>
            <a:chExt cx="947975" cy="676825"/>
          </a:xfrm>
        </p:grpSpPr>
        <p:sp>
          <p:nvSpPr>
            <p:cNvPr id="9980" name="Google Shape;9980;p41"/>
            <p:cNvSpPr/>
            <p:nvPr/>
          </p:nvSpPr>
          <p:spPr>
            <a:xfrm>
              <a:off x="3308425" y="649500"/>
              <a:ext cx="947975" cy="676275"/>
            </a:xfrm>
            <a:custGeom>
              <a:avLst/>
              <a:gdLst/>
              <a:ahLst/>
              <a:cxnLst/>
              <a:rect l="l" t="t" r="r" b="b"/>
              <a:pathLst>
                <a:path w="37919" h="27051" extrusionOk="0">
                  <a:moveTo>
                    <a:pt x="12816" y="19976"/>
                  </a:moveTo>
                  <a:cubicBezTo>
                    <a:pt x="12818" y="19976"/>
                    <a:pt x="12821" y="19976"/>
                    <a:pt x="12824" y="19976"/>
                  </a:cubicBezTo>
                  <a:lnTo>
                    <a:pt x="12824" y="19976"/>
                  </a:lnTo>
                  <a:cubicBezTo>
                    <a:pt x="12815" y="19979"/>
                    <a:pt x="12808" y="19979"/>
                    <a:pt x="12804" y="19979"/>
                  </a:cubicBezTo>
                  <a:cubicBezTo>
                    <a:pt x="12796" y="19979"/>
                    <a:pt x="12800" y="19976"/>
                    <a:pt x="12816" y="19976"/>
                  </a:cubicBezTo>
                  <a:close/>
                  <a:moveTo>
                    <a:pt x="23205" y="24113"/>
                  </a:moveTo>
                  <a:cubicBezTo>
                    <a:pt x="23209" y="24113"/>
                    <a:pt x="23211" y="24115"/>
                    <a:pt x="23210" y="24120"/>
                  </a:cubicBezTo>
                  <a:cubicBezTo>
                    <a:pt x="23210" y="24121"/>
                    <a:pt x="23207" y="24122"/>
                    <a:pt x="23199" y="24122"/>
                  </a:cubicBezTo>
                  <a:cubicBezTo>
                    <a:pt x="23195" y="24122"/>
                    <a:pt x="23190" y="24121"/>
                    <a:pt x="23183" y="24121"/>
                  </a:cubicBezTo>
                  <a:lnTo>
                    <a:pt x="23183" y="24121"/>
                  </a:lnTo>
                  <a:cubicBezTo>
                    <a:pt x="23192" y="24116"/>
                    <a:pt x="23200" y="24113"/>
                    <a:pt x="23205" y="24113"/>
                  </a:cubicBezTo>
                  <a:close/>
                  <a:moveTo>
                    <a:pt x="36242" y="1377"/>
                  </a:moveTo>
                  <a:cubicBezTo>
                    <a:pt x="35424" y="2822"/>
                    <a:pt x="34606" y="4266"/>
                    <a:pt x="33786" y="5709"/>
                  </a:cubicBezTo>
                  <a:cubicBezTo>
                    <a:pt x="31759" y="9274"/>
                    <a:pt x="29728" y="12836"/>
                    <a:pt x="27681" y="16390"/>
                  </a:cubicBezTo>
                  <a:cubicBezTo>
                    <a:pt x="26227" y="18914"/>
                    <a:pt x="24824" y="21495"/>
                    <a:pt x="23229" y="23934"/>
                  </a:cubicBezTo>
                  <a:cubicBezTo>
                    <a:pt x="23191" y="23992"/>
                    <a:pt x="23148" y="24050"/>
                    <a:pt x="23106" y="24108"/>
                  </a:cubicBezTo>
                  <a:lnTo>
                    <a:pt x="23106" y="24108"/>
                  </a:lnTo>
                  <a:cubicBezTo>
                    <a:pt x="23088" y="24104"/>
                    <a:pt x="23067" y="24099"/>
                    <a:pt x="23044" y="24092"/>
                  </a:cubicBezTo>
                  <a:cubicBezTo>
                    <a:pt x="22905" y="24054"/>
                    <a:pt x="22768" y="24012"/>
                    <a:pt x="22633" y="23962"/>
                  </a:cubicBezTo>
                  <a:cubicBezTo>
                    <a:pt x="22302" y="23842"/>
                    <a:pt x="21982" y="23692"/>
                    <a:pt x="21664" y="23540"/>
                  </a:cubicBezTo>
                  <a:cubicBezTo>
                    <a:pt x="19793" y="22645"/>
                    <a:pt x="18001" y="21587"/>
                    <a:pt x="16189" y="20578"/>
                  </a:cubicBezTo>
                  <a:cubicBezTo>
                    <a:pt x="15443" y="20163"/>
                    <a:pt x="14697" y="19740"/>
                    <a:pt x="13928" y="19365"/>
                  </a:cubicBezTo>
                  <a:cubicBezTo>
                    <a:pt x="13607" y="19207"/>
                    <a:pt x="13229" y="18985"/>
                    <a:pt x="12857" y="18985"/>
                  </a:cubicBezTo>
                  <a:cubicBezTo>
                    <a:pt x="12737" y="18985"/>
                    <a:pt x="12617" y="19009"/>
                    <a:pt x="12500" y="19066"/>
                  </a:cubicBezTo>
                  <a:cubicBezTo>
                    <a:pt x="12209" y="19207"/>
                    <a:pt x="11959" y="19472"/>
                    <a:pt x="11729" y="19693"/>
                  </a:cubicBezTo>
                  <a:cubicBezTo>
                    <a:pt x="11318" y="20094"/>
                    <a:pt x="10928" y="20513"/>
                    <a:pt x="10534" y="20928"/>
                  </a:cubicBezTo>
                  <a:cubicBezTo>
                    <a:pt x="9428" y="22101"/>
                    <a:pt x="8325" y="23277"/>
                    <a:pt x="7166" y="24400"/>
                  </a:cubicBezTo>
                  <a:cubicBezTo>
                    <a:pt x="6929" y="24629"/>
                    <a:pt x="6690" y="24856"/>
                    <a:pt x="6448" y="25080"/>
                  </a:cubicBezTo>
                  <a:lnTo>
                    <a:pt x="6448" y="25080"/>
                  </a:lnTo>
                  <a:cubicBezTo>
                    <a:pt x="7055" y="22855"/>
                    <a:pt x="7613" y="20617"/>
                    <a:pt x="8177" y="18381"/>
                  </a:cubicBezTo>
                  <a:cubicBezTo>
                    <a:pt x="8331" y="17766"/>
                    <a:pt x="8727" y="16974"/>
                    <a:pt x="8278" y="16415"/>
                  </a:cubicBezTo>
                  <a:cubicBezTo>
                    <a:pt x="7575" y="15537"/>
                    <a:pt x="6292" y="15010"/>
                    <a:pt x="5320" y="14501"/>
                  </a:cubicBezTo>
                  <a:cubicBezTo>
                    <a:pt x="4122" y="13870"/>
                    <a:pt x="2890" y="13287"/>
                    <a:pt x="1708" y="12620"/>
                  </a:cubicBezTo>
                  <a:lnTo>
                    <a:pt x="1708" y="12620"/>
                  </a:lnTo>
                  <a:cubicBezTo>
                    <a:pt x="6998" y="10932"/>
                    <a:pt x="12278" y="9210"/>
                    <a:pt x="17556" y="7490"/>
                  </a:cubicBezTo>
                  <a:cubicBezTo>
                    <a:pt x="23048" y="5699"/>
                    <a:pt x="28536" y="3904"/>
                    <a:pt x="34026" y="2105"/>
                  </a:cubicBezTo>
                  <a:cubicBezTo>
                    <a:pt x="34765" y="1863"/>
                    <a:pt x="35503" y="1620"/>
                    <a:pt x="36242" y="1377"/>
                  </a:cubicBezTo>
                  <a:close/>
                  <a:moveTo>
                    <a:pt x="37319" y="0"/>
                  </a:moveTo>
                  <a:cubicBezTo>
                    <a:pt x="37273" y="0"/>
                    <a:pt x="37225" y="7"/>
                    <a:pt x="37176" y="23"/>
                  </a:cubicBezTo>
                  <a:cubicBezTo>
                    <a:pt x="33967" y="1077"/>
                    <a:pt x="30757" y="2128"/>
                    <a:pt x="27546" y="3179"/>
                  </a:cubicBezTo>
                  <a:cubicBezTo>
                    <a:pt x="21382" y="5195"/>
                    <a:pt x="15218" y="7209"/>
                    <a:pt x="9047" y="9209"/>
                  </a:cubicBezTo>
                  <a:cubicBezTo>
                    <a:pt x="6184" y="10137"/>
                    <a:pt x="3319" y="11064"/>
                    <a:pt x="452" y="11976"/>
                  </a:cubicBezTo>
                  <a:lnTo>
                    <a:pt x="452" y="11976"/>
                  </a:lnTo>
                  <a:cubicBezTo>
                    <a:pt x="371" y="11985"/>
                    <a:pt x="297" y="12018"/>
                    <a:pt x="233" y="12067"/>
                  </a:cubicBezTo>
                  <a:lnTo>
                    <a:pt x="233" y="12067"/>
                  </a:lnTo>
                  <a:cubicBezTo>
                    <a:pt x="111" y="12148"/>
                    <a:pt x="46" y="12272"/>
                    <a:pt x="28" y="12402"/>
                  </a:cubicBezTo>
                  <a:lnTo>
                    <a:pt x="28" y="12402"/>
                  </a:lnTo>
                  <a:cubicBezTo>
                    <a:pt x="0" y="12540"/>
                    <a:pt x="26" y="12688"/>
                    <a:pt x="128" y="12807"/>
                  </a:cubicBezTo>
                  <a:lnTo>
                    <a:pt x="128" y="12807"/>
                  </a:lnTo>
                  <a:cubicBezTo>
                    <a:pt x="180" y="12878"/>
                    <a:pt x="249" y="12934"/>
                    <a:pt x="332" y="12964"/>
                  </a:cubicBezTo>
                  <a:lnTo>
                    <a:pt x="332" y="12964"/>
                  </a:lnTo>
                  <a:cubicBezTo>
                    <a:pt x="1532" y="13711"/>
                    <a:pt x="2813" y="14326"/>
                    <a:pt x="4069" y="14970"/>
                  </a:cubicBezTo>
                  <a:cubicBezTo>
                    <a:pt x="5152" y="15529"/>
                    <a:pt x="6416" y="16055"/>
                    <a:pt x="7339" y="16873"/>
                  </a:cubicBezTo>
                  <a:cubicBezTo>
                    <a:pt x="7383" y="16913"/>
                    <a:pt x="7435" y="16989"/>
                    <a:pt x="7487" y="17027"/>
                  </a:cubicBezTo>
                  <a:lnTo>
                    <a:pt x="7487" y="17027"/>
                  </a:lnTo>
                  <a:cubicBezTo>
                    <a:pt x="7393" y="17359"/>
                    <a:pt x="7319" y="17699"/>
                    <a:pt x="7235" y="18033"/>
                  </a:cubicBezTo>
                  <a:cubicBezTo>
                    <a:pt x="6913" y="19321"/>
                    <a:pt x="6584" y="20606"/>
                    <a:pt x="6254" y="21891"/>
                  </a:cubicBezTo>
                  <a:cubicBezTo>
                    <a:pt x="5860" y="23410"/>
                    <a:pt x="5464" y="24931"/>
                    <a:pt x="5034" y="26439"/>
                  </a:cubicBezTo>
                  <a:cubicBezTo>
                    <a:pt x="4930" y="26803"/>
                    <a:pt x="5214" y="27050"/>
                    <a:pt x="5517" y="27050"/>
                  </a:cubicBezTo>
                  <a:cubicBezTo>
                    <a:pt x="5639" y="27050"/>
                    <a:pt x="5763" y="27011"/>
                    <a:pt x="5866" y="26924"/>
                  </a:cubicBezTo>
                  <a:cubicBezTo>
                    <a:pt x="8247" y="24910"/>
                    <a:pt x="10227" y="22525"/>
                    <a:pt x="12464" y="20370"/>
                  </a:cubicBezTo>
                  <a:cubicBezTo>
                    <a:pt x="12589" y="20250"/>
                    <a:pt x="12713" y="20123"/>
                    <a:pt x="12852" y="20018"/>
                  </a:cubicBezTo>
                  <a:cubicBezTo>
                    <a:pt x="12863" y="20009"/>
                    <a:pt x="12877" y="19999"/>
                    <a:pt x="12890" y="19990"/>
                  </a:cubicBezTo>
                  <a:lnTo>
                    <a:pt x="12890" y="19990"/>
                  </a:lnTo>
                  <a:cubicBezTo>
                    <a:pt x="12900" y="19993"/>
                    <a:pt x="12910" y="19997"/>
                    <a:pt x="12921" y="20001"/>
                  </a:cubicBezTo>
                  <a:cubicBezTo>
                    <a:pt x="13088" y="20068"/>
                    <a:pt x="13031" y="20039"/>
                    <a:pt x="13176" y="20106"/>
                  </a:cubicBezTo>
                  <a:cubicBezTo>
                    <a:pt x="13893" y="20437"/>
                    <a:pt x="14584" y="20827"/>
                    <a:pt x="15275" y="21210"/>
                  </a:cubicBezTo>
                  <a:cubicBezTo>
                    <a:pt x="17105" y="22224"/>
                    <a:pt x="18913" y="23285"/>
                    <a:pt x="20786" y="24217"/>
                  </a:cubicBezTo>
                  <a:cubicBezTo>
                    <a:pt x="21424" y="24535"/>
                    <a:pt x="22098" y="24897"/>
                    <a:pt x="22800" y="25057"/>
                  </a:cubicBezTo>
                  <a:cubicBezTo>
                    <a:pt x="22930" y="25087"/>
                    <a:pt x="23053" y="25105"/>
                    <a:pt x="23169" y="25105"/>
                  </a:cubicBezTo>
                  <a:cubicBezTo>
                    <a:pt x="23448" y="25105"/>
                    <a:pt x="23685" y="25004"/>
                    <a:pt x="23880" y="24741"/>
                  </a:cubicBezTo>
                  <a:cubicBezTo>
                    <a:pt x="24388" y="24059"/>
                    <a:pt x="24801" y="23292"/>
                    <a:pt x="25237" y="22563"/>
                  </a:cubicBezTo>
                  <a:cubicBezTo>
                    <a:pt x="26092" y="21124"/>
                    <a:pt x="26933" y="19677"/>
                    <a:pt x="27771" y="18227"/>
                  </a:cubicBezTo>
                  <a:cubicBezTo>
                    <a:pt x="29844" y="14642"/>
                    <a:pt x="31898" y="11043"/>
                    <a:pt x="33946" y="7443"/>
                  </a:cubicBezTo>
                  <a:cubicBezTo>
                    <a:pt x="35191" y="5254"/>
                    <a:pt x="36493" y="3084"/>
                    <a:pt x="37679" y="860"/>
                  </a:cubicBezTo>
                  <a:cubicBezTo>
                    <a:pt x="37698" y="826"/>
                    <a:pt x="37717" y="790"/>
                    <a:pt x="37738" y="754"/>
                  </a:cubicBezTo>
                  <a:cubicBezTo>
                    <a:pt x="37919" y="436"/>
                    <a:pt x="37673" y="0"/>
                    <a:pt x="37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1" name="Google Shape;9981;p41"/>
            <p:cNvSpPr/>
            <p:nvPr/>
          </p:nvSpPr>
          <p:spPr>
            <a:xfrm>
              <a:off x="3492300" y="863350"/>
              <a:ext cx="474450" cy="278325"/>
            </a:xfrm>
            <a:custGeom>
              <a:avLst/>
              <a:gdLst/>
              <a:ahLst/>
              <a:cxnLst/>
              <a:rect l="l" t="t" r="r" b="b"/>
              <a:pathLst>
                <a:path w="18978" h="11133" extrusionOk="0">
                  <a:moveTo>
                    <a:pt x="18335" y="1"/>
                  </a:moveTo>
                  <a:cubicBezTo>
                    <a:pt x="18285" y="1"/>
                    <a:pt x="18233" y="10"/>
                    <a:pt x="18179" y="31"/>
                  </a:cubicBezTo>
                  <a:cubicBezTo>
                    <a:pt x="15036" y="1249"/>
                    <a:pt x="11985" y="2675"/>
                    <a:pt x="8954" y="4143"/>
                  </a:cubicBezTo>
                  <a:cubicBezTo>
                    <a:pt x="6184" y="5485"/>
                    <a:pt x="3415" y="6829"/>
                    <a:pt x="534" y="7916"/>
                  </a:cubicBezTo>
                  <a:cubicBezTo>
                    <a:pt x="1" y="8116"/>
                    <a:pt x="152" y="8911"/>
                    <a:pt x="623" y="8911"/>
                  </a:cubicBezTo>
                  <a:cubicBezTo>
                    <a:pt x="678" y="8911"/>
                    <a:pt x="737" y="8900"/>
                    <a:pt x="799" y="8877"/>
                  </a:cubicBezTo>
                  <a:cubicBezTo>
                    <a:pt x="5885" y="6960"/>
                    <a:pt x="10658" y="4331"/>
                    <a:pt x="15633" y="2155"/>
                  </a:cubicBezTo>
                  <a:lnTo>
                    <a:pt x="15633" y="2155"/>
                  </a:lnTo>
                  <a:cubicBezTo>
                    <a:pt x="12206" y="4952"/>
                    <a:pt x="8533" y="7433"/>
                    <a:pt x="5160" y="10303"/>
                  </a:cubicBezTo>
                  <a:cubicBezTo>
                    <a:pt x="4776" y="10629"/>
                    <a:pt x="5131" y="11132"/>
                    <a:pt x="5535" y="11132"/>
                  </a:cubicBezTo>
                  <a:cubicBezTo>
                    <a:pt x="5646" y="11132"/>
                    <a:pt x="5760" y="11095"/>
                    <a:pt x="5863" y="11007"/>
                  </a:cubicBezTo>
                  <a:cubicBezTo>
                    <a:pt x="10016" y="7474"/>
                    <a:pt x="14621" y="4533"/>
                    <a:pt x="18664" y="863"/>
                  </a:cubicBezTo>
                  <a:cubicBezTo>
                    <a:pt x="18977" y="577"/>
                    <a:pt x="18723" y="1"/>
                    <a:pt x="18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2" name="Google Shape;9982;p41"/>
            <p:cNvSpPr/>
            <p:nvPr/>
          </p:nvSpPr>
          <p:spPr>
            <a:xfrm>
              <a:off x="3428775" y="1197550"/>
              <a:ext cx="352850" cy="128775"/>
            </a:xfrm>
            <a:custGeom>
              <a:avLst/>
              <a:gdLst/>
              <a:ahLst/>
              <a:cxnLst/>
              <a:rect l="l" t="t" r="r" b="b"/>
              <a:pathLst>
                <a:path w="14114" h="5151" extrusionOk="0">
                  <a:moveTo>
                    <a:pt x="13430" y="0"/>
                  </a:moveTo>
                  <a:cubicBezTo>
                    <a:pt x="13384" y="0"/>
                    <a:pt x="13335" y="7"/>
                    <a:pt x="13283" y="21"/>
                  </a:cubicBezTo>
                  <a:cubicBezTo>
                    <a:pt x="8994" y="1241"/>
                    <a:pt x="4865" y="2969"/>
                    <a:pt x="568" y="4169"/>
                  </a:cubicBezTo>
                  <a:cubicBezTo>
                    <a:pt x="1" y="4328"/>
                    <a:pt x="175" y="5151"/>
                    <a:pt x="688" y="5151"/>
                  </a:cubicBezTo>
                  <a:cubicBezTo>
                    <a:pt x="734" y="5151"/>
                    <a:pt x="782" y="5144"/>
                    <a:pt x="833" y="5130"/>
                  </a:cubicBezTo>
                  <a:cubicBezTo>
                    <a:pt x="5131" y="3929"/>
                    <a:pt x="9260" y="2202"/>
                    <a:pt x="13549" y="982"/>
                  </a:cubicBezTo>
                  <a:cubicBezTo>
                    <a:pt x="14113" y="822"/>
                    <a:pt x="13940" y="0"/>
                    <a:pt x="13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83" name="Google Shape;9983;p41"/>
          <p:cNvSpPr/>
          <p:nvPr/>
        </p:nvSpPr>
        <p:spPr>
          <a:xfrm>
            <a:off x="6386175" y="1475700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4" name="Google Shape;9984;p41"/>
          <p:cNvSpPr/>
          <p:nvPr/>
        </p:nvSpPr>
        <p:spPr>
          <a:xfrm>
            <a:off x="7921263" y="3402888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1" name="Google Shape;9991;p42"/>
          <p:cNvSpPr txBox="1">
            <a:spLocks noGrp="1"/>
          </p:cNvSpPr>
          <p:nvPr>
            <p:ph type="subTitle" idx="2"/>
          </p:nvPr>
        </p:nvSpPr>
        <p:spPr>
          <a:xfrm>
            <a:off x="1270650" y="1514375"/>
            <a:ext cx="7020000" cy="29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2000" b="1" dirty="0"/>
              <a:t>Program </a:t>
            </a:r>
            <a:r>
              <a:rPr lang="en-ID" sz="2000" b="1" dirty="0" err="1"/>
              <a:t>menggunakan</a:t>
            </a:r>
            <a:r>
              <a:rPr lang="en-ID" sz="2000" b="1" dirty="0"/>
              <a:t> </a:t>
            </a:r>
            <a:r>
              <a:rPr lang="en-ID" sz="2000" b="1" dirty="0" err="1"/>
              <a:t>bahasa</a:t>
            </a:r>
            <a:r>
              <a:rPr lang="en-ID" sz="2000" b="1" dirty="0"/>
              <a:t> Python </a:t>
            </a:r>
            <a:r>
              <a:rPr lang="en-ID" sz="2000" b="1" dirty="0" err="1"/>
              <a:t>dengan</a:t>
            </a:r>
            <a:r>
              <a:rPr lang="en-ID" sz="2000" b="1" dirty="0"/>
              <a:t> </a:t>
            </a:r>
            <a:r>
              <a:rPr lang="en-ID" sz="2000" b="1" dirty="0" err="1"/>
              <a:t>struktur</a:t>
            </a:r>
            <a:r>
              <a:rPr lang="en-ID" sz="2000" b="1" dirty="0"/>
              <a:t>:</a:t>
            </a:r>
          </a:p>
          <a:p>
            <a:r>
              <a:rPr lang="en-ID" sz="2000" b="1" dirty="0"/>
              <a:t>1. </a:t>
            </a:r>
            <a:r>
              <a:rPr lang="en-ID" sz="2000" b="1" dirty="0" err="1"/>
              <a:t>Fuzzifikasi</a:t>
            </a:r>
            <a:r>
              <a:rPr lang="en-ID" sz="2000" b="1" dirty="0"/>
              <a:t>: </a:t>
            </a:r>
            <a:r>
              <a:rPr lang="en-ID" sz="2000" b="1" dirty="0" err="1"/>
              <a:t>Menentukan</a:t>
            </a:r>
            <a:r>
              <a:rPr lang="en-ID" sz="2000" b="1" dirty="0"/>
              <a:t> </a:t>
            </a:r>
            <a:r>
              <a:rPr lang="en-ID" sz="2000" b="1" dirty="0" err="1"/>
              <a:t>derajat</a:t>
            </a:r>
            <a:r>
              <a:rPr lang="en-ID" sz="2000" b="1" dirty="0"/>
              <a:t> </a:t>
            </a:r>
            <a:r>
              <a:rPr lang="en-ID" sz="2000" b="1" dirty="0" err="1"/>
              <a:t>keanggotaan</a:t>
            </a:r>
            <a:r>
              <a:rPr lang="en-ID" sz="2000" b="1" dirty="0"/>
              <a:t>.</a:t>
            </a:r>
          </a:p>
          <a:p>
            <a:r>
              <a:rPr lang="en-ID" sz="2000" b="1" dirty="0"/>
              <a:t>2. </a:t>
            </a:r>
            <a:r>
              <a:rPr lang="en-ID" sz="2000" b="1" dirty="0" err="1"/>
              <a:t>Inferensi</a:t>
            </a:r>
            <a:r>
              <a:rPr lang="en-ID" sz="2000" b="1" dirty="0"/>
              <a:t>: </a:t>
            </a:r>
            <a:r>
              <a:rPr lang="en-ID" sz="2000" b="1" dirty="0" err="1"/>
              <a:t>Menjalankan</a:t>
            </a:r>
            <a:r>
              <a:rPr lang="en-ID" sz="2000" b="1" dirty="0"/>
              <a:t> rule base.</a:t>
            </a:r>
          </a:p>
          <a:p>
            <a:r>
              <a:rPr lang="en-ID" sz="2000" b="1" dirty="0"/>
              <a:t>3. </a:t>
            </a:r>
            <a:r>
              <a:rPr lang="en-ID" sz="2000" b="1" dirty="0" err="1"/>
              <a:t>Defuzzifikasi</a:t>
            </a:r>
            <a:r>
              <a:rPr lang="en-ID" sz="2000" b="1" dirty="0"/>
              <a:t>: </a:t>
            </a:r>
            <a:r>
              <a:rPr lang="en-ID" sz="2000" b="1" dirty="0" err="1"/>
              <a:t>Menghitung</a:t>
            </a:r>
            <a:r>
              <a:rPr lang="en-ID" sz="2000" b="1" dirty="0"/>
              <a:t> </a:t>
            </a:r>
            <a:r>
              <a:rPr lang="en-ID" sz="2000" b="1" dirty="0" err="1"/>
              <a:t>nilai</a:t>
            </a:r>
            <a:r>
              <a:rPr lang="en-ID" sz="2000" b="1" dirty="0"/>
              <a:t> </a:t>
            </a:r>
            <a:r>
              <a:rPr lang="en-ID" sz="2000" b="1" dirty="0" err="1"/>
              <a:t>akhir</a:t>
            </a:r>
            <a:r>
              <a:rPr lang="en-ID" sz="2000" b="1" dirty="0"/>
              <a:t>.</a:t>
            </a:r>
          </a:p>
          <a:p>
            <a:endParaRPr lang="en-ID" sz="2000" b="1" dirty="0"/>
          </a:p>
          <a:p>
            <a:r>
              <a:rPr lang="en-ID" sz="2000" b="1" dirty="0"/>
              <a:t>Library yang </a:t>
            </a:r>
            <a:r>
              <a:rPr lang="en-ID" sz="2000" b="1" dirty="0" err="1"/>
              <a:t>digunakan</a:t>
            </a:r>
            <a:r>
              <a:rPr lang="en-ID" sz="2000" b="1" dirty="0"/>
              <a:t>:</a:t>
            </a:r>
          </a:p>
          <a:p>
            <a:r>
              <a:rPr lang="en-ID" sz="2000" b="1" dirty="0"/>
              <a:t>- </a:t>
            </a:r>
            <a:r>
              <a:rPr lang="en-ID" sz="2000" b="1" dirty="0" err="1"/>
              <a:t>numpy</a:t>
            </a:r>
            <a:endParaRPr lang="en-ID" sz="2000" b="1" dirty="0"/>
          </a:p>
          <a:p>
            <a:r>
              <a:rPr lang="en-ID" sz="2000" b="1" dirty="0"/>
              <a:t>- matplotlib</a:t>
            </a:r>
          </a:p>
          <a:p>
            <a:endParaRPr lang="en-ID" dirty="0"/>
          </a:p>
        </p:txBody>
      </p:sp>
      <p:sp>
        <p:nvSpPr>
          <p:cNvPr id="9992" name="Google Shape;9992;p42"/>
          <p:cNvSpPr/>
          <p:nvPr/>
        </p:nvSpPr>
        <p:spPr>
          <a:xfrm>
            <a:off x="7818975" y="114702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3" name="Google Shape;9993;p42"/>
          <p:cNvSpPr/>
          <p:nvPr/>
        </p:nvSpPr>
        <p:spPr>
          <a:xfrm>
            <a:off x="6518075" y="833200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94" name="Google Shape;9994;p42"/>
          <p:cNvGrpSpPr/>
          <p:nvPr/>
        </p:nvGrpSpPr>
        <p:grpSpPr>
          <a:xfrm rot="6300357">
            <a:off x="7074685" y="581435"/>
            <a:ext cx="707993" cy="442801"/>
            <a:chOff x="1445125" y="3867675"/>
            <a:chExt cx="803300" cy="502950"/>
          </a:xfrm>
        </p:grpSpPr>
        <p:sp>
          <p:nvSpPr>
            <p:cNvPr id="9995" name="Google Shape;9995;p42"/>
            <p:cNvSpPr/>
            <p:nvPr/>
          </p:nvSpPr>
          <p:spPr>
            <a:xfrm>
              <a:off x="1445125" y="3867675"/>
              <a:ext cx="535450" cy="502950"/>
            </a:xfrm>
            <a:custGeom>
              <a:avLst/>
              <a:gdLst/>
              <a:ahLst/>
              <a:cxnLst/>
              <a:rect l="l" t="t" r="r" b="b"/>
              <a:pathLst>
                <a:path w="21418" h="20118" extrusionOk="0">
                  <a:moveTo>
                    <a:pt x="5846" y="993"/>
                  </a:moveTo>
                  <a:cubicBezTo>
                    <a:pt x="6726" y="993"/>
                    <a:pt x="7300" y="1814"/>
                    <a:pt x="7545" y="2688"/>
                  </a:cubicBezTo>
                  <a:cubicBezTo>
                    <a:pt x="7686" y="3200"/>
                    <a:pt x="7749" y="3726"/>
                    <a:pt x="7770" y="4255"/>
                  </a:cubicBezTo>
                  <a:cubicBezTo>
                    <a:pt x="7787" y="4700"/>
                    <a:pt x="7676" y="5216"/>
                    <a:pt x="7812" y="5641"/>
                  </a:cubicBezTo>
                  <a:cubicBezTo>
                    <a:pt x="8017" y="6280"/>
                    <a:pt x="8790" y="6621"/>
                    <a:pt x="9352" y="6861"/>
                  </a:cubicBezTo>
                  <a:cubicBezTo>
                    <a:pt x="10899" y="7523"/>
                    <a:pt x="12588" y="7895"/>
                    <a:pt x="14238" y="8195"/>
                  </a:cubicBezTo>
                  <a:cubicBezTo>
                    <a:pt x="14279" y="8202"/>
                    <a:pt x="14320" y="8206"/>
                    <a:pt x="14360" y="8206"/>
                  </a:cubicBezTo>
                  <a:cubicBezTo>
                    <a:pt x="14538" y="8206"/>
                    <a:pt x="14697" y="8128"/>
                    <a:pt x="14800" y="7965"/>
                  </a:cubicBezTo>
                  <a:cubicBezTo>
                    <a:pt x="15658" y="6602"/>
                    <a:pt x="16673" y="5266"/>
                    <a:pt x="17868" y="4181"/>
                  </a:cubicBezTo>
                  <a:cubicBezTo>
                    <a:pt x="18246" y="3837"/>
                    <a:pt x="19055" y="3130"/>
                    <a:pt x="19662" y="3130"/>
                  </a:cubicBezTo>
                  <a:cubicBezTo>
                    <a:pt x="19761" y="3130"/>
                    <a:pt x="19855" y="3149"/>
                    <a:pt x="19941" y="3191"/>
                  </a:cubicBezTo>
                  <a:cubicBezTo>
                    <a:pt x="19972" y="3206"/>
                    <a:pt x="20042" y="3282"/>
                    <a:pt x="20078" y="3334"/>
                  </a:cubicBezTo>
                  <a:cubicBezTo>
                    <a:pt x="20170" y="3474"/>
                    <a:pt x="20200" y="3554"/>
                    <a:pt x="20244" y="3703"/>
                  </a:cubicBezTo>
                  <a:cubicBezTo>
                    <a:pt x="20356" y="4074"/>
                    <a:pt x="20385" y="4459"/>
                    <a:pt x="20391" y="4845"/>
                  </a:cubicBezTo>
                  <a:cubicBezTo>
                    <a:pt x="20434" y="7253"/>
                    <a:pt x="19715" y="9724"/>
                    <a:pt x="18959" y="11987"/>
                  </a:cubicBezTo>
                  <a:cubicBezTo>
                    <a:pt x="18546" y="13223"/>
                    <a:pt x="18074" y="14443"/>
                    <a:pt x="17505" y="15619"/>
                  </a:cubicBezTo>
                  <a:cubicBezTo>
                    <a:pt x="16974" y="16720"/>
                    <a:pt x="16385" y="17795"/>
                    <a:pt x="15472" y="18631"/>
                  </a:cubicBezTo>
                  <a:cubicBezTo>
                    <a:pt x="15279" y="18808"/>
                    <a:pt x="15055" y="19008"/>
                    <a:pt x="14800" y="19090"/>
                  </a:cubicBezTo>
                  <a:cubicBezTo>
                    <a:pt x="14731" y="19114"/>
                    <a:pt x="14679" y="19127"/>
                    <a:pt x="14633" y="19127"/>
                  </a:cubicBezTo>
                  <a:cubicBezTo>
                    <a:pt x="14584" y="19127"/>
                    <a:pt x="14541" y="19112"/>
                    <a:pt x="14491" y="19078"/>
                  </a:cubicBezTo>
                  <a:cubicBezTo>
                    <a:pt x="14179" y="18859"/>
                    <a:pt x="14040" y="18279"/>
                    <a:pt x="13943" y="17913"/>
                  </a:cubicBezTo>
                  <a:cubicBezTo>
                    <a:pt x="13496" y="16204"/>
                    <a:pt x="13420" y="14392"/>
                    <a:pt x="13231" y="12644"/>
                  </a:cubicBezTo>
                  <a:cubicBezTo>
                    <a:pt x="13231" y="12642"/>
                    <a:pt x="13231" y="12641"/>
                    <a:pt x="13230" y="12640"/>
                  </a:cubicBezTo>
                  <a:lnTo>
                    <a:pt x="13230" y="12640"/>
                  </a:lnTo>
                  <a:cubicBezTo>
                    <a:pt x="13241" y="12479"/>
                    <a:pt x="13172" y="12316"/>
                    <a:pt x="12984" y="12214"/>
                  </a:cubicBezTo>
                  <a:cubicBezTo>
                    <a:pt x="12340" y="11860"/>
                    <a:pt x="11598" y="11675"/>
                    <a:pt x="10890" y="11496"/>
                  </a:cubicBezTo>
                  <a:cubicBezTo>
                    <a:pt x="10069" y="11291"/>
                    <a:pt x="9239" y="11119"/>
                    <a:pt x="8404" y="10971"/>
                  </a:cubicBezTo>
                  <a:cubicBezTo>
                    <a:pt x="7943" y="10890"/>
                    <a:pt x="7439" y="10757"/>
                    <a:pt x="6964" y="10757"/>
                  </a:cubicBezTo>
                  <a:cubicBezTo>
                    <a:pt x="6933" y="10757"/>
                    <a:pt x="6903" y="10757"/>
                    <a:pt x="6873" y="10758"/>
                  </a:cubicBezTo>
                  <a:cubicBezTo>
                    <a:pt x="6281" y="10782"/>
                    <a:pt x="5857" y="11237"/>
                    <a:pt x="5518" y="11671"/>
                  </a:cubicBezTo>
                  <a:cubicBezTo>
                    <a:pt x="4848" y="12532"/>
                    <a:pt x="4110" y="13945"/>
                    <a:pt x="2900" y="13945"/>
                  </a:cubicBezTo>
                  <a:cubicBezTo>
                    <a:pt x="2748" y="13945"/>
                    <a:pt x="2589" y="13923"/>
                    <a:pt x="2421" y="13874"/>
                  </a:cubicBezTo>
                  <a:cubicBezTo>
                    <a:pt x="1265" y="13539"/>
                    <a:pt x="1147" y="12161"/>
                    <a:pt x="1191" y="11150"/>
                  </a:cubicBezTo>
                  <a:cubicBezTo>
                    <a:pt x="1259" y="9547"/>
                    <a:pt x="1735" y="7959"/>
                    <a:pt x="2242" y="6446"/>
                  </a:cubicBezTo>
                  <a:cubicBezTo>
                    <a:pt x="2666" y="5186"/>
                    <a:pt x="3155" y="3943"/>
                    <a:pt x="3669" y="2717"/>
                  </a:cubicBezTo>
                  <a:cubicBezTo>
                    <a:pt x="4014" y="1894"/>
                    <a:pt x="4701" y="1150"/>
                    <a:pt x="5619" y="1011"/>
                  </a:cubicBezTo>
                  <a:cubicBezTo>
                    <a:pt x="5697" y="999"/>
                    <a:pt x="5772" y="993"/>
                    <a:pt x="5846" y="993"/>
                  </a:cubicBezTo>
                  <a:close/>
                  <a:moveTo>
                    <a:pt x="5851" y="1"/>
                  </a:moveTo>
                  <a:cubicBezTo>
                    <a:pt x="4753" y="1"/>
                    <a:pt x="3750" y="699"/>
                    <a:pt x="3144" y="1580"/>
                  </a:cubicBezTo>
                  <a:cubicBezTo>
                    <a:pt x="2849" y="2009"/>
                    <a:pt x="2683" y="2515"/>
                    <a:pt x="2487" y="2993"/>
                  </a:cubicBezTo>
                  <a:cubicBezTo>
                    <a:pt x="2217" y="3653"/>
                    <a:pt x="1954" y="4314"/>
                    <a:pt x="1705" y="4982"/>
                  </a:cubicBezTo>
                  <a:cubicBezTo>
                    <a:pt x="1113" y="6581"/>
                    <a:pt x="576" y="8224"/>
                    <a:pt x="323" y="9914"/>
                  </a:cubicBezTo>
                  <a:cubicBezTo>
                    <a:pt x="121" y="11253"/>
                    <a:pt x="1" y="12901"/>
                    <a:pt x="913" y="14026"/>
                  </a:cubicBezTo>
                  <a:cubicBezTo>
                    <a:pt x="1411" y="14639"/>
                    <a:pt x="2111" y="14918"/>
                    <a:pt x="2824" y="14918"/>
                  </a:cubicBezTo>
                  <a:cubicBezTo>
                    <a:pt x="3509" y="14918"/>
                    <a:pt x="4207" y="14660"/>
                    <a:pt x="4751" y="14192"/>
                  </a:cubicBezTo>
                  <a:cubicBezTo>
                    <a:pt x="5371" y="13659"/>
                    <a:pt x="5777" y="12949"/>
                    <a:pt x="6272" y="12311"/>
                  </a:cubicBezTo>
                  <a:cubicBezTo>
                    <a:pt x="6566" y="11931"/>
                    <a:pt x="6732" y="11776"/>
                    <a:pt x="7065" y="11776"/>
                  </a:cubicBezTo>
                  <a:cubicBezTo>
                    <a:pt x="7129" y="11776"/>
                    <a:pt x="7199" y="11782"/>
                    <a:pt x="7277" y="11793"/>
                  </a:cubicBezTo>
                  <a:cubicBezTo>
                    <a:pt x="8166" y="11915"/>
                    <a:pt x="9053" y="12094"/>
                    <a:pt x="9930" y="12292"/>
                  </a:cubicBezTo>
                  <a:cubicBezTo>
                    <a:pt x="10726" y="12472"/>
                    <a:pt x="11550" y="12626"/>
                    <a:pt x="12268" y="12966"/>
                  </a:cubicBezTo>
                  <a:lnTo>
                    <a:pt x="12268" y="12966"/>
                  </a:lnTo>
                  <a:cubicBezTo>
                    <a:pt x="12439" y="14633"/>
                    <a:pt x="12548" y="16332"/>
                    <a:pt x="12930" y="17963"/>
                  </a:cubicBezTo>
                  <a:cubicBezTo>
                    <a:pt x="13136" y="18845"/>
                    <a:pt x="13555" y="20118"/>
                    <a:pt x="14640" y="20118"/>
                  </a:cubicBezTo>
                  <a:cubicBezTo>
                    <a:pt x="14672" y="20118"/>
                    <a:pt x="14706" y="20116"/>
                    <a:pt x="14739" y="20114"/>
                  </a:cubicBezTo>
                  <a:cubicBezTo>
                    <a:pt x="15314" y="20074"/>
                    <a:pt x="15818" y="19674"/>
                    <a:pt x="16220" y="19295"/>
                  </a:cubicBezTo>
                  <a:cubicBezTo>
                    <a:pt x="16778" y="18770"/>
                    <a:pt x="17242" y="18165"/>
                    <a:pt x="17630" y="17506"/>
                  </a:cubicBezTo>
                  <a:cubicBezTo>
                    <a:pt x="18329" y="16326"/>
                    <a:pt x="18879" y="15058"/>
                    <a:pt x="19372" y="13779"/>
                  </a:cubicBezTo>
                  <a:cubicBezTo>
                    <a:pt x="20387" y="11140"/>
                    <a:pt x="21255" y="8266"/>
                    <a:pt x="21379" y="5422"/>
                  </a:cubicBezTo>
                  <a:cubicBezTo>
                    <a:pt x="21417" y="4558"/>
                    <a:pt x="21409" y="3509"/>
                    <a:pt x="20893" y="2768"/>
                  </a:cubicBezTo>
                  <a:cubicBezTo>
                    <a:pt x="20591" y="2334"/>
                    <a:pt x="20167" y="2169"/>
                    <a:pt x="19717" y="2169"/>
                  </a:cubicBezTo>
                  <a:cubicBezTo>
                    <a:pt x="19269" y="2169"/>
                    <a:pt x="18796" y="2332"/>
                    <a:pt x="18392" y="2557"/>
                  </a:cubicBezTo>
                  <a:cubicBezTo>
                    <a:pt x="17206" y="3219"/>
                    <a:pt x="16258" y="4331"/>
                    <a:pt x="15430" y="5382"/>
                  </a:cubicBezTo>
                  <a:cubicBezTo>
                    <a:pt x="14975" y="5959"/>
                    <a:pt x="14535" y="6551"/>
                    <a:pt x="14131" y="7165"/>
                  </a:cubicBezTo>
                  <a:lnTo>
                    <a:pt x="14131" y="7165"/>
                  </a:lnTo>
                  <a:cubicBezTo>
                    <a:pt x="12741" y="6903"/>
                    <a:pt x="11340" y="6572"/>
                    <a:pt x="10022" y="6067"/>
                  </a:cubicBezTo>
                  <a:cubicBezTo>
                    <a:pt x="9692" y="5938"/>
                    <a:pt x="9355" y="5795"/>
                    <a:pt x="9057" y="5599"/>
                  </a:cubicBezTo>
                  <a:cubicBezTo>
                    <a:pt x="8975" y="5544"/>
                    <a:pt x="8902" y="5490"/>
                    <a:pt x="8830" y="5420"/>
                  </a:cubicBezTo>
                  <a:cubicBezTo>
                    <a:pt x="8801" y="5393"/>
                    <a:pt x="8791" y="5386"/>
                    <a:pt x="8788" y="5385"/>
                  </a:cubicBezTo>
                  <a:lnTo>
                    <a:pt x="8788" y="5385"/>
                  </a:lnTo>
                  <a:cubicBezTo>
                    <a:pt x="8787" y="5381"/>
                    <a:pt x="8781" y="5370"/>
                    <a:pt x="8767" y="5346"/>
                  </a:cubicBezTo>
                  <a:cubicBezTo>
                    <a:pt x="8764" y="5342"/>
                    <a:pt x="8761" y="5338"/>
                    <a:pt x="8759" y="5334"/>
                  </a:cubicBezTo>
                  <a:lnTo>
                    <a:pt x="8759" y="5334"/>
                  </a:lnTo>
                  <a:cubicBezTo>
                    <a:pt x="8759" y="5333"/>
                    <a:pt x="8759" y="5331"/>
                    <a:pt x="8758" y="5329"/>
                  </a:cubicBezTo>
                  <a:cubicBezTo>
                    <a:pt x="8680" y="4813"/>
                    <a:pt x="8779" y="4238"/>
                    <a:pt x="8729" y="3712"/>
                  </a:cubicBezTo>
                  <a:cubicBezTo>
                    <a:pt x="8683" y="3244"/>
                    <a:pt x="8611" y="2774"/>
                    <a:pt x="8476" y="2325"/>
                  </a:cubicBezTo>
                  <a:cubicBezTo>
                    <a:pt x="8116" y="1129"/>
                    <a:pt x="7256" y="33"/>
                    <a:pt x="5914" y="2"/>
                  </a:cubicBezTo>
                  <a:cubicBezTo>
                    <a:pt x="5893" y="1"/>
                    <a:pt x="5872" y="1"/>
                    <a:pt x="5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6" name="Google Shape;9996;p42"/>
            <p:cNvSpPr/>
            <p:nvPr/>
          </p:nvSpPr>
          <p:spPr>
            <a:xfrm>
              <a:off x="1903525" y="4088100"/>
              <a:ext cx="344900" cy="185850"/>
            </a:xfrm>
            <a:custGeom>
              <a:avLst/>
              <a:gdLst/>
              <a:ahLst/>
              <a:cxnLst/>
              <a:rect l="l" t="t" r="r" b="b"/>
              <a:pathLst>
                <a:path w="13796" h="7434" extrusionOk="0">
                  <a:moveTo>
                    <a:pt x="2035" y="1"/>
                  </a:moveTo>
                  <a:cubicBezTo>
                    <a:pt x="1593" y="1"/>
                    <a:pt x="1301" y="661"/>
                    <a:pt x="1777" y="928"/>
                  </a:cubicBezTo>
                  <a:cubicBezTo>
                    <a:pt x="5023" y="2748"/>
                    <a:pt x="8420" y="4238"/>
                    <a:pt x="11476" y="6352"/>
                  </a:cubicBezTo>
                  <a:lnTo>
                    <a:pt x="11476" y="6352"/>
                  </a:lnTo>
                  <a:cubicBezTo>
                    <a:pt x="7847" y="6103"/>
                    <a:pt x="4252" y="5482"/>
                    <a:pt x="636" y="5110"/>
                  </a:cubicBezTo>
                  <a:cubicBezTo>
                    <a:pt x="615" y="5108"/>
                    <a:pt x="596" y="5107"/>
                    <a:pt x="577" y="5107"/>
                  </a:cubicBezTo>
                  <a:cubicBezTo>
                    <a:pt x="0" y="5107"/>
                    <a:pt x="24" y="6045"/>
                    <a:pt x="636" y="6106"/>
                  </a:cubicBezTo>
                  <a:cubicBezTo>
                    <a:pt x="4792" y="6534"/>
                    <a:pt x="8919" y="7290"/>
                    <a:pt x="13101" y="7434"/>
                  </a:cubicBezTo>
                  <a:cubicBezTo>
                    <a:pt x="13106" y="7434"/>
                    <a:pt x="13111" y="7434"/>
                    <a:pt x="13115" y="7434"/>
                  </a:cubicBezTo>
                  <a:cubicBezTo>
                    <a:pt x="13508" y="7434"/>
                    <a:pt x="13796" y="6851"/>
                    <a:pt x="13455" y="6582"/>
                  </a:cubicBezTo>
                  <a:cubicBezTo>
                    <a:pt x="11767" y="5262"/>
                    <a:pt x="9981" y="4109"/>
                    <a:pt x="8087" y="3106"/>
                  </a:cubicBezTo>
                  <a:cubicBezTo>
                    <a:pt x="6157" y="2083"/>
                    <a:pt x="4187" y="1139"/>
                    <a:pt x="2281" y="69"/>
                  </a:cubicBezTo>
                  <a:cubicBezTo>
                    <a:pt x="2197" y="21"/>
                    <a:pt x="2114" y="1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7" name="Google Shape;9997;p42"/>
            <p:cNvSpPr/>
            <p:nvPr/>
          </p:nvSpPr>
          <p:spPr>
            <a:xfrm>
              <a:off x="1462675" y="3884050"/>
              <a:ext cx="125100" cy="332450"/>
            </a:xfrm>
            <a:custGeom>
              <a:avLst/>
              <a:gdLst/>
              <a:ahLst/>
              <a:cxnLst/>
              <a:rect l="l" t="t" r="r" b="b"/>
              <a:pathLst>
                <a:path w="5004" h="13298" extrusionOk="0">
                  <a:moveTo>
                    <a:pt x="4226" y="0"/>
                  </a:moveTo>
                  <a:cubicBezTo>
                    <a:pt x="3978" y="0"/>
                    <a:pt x="3745" y="159"/>
                    <a:pt x="3776" y="478"/>
                  </a:cubicBezTo>
                  <a:cubicBezTo>
                    <a:pt x="3995" y="2762"/>
                    <a:pt x="3470" y="4910"/>
                    <a:pt x="2764" y="7066"/>
                  </a:cubicBezTo>
                  <a:cubicBezTo>
                    <a:pt x="2160" y="8913"/>
                    <a:pt x="1574" y="10906"/>
                    <a:pt x="310" y="12425"/>
                  </a:cubicBezTo>
                  <a:cubicBezTo>
                    <a:pt x="1" y="12799"/>
                    <a:pt x="333" y="13298"/>
                    <a:pt x="690" y="13298"/>
                  </a:cubicBezTo>
                  <a:cubicBezTo>
                    <a:pt x="802" y="13298"/>
                    <a:pt x="916" y="13249"/>
                    <a:pt x="1014" y="13131"/>
                  </a:cubicBezTo>
                  <a:cubicBezTo>
                    <a:pt x="2366" y="11506"/>
                    <a:pt x="3030" y="9452"/>
                    <a:pt x="3679" y="7474"/>
                  </a:cubicBezTo>
                  <a:cubicBezTo>
                    <a:pt x="4424" y="5193"/>
                    <a:pt x="5004" y="2899"/>
                    <a:pt x="4772" y="478"/>
                  </a:cubicBezTo>
                  <a:cubicBezTo>
                    <a:pt x="4741" y="160"/>
                    <a:pt x="4476" y="0"/>
                    <a:pt x="4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0" name="Google Shape;10020;p44"/>
          <p:cNvSpPr txBox="1">
            <a:spLocks noGrp="1"/>
          </p:cNvSpPr>
          <p:nvPr>
            <p:ph type="subTitle" idx="1"/>
          </p:nvPr>
        </p:nvSpPr>
        <p:spPr>
          <a:xfrm>
            <a:off x="1153276" y="470284"/>
            <a:ext cx="70200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Soal</a:t>
            </a:r>
            <a:endParaRPr dirty="0"/>
          </a:p>
        </p:txBody>
      </p:sp>
      <p:sp>
        <p:nvSpPr>
          <p:cNvPr id="10021" name="Google Shape;10021;p44"/>
          <p:cNvSpPr txBox="1">
            <a:spLocks noGrp="1"/>
          </p:cNvSpPr>
          <p:nvPr>
            <p:ph type="subTitle" idx="2"/>
          </p:nvPr>
        </p:nvSpPr>
        <p:spPr>
          <a:xfrm>
            <a:off x="1062000" y="763764"/>
            <a:ext cx="7020000" cy="29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1800" b="1" dirty="0" err="1"/>
              <a:t>Diberikan</a:t>
            </a:r>
            <a:r>
              <a:rPr lang="en-ID" sz="1800" b="1" dirty="0"/>
              <a:t> data:</a:t>
            </a:r>
          </a:p>
          <a:p>
            <a:r>
              <a:rPr lang="en-ID" sz="1800" b="1" dirty="0"/>
              <a:t>- </a:t>
            </a:r>
            <a:r>
              <a:rPr lang="en-ID" sz="1800" b="1" dirty="0" err="1"/>
              <a:t>Pendapatan</a:t>
            </a:r>
            <a:r>
              <a:rPr lang="en-ID" sz="1800" b="1" dirty="0"/>
              <a:t>: 4 </a:t>
            </a:r>
            <a:r>
              <a:rPr lang="en-ID" sz="1800" b="1" dirty="0" err="1"/>
              <a:t>juta</a:t>
            </a:r>
            <a:endParaRPr lang="en-ID" sz="1800" b="1" dirty="0"/>
          </a:p>
          <a:p>
            <a:r>
              <a:rPr lang="en-ID" sz="1800" b="1" dirty="0"/>
              <a:t>- Utang: 2 </a:t>
            </a:r>
            <a:r>
              <a:rPr lang="en-ID" sz="1800" b="1" dirty="0" err="1"/>
              <a:t>juta</a:t>
            </a:r>
            <a:endParaRPr lang="en-ID" sz="1800" b="1" dirty="0"/>
          </a:p>
          <a:p>
            <a:r>
              <a:rPr lang="en-ID" sz="1800" b="1" dirty="0"/>
              <a:t>- Riwayat </a:t>
            </a:r>
            <a:r>
              <a:rPr lang="en-ID" sz="1800" b="1" dirty="0" err="1"/>
              <a:t>Kredit</a:t>
            </a:r>
            <a:r>
              <a:rPr lang="en-ID" sz="1800" b="1" dirty="0"/>
              <a:t>: 3</a:t>
            </a:r>
          </a:p>
          <a:p>
            <a:endParaRPr lang="en-ID" sz="1800" b="1" dirty="0"/>
          </a:p>
          <a:p>
            <a:r>
              <a:rPr lang="en-ID" sz="1800" b="1" dirty="0" err="1"/>
              <a:t>Pertanyaan</a:t>
            </a:r>
            <a:r>
              <a:rPr lang="en-ID" sz="1800" b="1" dirty="0"/>
              <a:t>:</a:t>
            </a:r>
          </a:p>
          <a:p>
            <a:r>
              <a:rPr lang="en-ID" sz="1800" b="1" dirty="0" err="1"/>
              <a:t>Apakah</a:t>
            </a:r>
            <a:r>
              <a:rPr lang="en-ID" sz="1800" b="1" dirty="0"/>
              <a:t> </a:t>
            </a:r>
            <a:r>
              <a:rPr lang="en-ID" sz="1800" b="1" dirty="0" err="1"/>
              <a:t>kredit</a:t>
            </a:r>
            <a:r>
              <a:rPr lang="en-ID" sz="1800" b="1" dirty="0"/>
              <a:t> </a:t>
            </a:r>
            <a:r>
              <a:rPr lang="en-ID" sz="1800" b="1" dirty="0" err="1"/>
              <a:t>layak</a:t>
            </a:r>
            <a:r>
              <a:rPr lang="en-ID" sz="1800" b="1" dirty="0"/>
              <a:t>?</a:t>
            </a:r>
          </a:p>
          <a:p>
            <a:endParaRPr lang="en-ID" sz="1800" b="1" dirty="0"/>
          </a:p>
          <a:p>
            <a:r>
              <a:rPr lang="en-ID" sz="1800" b="1" dirty="0" err="1"/>
              <a:t>Jawaban</a:t>
            </a:r>
            <a:r>
              <a:rPr lang="en-ID" sz="1800" b="1" dirty="0"/>
              <a:t>:</a:t>
            </a:r>
          </a:p>
          <a:p>
            <a:r>
              <a:rPr lang="en-ID" sz="1800" b="1" dirty="0"/>
              <a:t>1. </a:t>
            </a:r>
            <a:r>
              <a:rPr lang="en-ID" sz="1800" b="1" dirty="0" err="1"/>
              <a:t>Hitung</a:t>
            </a:r>
            <a:r>
              <a:rPr lang="en-ID" sz="1800" b="1" dirty="0"/>
              <a:t> </a:t>
            </a:r>
            <a:r>
              <a:rPr lang="en-ID" sz="1800" b="1" dirty="0" err="1"/>
              <a:t>derajat</a:t>
            </a:r>
            <a:r>
              <a:rPr lang="en-ID" sz="1800" b="1" dirty="0"/>
              <a:t> </a:t>
            </a:r>
            <a:r>
              <a:rPr lang="en-ID" sz="1800" b="1" dirty="0" err="1"/>
              <a:t>keanggotaan</a:t>
            </a:r>
            <a:r>
              <a:rPr lang="en-ID" sz="1800" b="1" dirty="0"/>
              <a:t> </a:t>
            </a:r>
            <a:r>
              <a:rPr lang="en-ID" sz="1800" b="1" dirty="0" err="1"/>
              <a:t>untuk</a:t>
            </a:r>
            <a:r>
              <a:rPr lang="en-ID" sz="1800" b="1" dirty="0"/>
              <a:t> </a:t>
            </a:r>
            <a:r>
              <a:rPr lang="en-ID" sz="1800" b="1" dirty="0" err="1"/>
              <a:t>setiap</a:t>
            </a:r>
            <a:r>
              <a:rPr lang="en-ID" sz="1800" b="1" dirty="0"/>
              <a:t> </a:t>
            </a:r>
            <a:r>
              <a:rPr lang="en-ID" sz="1800" b="1" dirty="0" err="1"/>
              <a:t>variabel</a:t>
            </a:r>
            <a:r>
              <a:rPr lang="en-ID" sz="1800" b="1" dirty="0"/>
              <a:t>.</a:t>
            </a:r>
          </a:p>
          <a:p>
            <a:r>
              <a:rPr lang="en-ID" sz="1800" b="1" dirty="0"/>
              <a:t>2. </a:t>
            </a:r>
            <a:r>
              <a:rPr lang="en-ID" sz="1800" b="1" dirty="0" err="1"/>
              <a:t>Terapkan</a:t>
            </a:r>
            <a:r>
              <a:rPr lang="en-ID" sz="1800" b="1" dirty="0"/>
              <a:t> rule base.</a:t>
            </a:r>
          </a:p>
          <a:p>
            <a:r>
              <a:rPr lang="en-ID" sz="1800" b="1" dirty="0"/>
              <a:t>3. </a:t>
            </a:r>
            <a:r>
              <a:rPr lang="en-ID" sz="1800" b="1" dirty="0" err="1"/>
              <a:t>Lakukan</a:t>
            </a:r>
            <a:r>
              <a:rPr lang="en-ID" sz="1800" b="1" dirty="0"/>
              <a:t> </a:t>
            </a:r>
            <a:r>
              <a:rPr lang="en-ID" sz="1800" b="1" dirty="0" err="1"/>
              <a:t>defuzzifikasi</a:t>
            </a:r>
            <a:r>
              <a:rPr lang="en-ID" sz="1800" b="1" dirty="0"/>
              <a:t> </a:t>
            </a:r>
            <a:r>
              <a:rPr lang="en-ID" sz="1800" b="1" dirty="0" err="1"/>
              <a:t>untuk</a:t>
            </a:r>
            <a:r>
              <a:rPr lang="en-ID" sz="1800" b="1" dirty="0"/>
              <a:t> </a:t>
            </a:r>
            <a:r>
              <a:rPr lang="en-ID" sz="1800" b="1" dirty="0" err="1"/>
              <a:t>mendapatkan</a:t>
            </a:r>
            <a:r>
              <a:rPr lang="en-ID" sz="1800" b="1" dirty="0"/>
              <a:t> </a:t>
            </a:r>
            <a:r>
              <a:rPr lang="en-ID" sz="1800" b="1" dirty="0" err="1"/>
              <a:t>nilai</a:t>
            </a:r>
            <a:r>
              <a:rPr lang="en-ID" sz="1800" b="1" dirty="0"/>
              <a:t> </a:t>
            </a:r>
            <a:r>
              <a:rPr lang="en-ID" sz="1800" b="1" dirty="0" err="1"/>
              <a:t>akhir</a:t>
            </a:r>
            <a:r>
              <a:rPr lang="en-ID" sz="1800" b="1" dirty="0"/>
              <a:t>.</a:t>
            </a:r>
          </a:p>
        </p:txBody>
      </p:sp>
      <p:sp>
        <p:nvSpPr>
          <p:cNvPr id="10025" name="Google Shape;10025;p44"/>
          <p:cNvSpPr/>
          <p:nvPr/>
        </p:nvSpPr>
        <p:spPr>
          <a:xfrm rot="-900008">
            <a:off x="7239138" y="467741"/>
            <a:ext cx="585793" cy="623413"/>
          </a:xfrm>
          <a:custGeom>
            <a:avLst/>
            <a:gdLst/>
            <a:ahLst/>
            <a:cxnLst/>
            <a:rect l="l" t="t" r="r" b="b"/>
            <a:pathLst>
              <a:path w="27269" h="29017" extrusionOk="0">
                <a:moveTo>
                  <a:pt x="22507" y="0"/>
                </a:moveTo>
                <a:cubicBezTo>
                  <a:pt x="21719" y="0"/>
                  <a:pt x="20932" y="201"/>
                  <a:pt x="20248" y="603"/>
                </a:cubicBezTo>
                <a:cubicBezTo>
                  <a:pt x="20101" y="684"/>
                  <a:pt x="19960" y="774"/>
                  <a:pt x="19827" y="877"/>
                </a:cubicBezTo>
                <a:cubicBezTo>
                  <a:pt x="19689" y="973"/>
                  <a:pt x="19562" y="1080"/>
                  <a:pt x="19439" y="1195"/>
                </a:cubicBezTo>
                <a:cubicBezTo>
                  <a:pt x="19306" y="1313"/>
                  <a:pt x="19214" y="1408"/>
                  <a:pt x="19117" y="1505"/>
                </a:cubicBezTo>
                <a:lnTo>
                  <a:pt x="18821" y="1800"/>
                </a:lnTo>
                <a:lnTo>
                  <a:pt x="17642" y="2975"/>
                </a:lnTo>
                <a:lnTo>
                  <a:pt x="8210" y="12373"/>
                </a:lnTo>
                <a:lnTo>
                  <a:pt x="3494" y="17071"/>
                </a:lnTo>
                <a:lnTo>
                  <a:pt x="2315" y="18246"/>
                </a:lnTo>
                <a:lnTo>
                  <a:pt x="1721" y="18842"/>
                </a:lnTo>
                <a:cubicBezTo>
                  <a:pt x="1504" y="19073"/>
                  <a:pt x="1291" y="19311"/>
                  <a:pt x="1110" y="19576"/>
                </a:cubicBezTo>
                <a:cubicBezTo>
                  <a:pt x="744" y="20099"/>
                  <a:pt x="454" y="20675"/>
                  <a:pt x="267" y="21287"/>
                </a:cubicBezTo>
                <a:cubicBezTo>
                  <a:pt x="86" y="21900"/>
                  <a:pt x="1" y="22538"/>
                  <a:pt x="13" y="23174"/>
                </a:cubicBezTo>
                <a:cubicBezTo>
                  <a:pt x="35" y="24451"/>
                  <a:pt x="496" y="25713"/>
                  <a:pt x="1281" y="26719"/>
                </a:cubicBezTo>
                <a:cubicBezTo>
                  <a:pt x="1679" y="27216"/>
                  <a:pt x="2146" y="27657"/>
                  <a:pt x="2675" y="28015"/>
                </a:cubicBezTo>
                <a:cubicBezTo>
                  <a:pt x="3210" y="28365"/>
                  <a:pt x="3798" y="28634"/>
                  <a:pt x="4413" y="28805"/>
                </a:cubicBezTo>
                <a:cubicBezTo>
                  <a:pt x="4924" y="28947"/>
                  <a:pt x="5453" y="29016"/>
                  <a:pt x="5983" y="29016"/>
                </a:cubicBezTo>
                <a:cubicBezTo>
                  <a:pt x="6728" y="29016"/>
                  <a:pt x="7474" y="28878"/>
                  <a:pt x="8170" y="28610"/>
                </a:cubicBezTo>
                <a:cubicBezTo>
                  <a:pt x="8765" y="28375"/>
                  <a:pt x="9319" y="28045"/>
                  <a:pt x="9814" y="27642"/>
                </a:cubicBezTo>
                <a:lnTo>
                  <a:pt x="10170" y="27323"/>
                </a:lnTo>
                <a:cubicBezTo>
                  <a:pt x="10285" y="27216"/>
                  <a:pt x="10371" y="27125"/>
                  <a:pt x="10472" y="27025"/>
                </a:cubicBezTo>
                <a:lnTo>
                  <a:pt x="11063" y="26437"/>
                </a:lnTo>
                <a:lnTo>
                  <a:pt x="20495" y="17039"/>
                </a:lnTo>
                <a:cubicBezTo>
                  <a:pt x="21385" y="16152"/>
                  <a:pt x="21860" y="15184"/>
                  <a:pt x="21554" y="14878"/>
                </a:cubicBezTo>
                <a:cubicBezTo>
                  <a:pt x="21491" y="14814"/>
                  <a:pt x="21400" y="14784"/>
                  <a:pt x="21287" y="14784"/>
                </a:cubicBezTo>
                <a:cubicBezTo>
                  <a:pt x="20852" y="14784"/>
                  <a:pt x="20096" y="15227"/>
                  <a:pt x="19389" y="15931"/>
                </a:cubicBezTo>
                <a:lnTo>
                  <a:pt x="9957" y="25329"/>
                </a:lnTo>
                <a:lnTo>
                  <a:pt x="9369" y="25916"/>
                </a:lnTo>
                <a:cubicBezTo>
                  <a:pt x="9272" y="26009"/>
                  <a:pt x="9166" y="26121"/>
                  <a:pt x="9079" y="26200"/>
                </a:cubicBezTo>
                <a:lnTo>
                  <a:pt x="8814" y="26439"/>
                </a:lnTo>
                <a:cubicBezTo>
                  <a:pt x="8448" y="26735"/>
                  <a:pt x="8041" y="26978"/>
                  <a:pt x="7603" y="27152"/>
                </a:cubicBezTo>
                <a:cubicBezTo>
                  <a:pt x="7090" y="27349"/>
                  <a:pt x="6538" y="27451"/>
                  <a:pt x="5987" y="27451"/>
                </a:cubicBezTo>
                <a:cubicBezTo>
                  <a:pt x="5595" y="27451"/>
                  <a:pt x="5204" y="27399"/>
                  <a:pt x="4826" y="27294"/>
                </a:cubicBezTo>
                <a:cubicBezTo>
                  <a:pt x="4373" y="27166"/>
                  <a:pt x="3939" y="26970"/>
                  <a:pt x="3544" y="26715"/>
                </a:cubicBezTo>
                <a:cubicBezTo>
                  <a:pt x="3154" y="26449"/>
                  <a:pt x="2808" y="26121"/>
                  <a:pt x="2512" y="25753"/>
                </a:cubicBezTo>
                <a:cubicBezTo>
                  <a:pt x="1935" y="25011"/>
                  <a:pt x="1591" y="24083"/>
                  <a:pt x="1577" y="23138"/>
                </a:cubicBezTo>
                <a:cubicBezTo>
                  <a:pt x="1570" y="22667"/>
                  <a:pt x="1633" y="22194"/>
                  <a:pt x="1764" y="21743"/>
                </a:cubicBezTo>
                <a:cubicBezTo>
                  <a:pt x="1902" y="21291"/>
                  <a:pt x="2118" y="20866"/>
                  <a:pt x="2387" y="20480"/>
                </a:cubicBezTo>
                <a:cubicBezTo>
                  <a:pt x="2520" y="20285"/>
                  <a:pt x="2677" y="20110"/>
                  <a:pt x="2838" y="19937"/>
                </a:cubicBezTo>
                <a:lnTo>
                  <a:pt x="3418" y="19355"/>
                </a:lnTo>
                <a:lnTo>
                  <a:pt x="4597" y="18180"/>
                </a:lnTo>
                <a:lnTo>
                  <a:pt x="9313" y="13480"/>
                </a:lnTo>
                <a:lnTo>
                  <a:pt x="18747" y="4082"/>
                </a:lnTo>
                <a:lnTo>
                  <a:pt x="19926" y="2907"/>
                </a:lnTo>
                <a:lnTo>
                  <a:pt x="20220" y="2615"/>
                </a:lnTo>
                <a:cubicBezTo>
                  <a:pt x="20318" y="2515"/>
                  <a:pt x="20421" y="2412"/>
                  <a:pt x="20497" y="2348"/>
                </a:cubicBezTo>
                <a:cubicBezTo>
                  <a:pt x="20576" y="2273"/>
                  <a:pt x="20660" y="2201"/>
                  <a:pt x="20751" y="2140"/>
                </a:cubicBezTo>
                <a:cubicBezTo>
                  <a:pt x="20836" y="2070"/>
                  <a:pt x="20930" y="2014"/>
                  <a:pt x="21027" y="1961"/>
                </a:cubicBezTo>
                <a:cubicBezTo>
                  <a:pt x="21473" y="1696"/>
                  <a:pt x="21990" y="1565"/>
                  <a:pt x="22507" y="1565"/>
                </a:cubicBezTo>
                <a:cubicBezTo>
                  <a:pt x="22870" y="1565"/>
                  <a:pt x="23232" y="1629"/>
                  <a:pt x="23570" y="1758"/>
                </a:cubicBezTo>
                <a:cubicBezTo>
                  <a:pt x="24397" y="2056"/>
                  <a:pt x="25065" y="2764"/>
                  <a:pt x="25342" y="3593"/>
                </a:cubicBezTo>
                <a:cubicBezTo>
                  <a:pt x="25634" y="4424"/>
                  <a:pt x="25517" y="5384"/>
                  <a:pt x="25051" y="6128"/>
                </a:cubicBezTo>
                <a:cubicBezTo>
                  <a:pt x="24938" y="6315"/>
                  <a:pt x="24797" y="6486"/>
                  <a:pt x="24646" y="6647"/>
                </a:cubicBezTo>
                <a:lnTo>
                  <a:pt x="24063" y="7229"/>
                </a:lnTo>
                <a:lnTo>
                  <a:pt x="22884" y="8404"/>
                </a:lnTo>
                <a:lnTo>
                  <a:pt x="20526" y="10752"/>
                </a:lnTo>
                <a:lnTo>
                  <a:pt x="15811" y="15452"/>
                </a:lnTo>
                <a:lnTo>
                  <a:pt x="11095" y="20150"/>
                </a:lnTo>
                <a:lnTo>
                  <a:pt x="10506" y="20739"/>
                </a:lnTo>
                <a:cubicBezTo>
                  <a:pt x="10283" y="20961"/>
                  <a:pt x="10170" y="21073"/>
                  <a:pt x="10011" y="21174"/>
                </a:cubicBezTo>
                <a:cubicBezTo>
                  <a:pt x="9754" y="21340"/>
                  <a:pt x="9447" y="21423"/>
                  <a:pt x="9141" y="21423"/>
                </a:cubicBezTo>
                <a:cubicBezTo>
                  <a:pt x="9072" y="21423"/>
                  <a:pt x="9004" y="21419"/>
                  <a:pt x="8936" y="21411"/>
                </a:cubicBezTo>
                <a:cubicBezTo>
                  <a:pt x="8184" y="21331"/>
                  <a:pt x="7552" y="20653"/>
                  <a:pt x="7524" y="19898"/>
                </a:cubicBezTo>
                <a:cubicBezTo>
                  <a:pt x="7500" y="19524"/>
                  <a:pt x="7607" y="19142"/>
                  <a:pt x="7834" y="18846"/>
                </a:cubicBezTo>
                <a:cubicBezTo>
                  <a:pt x="7858" y="18806"/>
                  <a:pt x="7890" y="18770"/>
                  <a:pt x="7922" y="18737"/>
                </a:cubicBezTo>
                <a:cubicBezTo>
                  <a:pt x="7951" y="18701"/>
                  <a:pt x="7979" y="18667"/>
                  <a:pt x="8035" y="18611"/>
                </a:cubicBezTo>
                <a:lnTo>
                  <a:pt x="8325" y="18313"/>
                </a:lnTo>
                <a:lnTo>
                  <a:pt x="8906" y="17717"/>
                </a:lnTo>
                <a:lnTo>
                  <a:pt x="11224" y="15333"/>
                </a:lnTo>
                <a:lnTo>
                  <a:pt x="15864" y="10561"/>
                </a:lnTo>
                <a:cubicBezTo>
                  <a:pt x="16739" y="9661"/>
                  <a:pt x="17200" y="8685"/>
                  <a:pt x="16894" y="8380"/>
                </a:cubicBezTo>
                <a:cubicBezTo>
                  <a:pt x="16832" y="8319"/>
                  <a:pt x="16743" y="8290"/>
                  <a:pt x="16633" y="8290"/>
                </a:cubicBezTo>
                <a:cubicBezTo>
                  <a:pt x="16201" y="8290"/>
                  <a:pt x="15448" y="8744"/>
                  <a:pt x="14749" y="9464"/>
                </a:cubicBezTo>
                <a:lnTo>
                  <a:pt x="10105" y="14239"/>
                </a:lnTo>
                <a:lnTo>
                  <a:pt x="7784" y="16627"/>
                </a:lnTo>
                <a:lnTo>
                  <a:pt x="7204" y="17224"/>
                </a:lnTo>
                <a:lnTo>
                  <a:pt x="6914" y="17522"/>
                </a:lnTo>
                <a:cubicBezTo>
                  <a:pt x="6870" y="17566"/>
                  <a:pt x="6806" y="17635"/>
                  <a:pt x="6745" y="17705"/>
                </a:cubicBezTo>
                <a:cubicBezTo>
                  <a:pt x="6685" y="17774"/>
                  <a:pt x="6625" y="17844"/>
                  <a:pt x="6574" y="17920"/>
                </a:cubicBezTo>
                <a:cubicBezTo>
                  <a:pt x="6130" y="18510"/>
                  <a:pt x="5916" y="19262"/>
                  <a:pt x="5963" y="19993"/>
                </a:cubicBezTo>
                <a:cubicBezTo>
                  <a:pt x="6005" y="20725"/>
                  <a:pt x="6307" y="21448"/>
                  <a:pt x="6816" y="21979"/>
                </a:cubicBezTo>
                <a:cubicBezTo>
                  <a:pt x="7313" y="22514"/>
                  <a:pt x="8009" y="22878"/>
                  <a:pt x="8739" y="22963"/>
                </a:cubicBezTo>
                <a:cubicBezTo>
                  <a:pt x="8873" y="22981"/>
                  <a:pt x="9009" y="22989"/>
                  <a:pt x="9144" y="22989"/>
                </a:cubicBezTo>
                <a:cubicBezTo>
                  <a:pt x="9743" y="22989"/>
                  <a:pt x="10342" y="22822"/>
                  <a:pt x="10848" y="22496"/>
                </a:cubicBezTo>
                <a:cubicBezTo>
                  <a:pt x="11003" y="22395"/>
                  <a:pt x="11152" y="22287"/>
                  <a:pt x="11286" y="22162"/>
                </a:cubicBezTo>
                <a:cubicBezTo>
                  <a:pt x="11439" y="22025"/>
                  <a:pt x="11502" y="21951"/>
                  <a:pt x="11612" y="21848"/>
                </a:cubicBezTo>
                <a:lnTo>
                  <a:pt x="12200" y="21260"/>
                </a:lnTo>
                <a:lnTo>
                  <a:pt x="16916" y="16562"/>
                </a:lnTo>
                <a:lnTo>
                  <a:pt x="21632" y="11862"/>
                </a:lnTo>
                <a:lnTo>
                  <a:pt x="23990" y="9514"/>
                </a:lnTo>
                <a:lnTo>
                  <a:pt x="25169" y="8339"/>
                </a:lnTo>
                <a:lnTo>
                  <a:pt x="25763" y="7742"/>
                </a:lnTo>
                <a:cubicBezTo>
                  <a:pt x="25994" y="7502"/>
                  <a:pt x="26206" y="7241"/>
                  <a:pt x="26381" y="6955"/>
                </a:cubicBezTo>
                <a:cubicBezTo>
                  <a:pt x="27093" y="5816"/>
                  <a:pt x="27268" y="4360"/>
                  <a:pt x="26825" y="3092"/>
                </a:cubicBezTo>
                <a:cubicBezTo>
                  <a:pt x="26397" y="1820"/>
                  <a:pt x="25389" y="758"/>
                  <a:pt x="24125" y="295"/>
                </a:cubicBezTo>
                <a:cubicBezTo>
                  <a:pt x="23609" y="98"/>
                  <a:pt x="23058" y="0"/>
                  <a:pt x="225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6" name="Google Shape;10026;p44"/>
          <p:cNvSpPr/>
          <p:nvPr/>
        </p:nvSpPr>
        <p:spPr>
          <a:xfrm>
            <a:off x="6666975" y="82257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7" name="Google Shape;10027;p44"/>
          <p:cNvSpPr/>
          <p:nvPr/>
        </p:nvSpPr>
        <p:spPr>
          <a:xfrm>
            <a:off x="7827075" y="1275700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3" name="Google Shape;10053;p46"/>
          <p:cNvSpPr txBox="1">
            <a:spLocks noGrp="1"/>
          </p:cNvSpPr>
          <p:nvPr>
            <p:ph type="subTitle" idx="1"/>
          </p:nvPr>
        </p:nvSpPr>
        <p:spPr>
          <a:xfrm>
            <a:off x="1062000" y="452171"/>
            <a:ext cx="70200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Hasil &amp; Kesimpulan</a:t>
            </a:r>
            <a:endParaRPr dirty="0"/>
          </a:p>
        </p:txBody>
      </p:sp>
      <p:sp>
        <p:nvSpPr>
          <p:cNvPr id="10054" name="Google Shape;10054;p46"/>
          <p:cNvSpPr txBox="1">
            <a:spLocks noGrp="1"/>
          </p:cNvSpPr>
          <p:nvPr>
            <p:ph type="subTitle" idx="2"/>
          </p:nvPr>
        </p:nvSpPr>
        <p:spPr>
          <a:xfrm>
            <a:off x="983100" y="1096200"/>
            <a:ext cx="7020000" cy="29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2000" b="1" dirty="0"/>
              <a:t>Hasil </a:t>
            </a:r>
            <a:r>
              <a:rPr lang="en-ID" sz="2000" b="1" dirty="0" err="1"/>
              <a:t>dari</a:t>
            </a:r>
            <a:r>
              <a:rPr lang="en-ID" sz="2000" b="1" dirty="0"/>
              <a:t> </a:t>
            </a:r>
            <a:r>
              <a:rPr lang="en-ID" sz="2000" b="1" dirty="0" err="1"/>
              <a:t>sistem</a:t>
            </a:r>
            <a:r>
              <a:rPr lang="en-ID" sz="2000" b="1" dirty="0"/>
              <a:t> </a:t>
            </a:r>
            <a:r>
              <a:rPr lang="en-ID" sz="2000" b="1" dirty="0" err="1"/>
              <a:t>menunjukkan</a:t>
            </a:r>
            <a:r>
              <a:rPr lang="en-ID" sz="2000" b="1" dirty="0"/>
              <a:t> </a:t>
            </a:r>
            <a:r>
              <a:rPr lang="en-ID" sz="2000" b="1" dirty="0" err="1"/>
              <a:t>tingkat</a:t>
            </a:r>
            <a:r>
              <a:rPr lang="en-ID" sz="2000" b="1" dirty="0"/>
              <a:t> </a:t>
            </a:r>
            <a:r>
              <a:rPr lang="en-ID" sz="2000" b="1" dirty="0" err="1"/>
              <a:t>kelayakan</a:t>
            </a:r>
            <a:r>
              <a:rPr lang="en-ID" sz="2000" b="1" dirty="0"/>
              <a:t> </a:t>
            </a:r>
            <a:r>
              <a:rPr lang="en-ID" sz="2000" b="1" dirty="0" err="1"/>
              <a:t>kredit</a:t>
            </a:r>
            <a:r>
              <a:rPr lang="en-ID" sz="2000" b="1" dirty="0"/>
              <a:t>.</a:t>
            </a:r>
          </a:p>
          <a:p>
            <a:r>
              <a:rPr lang="en-ID" sz="2000" b="1" dirty="0"/>
              <a:t>- Nilai &gt; 0.7: </a:t>
            </a:r>
            <a:r>
              <a:rPr lang="en-ID" sz="2000" b="1" dirty="0" err="1"/>
              <a:t>Kredit</a:t>
            </a:r>
            <a:r>
              <a:rPr lang="en-ID" sz="2000" b="1" dirty="0"/>
              <a:t> Sangat </a:t>
            </a:r>
            <a:r>
              <a:rPr lang="en-ID" sz="2000" b="1" dirty="0" err="1"/>
              <a:t>Layak</a:t>
            </a:r>
            <a:endParaRPr lang="en-ID" sz="2000" b="1" dirty="0"/>
          </a:p>
          <a:p>
            <a:r>
              <a:rPr lang="en-ID" sz="2000" b="1" dirty="0"/>
              <a:t>- Nilai 0.4 - 0.7: </a:t>
            </a:r>
            <a:r>
              <a:rPr lang="en-ID" sz="2000" b="1" dirty="0" err="1"/>
              <a:t>Kredit</a:t>
            </a:r>
            <a:r>
              <a:rPr lang="en-ID" sz="2000" b="1" dirty="0"/>
              <a:t> </a:t>
            </a:r>
            <a:r>
              <a:rPr lang="en-ID" sz="2000" b="1" dirty="0" err="1"/>
              <a:t>Layak</a:t>
            </a:r>
            <a:endParaRPr lang="en-ID" sz="2000" b="1" dirty="0"/>
          </a:p>
          <a:p>
            <a:r>
              <a:rPr lang="en-ID" sz="2000" b="1" dirty="0"/>
              <a:t>- Nilai &lt; 0.4: </a:t>
            </a:r>
            <a:r>
              <a:rPr lang="en-ID" sz="2000" b="1" dirty="0" err="1"/>
              <a:t>Kredit</a:t>
            </a:r>
            <a:r>
              <a:rPr lang="en-ID" sz="2000" b="1" dirty="0"/>
              <a:t> </a:t>
            </a:r>
            <a:r>
              <a:rPr lang="en-ID" sz="2000" b="1" dirty="0" err="1"/>
              <a:t>Tidak</a:t>
            </a:r>
            <a:r>
              <a:rPr lang="en-ID" sz="2000" b="1" dirty="0"/>
              <a:t> </a:t>
            </a:r>
            <a:r>
              <a:rPr lang="en-ID" sz="2000" b="1" dirty="0" err="1"/>
              <a:t>Layak</a:t>
            </a:r>
            <a:endParaRPr lang="en-ID" sz="2000" b="1" dirty="0"/>
          </a:p>
          <a:p>
            <a:endParaRPr lang="en-ID" sz="2000" b="1" dirty="0"/>
          </a:p>
          <a:p>
            <a:pPr algn="ctr"/>
            <a:endParaRPr lang="en-ID" sz="2000" b="1" dirty="0"/>
          </a:p>
          <a:p>
            <a:pPr algn="ctr"/>
            <a:r>
              <a:rPr lang="en-ID" sz="2000" b="1" dirty="0"/>
              <a:t>Kesimpulan:</a:t>
            </a:r>
          </a:p>
          <a:p>
            <a:pPr algn="ctr"/>
            <a:r>
              <a:rPr lang="en-ID" sz="2000" b="1" dirty="0" err="1"/>
              <a:t>Sistem</a:t>
            </a:r>
            <a:r>
              <a:rPr lang="en-ID" sz="2000" b="1" dirty="0"/>
              <a:t> </a:t>
            </a:r>
            <a:r>
              <a:rPr lang="en-ID" sz="2000" b="1" dirty="0" err="1"/>
              <a:t>membantu</a:t>
            </a:r>
            <a:r>
              <a:rPr lang="en-ID" sz="2000" b="1" dirty="0"/>
              <a:t> </a:t>
            </a:r>
            <a:r>
              <a:rPr lang="en-ID" sz="2000" b="1" dirty="0" err="1"/>
              <a:t>pengambilan</a:t>
            </a:r>
            <a:r>
              <a:rPr lang="en-ID" sz="2000" b="1" dirty="0"/>
              <a:t> </a:t>
            </a:r>
            <a:r>
              <a:rPr lang="en-ID" sz="2000" b="1" dirty="0" err="1"/>
              <a:t>keputusan</a:t>
            </a:r>
            <a:r>
              <a:rPr lang="en-ID" sz="2000" b="1" dirty="0"/>
              <a:t> </a:t>
            </a:r>
            <a:r>
              <a:rPr lang="en-ID" sz="2000" b="1" dirty="0" err="1"/>
              <a:t>kredit</a:t>
            </a:r>
            <a:r>
              <a:rPr lang="en-ID" sz="2000" b="1" dirty="0"/>
              <a:t> </a:t>
            </a:r>
            <a:r>
              <a:rPr lang="en-ID" sz="2000" b="1" dirty="0" err="1"/>
              <a:t>secara</a:t>
            </a:r>
            <a:r>
              <a:rPr lang="en-ID" sz="2000" b="1" dirty="0"/>
              <a:t> </a:t>
            </a:r>
            <a:r>
              <a:rPr lang="en-ID" sz="2000" b="1" dirty="0" err="1"/>
              <a:t>objektif</a:t>
            </a:r>
            <a:r>
              <a:rPr lang="en-ID" sz="2000" b="1" dirty="0"/>
              <a:t>.</a:t>
            </a:r>
          </a:p>
        </p:txBody>
      </p:sp>
      <p:sp>
        <p:nvSpPr>
          <p:cNvPr id="10057" name="Google Shape;10057;p46"/>
          <p:cNvSpPr/>
          <p:nvPr/>
        </p:nvSpPr>
        <p:spPr>
          <a:xfrm>
            <a:off x="2416525" y="4108438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8" name="Google Shape;10058;p46"/>
          <p:cNvSpPr/>
          <p:nvPr/>
        </p:nvSpPr>
        <p:spPr>
          <a:xfrm rot="-900008">
            <a:off x="7239138" y="467741"/>
            <a:ext cx="585793" cy="623413"/>
          </a:xfrm>
          <a:custGeom>
            <a:avLst/>
            <a:gdLst/>
            <a:ahLst/>
            <a:cxnLst/>
            <a:rect l="l" t="t" r="r" b="b"/>
            <a:pathLst>
              <a:path w="27269" h="29017" extrusionOk="0">
                <a:moveTo>
                  <a:pt x="22507" y="0"/>
                </a:moveTo>
                <a:cubicBezTo>
                  <a:pt x="21719" y="0"/>
                  <a:pt x="20932" y="201"/>
                  <a:pt x="20248" y="603"/>
                </a:cubicBezTo>
                <a:cubicBezTo>
                  <a:pt x="20101" y="684"/>
                  <a:pt x="19960" y="774"/>
                  <a:pt x="19827" y="877"/>
                </a:cubicBezTo>
                <a:cubicBezTo>
                  <a:pt x="19689" y="973"/>
                  <a:pt x="19562" y="1080"/>
                  <a:pt x="19439" y="1195"/>
                </a:cubicBezTo>
                <a:cubicBezTo>
                  <a:pt x="19306" y="1313"/>
                  <a:pt x="19214" y="1408"/>
                  <a:pt x="19117" y="1505"/>
                </a:cubicBezTo>
                <a:lnTo>
                  <a:pt x="18821" y="1800"/>
                </a:lnTo>
                <a:lnTo>
                  <a:pt x="17642" y="2975"/>
                </a:lnTo>
                <a:lnTo>
                  <a:pt x="8210" y="12373"/>
                </a:lnTo>
                <a:lnTo>
                  <a:pt x="3494" y="17071"/>
                </a:lnTo>
                <a:lnTo>
                  <a:pt x="2315" y="18246"/>
                </a:lnTo>
                <a:lnTo>
                  <a:pt x="1721" y="18842"/>
                </a:lnTo>
                <a:cubicBezTo>
                  <a:pt x="1504" y="19073"/>
                  <a:pt x="1291" y="19311"/>
                  <a:pt x="1110" y="19576"/>
                </a:cubicBezTo>
                <a:cubicBezTo>
                  <a:pt x="744" y="20099"/>
                  <a:pt x="454" y="20675"/>
                  <a:pt x="267" y="21287"/>
                </a:cubicBezTo>
                <a:cubicBezTo>
                  <a:pt x="86" y="21900"/>
                  <a:pt x="1" y="22538"/>
                  <a:pt x="13" y="23174"/>
                </a:cubicBezTo>
                <a:cubicBezTo>
                  <a:pt x="35" y="24451"/>
                  <a:pt x="496" y="25713"/>
                  <a:pt x="1281" y="26719"/>
                </a:cubicBezTo>
                <a:cubicBezTo>
                  <a:pt x="1679" y="27216"/>
                  <a:pt x="2146" y="27657"/>
                  <a:pt x="2675" y="28015"/>
                </a:cubicBezTo>
                <a:cubicBezTo>
                  <a:pt x="3210" y="28365"/>
                  <a:pt x="3798" y="28634"/>
                  <a:pt x="4413" y="28805"/>
                </a:cubicBezTo>
                <a:cubicBezTo>
                  <a:pt x="4924" y="28947"/>
                  <a:pt x="5453" y="29016"/>
                  <a:pt x="5983" y="29016"/>
                </a:cubicBezTo>
                <a:cubicBezTo>
                  <a:pt x="6728" y="29016"/>
                  <a:pt x="7474" y="28878"/>
                  <a:pt x="8170" y="28610"/>
                </a:cubicBezTo>
                <a:cubicBezTo>
                  <a:pt x="8765" y="28375"/>
                  <a:pt x="9319" y="28045"/>
                  <a:pt x="9814" y="27642"/>
                </a:cubicBezTo>
                <a:lnTo>
                  <a:pt x="10170" y="27323"/>
                </a:lnTo>
                <a:cubicBezTo>
                  <a:pt x="10285" y="27216"/>
                  <a:pt x="10371" y="27125"/>
                  <a:pt x="10472" y="27025"/>
                </a:cubicBezTo>
                <a:lnTo>
                  <a:pt x="11063" y="26437"/>
                </a:lnTo>
                <a:lnTo>
                  <a:pt x="20495" y="17039"/>
                </a:lnTo>
                <a:cubicBezTo>
                  <a:pt x="21385" y="16152"/>
                  <a:pt x="21860" y="15184"/>
                  <a:pt x="21554" y="14878"/>
                </a:cubicBezTo>
                <a:cubicBezTo>
                  <a:pt x="21491" y="14814"/>
                  <a:pt x="21400" y="14784"/>
                  <a:pt x="21287" y="14784"/>
                </a:cubicBezTo>
                <a:cubicBezTo>
                  <a:pt x="20852" y="14784"/>
                  <a:pt x="20096" y="15227"/>
                  <a:pt x="19389" y="15931"/>
                </a:cubicBezTo>
                <a:lnTo>
                  <a:pt x="9957" y="25329"/>
                </a:lnTo>
                <a:lnTo>
                  <a:pt x="9369" y="25916"/>
                </a:lnTo>
                <a:cubicBezTo>
                  <a:pt x="9272" y="26009"/>
                  <a:pt x="9166" y="26121"/>
                  <a:pt x="9079" y="26200"/>
                </a:cubicBezTo>
                <a:lnTo>
                  <a:pt x="8814" y="26439"/>
                </a:lnTo>
                <a:cubicBezTo>
                  <a:pt x="8448" y="26735"/>
                  <a:pt x="8041" y="26978"/>
                  <a:pt x="7603" y="27152"/>
                </a:cubicBezTo>
                <a:cubicBezTo>
                  <a:pt x="7090" y="27349"/>
                  <a:pt x="6538" y="27451"/>
                  <a:pt x="5987" y="27451"/>
                </a:cubicBezTo>
                <a:cubicBezTo>
                  <a:pt x="5595" y="27451"/>
                  <a:pt x="5204" y="27399"/>
                  <a:pt x="4826" y="27294"/>
                </a:cubicBezTo>
                <a:cubicBezTo>
                  <a:pt x="4373" y="27166"/>
                  <a:pt x="3939" y="26970"/>
                  <a:pt x="3544" y="26715"/>
                </a:cubicBezTo>
                <a:cubicBezTo>
                  <a:pt x="3154" y="26449"/>
                  <a:pt x="2808" y="26121"/>
                  <a:pt x="2512" y="25753"/>
                </a:cubicBezTo>
                <a:cubicBezTo>
                  <a:pt x="1935" y="25011"/>
                  <a:pt x="1591" y="24083"/>
                  <a:pt x="1577" y="23138"/>
                </a:cubicBezTo>
                <a:cubicBezTo>
                  <a:pt x="1570" y="22667"/>
                  <a:pt x="1633" y="22194"/>
                  <a:pt x="1764" y="21743"/>
                </a:cubicBezTo>
                <a:cubicBezTo>
                  <a:pt x="1902" y="21291"/>
                  <a:pt x="2118" y="20866"/>
                  <a:pt x="2387" y="20480"/>
                </a:cubicBezTo>
                <a:cubicBezTo>
                  <a:pt x="2520" y="20285"/>
                  <a:pt x="2677" y="20110"/>
                  <a:pt x="2838" y="19937"/>
                </a:cubicBezTo>
                <a:lnTo>
                  <a:pt x="3418" y="19355"/>
                </a:lnTo>
                <a:lnTo>
                  <a:pt x="4597" y="18180"/>
                </a:lnTo>
                <a:lnTo>
                  <a:pt x="9313" y="13480"/>
                </a:lnTo>
                <a:lnTo>
                  <a:pt x="18747" y="4082"/>
                </a:lnTo>
                <a:lnTo>
                  <a:pt x="19926" y="2907"/>
                </a:lnTo>
                <a:lnTo>
                  <a:pt x="20220" y="2615"/>
                </a:lnTo>
                <a:cubicBezTo>
                  <a:pt x="20318" y="2515"/>
                  <a:pt x="20421" y="2412"/>
                  <a:pt x="20497" y="2348"/>
                </a:cubicBezTo>
                <a:cubicBezTo>
                  <a:pt x="20576" y="2273"/>
                  <a:pt x="20660" y="2201"/>
                  <a:pt x="20751" y="2140"/>
                </a:cubicBezTo>
                <a:cubicBezTo>
                  <a:pt x="20836" y="2070"/>
                  <a:pt x="20930" y="2014"/>
                  <a:pt x="21027" y="1961"/>
                </a:cubicBezTo>
                <a:cubicBezTo>
                  <a:pt x="21473" y="1696"/>
                  <a:pt x="21990" y="1565"/>
                  <a:pt x="22507" y="1565"/>
                </a:cubicBezTo>
                <a:cubicBezTo>
                  <a:pt x="22870" y="1565"/>
                  <a:pt x="23232" y="1629"/>
                  <a:pt x="23570" y="1758"/>
                </a:cubicBezTo>
                <a:cubicBezTo>
                  <a:pt x="24397" y="2056"/>
                  <a:pt x="25065" y="2764"/>
                  <a:pt x="25342" y="3593"/>
                </a:cubicBezTo>
                <a:cubicBezTo>
                  <a:pt x="25634" y="4424"/>
                  <a:pt x="25517" y="5384"/>
                  <a:pt x="25051" y="6128"/>
                </a:cubicBezTo>
                <a:cubicBezTo>
                  <a:pt x="24938" y="6315"/>
                  <a:pt x="24797" y="6486"/>
                  <a:pt x="24646" y="6647"/>
                </a:cubicBezTo>
                <a:lnTo>
                  <a:pt x="24063" y="7229"/>
                </a:lnTo>
                <a:lnTo>
                  <a:pt x="22884" y="8404"/>
                </a:lnTo>
                <a:lnTo>
                  <a:pt x="20526" y="10752"/>
                </a:lnTo>
                <a:lnTo>
                  <a:pt x="15811" y="15452"/>
                </a:lnTo>
                <a:lnTo>
                  <a:pt x="11095" y="20150"/>
                </a:lnTo>
                <a:lnTo>
                  <a:pt x="10506" y="20739"/>
                </a:lnTo>
                <a:cubicBezTo>
                  <a:pt x="10283" y="20961"/>
                  <a:pt x="10170" y="21073"/>
                  <a:pt x="10011" y="21174"/>
                </a:cubicBezTo>
                <a:cubicBezTo>
                  <a:pt x="9754" y="21340"/>
                  <a:pt x="9447" y="21423"/>
                  <a:pt x="9141" y="21423"/>
                </a:cubicBezTo>
                <a:cubicBezTo>
                  <a:pt x="9072" y="21423"/>
                  <a:pt x="9004" y="21419"/>
                  <a:pt x="8936" y="21411"/>
                </a:cubicBezTo>
                <a:cubicBezTo>
                  <a:pt x="8184" y="21331"/>
                  <a:pt x="7552" y="20653"/>
                  <a:pt x="7524" y="19898"/>
                </a:cubicBezTo>
                <a:cubicBezTo>
                  <a:pt x="7500" y="19524"/>
                  <a:pt x="7607" y="19142"/>
                  <a:pt x="7834" y="18846"/>
                </a:cubicBezTo>
                <a:cubicBezTo>
                  <a:pt x="7858" y="18806"/>
                  <a:pt x="7890" y="18770"/>
                  <a:pt x="7922" y="18737"/>
                </a:cubicBezTo>
                <a:cubicBezTo>
                  <a:pt x="7951" y="18701"/>
                  <a:pt x="7979" y="18667"/>
                  <a:pt x="8035" y="18611"/>
                </a:cubicBezTo>
                <a:lnTo>
                  <a:pt x="8325" y="18313"/>
                </a:lnTo>
                <a:lnTo>
                  <a:pt x="8906" y="17717"/>
                </a:lnTo>
                <a:lnTo>
                  <a:pt x="11224" y="15333"/>
                </a:lnTo>
                <a:lnTo>
                  <a:pt x="15864" y="10561"/>
                </a:lnTo>
                <a:cubicBezTo>
                  <a:pt x="16739" y="9661"/>
                  <a:pt x="17200" y="8685"/>
                  <a:pt x="16894" y="8380"/>
                </a:cubicBezTo>
                <a:cubicBezTo>
                  <a:pt x="16832" y="8319"/>
                  <a:pt x="16743" y="8290"/>
                  <a:pt x="16633" y="8290"/>
                </a:cubicBezTo>
                <a:cubicBezTo>
                  <a:pt x="16201" y="8290"/>
                  <a:pt x="15448" y="8744"/>
                  <a:pt x="14749" y="9464"/>
                </a:cubicBezTo>
                <a:lnTo>
                  <a:pt x="10105" y="14239"/>
                </a:lnTo>
                <a:lnTo>
                  <a:pt x="7784" y="16627"/>
                </a:lnTo>
                <a:lnTo>
                  <a:pt x="7204" y="17224"/>
                </a:lnTo>
                <a:lnTo>
                  <a:pt x="6914" y="17522"/>
                </a:lnTo>
                <a:cubicBezTo>
                  <a:pt x="6870" y="17566"/>
                  <a:pt x="6806" y="17635"/>
                  <a:pt x="6745" y="17705"/>
                </a:cubicBezTo>
                <a:cubicBezTo>
                  <a:pt x="6685" y="17774"/>
                  <a:pt x="6625" y="17844"/>
                  <a:pt x="6574" y="17920"/>
                </a:cubicBezTo>
                <a:cubicBezTo>
                  <a:pt x="6130" y="18510"/>
                  <a:pt x="5916" y="19262"/>
                  <a:pt x="5963" y="19993"/>
                </a:cubicBezTo>
                <a:cubicBezTo>
                  <a:pt x="6005" y="20725"/>
                  <a:pt x="6307" y="21448"/>
                  <a:pt x="6816" y="21979"/>
                </a:cubicBezTo>
                <a:cubicBezTo>
                  <a:pt x="7313" y="22514"/>
                  <a:pt x="8009" y="22878"/>
                  <a:pt x="8739" y="22963"/>
                </a:cubicBezTo>
                <a:cubicBezTo>
                  <a:pt x="8873" y="22981"/>
                  <a:pt x="9009" y="22989"/>
                  <a:pt x="9144" y="22989"/>
                </a:cubicBezTo>
                <a:cubicBezTo>
                  <a:pt x="9743" y="22989"/>
                  <a:pt x="10342" y="22822"/>
                  <a:pt x="10848" y="22496"/>
                </a:cubicBezTo>
                <a:cubicBezTo>
                  <a:pt x="11003" y="22395"/>
                  <a:pt x="11152" y="22287"/>
                  <a:pt x="11286" y="22162"/>
                </a:cubicBezTo>
                <a:cubicBezTo>
                  <a:pt x="11439" y="22025"/>
                  <a:pt x="11502" y="21951"/>
                  <a:pt x="11612" y="21848"/>
                </a:cubicBezTo>
                <a:lnTo>
                  <a:pt x="12200" y="21260"/>
                </a:lnTo>
                <a:lnTo>
                  <a:pt x="16916" y="16562"/>
                </a:lnTo>
                <a:lnTo>
                  <a:pt x="21632" y="11862"/>
                </a:lnTo>
                <a:lnTo>
                  <a:pt x="23990" y="9514"/>
                </a:lnTo>
                <a:lnTo>
                  <a:pt x="25169" y="8339"/>
                </a:lnTo>
                <a:lnTo>
                  <a:pt x="25763" y="7742"/>
                </a:lnTo>
                <a:cubicBezTo>
                  <a:pt x="25994" y="7502"/>
                  <a:pt x="26206" y="7241"/>
                  <a:pt x="26381" y="6955"/>
                </a:cubicBezTo>
                <a:cubicBezTo>
                  <a:pt x="27093" y="5816"/>
                  <a:pt x="27268" y="4360"/>
                  <a:pt x="26825" y="3092"/>
                </a:cubicBezTo>
                <a:cubicBezTo>
                  <a:pt x="26397" y="1820"/>
                  <a:pt x="25389" y="758"/>
                  <a:pt x="24125" y="295"/>
                </a:cubicBezTo>
                <a:cubicBezTo>
                  <a:pt x="23609" y="98"/>
                  <a:pt x="23058" y="0"/>
                  <a:pt x="225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9" name="Google Shape;10059;p46"/>
          <p:cNvSpPr/>
          <p:nvPr/>
        </p:nvSpPr>
        <p:spPr>
          <a:xfrm>
            <a:off x="6743175" y="82257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0" name="Google Shape;10060;p46"/>
          <p:cNvSpPr/>
          <p:nvPr/>
        </p:nvSpPr>
        <p:spPr>
          <a:xfrm>
            <a:off x="7827075" y="1199500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4" name="Google Shape;9834;p32"/>
          <p:cNvSpPr txBox="1">
            <a:spLocks noGrp="1"/>
          </p:cNvSpPr>
          <p:nvPr>
            <p:ph type="title"/>
          </p:nvPr>
        </p:nvSpPr>
        <p:spPr>
          <a:xfrm>
            <a:off x="1718550" y="2261300"/>
            <a:ext cx="5648400" cy="12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Pendahuluan</a:t>
            </a:r>
            <a:endParaRPr dirty="0"/>
          </a:p>
        </p:txBody>
      </p:sp>
      <p:grpSp>
        <p:nvGrpSpPr>
          <p:cNvPr id="9835" name="Google Shape;9835;p32"/>
          <p:cNvGrpSpPr/>
          <p:nvPr/>
        </p:nvGrpSpPr>
        <p:grpSpPr>
          <a:xfrm rot="-8100000">
            <a:off x="6012589" y="941732"/>
            <a:ext cx="2270043" cy="183536"/>
            <a:chOff x="5419725" y="2413000"/>
            <a:chExt cx="2169725" cy="175425"/>
          </a:xfrm>
        </p:grpSpPr>
        <p:sp>
          <p:nvSpPr>
            <p:cNvPr id="9836" name="Google Shape;9836;p32"/>
            <p:cNvSpPr/>
            <p:nvPr/>
          </p:nvSpPr>
          <p:spPr>
            <a:xfrm>
              <a:off x="5419725" y="2413000"/>
              <a:ext cx="2027325" cy="175425"/>
            </a:xfrm>
            <a:custGeom>
              <a:avLst/>
              <a:gdLst/>
              <a:ahLst/>
              <a:cxnLst/>
              <a:rect l="l" t="t" r="r" b="b"/>
              <a:pathLst>
                <a:path w="81093" h="7017" extrusionOk="0">
                  <a:moveTo>
                    <a:pt x="3509" y="0"/>
                  </a:moveTo>
                  <a:cubicBezTo>
                    <a:pt x="1571" y="0"/>
                    <a:pt x="0" y="1571"/>
                    <a:pt x="0" y="3508"/>
                  </a:cubicBezTo>
                  <a:cubicBezTo>
                    <a:pt x="0" y="5446"/>
                    <a:pt x="1571" y="7017"/>
                    <a:pt x="3509" y="7017"/>
                  </a:cubicBezTo>
                  <a:lnTo>
                    <a:pt x="81093" y="7017"/>
                  </a:lnTo>
                  <a:lnTo>
                    <a:pt x="810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7" name="Google Shape;9837;p32"/>
            <p:cNvSpPr/>
            <p:nvPr/>
          </p:nvSpPr>
          <p:spPr>
            <a:xfrm>
              <a:off x="7447025" y="2413000"/>
              <a:ext cx="142425" cy="175425"/>
            </a:xfrm>
            <a:custGeom>
              <a:avLst/>
              <a:gdLst/>
              <a:ahLst/>
              <a:cxnLst/>
              <a:rect l="l" t="t" r="r" b="b"/>
              <a:pathLst>
                <a:path w="5697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5410" y="3880"/>
                  </a:lnTo>
                  <a:cubicBezTo>
                    <a:pt x="5696" y="3714"/>
                    <a:pt x="5696" y="3300"/>
                    <a:pt x="5410" y="31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8" name="Google Shape;9838;p32"/>
            <p:cNvSpPr/>
            <p:nvPr/>
          </p:nvSpPr>
          <p:spPr>
            <a:xfrm>
              <a:off x="6846100" y="2459400"/>
              <a:ext cx="492625" cy="82550"/>
            </a:xfrm>
            <a:custGeom>
              <a:avLst/>
              <a:gdLst/>
              <a:ahLst/>
              <a:cxnLst/>
              <a:rect l="l" t="t" r="r" b="b"/>
              <a:pathLst>
                <a:path w="19705" h="3302" extrusionOk="0">
                  <a:moveTo>
                    <a:pt x="1650" y="1"/>
                  </a:moveTo>
                  <a:cubicBezTo>
                    <a:pt x="740" y="1"/>
                    <a:pt x="1" y="740"/>
                    <a:pt x="1" y="1652"/>
                  </a:cubicBezTo>
                  <a:cubicBezTo>
                    <a:pt x="1" y="2562"/>
                    <a:pt x="740" y="3301"/>
                    <a:pt x="1650" y="3301"/>
                  </a:cubicBezTo>
                  <a:lnTo>
                    <a:pt x="18054" y="3301"/>
                  </a:lnTo>
                  <a:cubicBezTo>
                    <a:pt x="18966" y="3301"/>
                    <a:pt x="19705" y="2562"/>
                    <a:pt x="19705" y="1652"/>
                  </a:cubicBezTo>
                  <a:cubicBezTo>
                    <a:pt x="19705" y="740"/>
                    <a:pt x="18966" y="1"/>
                    <a:pt x="180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39" name="Google Shape;9839;p32"/>
          <p:cNvSpPr/>
          <p:nvPr/>
        </p:nvSpPr>
        <p:spPr>
          <a:xfrm>
            <a:off x="1571775" y="3702413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0" name="Google Shape;9840;p32"/>
          <p:cNvSpPr/>
          <p:nvPr/>
        </p:nvSpPr>
        <p:spPr>
          <a:xfrm>
            <a:off x="1601025" y="137242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1" name="Google Shape;9841;p32"/>
          <p:cNvSpPr/>
          <p:nvPr/>
        </p:nvSpPr>
        <p:spPr>
          <a:xfrm>
            <a:off x="2888800" y="4088550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4" name="Google Shape;9874;p34"/>
          <p:cNvSpPr txBox="1"/>
          <p:nvPr/>
        </p:nvSpPr>
        <p:spPr>
          <a:xfrm>
            <a:off x="1128436" y="1239457"/>
            <a:ext cx="7020000" cy="290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1600" b="1" dirty="0" err="1"/>
              <a:t>Sistem</a:t>
            </a:r>
            <a:r>
              <a:rPr lang="en-ID" sz="1600" b="1" dirty="0"/>
              <a:t> </a:t>
            </a:r>
            <a:r>
              <a:rPr lang="en-ID" sz="1600" b="1" dirty="0" err="1"/>
              <a:t>ini</a:t>
            </a:r>
            <a:r>
              <a:rPr lang="en-ID" sz="1600" b="1" dirty="0"/>
              <a:t> </a:t>
            </a:r>
            <a:r>
              <a:rPr lang="en-ID" sz="1600" b="1" dirty="0" err="1"/>
              <a:t>menggunakan</a:t>
            </a:r>
            <a:r>
              <a:rPr lang="en-ID" sz="1600" b="1" dirty="0"/>
              <a:t> </a:t>
            </a:r>
            <a:r>
              <a:rPr lang="en-ID" sz="1600" b="1" dirty="0" err="1"/>
              <a:t>logika</a:t>
            </a:r>
            <a:r>
              <a:rPr lang="en-ID" sz="1600" b="1" dirty="0"/>
              <a:t> fuzzy </a:t>
            </a:r>
            <a:r>
              <a:rPr lang="en-ID" sz="1600" b="1" dirty="0" err="1"/>
              <a:t>untuk</a:t>
            </a:r>
            <a:r>
              <a:rPr lang="en-ID" sz="1600" b="1" dirty="0"/>
              <a:t> </a:t>
            </a:r>
            <a:r>
              <a:rPr lang="en-ID" sz="1600" b="1" dirty="0" err="1"/>
              <a:t>menilai</a:t>
            </a:r>
            <a:r>
              <a:rPr lang="en-ID" sz="1600" b="1" dirty="0"/>
              <a:t> </a:t>
            </a:r>
            <a:r>
              <a:rPr lang="en-ID" sz="1600" b="1" dirty="0" err="1"/>
              <a:t>kelayakan</a:t>
            </a:r>
            <a:r>
              <a:rPr lang="en-ID" sz="1600" b="1" dirty="0"/>
              <a:t> </a:t>
            </a:r>
            <a:r>
              <a:rPr lang="en-ID" sz="1600" b="1" dirty="0" err="1"/>
              <a:t>kredit</a:t>
            </a:r>
            <a:r>
              <a:rPr lang="en-ID" sz="1600" b="1" dirty="0"/>
              <a:t> </a:t>
            </a:r>
            <a:r>
              <a:rPr lang="en-ID" sz="1600" b="1" dirty="0" err="1"/>
              <a:t>berdasarkan</a:t>
            </a:r>
            <a:r>
              <a:rPr lang="en-ID" sz="1600" b="1" dirty="0"/>
              <a:t>:</a:t>
            </a:r>
          </a:p>
          <a:p>
            <a:r>
              <a:rPr lang="en-ID" sz="1600" b="1" dirty="0"/>
              <a:t>- </a:t>
            </a:r>
            <a:r>
              <a:rPr lang="en-ID" sz="1600" b="1" dirty="0" err="1"/>
              <a:t>Pendapatan</a:t>
            </a:r>
            <a:r>
              <a:rPr lang="en-ID" sz="1600" b="1" dirty="0"/>
              <a:t> </a:t>
            </a:r>
            <a:r>
              <a:rPr lang="en-ID" sz="1600" b="1" dirty="0" err="1"/>
              <a:t>bulanan</a:t>
            </a:r>
            <a:endParaRPr lang="en-ID" sz="1600" b="1" dirty="0"/>
          </a:p>
          <a:p>
            <a:r>
              <a:rPr lang="en-ID" sz="1600" b="1" dirty="0"/>
              <a:t>- Total utang</a:t>
            </a:r>
          </a:p>
          <a:p>
            <a:r>
              <a:rPr lang="en-ID" sz="1600" b="1" dirty="0"/>
              <a:t>- Riwayat </a:t>
            </a:r>
            <a:r>
              <a:rPr lang="en-ID" sz="1600" b="1" dirty="0" err="1"/>
              <a:t>kredit</a:t>
            </a:r>
            <a:endParaRPr lang="en-ID" sz="1600" b="1" dirty="0"/>
          </a:p>
          <a:p>
            <a:endParaRPr lang="en-ID" sz="1600" b="1" dirty="0"/>
          </a:p>
          <a:p>
            <a:r>
              <a:rPr lang="en-ID" sz="1600" b="1" dirty="0" err="1"/>
              <a:t>Metode</a:t>
            </a:r>
            <a:r>
              <a:rPr lang="en-ID" sz="1600" b="1" dirty="0"/>
              <a:t> yang </a:t>
            </a:r>
            <a:r>
              <a:rPr lang="en-ID" sz="1600" b="1" dirty="0" err="1"/>
              <a:t>digunakan</a:t>
            </a:r>
            <a:r>
              <a:rPr lang="en-ID" sz="1600" b="1" dirty="0"/>
              <a:t>:</a:t>
            </a:r>
          </a:p>
          <a:p>
            <a:r>
              <a:rPr lang="en-ID" sz="1600" b="1" dirty="0"/>
              <a:t>- </a:t>
            </a:r>
            <a:r>
              <a:rPr lang="en-ID" sz="1600" b="1" dirty="0" err="1"/>
              <a:t>Fuzzifikasi</a:t>
            </a:r>
            <a:endParaRPr lang="en-ID" sz="1600" b="1" dirty="0"/>
          </a:p>
          <a:p>
            <a:r>
              <a:rPr lang="en-ID" sz="1600" b="1" dirty="0"/>
              <a:t>- </a:t>
            </a:r>
            <a:r>
              <a:rPr lang="en-ID" sz="1600" b="1" dirty="0" err="1"/>
              <a:t>Inferensi</a:t>
            </a:r>
            <a:endParaRPr lang="en-ID" sz="1600" b="1" dirty="0"/>
          </a:p>
          <a:p>
            <a:r>
              <a:rPr lang="en-ID" sz="1600" b="1" dirty="0"/>
              <a:t>- </a:t>
            </a:r>
            <a:r>
              <a:rPr lang="en-ID" sz="1600" b="1" dirty="0" err="1"/>
              <a:t>Defuzzifikasi</a:t>
            </a:r>
            <a:endParaRPr lang="en-ID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9875" name="Google Shape;9875;p34"/>
          <p:cNvSpPr/>
          <p:nvPr/>
        </p:nvSpPr>
        <p:spPr>
          <a:xfrm>
            <a:off x="7488175" y="996113"/>
            <a:ext cx="388400" cy="411925"/>
          </a:xfrm>
          <a:custGeom>
            <a:avLst/>
            <a:gdLst/>
            <a:ahLst/>
            <a:cxnLst/>
            <a:rect l="l" t="t" r="r" b="b"/>
            <a:pathLst>
              <a:path w="15536" h="16477" extrusionOk="0">
                <a:moveTo>
                  <a:pt x="6847" y="1663"/>
                </a:moveTo>
                <a:cubicBezTo>
                  <a:pt x="7694" y="2699"/>
                  <a:pt x="8474" y="3796"/>
                  <a:pt x="9217" y="4915"/>
                </a:cubicBezTo>
                <a:lnTo>
                  <a:pt x="9217" y="4915"/>
                </a:lnTo>
                <a:cubicBezTo>
                  <a:pt x="8312" y="5132"/>
                  <a:pt x="7406" y="5345"/>
                  <a:pt x="6499" y="5555"/>
                </a:cubicBezTo>
                <a:lnTo>
                  <a:pt x="6499" y="5555"/>
                </a:lnTo>
                <a:cubicBezTo>
                  <a:pt x="6577" y="4254"/>
                  <a:pt x="6686" y="2956"/>
                  <a:pt x="6847" y="1663"/>
                </a:cubicBezTo>
                <a:close/>
                <a:moveTo>
                  <a:pt x="13631" y="4832"/>
                </a:moveTo>
                <a:cubicBezTo>
                  <a:pt x="13054" y="5635"/>
                  <a:pt x="12464" y="6428"/>
                  <a:pt x="11865" y="7213"/>
                </a:cubicBezTo>
                <a:lnTo>
                  <a:pt x="11865" y="7213"/>
                </a:lnTo>
                <a:cubicBezTo>
                  <a:pt x="11783" y="7081"/>
                  <a:pt x="11700" y="6949"/>
                  <a:pt x="11617" y="6817"/>
                </a:cubicBezTo>
                <a:cubicBezTo>
                  <a:pt x="11353" y="6396"/>
                  <a:pt x="11086" y="5973"/>
                  <a:pt x="10816" y="5552"/>
                </a:cubicBezTo>
                <a:lnTo>
                  <a:pt x="10816" y="5552"/>
                </a:lnTo>
                <a:cubicBezTo>
                  <a:pt x="11756" y="5320"/>
                  <a:pt x="12695" y="5082"/>
                  <a:pt x="13631" y="4832"/>
                </a:cubicBezTo>
                <a:close/>
                <a:moveTo>
                  <a:pt x="5447" y="6821"/>
                </a:moveTo>
                <a:lnTo>
                  <a:pt x="5447" y="6821"/>
                </a:lnTo>
                <a:cubicBezTo>
                  <a:pt x="5412" y="7578"/>
                  <a:pt x="5383" y="8337"/>
                  <a:pt x="5358" y="9095"/>
                </a:cubicBezTo>
                <a:lnTo>
                  <a:pt x="5358" y="9095"/>
                </a:lnTo>
                <a:cubicBezTo>
                  <a:pt x="4278" y="8603"/>
                  <a:pt x="3200" y="8103"/>
                  <a:pt x="2127" y="7595"/>
                </a:cubicBezTo>
                <a:lnTo>
                  <a:pt x="2127" y="7595"/>
                </a:lnTo>
                <a:cubicBezTo>
                  <a:pt x="3233" y="7333"/>
                  <a:pt x="4340" y="7077"/>
                  <a:pt x="5447" y="6821"/>
                </a:cubicBezTo>
                <a:close/>
                <a:moveTo>
                  <a:pt x="9795" y="5801"/>
                </a:moveTo>
                <a:cubicBezTo>
                  <a:pt x="10147" y="6347"/>
                  <a:pt x="10492" y="6896"/>
                  <a:pt x="10833" y="7443"/>
                </a:cubicBezTo>
                <a:cubicBezTo>
                  <a:pt x="10961" y="7647"/>
                  <a:pt x="11089" y="7852"/>
                  <a:pt x="11216" y="8057"/>
                </a:cubicBezTo>
                <a:lnTo>
                  <a:pt x="11216" y="8057"/>
                </a:lnTo>
                <a:cubicBezTo>
                  <a:pt x="10515" y="8963"/>
                  <a:pt x="9804" y="9861"/>
                  <a:pt x="9090" y="10757"/>
                </a:cubicBezTo>
                <a:lnTo>
                  <a:pt x="9090" y="10757"/>
                </a:lnTo>
                <a:cubicBezTo>
                  <a:pt x="8168" y="10356"/>
                  <a:pt x="7249" y="9949"/>
                  <a:pt x="6332" y="9536"/>
                </a:cubicBezTo>
                <a:lnTo>
                  <a:pt x="6332" y="9536"/>
                </a:lnTo>
                <a:cubicBezTo>
                  <a:pt x="6362" y="8553"/>
                  <a:pt x="6396" y="7571"/>
                  <a:pt x="6443" y="6590"/>
                </a:cubicBezTo>
                <a:lnTo>
                  <a:pt x="6443" y="6590"/>
                </a:lnTo>
                <a:cubicBezTo>
                  <a:pt x="7562" y="6331"/>
                  <a:pt x="8679" y="6070"/>
                  <a:pt x="9795" y="5801"/>
                </a:cubicBezTo>
                <a:close/>
                <a:moveTo>
                  <a:pt x="11771" y="8958"/>
                </a:moveTo>
                <a:cubicBezTo>
                  <a:pt x="12536" y="10214"/>
                  <a:pt x="13278" y="11491"/>
                  <a:pt x="13947" y="12799"/>
                </a:cubicBezTo>
                <a:lnTo>
                  <a:pt x="13947" y="12799"/>
                </a:lnTo>
                <a:cubicBezTo>
                  <a:pt x="12637" y="12267"/>
                  <a:pt x="11332" y="11721"/>
                  <a:pt x="10032" y="11163"/>
                </a:cubicBezTo>
                <a:lnTo>
                  <a:pt x="10032" y="11163"/>
                </a:lnTo>
                <a:cubicBezTo>
                  <a:pt x="10616" y="10431"/>
                  <a:pt x="11196" y="9697"/>
                  <a:pt x="11771" y="8958"/>
                </a:cubicBezTo>
                <a:close/>
                <a:moveTo>
                  <a:pt x="6300" y="10607"/>
                </a:moveTo>
                <a:cubicBezTo>
                  <a:pt x="7016" y="10927"/>
                  <a:pt x="7732" y="11244"/>
                  <a:pt x="8451" y="11557"/>
                </a:cubicBezTo>
                <a:lnTo>
                  <a:pt x="8451" y="11557"/>
                </a:lnTo>
                <a:cubicBezTo>
                  <a:pt x="7691" y="12508"/>
                  <a:pt x="6929" y="13457"/>
                  <a:pt x="6174" y="14413"/>
                </a:cubicBezTo>
                <a:lnTo>
                  <a:pt x="6174" y="14413"/>
                </a:lnTo>
                <a:cubicBezTo>
                  <a:pt x="6229" y="13146"/>
                  <a:pt x="6264" y="11877"/>
                  <a:pt x="6300" y="10607"/>
                </a:cubicBezTo>
                <a:close/>
                <a:moveTo>
                  <a:pt x="6513" y="1"/>
                </a:moveTo>
                <a:cubicBezTo>
                  <a:pt x="6290" y="1"/>
                  <a:pt x="6060" y="131"/>
                  <a:pt x="6026" y="362"/>
                </a:cubicBezTo>
                <a:cubicBezTo>
                  <a:pt x="5760" y="2163"/>
                  <a:pt x="5604" y="3972"/>
                  <a:pt x="5501" y="5786"/>
                </a:cubicBezTo>
                <a:lnTo>
                  <a:pt x="5501" y="5786"/>
                </a:lnTo>
                <a:cubicBezTo>
                  <a:pt x="3837" y="6171"/>
                  <a:pt x="2172" y="6555"/>
                  <a:pt x="511" y="6958"/>
                </a:cubicBezTo>
                <a:cubicBezTo>
                  <a:pt x="115" y="7055"/>
                  <a:pt x="1" y="7681"/>
                  <a:pt x="393" y="7868"/>
                </a:cubicBezTo>
                <a:cubicBezTo>
                  <a:pt x="2028" y="8652"/>
                  <a:pt x="3672" y="9419"/>
                  <a:pt x="5324" y="10167"/>
                </a:cubicBezTo>
                <a:lnTo>
                  <a:pt x="5324" y="10167"/>
                </a:lnTo>
                <a:cubicBezTo>
                  <a:pt x="5265" y="12097"/>
                  <a:pt x="5213" y="14027"/>
                  <a:pt x="5099" y="15951"/>
                </a:cubicBezTo>
                <a:cubicBezTo>
                  <a:pt x="5085" y="16196"/>
                  <a:pt x="5221" y="16347"/>
                  <a:pt x="5397" y="16404"/>
                </a:cubicBezTo>
                <a:lnTo>
                  <a:pt x="5397" y="16404"/>
                </a:lnTo>
                <a:cubicBezTo>
                  <a:pt x="5468" y="16450"/>
                  <a:pt x="5548" y="16477"/>
                  <a:pt x="5628" y="16477"/>
                </a:cubicBezTo>
                <a:cubicBezTo>
                  <a:pt x="5740" y="16477"/>
                  <a:pt x="5853" y="16426"/>
                  <a:pt x="5948" y="16303"/>
                </a:cubicBezTo>
                <a:cubicBezTo>
                  <a:pt x="7084" y="14845"/>
                  <a:pt x="8241" y="13406"/>
                  <a:pt x="9393" y="11965"/>
                </a:cubicBezTo>
                <a:lnTo>
                  <a:pt x="9393" y="11965"/>
                </a:lnTo>
                <a:cubicBezTo>
                  <a:pt x="11196" y="12741"/>
                  <a:pt x="13009" y="13494"/>
                  <a:pt x="14832" y="14222"/>
                </a:cubicBezTo>
                <a:cubicBezTo>
                  <a:pt x="14891" y="14245"/>
                  <a:pt x="14947" y="14256"/>
                  <a:pt x="14999" y="14256"/>
                </a:cubicBezTo>
                <a:cubicBezTo>
                  <a:pt x="15344" y="14256"/>
                  <a:pt x="15535" y="13791"/>
                  <a:pt x="15394" y="13491"/>
                </a:cubicBezTo>
                <a:cubicBezTo>
                  <a:pt x="14529" y="11640"/>
                  <a:pt x="13496" y="9859"/>
                  <a:pt x="12424" y="8114"/>
                </a:cubicBezTo>
                <a:lnTo>
                  <a:pt x="12424" y="8114"/>
                </a:lnTo>
                <a:cubicBezTo>
                  <a:pt x="13397" y="6844"/>
                  <a:pt x="14350" y="5557"/>
                  <a:pt x="15264" y="4238"/>
                </a:cubicBezTo>
                <a:cubicBezTo>
                  <a:pt x="15493" y="3909"/>
                  <a:pt x="15177" y="3491"/>
                  <a:pt x="14822" y="3491"/>
                </a:cubicBezTo>
                <a:cubicBezTo>
                  <a:pt x="14782" y="3491"/>
                  <a:pt x="14741" y="3496"/>
                  <a:pt x="14701" y="3507"/>
                </a:cubicBezTo>
                <a:cubicBezTo>
                  <a:pt x="13221" y="3921"/>
                  <a:pt x="11733" y="4302"/>
                  <a:pt x="10242" y="4667"/>
                </a:cubicBezTo>
                <a:lnTo>
                  <a:pt x="10242" y="4667"/>
                </a:lnTo>
                <a:cubicBezTo>
                  <a:pt x="9206" y="3091"/>
                  <a:pt x="8105" y="1549"/>
                  <a:pt x="6860" y="143"/>
                </a:cubicBezTo>
                <a:cubicBezTo>
                  <a:pt x="6774" y="46"/>
                  <a:pt x="6645" y="1"/>
                  <a:pt x="65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6" name="Google Shape;9876;p34"/>
          <p:cNvSpPr/>
          <p:nvPr/>
        </p:nvSpPr>
        <p:spPr>
          <a:xfrm>
            <a:off x="7759050" y="183357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7" name="Google Shape;9877;p34"/>
          <p:cNvSpPr/>
          <p:nvPr/>
        </p:nvSpPr>
        <p:spPr>
          <a:xfrm>
            <a:off x="6972450" y="1587425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3" name="Google Shape;9883;p35"/>
          <p:cNvSpPr txBox="1">
            <a:spLocks noGrp="1"/>
          </p:cNvSpPr>
          <p:nvPr>
            <p:ph type="title"/>
          </p:nvPr>
        </p:nvSpPr>
        <p:spPr>
          <a:xfrm>
            <a:off x="2897394" y="1638101"/>
            <a:ext cx="4541400" cy="13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Fuzzifikasi</a:t>
            </a:r>
            <a:endParaRPr dirty="0"/>
          </a:p>
        </p:txBody>
      </p:sp>
      <p:sp>
        <p:nvSpPr>
          <p:cNvPr id="9885" name="Google Shape;9885;p35"/>
          <p:cNvSpPr/>
          <p:nvPr/>
        </p:nvSpPr>
        <p:spPr>
          <a:xfrm>
            <a:off x="6749650" y="1791375"/>
            <a:ext cx="146125" cy="136975"/>
          </a:xfrm>
          <a:custGeom>
            <a:avLst/>
            <a:gdLst/>
            <a:ahLst/>
            <a:cxnLst/>
            <a:rect l="l" t="t" r="r" b="b"/>
            <a:pathLst>
              <a:path w="5845" h="5479" extrusionOk="0">
                <a:moveTo>
                  <a:pt x="3075" y="4462"/>
                </a:moveTo>
                <a:cubicBezTo>
                  <a:pt x="3073" y="4462"/>
                  <a:pt x="3072" y="4463"/>
                  <a:pt x="3071" y="4463"/>
                </a:cubicBezTo>
                <a:lnTo>
                  <a:pt x="3071" y="4463"/>
                </a:lnTo>
                <a:cubicBezTo>
                  <a:pt x="3072" y="4463"/>
                  <a:pt x="3073" y="4462"/>
                  <a:pt x="3075" y="4462"/>
                </a:cubicBezTo>
                <a:close/>
                <a:moveTo>
                  <a:pt x="3051" y="4466"/>
                </a:moveTo>
                <a:cubicBezTo>
                  <a:pt x="3036" y="4468"/>
                  <a:pt x="3030" y="4469"/>
                  <a:pt x="3030" y="4469"/>
                </a:cubicBezTo>
                <a:cubicBezTo>
                  <a:pt x="3030" y="4469"/>
                  <a:pt x="3040" y="4467"/>
                  <a:pt x="3051" y="4466"/>
                </a:cubicBezTo>
                <a:close/>
                <a:moveTo>
                  <a:pt x="3032" y="988"/>
                </a:moveTo>
                <a:cubicBezTo>
                  <a:pt x="3081" y="988"/>
                  <a:pt x="3130" y="990"/>
                  <a:pt x="3180" y="993"/>
                </a:cubicBezTo>
                <a:cubicBezTo>
                  <a:pt x="3209" y="995"/>
                  <a:pt x="3237" y="997"/>
                  <a:pt x="3266" y="999"/>
                </a:cubicBezTo>
                <a:cubicBezTo>
                  <a:pt x="3274" y="999"/>
                  <a:pt x="3280" y="999"/>
                  <a:pt x="3284" y="1000"/>
                </a:cubicBezTo>
                <a:lnTo>
                  <a:pt x="3284" y="1000"/>
                </a:lnTo>
                <a:cubicBezTo>
                  <a:pt x="3395" y="1021"/>
                  <a:pt x="3505" y="1046"/>
                  <a:pt x="3612" y="1081"/>
                </a:cubicBezTo>
                <a:cubicBezTo>
                  <a:pt x="3641" y="1090"/>
                  <a:pt x="3709" y="1119"/>
                  <a:pt x="3711" y="1119"/>
                </a:cubicBezTo>
                <a:cubicBezTo>
                  <a:pt x="3712" y="1119"/>
                  <a:pt x="3702" y="1114"/>
                  <a:pt x="3673" y="1100"/>
                </a:cubicBezTo>
                <a:lnTo>
                  <a:pt x="3673" y="1100"/>
                </a:lnTo>
                <a:cubicBezTo>
                  <a:pt x="3730" y="1125"/>
                  <a:pt x="3787" y="1153"/>
                  <a:pt x="3841" y="1184"/>
                </a:cubicBezTo>
                <a:cubicBezTo>
                  <a:pt x="3883" y="1208"/>
                  <a:pt x="3923" y="1235"/>
                  <a:pt x="3966" y="1262"/>
                </a:cubicBezTo>
                <a:cubicBezTo>
                  <a:pt x="3985" y="1274"/>
                  <a:pt x="3997" y="1281"/>
                  <a:pt x="4005" y="1285"/>
                </a:cubicBezTo>
                <a:lnTo>
                  <a:pt x="4005" y="1285"/>
                </a:lnTo>
                <a:cubicBezTo>
                  <a:pt x="4007" y="1287"/>
                  <a:pt x="4009" y="1289"/>
                  <a:pt x="4012" y="1292"/>
                </a:cubicBezTo>
                <a:cubicBezTo>
                  <a:pt x="4096" y="1368"/>
                  <a:pt x="4181" y="1443"/>
                  <a:pt x="4254" y="1530"/>
                </a:cubicBezTo>
                <a:cubicBezTo>
                  <a:pt x="4264" y="1542"/>
                  <a:pt x="4273" y="1553"/>
                  <a:pt x="4283" y="1565"/>
                </a:cubicBezTo>
                <a:lnTo>
                  <a:pt x="4283" y="1565"/>
                </a:lnTo>
                <a:cubicBezTo>
                  <a:pt x="4284" y="1566"/>
                  <a:pt x="4285" y="1568"/>
                  <a:pt x="4286" y="1570"/>
                </a:cubicBezTo>
                <a:cubicBezTo>
                  <a:pt x="4315" y="1614"/>
                  <a:pt x="4347" y="1656"/>
                  <a:pt x="4374" y="1703"/>
                </a:cubicBezTo>
                <a:cubicBezTo>
                  <a:pt x="4400" y="1743"/>
                  <a:pt x="4423" y="1785"/>
                  <a:pt x="4444" y="1827"/>
                </a:cubicBezTo>
                <a:cubicBezTo>
                  <a:pt x="4458" y="1852"/>
                  <a:pt x="4499" y="1948"/>
                  <a:pt x="4501" y="1948"/>
                </a:cubicBezTo>
                <a:cubicBezTo>
                  <a:pt x="4501" y="1948"/>
                  <a:pt x="4497" y="1936"/>
                  <a:pt x="4484" y="1903"/>
                </a:cubicBezTo>
                <a:lnTo>
                  <a:pt x="4484" y="1903"/>
                </a:lnTo>
                <a:cubicBezTo>
                  <a:pt x="4520" y="1991"/>
                  <a:pt x="4551" y="2082"/>
                  <a:pt x="4577" y="2174"/>
                </a:cubicBezTo>
                <a:cubicBezTo>
                  <a:pt x="4589" y="2221"/>
                  <a:pt x="4600" y="2267"/>
                  <a:pt x="4610" y="2314"/>
                </a:cubicBezTo>
                <a:cubicBezTo>
                  <a:pt x="4616" y="2344"/>
                  <a:pt x="4628" y="2444"/>
                  <a:pt x="4630" y="2444"/>
                </a:cubicBezTo>
                <a:cubicBezTo>
                  <a:pt x="4631" y="2444"/>
                  <a:pt x="4630" y="2431"/>
                  <a:pt x="4627" y="2396"/>
                </a:cubicBezTo>
                <a:lnTo>
                  <a:pt x="4627" y="2396"/>
                </a:lnTo>
                <a:cubicBezTo>
                  <a:pt x="4636" y="2497"/>
                  <a:pt x="4644" y="2600"/>
                  <a:pt x="4644" y="2703"/>
                </a:cubicBezTo>
                <a:cubicBezTo>
                  <a:pt x="4642" y="2756"/>
                  <a:pt x="4642" y="2811"/>
                  <a:pt x="4638" y="2865"/>
                </a:cubicBezTo>
                <a:cubicBezTo>
                  <a:pt x="4636" y="2887"/>
                  <a:pt x="4632" y="2911"/>
                  <a:pt x="4631" y="2933"/>
                </a:cubicBezTo>
                <a:lnTo>
                  <a:pt x="4631" y="2933"/>
                </a:lnTo>
                <a:cubicBezTo>
                  <a:pt x="4631" y="2933"/>
                  <a:pt x="4631" y="2933"/>
                  <a:pt x="4631" y="2933"/>
                </a:cubicBezTo>
                <a:cubicBezTo>
                  <a:pt x="4614" y="3034"/>
                  <a:pt x="4596" y="3135"/>
                  <a:pt x="4566" y="3234"/>
                </a:cubicBezTo>
                <a:cubicBezTo>
                  <a:pt x="4553" y="3280"/>
                  <a:pt x="4537" y="3327"/>
                  <a:pt x="4522" y="3373"/>
                </a:cubicBezTo>
                <a:cubicBezTo>
                  <a:pt x="4513" y="3396"/>
                  <a:pt x="4503" y="3417"/>
                  <a:pt x="4497" y="3441"/>
                </a:cubicBezTo>
                <a:cubicBezTo>
                  <a:pt x="4496" y="3441"/>
                  <a:pt x="4496" y="3441"/>
                  <a:pt x="4496" y="3441"/>
                </a:cubicBezTo>
                <a:lnTo>
                  <a:pt x="4496" y="3441"/>
                </a:lnTo>
                <a:cubicBezTo>
                  <a:pt x="4494" y="3445"/>
                  <a:pt x="4491" y="3450"/>
                  <a:pt x="4488" y="3455"/>
                </a:cubicBezTo>
                <a:cubicBezTo>
                  <a:pt x="4440" y="3542"/>
                  <a:pt x="4400" y="3630"/>
                  <a:pt x="4347" y="3712"/>
                </a:cubicBezTo>
                <a:cubicBezTo>
                  <a:pt x="4337" y="3727"/>
                  <a:pt x="4283" y="3802"/>
                  <a:pt x="4272" y="3820"/>
                </a:cubicBezTo>
                <a:lnTo>
                  <a:pt x="4272" y="3820"/>
                </a:lnTo>
                <a:cubicBezTo>
                  <a:pt x="4267" y="3826"/>
                  <a:pt x="4263" y="3832"/>
                  <a:pt x="4261" y="3835"/>
                </a:cubicBezTo>
                <a:cubicBezTo>
                  <a:pt x="4235" y="3862"/>
                  <a:pt x="4210" y="3891"/>
                  <a:pt x="4185" y="3919"/>
                </a:cubicBezTo>
                <a:cubicBezTo>
                  <a:pt x="4151" y="3955"/>
                  <a:pt x="4115" y="3990"/>
                  <a:pt x="4077" y="4024"/>
                </a:cubicBezTo>
                <a:cubicBezTo>
                  <a:pt x="4063" y="4037"/>
                  <a:pt x="3977" y="4106"/>
                  <a:pt x="3981" y="4106"/>
                </a:cubicBezTo>
                <a:cubicBezTo>
                  <a:pt x="3982" y="4106"/>
                  <a:pt x="3992" y="4099"/>
                  <a:pt x="4016" y="4081"/>
                </a:cubicBezTo>
                <a:lnTo>
                  <a:pt x="4016" y="4081"/>
                </a:lnTo>
                <a:cubicBezTo>
                  <a:pt x="3919" y="4153"/>
                  <a:pt x="3818" y="4216"/>
                  <a:pt x="3713" y="4271"/>
                </a:cubicBezTo>
                <a:cubicBezTo>
                  <a:pt x="3692" y="4282"/>
                  <a:pt x="3605" y="4320"/>
                  <a:pt x="3609" y="4320"/>
                </a:cubicBezTo>
                <a:cubicBezTo>
                  <a:pt x="3609" y="4320"/>
                  <a:pt x="3609" y="4320"/>
                  <a:pt x="3611" y="4319"/>
                </a:cubicBezTo>
                <a:lnTo>
                  <a:pt x="3611" y="4319"/>
                </a:lnTo>
                <a:cubicBezTo>
                  <a:pt x="3569" y="4335"/>
                  <a:pt x="3527" y="4350"/>
                  <a:pt x="3483" y="4365"/>
                </a:cubicBezTo>
                <a:cubicBezTo>
                  <a:pt x="3353" y="4408"/>
                  <a:pt x="3218" y="4437"/>
                  <a:pt x="3083" y="4460"/>
                </a:cubicBezTo>
                <a:cubicBezTo>
                  <a:pt x="3075" y="4462"/>
                  <a:pt x="3068" y="4463"/>
                  <a:pt x="3062" y="4464"/>
                </a:cubicBezTo>
                <a:lnTo>
                  <a:pt x="3062" y="4464"/>
                </a:lnTo>
                <a:cubicBezTo>
                  <a:pt x="3028" y="4467"/>
                  <a:pt x="2994" y="4471"/>
                  <a:pt x="2959" y="4473"/>
                </a:cubicBezTo>
                <a:cubicBezTo>
                  <a:pt x="2900" y="4477"/>
                  <a:pt x="2841" y="4481"/>
                  <a:pt x="2782" y="4481"/>
                </a:cubicBezTo>
                <a:cubicBezTo>
                  <a:pt x="2718" y="4481"/>
                  <a:pt x="2653" y="4479"/>
                  <a:pt x="2590" y="4475"/>
                </a:cubicBezTo>
                <a:cubicBezTo>
                  <a:pt x="2563" y="4473"/>
                  <a:pt x="2536" y="4471"/>
                  <a:pt x="2509" y="4469"/>
                </a:cubicBezTo>
                <a:lnTo>
                  <a:pt x="2509" y="4469"/>
                </a:lnTo>
                <a:cubicBezTo>
                  <a:pt x="2506" y="4468"/>
                  <a:pt x="2503" y="4467"/>
                  <a:pt x="2499" y="4467"/>
                </a:cubicBezTo>
                <a:cubicBezTo>
                  <a:pt x="2392" y="4445"/>
                  <a:pt x="2287" y="4422"/>
                  <a:pt x="2181" y="4389"/>
                </a:cubicBezTo>
                <a:cubicBezTo>
                  <a:pt x="2154" y="4379"/>
                  <a:pt x="2102" y="4357"/>
                  <a:pt x="2090" y="4352"/>
                </a:cubicBezTo>
                <a:lnTo>
                  <a:pt x="2090" y="4352"/>
                </a:lnTo>
                <a:cubicBezTo>
                  <a:pt x="2048" y="4332"/>
                  <a:pt x="2007" y="4312"/>
                  <a:pt x="1966" y="4290"/>
                </a:cubicBezTo>
                <a:cubicBezTo>
                  <a:pt x="1924" y="4266"/>
                  <a:pt x="1884" y="4241"/>
                  <a:pt x="1844" y="4214"/>
                </a:cubicBezTo>
                <a:cubicBezTo>
                  <a:pt x="1820" y="4198"/>
                  <a:pt x="1770" y="4158"/>
                  <a:pt x="1769" y="4158"/>
                </a:cubicBezTo>
                <a:lnTo>
                  <a:pt x="1769" y="4158"/>
                </a:lnTo>
                <a:cubicBezTo>
                  <a:pt x="1769" y="4158"/>
                  <a:pt x="1769" y="4158"/>
                  <a:pt x="1770" y="4159"/>
                </a:cubicBezTo>
                <a:lnTo>
                  <a:pt x="1770" y="4159"/>
                </a:lnTo>
                <a:cubicBezTo>
                  <a:pt x="1698" y="4097"/>
                  <a:pt x="1630" y="4032"/>
                  <a:pt x="1566" y="3961"/>
                </a:cubicBezTo>
                <a:cubicBezTo>
                  <a:pt x="1559" y="3952"/>
                  <a:pt x="1523" y="3908"/>
                  <a:pt x="1505" y="3886"/>
                </a:cubicBezTo>
                <a:lnTo>
                  <a:pt x="1505" y="3886"/>
                </a:lnTo>
                <a:cubicBezTo>
                  <a:pt x="1487" y="3859"/>
                  <a:pt x="1452" y="3809"/>
                  <a:pt x="1446" y="3799"/>
                </a:cubicBezTo>
                <a:cubicBezTo>
                  <a:pt x="1389" y="3710"/>
                  <a:pt x="1347" y="3618"/>
                  <a:pt x="1296" y="3525"/>
                </a:cubicBezTo>
                <a:cubicBezTo>
                  <a:pt x="1293" y="3520"/>
                  <a:pt x="1291" y="3516"/>
                  <a:pt x="1289" y="3513"/>
                </a:cubicBezTo>
                <a:lnTo>
                  <a:pt x="1289" y="3513"/>
                </a:lnTo>
                <a:cubicBezTo>
                  <a:pt x="1287" y="3505"/>
                  <a:pt x="1284" y="3496"/>
                  <a:pt x="1280" y="3485"/>
                </a:cubicBezTo>
                <a:cubicBezTo>
                  <a:pt x="1263" y="3441"/>
                  <a:pt x="1248" y="3396"/>
                  <a:pt x="1233" y="3352"/>
                </a:cubicBezTo>
                <a:cubicBezTo>
                  <a:pt x="1202" y="3251"/>
                  <a:pt x="1176" y="3150"/>
                  <a:pt x="1157" y="3047"/>
                </a:cubicBezTo>
                <a:cubicBezTo>
                  <a:pt x="1153" y="3023"/>
                  <a:pt x="1148" y="2988"/>
                  <a:pt x="1146" y="2969"/>
                </a:cubicBezTo>
                <a:lnTo>
                  <a:pt x="1146" y="2969"/>
                </a:lnTo>
                <a:cubicBezTo>
                  <a:pt x="1142" y="2928"/>
                  <a:pt x="1138" y="2887"/>
                  <a:pt x="1134" y="2847"/>
                </a:cubicBezTo>
                <a:cubicBezTo>
                  <a:pt x="1128" y="2743"/>
                  <a:pt x="1130" y="2638"/>
                  <a:pt x="1136" y="2533"/>
                </a:cubicBezTo>
                <a:cubicBezTo>
                  <a:pt x="1138" y="2513"/>
                  <a:pt x="1146" y="2433"/>
                  <a:pt x="1149" y="2401"/>
                </a:cubicBezTo>
                <a:lnTo>
                  <a:pt x="1149" y="2401"/>
                </a:lnTo>
                <a:cubicBezTo>
                  <a:pt x="1155" y="2369"/>
                  <a:pt x="1164" y="2316"/>
                  <a:pt x="1166" y="2301"/>
                </a:cubicBezTo>
                <a:cubicBezTo>
                  <a:pt x="1191" y="2189"/>
                  <a:pt x="1225" y="2080"/>
                  <a:pt x="1261" y="1970"/>
                </a:cubicBezTo>
                <a:cubicBezTo>
                  <a:pt x="1267" y="1952"/>
                  <a:pt x="1270" y="1940"/>
                  <a:pt x="1272" y="1933"/>
                </a:cubicBezTo>
                <a:lnTo>
                  <a:pt x="1272" y="1933"/>
                </a:lnTo>
                <a:cubicBezTo>
                  <a:pt x="1276" y="1925"/>
                  <a:pt x="1282" y="1914"/>
                  <a:pt x="1290" y="1898"/>
                </a:cubicBezTo>
                <a:cubicBezTo>
                  <a:pt x="1315" y="1848"/>
                  <a:pt x="1341" y="1797"/>
                  <a:pt x="1370" y="1747"/>
                </a:cubicBezTo>
                <a:cubicBezTo>
                  <a:pt x="1398" y="1698"/>
                  <a:pt x="1429" y="1652"/>
                  <a:pt x="1461" y="1604"/>
                </a:cubicBezTo>
                <a:cubicBezTo>
                  <a:pt x="1470" y="1590"/>
                  <a:pt x="1476" y="1580"/>
                  <a:pt x="1480" y="1574"/>
                </a:cubicBezTo>
                <a:lnTo>
                  <a:pt x="1480" y="1574"/>
                </a:lnTo>
                <a:cubicBezTo>
                  <a:pt x="1484" y="1570"/>
                  <a:pt x="1489" y="1565"/>
                  <a:pt x="1497" y="1557"/>
                </a:cubicBezTo>
                <a:cubicBezTo>
                  <a:pt x="1572" y="1477"/>
                  <a:pt x="1648" y="1401"/>
                  <a:pt x="1728" y="1328"/>
                </a:cubicBezTo>
                <a:cubicBezTo>
                  <a:pt x="1729" y="1327"/>
                  <a:pt x="1729" y="1327"/>
                  <a:pt x="1730" y="1326"/>
                </a:cubicBezTo>
                <a:lnTo>
                  <a:pt x="1730" y="1326"/>
                </a:lnTo>
                <a:cubicBezTo>
                  <a:pt x="1753" y="1312"/>
                  <a:pt x="1774" y="1295"/>
                  <a:pt x="1796" y="1281"/>
                </a:cubicBezTo>
                <a:cubicBezTo>
                  <a:pt x="1846" y="1248"/>
                  <a:pt x="1899" y="1218"/>
                  <a:pt x="1952" y="1191"/>
                </a:cubicBezTo>
                <a:cubicBezTo>
                  <a:pt x="1973" y="1180"/>
                  <a:pt x="1996" y="1170"/>
                  <a:pt x="2015" y="1159"/>
                </a:cubicBezTo>
                <a:cubicBezTo>
                  <a:pt x="2019" y="1157"/>
                  <a:pt x="2023" y="1154"/>
                  <a:pt x="2026" y="1152"/>
                </a:cubicBezTo>
                <a:lnTo>
                  <a:pt x="2026" y="1152"/>
                </a:lnTo>
                <a:cubicBezTo>
                  <a:pt x="2028" y="1152"/>
                  <a:pt x="2030" y="1151"/>
                  <a:pt x="2032" y="1151"/>
                </a:cubicBezTo>
                <a:cubicBezTo>
                  <a:pt x="2093" y="1132"/>
                  <a:pt x="2152" y="1108"/>
                  <a:pt x="2213" y="1092"/>
                </a:cubicBezTo>
                <a:cubicBezTo>
                  <a:pt x="2272" y="1075"/>
                  <a:pt x="2329" y="1064"/>
                  <a:pt x="2388" y="1052"/>
                </a:cubicBezTo>
                <a:cubicBezTo>
                  <a:pt x="2406" y="1047"/>
                  <a:pt x="2452" y="1041"/>
                  <a:pt x="2450" y="1041"/>
                </a:cubicBezTo>
                <a:lnTo>
                  <a:pt x="2450" y="1041"/>
                </a:lnTo>
                <a:cubicBezTo>
                  <a:pt x="2449" y="1041"/>
                  <a:pt x="2434" y="1042"/>
                  <a:pt x="2396" y="1047"/>
                </a:cubicBezTo>
                <a:cubicBezTo>
                  <a:pt x="2438" y="1041"/>
                  <a:pt x="2480" y="1037"/>
                  <a:pt x="2523" y="1035"/>
                </a:cubicBezTo>
                <a:cubicBezTo>
                  <a:pt x="2551" y="1033"/>
                  <a:pt x="2579" y="1028"/>
                  <a:pt x="2607" y="1022"/>
                </a:cubicBezTo>
                <a:lnTo>
                  <a:pt x="2607" y="1022"/>
                </a:lnTo>
                <a:cubicBezTo>
                  <a:pt x="2623" y="1021"/>
                  <a:pt x="2639" y="1018"/>
                  <a:pt x="2655" y="1016"/>
                </a:cubicBezTo>
                <a:cubicBezTo>
                  <a:pt x="2677" y="1012"/>
                  <a:pt x="2699" y="1009"/>
                  <a:pt x="2720" y="1006"/>
                </a:cubicBezTo>
                <a:lnTo>
                  <a:pt x="2720" y="1006"/>
                </a:lnTo>
                <a:cubicBezTo>
                  <a:pt x="2727" y="1005"/>
                  <a:pt x="2777" y="1000"/>
                  <a:pt x="2792" y="999"/>
                </a:cubicBezTo>
                <a:cubicBezTo>
                  <a:pt x="2853" y="995"/>
                  <a:pt x="2917" y="991"/>
                  <a:pt x="2978" y="988"/>
                </a:cubicBezTo>
                <a:cubicBezTo>
                  <a:pt x="2996" y="988"/>
                  <a:pt x="3014" y="988"/>
                  <a:pt x="3032" y="988"/>
                </a:cubicBezTo>
                <a:close/>
                <a:moveTo>
                  <a:pt x="3031" y="0"/>
                </a:moveTo>
                <a:cubicBezTo>
                  <a:pt x="2841" y="0"/>
                  <a:pt x="2651" y="16"/>
                  <a:pt x="2463" y="44"/>
                </a:cubicBezTo>
                <a:lnTo>
                  <a:pt x="2463" y="44"/>
                </a:lnTo>
                <a:cubicBezTo>
                  <a:pt x="1887" y="101"/>
                  <a:pt x="1345" y="305"/>
                  <a:pt x="921" y="715"/>
                </a:cubicBezTo>
                <a:cubicBezTo>
                  <a:pt x="551" y="1073"/>
                  <a:pt x="298" y="1566"/>
                  <a:pt x="199" y="2071"/>
                </a:cubicBezTo>
                <a:cubicBezTo>
                  <a:pt x="1" y="3089"/>
                  <a:pt x="296" y="4250"/>
                  <a:pt x="1128" y="4915"/>
                </a:cubicBezTo>
                <a:cubicBezTo>
                  <a:pt x="1602" y="5295"/>
                  <a:pt x="2207" y="5479"/>
                  <a:pt x="2815" y="5479"/>
                </a:cubicBezTo>
                <a:cubicBezTo>
                  <a:pt x="3435" y="5479"/>
                  <a:pt x="4059" y="5288"/>
                  <a:pt x="4551" y="4917"/>
                </a:cubicBezTo>
                <a:cubicBezTo>
                  <a:pt x="5478" y="4222"/>
                  <a:pt x="5845" y="2981"/>
                  <a:pt x="5529" y="1873"/>
                </a:cubicBezTo>
                <a:cubicBezTo>
                  <a:pt x="5356" y="1275"/>
                  <a:pt x="4989" y="750"/>
                  <a:pt x="4469" y="401"/>
                </a:cubicBezTo>
                <a:cubicBezTo>
                  <a:pt x="4037" y="112"/>
                  <a:pt x="3537" y="0"/>
                  <a:pt x="30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6" name="Google Shape;9886;p35"/>
          <p:cNvSpPr/>
          <p:nvPr/>
        </p:nvSpPr>
        <p:spPr>
          <a:xfrm>
            <a:off x="1473000" y="4113650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421" y="1604"/>
                </a:moveTo>
                <a:cubicBezTo>
                  <a:pt x="3421" y="1622"/>
                  <a:pt x="3425" y="1637"/>
                  <a:pt x="3429" y="1646"/>
                </a:cubicBezTo>
                <a:lnTo>
                  <a:pt x="3429" y="1646"/>
                </a:lnTo>
                <a:cubicBezTo>
                  <a:pt x="3424" y="1631"/>
                  <a:pt x="3421" y="1617"/>
                  <a:pt x="3421" y="1604"/>
                </a:cubicBezTo>
                <a:lnTo>
                  <a:pt x="3421" y="1604"/>
                </a:lnTo>
                <a:cubicBezTo>
                  <a:pt x="3421" y="1604"/>
                  <a:pt x="3421" y="1604"/>
                  <a:pt x="3421" y="1604"/>
                </a:cubicBezTo>
                <a:close/>
                <a:moveTo>
                  <a:pt x="1746" y="3318"/>
                </a:moveTo>
                <a:lnTo>
                  <a:pt x="1746" y="3318"/>
                </a:lnTo>
                <a:cubicBezTo>
                  <a:pt x="1767" y="3326"/>
                  <a:pt x="1805" y="3338"/>
                  <a:pt x="1803" y="3338"/>
                </a:cubicBezTo>
                <a:cubicBezTo>
                  <a:pt x="1802" y="3338"/>
                  <a:pt x="1800" y="3339"/>
                  <a:pt x="1799" y="3339"/>
                </a:cubicBezTo>
                <a:cubicBezTo>
                  <a:pt x="1786" y="3339"/>
                  <a:pt x="1766" y="3330"/>
                  <a:pt x="1746" y="3318"/>
                </a:cubicBezTo>
                <a:close/>
                <a:moveTo>
                  <a:pt x="2463" y="3393"/>
                </a:moveTo>
                <a:cubicBezTo>
                  <a:pt x="2461" y="3393"/>
                  <a:pt x="2458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1" y="3393"/>
                  <a:pt x="2463" y="3393"/>
                </a:cubicBezTo>
                <a:close/>
                <a:moveTo>
                  <a:pt x="2389" y="989"/>
                </a:moveTo>
                <a:cubicBezTo>
                  <a:pt x="2440" y="989"/>
                  <a:pt x="2490" y="989"/>
                  <a:pt x="2541" y="993"/>
                </a:cubicBezTo>
                <a:cubicBezTo>
                  <a:pt x="2562" y="993"/>
                  <a:pt x="2582" y="997"/>
                  <a:pt x="2603" y="998"/>
                </a:cubicBezTo>
                <a:lnTo>
                  <a:pt x="2603" y="998"/>
                </a:lnTo>
                <a:cubicBezTo>
                  <a:pt x="2682" y="1018"/>
                  <a:pt x="2761" y="1029"/>
                  <a:pt x="2840" y="1054"/>
                </a:cubicBezTo>
                <a:cubicBezTo>
                  <a:pt x="2859" y="1061"/>
                  <a:pt x="2878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9" y="1113"/>
                  <a:pt x="2985" y="1122"/>
                </a:cubicBezTo>
                <a:cubicBezTo>
                  <a:pt x="3017" y="1141"/>
                  <a:pt x="3048" y="1162"/>
                  <a:pt x="3080" y="1181"/>
                </a:cubicBezTo>
                <a:cubicBezTo>
                  <a:pt x="3087" y="1185"/>
                  <a:pt x="3093" y="1189"/>
                  <a:pt x="3098" y="1192"/>
                </a:cubicBezTo>
                <a:lnTo>
                  <a:pt x="3098" y="1192"/>
                </a:lnTo>
                <a:cubicBezTo>
                  <a:pt x="3161" y="1249"/>
                  <a:pt x="3221" y="1304"/>
                  <a:pt x="3276" y="1366"/>
                </a:cubicBezTo>
                <a:cubicBezTo>
                  <a:pt x="3281" y="1373"/>
                  <a:pt x="3285" y="1379"/>
                  <a:pt x="3290" y="1385"/>
                </a:cubicBezTo>
                <a:lnTo>
                  <a:pt x="3290" y="1385"/>
                </a:lnTo>
                <a:cubicBezTo>
                  <a:pt x="3308" y="1414"/>
                  <a:pt x="3331" y="1442"/>
                  <a:pt x="3350" y="1474"/>
                </a:cubicBezTo>
                <a:cubicBezTo>
                  <a:pt x="3369" y="1505"/>
                  <a:pt x="3386" y="1537"/>
                  <a:pt x="3402" y="1568"/>
                </a:cubicBezTo>
                <a:cubicBezTo>
                  <a:pt x="3409" y="1579"/>
                  <a:pt x="3415" y="1591"/>
                  <a:pt x="3421" y="1604"/>
                </a:cubicBezTo>
                <a:lnTo>
                  <a:pt x="3421" y="1604"/>
                </a:lnTo>
                <a:cubicBezTo>
                  <a:pt x="3421" y="1603"/>
                  <a:pt x="3421" y="1601"/>
                  <a:pt x="3421" y="1600"/>
                </a:cubicBezTo>
                <a:lnTo>
                  <a:pt x="3421" y="1600"/>
                </a:lnTo>
                <a:cubicBezTo>
                  <a:pt x="3421" y="1601"/>
                  <a:pt x="3421" y="1603"/>
                  <a:pt x="3421" y="1604"/>
                </a:cubicBezTo>
                <a:lnTo>
                  <a:pt x="3421" y="1604"/>
                </a:lnTo>
                <a:cubicBezTo>
                  <a:pt x="3423" y="1608"/>
                  <a:pt x="3426" y="1613"/>
                  <a:pt x="3428" y="1617"/>
                </a:cubicBezTo>
                <a:cubicBezTo>
                  <a:pt x="3443" y="1647"/>
                  <a:pt x="3443" y="1660"/>
                  <a:pt x="3439" y="1660"/>
                </a:cubicBezTo>
                <a:cubicBezTo>
                  <a:pt x="3437" y="1660"/>
                  <a:pt x="3432" y="1655"/>
                  <a:pt x="3429" y="1646"/>
                </a:cubicBezTo>
                <a:lnTo>
                  <a:pt x="3429" y="1646"/>
                </a:lnTo>
                <a:cubicBezTo>
                  <a:pt x="3444" y="1699"/>
                  <a:pt x="3478" y="1760"/>
                  <a:pt x="3491" y="1802"/>
                </a:cubicBezTo>
                <a:cubicBezTo>
                  <a:pt x="3499" y="1838"/>
                  <a:pt x="3508" y="1874"/>
                  <a:pt x="3516" y="1910"/>
                </a:cubicBezTo>
                <a:cubicBezTo>
                  <a:pt x="3520" y="1933"/>
                  <a:pt x="3525" y="1954"/>
                  <a:pt x="3529" y="1977"/>
                </a:cubicBezTo>
                <a:cubicBezTo>
                  <a:pt x="3534" y="2005"/>
                  <a:pt x="3536" y="2015"/>
                  <a:pt x="3537" y="2015"/>
                </a:cubicBezTo>
                <a:cubicBezTo>
                  <a:pt x="3539" y="2015"/>
                  <a:pt x="3529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7" y="2142"/>
                  <a:pt x="3537" y="2173"/>
                </a:cubicBezTo>
                <a:cubicBezTo>
                  <a:pt x="3537" y="2215"/>
                  <a:pt x="3535" y="2257"/>
                  <a:pt x="3533" y="2297"/>
                </a:cubicBezTo>
                <a:cubicBezTo>
                  <a:pt x="3532" y="2309"/>
                  <a:pt x="3530" y="2321"/>
                  <a:pt x="3530" y="2332"/>
                </a:cubicBezTo>
                <a:lnTo>
                  <a:pt x="3530" y="2332"/>
                </a:lnTo>
                <a:cubicBezTo>
                  <a:pt x="3515" y="2405"/>
                  <a:pt x="3504" y="2475"/>
                  <a:pt x="3482" y="2546"/>
                </a:cubicBezTo>
                <a:cubicBezTo>
                  <a:pt x="3474" y="2582"/>
                  <a:pt x="3461" y="2618"/>
                  <a:pt x="3449" y="2651"/>
                </a:cubicBezTo>
                <a:cubicBezTo>
                  <a:pt x="3445" y="2664"/>
                  <a:pt x="3440" y="2676"/>
                  <a:pt x="3436" y="2687"/>
                </a:cubicBezTo>
                <a:lnTo>
                  <a:pt x="3436" y="2687"/>
                </a:lnTo>
                <a:cubicBezTo>
                  <a:pt x="3400" y="2753"/>
                  <a:pt x="3369" y="2818"/>
                  <a:pt x="3329" y="2881"/>
                </a:cubicBezTo>
                <a:cubicBezTo>
                  <a:pt x="3324" y="2889"/>
                  <a:pt x="3303" y="2918"/>
                  <a:pt x="3287" y="2941"/>
                </a:cubicBezTo>
                <a:lnTo>
                  <a:pt x="3287" y="2941"/>
                </a:lnTo>
                <a:cubicBezTo>
                  <a:pt x="3267" y="2964"/>
                  <a:pt x="3233" y="3004"/>
                  <a:pt x="3223" y="3014"/>
                </a:cubicBezTo>
                <a:cubicBezTo>
                  <a:pt x="3198" y="3041"/>
                  <a:pt x="3171" y="3068"/>
                  <a:pt x="3141" y="3094"/>
                </a:cubicBezTo>
                <a:cubicBezTo>
                  <a:pt x="3129" y="3108"/>
                  <a:pt x="3114" y="3119"/>
                  <a:pt x="3099" y="3134"/>
                </a:cubicBezTo>
                <a:cubicBezTo>
                  <a:pt x="3075" y="3155"/>
                  <a:pt x="3071" y="3163"/>
                  <a:pt x="3076" y="3163"/>
                </a:cubicBezTo>
                <a:cubicBezTo>
                  <a:pt x="3077" y="3163"/>
                  <a:pt x="3078" y="3163"/>
                  <a:pt x="3079" y="3162"/>
                </a:cubicBezTo>
                <a:lnTo>
                  <a:pt x="3079" y="3162"/>
                </a:lnTo>
                <a:cubicBezTo>
                  <a:pt x="3022" y="3203"/>
                  <a:pt x="2922" y="3245"/>
                  <a:pt x="2888" y="3262"/>
                </a:cubicBezTo>
                <a:cubicBezTo>
                  <a:pt x="2864" y="3275"/>
                  <a:pt x="2802" y="3297"/>
                  <a:pt x="2805" y="3297"/>
                </a:cubicBezTo>
                <a:cubicBezTo>
                  <a:pt x="2807" y="3297"/>
                  <a:pt x="2821" y="3292"/>
                  <a:pt x="2858" y="3281"/>
                </a:cubicBezTo>
                <a:lnTo>
                  <a:pt x="2858" y="3281"/>
                </a:lnTo>
                <a:cubicBezTo>
                  <a:pt x="2819" y="3294"/>
                  <a:pt x="2781" y="3309"/>
                  <a:pt x="2743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6" y="3395"/>
                </a:cubicBezTo>
                <a:lnTo>
                  <a:pt x="2436" y="3395"/>
                </a:lnTo>
                <a:cubicBezTo>
                  <a:pt x="2416" y="3397"/>
                  <a:pt x="2395" y="3400"/>
                  <a:pt x="2374" y="3401"/>
                </a:cubicBezTo>
                <a:cubicBezTo>
                  <a:pt x="2330" y="3406"/>
                  <a:pt x="2286" y="3406"/>
                  <a:pt x="2240" y="3408"/>
                </a:cubicBezTo>
                <a:cubicBezTo>
                  <a:pt x="2191" y="3408"/>
                  <a:pt x="2143" y="3406"/>
                  <a:pt x="2094" y="3403"/>
                </a:cubicBezTo>
                <a:cubicBezTo>
                  <a:pt x="2078" y="3402"/>
                  <a:pt x="2063" y="3400"/>
                  <a:pt x="2047" y="3399"/>
                </a:cubicBezTo>
                <a:lnTo>
                  <a:pt x="2047" y="3399"/>
                </a:lnTo>
                <a:cubicBezTo>
                  <a:pt x="1970" y="3377"/>
                  <a:pt x="1891" y="3367"/>
                  <a:pt x="1814" y="3340"/>
                </a:cubicBezTo>
                <a:cubicBezTo>
                  <a:pt x="1797" y="3334"/>
                  <a:pt x="1778" y="3325"/>
                  <a:pt x="1761" y="3321"/>
                </a:cubicBezTo>
                <a:cubicBezTo>
                  <a:pt x="1752" y="3318"/>
                  <a:pt x="1745" y="3316"/>
                  <a:pt x="1741" y="3315"/>
                </a:cubicBezTo>
                <a:lnTo>
                  <a:pt x="1741" y="3315"/>
                </a:lnTo>
                <a:cubicBezTo>
                  <a:pt x="1715" y="3301"/>
                  <a:pt x="1691" y="3283"/>
                  <a:pt x="1679" y="3277"/>
                </a:cubicBezTo>
                <a:cubicBezTo>
                  <a:pt x="1648" y="3260"/>
                  <a:pt x="1618" y="3241"/>
                  <a:pt x="1586" y="3220"/>
                </a:cubicBezTo>
                <a:cubicBezTo>
                  <a:pt x="1572" y="3210"/>
                  <a:pt x="1559" y="3199"/>
                  <a:pt x="1542" y="3191"/>
                </a:cubicBezTo>
                <a:cubicBezTo>
                  <a:pt x="1526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9" y="3175"/>
                  <a:pt x="1582" y="3218"/>
                  <a:pt x="1580" y="3218"/>
                </a:cubicBezTo>
                <a:cubicBezTo>
                  <a:pt x="1579" y="3218"/>
                  <a:pt x="1579" y="3218"/>
                  <a:pt x="1578" y="3218"/>
                </a:cubicBezTo>
                <a:cubicBezTo>
                  <a:pt x="1541" y="3218"/>
                  <a:pt x="1422" y="3070"/>
                  <a:pt x="1399" y="3045"/>
                </a:cubicBezTo>
                <a:cubicBezTo>
                  <a:pt x="1385" y="3030"/>
                  <a:pt x="1354" y="2977"/>
                  <a:pt x="1351" y="2977"/>
                </a:cubicBezTo>
                <a:cubicBezTo>
                  <a:pt x="1350" y="2977"/>
                  <a:pt x="1353" y="2985"/>
                  <a:pt x="1363" y="3005"/>
                </a:cubicBezTo>
                <a:cubicBezTo>
                  <a:pt x="1372" y="3024"/>
                  <a:pt x="1376" y="3032"/>
                  <a:pt x="1375" y="3032"/>
                </a:cubicBezTo>
                <a:cubicBezTo>
                  <a:pt x="1373" y="3032"/>
                  <a:pt x="1335" y="2962"/>
                  <a:pt x="1325" y="2946"/>
                </a:cubicBezTo>
                <a:cubicBezTo>
                  <a:pt x="1285" y="2881"/>
                  <a:pt x="1252" y="2814"/>
                  <a:pt x="1215" y="2747"/>
                </a:cubicBezTo>
                <a:lnTo>
                  <a:pt x="1215" y="2747"/>
                </a:lnTo>
                <a:cubicBezTo>
                  <a:pt x="1214" y="2744"/>
                  <a:pt x="1213" y="2740"/>
                  <a:pt x="1211" y="2736"/>
                </a:cubicBezTo>
                <a:cubicBezTo>
                  <a:pt x="1199" y="2702"/>
                  <a:pt x="1186" y="2668"/>
                  <a:pt x="1176" y="2634"/>
                </a:cubicBezTo>
                <a:cubicBezTo>
                  <a:pt x="1152" y="2559"/>
                  <a:pt x="1134" y="2481"/>
                  <a:pt x="1119" y="2403"/>
                </a:cubicBezTo>
                <a:cubicBezTo>
                  <a:pt x="1118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1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2"/>
                </a:cubicBezTo>
                <a:cubicBezTo>
                  <a:pt x="1107" y="2033"/>
                  <a:pt x="1111" y="1998"/>
                  <a:pt x="1114" y="1970"/>
                </a:cubicBezTo>
                <a:lnTo>
                  <a:pt x="1114" y="1970"/>
                </a:lnTo>
                <a:cubicBezTo>
                  <a:pt x="1118" y="1946"/>
                  <a:pt x="1123" y="1911"/>
                  <a:pt x="1125" y="1899"/>
                </a:cubicBezTo>
                <a:cubicBezTo>
                  <a:pt x="1144" y="1813"/>
                  <a:pt x="1169" y="1731"/>
                  <a:pt x="1197" y="1646"/>
                </a:cubicBezTo>
                <a:cubicBezTo>
                  <a:pt x="1199" y="1641"/>
                  <a:pt x="1200" y="1636"/>
                  <a:pt x="1201" y="1632"/>
                </a:cubicBezTo>
                <a:lnTo>
                  <a:pt x="1201" y="1632"/>
                </a:lnTo>
                <a:cubicBezTo>
                  <a:pt x="1203" y="1629"/>
                  <a:pt x="1205" y="1625"/>
                  <a:pt x="1207" y="1621"/>
                </a:cubicBezTo>
                <a:cubicBezTo>
                  <a:pt x="1228" y="1583"/>
                  <a:pt x="1247" y="1545"/>
                  <a:pt x="1268" y="1507"/>
                </a:cubicBezTo>
                <a:cubicBezTo>
                  <a:pt x="1289" y="1469"/>
                  <a:pt x="1315" y="1434"/>
                  <a:pt x="1338" y="1398"/>
                </a:cubicBezTo>
                <a:cubicBezTo>
                  <a:pt x="1341" y="1393"/>
                  <a:pt x="1343" y="1390"/>
                  <a:pt x="1345" y="1386"/>
                </a:cubicBezTo>
                <a:lnTo>
                  <a:pt x="1345" y="1386"/>
                </a:lnTo>
                <a:cubicBezTo>
                  <a:pt x="1346" y="1386"/>
                  <a:pt x="1346" y="1386"/>
                  <a:pt x="1346" y="1385"/>
                </a:cubicBezTo>
                <a:cubicBezTo>
                  <a:pt x="1400" y="1328"/>
                  <a:pt x="1455" y="1276"/>
                  <a:pt x="1512" y="1222"/>
                </a:cubicBezTo>
                <a:lnTo>
                  <a:pt x="1512" y="1222"/>
                </a:lnTo>
                <a:cubicBezTo>
                  <a:pt x="1525" y="1213"/>
                  <a:pt x="1537" y="1203"/>
                  <a:pt x="1551" y="1194"/>
                </a:cubicBezTo>
                <a:cubicBezTo>
                  <a:pt x="1589" y="1170"/>
                  <a:pt x="1629" y="1147"/>
                  <a:pt x="1669" y="1126"/>
                </a:cubicBezTo>
                <a:cubicBezTo>
                  <a:pt x="1681" y="1119"/>
                  <a:pt x="1698" y="1113"/>
                  <a:pt x="1711" y="1105"/>
                </a:cubicBezTo>
                <a:lnTo>
                  <a:pt x="1711" y="1105"/>
                </a:lnTo>
                <a:cubicBezTo>
                  <a:pt x="1754" y="1092"/>
                  <a:pt x="1796" y="1075"/>
                  <a:pt x="1839" y="1063"/>
                </a:cubicBezTo>
                <a:cubicBezTo>
                  <a:pt x="1883" y="1050"/>
                  <a:pt x="1928" y="1042"/>
                  <a:pt x="1972" y="1031"/>
                </a:cubicBezTo>
                <a:cubicBezTo>
                  <a:pt x="1977" y="1030"/>
                  <a:pt x="1984" y="1028"/>
                  <a:pt x="1991" y="1026"/>
                </a:cubicBezTo>
                <a:lnTo>
                  <a:pt x="1991" y="1026"/>
                </a:lnTo>
                <a:cubicBezTo>
                  <a:pt x="2008" y="1025"/>
                  <a:pt x="2026" y="1024"/>
                  <a:pt x="2044" y="1023"/>
                </a:cubicBezTo>
                <a:cubicBezTo>
                  <a:pt x="2066" y="1021"/>
                  <a:pt x="2088" y="1018"/>
                  <a:pt x="2110" y="1014"/>
                </a:cubicBezTo>
                <a:lnTo>
                  <a:pt x="2110" y="1014"/>
                </a:lnTo>
                <a:cubicBezTo>
                  <a:pt x="2131" y="1012"/>
                  <a:pt x="2153" y="1010"/>
                  <a:pt x="2174" y="1006"/>
                </a:cubicBezTo>
                <a:cubicBezTo>
                  <a:pt x="2179" y="1005"/>
                  <a:pt x="2184" y="1004"/>
                  <a:pt x="2190" y="1003"/>
                </a:cubicBezTo>
                <a:lnTo>
                  <a:pt x="2190" y="1003"/>
                </a:lnTo>
                <a:cubicBezTo>
                  <a:pt x="2199" y="1002"/>
                  <a:pt x="2230" y="999"/>
                  <a:pt x="2246" y="998"/>
                </a:cubicBezTo>
                <a:cubicBezTo>
                  <a:pt x="2294" y="993"/>
                  <a:pt x="2341" y="991"/>
                  <a:pt x="2389" y="989"/>
                </a:cubicBezTo>
                <a:close/>
                <a:moveTo>
                  <a:pt x="2432" y="0"/>
                </a:moveTo>
                <a:cubicBezTo>
                  <a:pt x="2284" y="0"/>
                  <a:pt x="2135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40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6"/>
                  <a:pt x="228" y="3406"/>
                  <a:pt x="895" y="3941"/>
                </a:cubicBezTo>
                <a:cubicBezTo>
                  <a:pt x="1282" y="4251"/>
                  <a:pt x="1776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4" y="1025"/>
                  <a:pt x="4005" y="604"/>
                  <a:pt x="3584" y="321"/>
                </a:cubicBezTo>
                <a:cubicBezTo>
                  <a:pt x="3238" y="89"/>
                  <a:pt x="2838" y="0"/>
                  <a:pt x="2432" y="0"/>
                </a:cubicBezTo>
                <a:close/>
              </a:path>
            </a:pathLst>
          </a:custGeom>
          <a:solidFill>
            <a:srgbClr val="484F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7" name="Google Shape;9887;p35"/>
          <p:cNvSpPr/>
          <p:nvPr/>
        </p:nvSpPr>
        <p:spPr>
          <a:xfrm>
            <a:off x="6649225" y="3670850"/>
            <a:ext cx="146125" cy="137000"/>
          </a:xfrm>
          <a:custGeom>
            <a:avLst/>
            <a:gdLst/>
            <a:ahLst/>
            <a:cxnLst/>
            <a:rect l="l" t="t" r="r" b="b"/>
            <a:pathLst>
              <a:path w="5845" h="5480" extrusionOk="0">
                <a:moveTo>
                  <a:pt x="3672" y="1101"/>
                </a:moveTo>
                <a:cubicBezTo>
                  <a:pt x="3677" y="1103"/>
                  <a:pt x="3681" y="1105"/>
                  <a:pt x="3685" y="1107"/>
                </a:cubicBezTo>
                <a:lnTo>
                  <a:pt x="3685" y="1107"/>
                </a:lnTo>
                <a:cubicBezTo>
                  <a:pt x="3681" y="1105"/>
                  <a:pt x="3677" y="1103"/>
                  <a:pt x="3672" y="1101"/>
                </a:cubicBezTo>
                <a:close/>
                <a:moveTo>
                  <a:pt x="3072" y="4464"/>
                </a:moveTo>
                <a:lnTo>
                  <a:pt x="3072" y="4464"/>
                </a:lnTo>
                <a:cubicBezTo>
                  <a:pt x="3071" y="4464"/>
                  <a:pt x="3070" y="4464"/>
                  <a:pt x="3069" y="4464"/>
                </a:cubicBezTo>
                <a:lnTo>
                  <a:pt x="3069" y="4464"/>
                </a:lnTo>
                <a:cubicBezTo>
                  <a:pt x="3070" y="4464"/>
                  <a:pt x="3071" y="4464"/>
                  <a:pt x="3072" y="4464"/>
                </a:cubicBezTo>
                <a:close/>
                <a:moveTo>
                  <a:pt x="3052" y="4466"/>
                </a:moveTo>
                <a:lnTo>
                  <a:pt x="3052" y="4466"/>
                </a:lnTo>
                <a:cubicBezTo>
                  <a:pt x="3035" y="4469"/>
                  <a:pt x="3029" y="4470"/>
                  <a:pt x="3029" y="4470"/>
                </a:cubicBezTo>
                <a:cubicBezTo>
                  <a:pt x="3028" y="4470"/>
                  <a:pt x="3040" y="4468"/>
                  <a:pt x="3052" y="4466"/>
                </a:cubicBezTo>
                <a:close/>
                <a:moveTo>
                  <a:pt x="3036" y="989"/>
                </a:moveTo>
                <a:cubicBezTo>
                  <a:pt x="3084" y="989"/>
                  <a:pt x="3131" y="990"/>
                  <a:pt x="3177" y="992"/>
                </a:cubicBezTo>
                <a:cubicBezTo>
                  <a:pt x="3207" y="994"/>
                  <a:pt x="3236" y="998"/>
                  <a:pt x="3264" y="1000"/>
                </a:cubicBezTo>
                <a:cubicBezTo>
                  <a:pt x="3270" y="1000"/>
                  <a:pt x="3275" y="1000"/>
                  <a:pt x="3280" y="1000"/>
                </a:cubicBezTo>
                <a:lnTo>
                  <a:pt x="3280" y="1000"/>
                </a:lnTo>
                <a:cubicBezTo>
                  <a:pt x="3393" y="1021"/>
                  <a:pt x="3502" y="1045"/>
                  <a:pt x="3611" y="1080"/>
                </a:cubicBezTo>
                <a:cubicBezTo>
                  <a:pt x="3640" y="1091"/>
                  <a:pt x="3708" y="1119"/>
                  <a:pt x="3711" y="1119"/>
                </a:cubicBezTo>
                <a:cubicBezTo>
                  <a:pt x="3711" y="1119"/>
                  <a:pt x="3710" y="1118"/>
                  <a:pt x="3707" y="1117"/>
                </a:cubicBezTo>
                <a:lnTo>
                  <a:pt x="3707" y="1117"/>
                </a:lnTo>
                <a:cubicBezTo>
                  <a:pt x="3752" y="1138"/>
                  <a:pt x="3795" y="1160"/>
                  <a:pt x="3839" y="1186"/>
                </a:cubicBezTo>
                <a:cubicBezTo>
                  <a:pt x="3883" y="1209"/>
                  <a:pt x="3923" y="1236"/>
                  <a:pt x="3965" y="1261"/>
                </a:cubicBezTo>
                <a:cubicBezTo>
                  <a:pt x="3979" y="1270"/>
                  <a:pt x="3990" y="1277"/>
                  <a:pt x="3997" y="1281"/>
                </a:cubicBezTo>
                <a:lnTo>
                  <a:pt x="3997" y="1281"/>
                </a:lnTo>
                <a:cubicBezTo>
                  <a:pt x="4000" y="1284"/>
                  <a:pt x="4004" y="1288"/>
                  <a:pt x="4010" y="1293"/>
                </a:cubicBezTo>
                <a:cubicBezTo>
                  <a:pt x="4096" y="1369"/>
                  <a:pt x="4178" y="1443"/>
                  <a:pt x="4252" y="1531"/>
                </a:cubicBezTo>
                <a:cubicBezTo>
                  <a:pt x="4265" y="1544"/>
                  <a:pt x="4276" y="1558"/>
                  <a:pt x="4288" y="1572"/>
                </a:cubicBezTo>
                <a:lnTo>
                  <a:pt x="4288" y="1572"/>
                </a:lnTo>
                <a:cubicBezTo>
                  <a:pt x="4314" y="1615"/>
                  <a:pt x="4345" y="1659"/>
                  <a:pt x="4374" y="1704"/>
                </a:cubicBezTo>
                <a:cubicBezTo>
                  <a:pt x="4397" y="1744"/>
                  <a:pt x="4422" y="1784"/>
                  <a:pt x="4444" y="1826"/>
                </a:cubicBezTo>
                <a:cubicBezTo>
                  <a:pt x="4456" y="1852"/>
                  <a:pt x="4498" y="1948"/>
                  <a:pt x="4500" y="1948"/>
                </a:cubicBezTo>
                <a:cubicBezTo>
                  <a:pt x="4500" y="1948"/>
                  <a:pt x="4500" y="1947"/>
                  <a:pt x="4500" y="1946"/>
                </a:cubicBezTo>
                <a:lnTo>
                  <a:pt x="4500" y="1946"/>
                </a:lnTo>
                <a:cubicBezTo>
                  <a:pt x="4527" y="2021"/>
                  <a:pt x="4553" y="2096"/>
                  <a:pt x="4574" y="2174"/>
                </a:cubicBezTo>
                <a:cubicBezTo>
                  <a:pt x="4587" y="2220"/>
                  <a:pt x="4597" y="2266"/>
                  <a:pt x="4608" y="2315"/>
                </a:cubicBezTo>
                <a:cubicBezTo>
                  <a:pt x="4614" y="2346"/>
                  <a:pt x="4627" y="2444"/>
                  <a:pt x="4628" y="2444"/>
                </a:cubicBezTo>
                <a:cubicBezTo>
                  <a:pt x="4629" y="2444"/>
                  <a:pt x="4628" y="2430"/>
                  <a:pt x="4625" y="2395"/>
                </a:cubicBezTo>
                <a:lnTo>
                  <a:pt x="4625" y="2395"/>
                </a:lnTo>
                <a:cubicBezTo>
                  <a:pt x="4635" y="2498"/>
                  <a:pt x="4644" y="2599"/>
                  <a:pt x="4642" y="2702"/>
                </a:cubicBezTo>
                <a:cubicBezTo>
                  <a:pt x="4642" y="2757"/>
                  <a:pt x="4639" y="2812"/>
                  <a:pt x="4635" y="2867"/>
                </a:cubicBezTo>
                <a:cubicBezTo>
                  <a:pt x="4633" y="2890"/>
                  <a:pt x="4631" y="2915"/>
                  <a:pt x="4629" y="2938"/>
                </a:cubicBezTo>
                <a:cubicBezTo>
                  <a:pt x="4629" y="2941"/>
                  <a:pt x="4629" y="2943"/>
                  <a:pt x="4629" y="2945"/>
                </a:cubicBezTo>
                <a:lnTo>
                  <a:pt x="4629" y="2945"/>
                </a:lnTo>
                <a:cubicBezTo>
                  <a:pt x="4610" y="3044"/>
                  <a:pt x="4592" y="3139"/>
                  <a:pt x="4564" y="3235"/>
                </a:cubicBezTo>
                <a:cubicBezTo>
                  <a:pt x="4551" y="3282"/>
                  <a:pt x="4536" y="3328"/>
                  <a:pt x="4519" y="3372"/>
                </a:cubicBezTo>
                <a:cubicBezTo>
                  <a:pt x="4511" y="3396"/>
                  <a:pt x="4503" y="3419"/>
                  <a:pt x="4494" y="3442"/>
                </a:cubicBezTo>
                <a:cubicBezTo>
                  <a:pt x="4493" y="3445"/>
                  <a:pt x="4492" y="3448"/>
                  <a:pt x="4491" y="3451"/>
                </a:cubicBezTo>
                <a:lnTo>
                  <a:pt x="4491" y="3451"/>
                </a:lnTo>
                <a:cubicBezTo>
                  <a:pt x="4490" y="3453"/>
                  <a:pt x="4489" y="3455"/>
                  <a:pt x="4488" y="3457"/>
                </a:cubicBezTo>
                <a:cubicBezTo>
                  <a:pt x="4439" y="3543"/>
                  <a:pt x="4399" y="3629"/>
                  <a:pt x="4345" y="3714"/>
                </a:cubicBezTo>
                <a:cubicBezTo>
                  <a:pt x="4335" y="3728"/>
                  <a:pt x="4281" y="3805"/>
                  <a:pt x="4270" y="3821"/>
                </a:cubicBezTo>
                <a:lnTo>
                  <a:pt x="4270" y="3821"/>
                </a:lnTo>
                <a:cubicBezTo>
                  <a:pt x="4265" y="3827"/>
                  <a:pt x="4261" y="3833"/>
                  <a:pt x="4258" y="3836"/>
                </a:cubicBezTo>
                <a:cubicBezTo>
                  <a:pt x="4233" y="3863"/>
                  <a:pt x="4210" y="3891"/>
                  <a:pt x="4184" y="3918"/>
                </a:cubicBezTo>
                <a:cubicBezTo>
                  <a:pt x="4149" y="3956"/>
                  <a:pt x="4113" y="3990"/>
                  <a:pt x="4077" y="4025"/>
                </a:cubicBezTo>
                <a:cubicBezTo>
                  <a:pt x="4063" y="4038"/>
                  <a:pt x="3976" y="4107"/>
                  <a:pt x="3979" y="4107"/>
                </a:cubicBezTo>
                <a:cubicBezTo>
                  <a:pt x="3979" y="4107"/>
                  <a:pt x="3980" y="4107"/>
                  <a:pt x="3980" y="4107"/>
                </a:cubicBezTo>
                <a:lnTo>
                  <a:pt x="3980" y="4107"/>
                </a:lnTo>
                <a:cubicBezTo>
                  <a:pt x="3895" y="4167"/>
                  <a:pt x="3805" y="4221"/>
                  <a:pt x="3713" y="4270"/>
                </a:cubicBezTo>
                <a:cubicBezTo>
                  <a:pt x="3690" y="4281"/>
                  <a:pt x="3603" y="4321"/>
                  <a:pt x="3608" y="4321"/>
                </a:cubicBezTo>
                <a:cubicBezTo>
                  <a:pt x="3609" y="4321"/>
                  <a:pt x="3610" y="4320"/>
                  <a:pt x="3614" y="4319"/>
                </a:cubicBezTo>
                <a:lnTo>
                  <a:pt x="3614" y="4319"/>
                </a:lnTo>
                <a:cubicBezTo>
                  <a:pt x="3570" y="4336"/>
                  <a:pt x="3525" y="4351"/>
                  <a:pt x="3481" y="4365"/>
                </a:cubicBezTo>
                <a:cubicBezTo>
                  <a:pt x="3350" y="4407"/>
                  <a:pt x="3217" y="4438"/>
                  <a:pt x="3080" y="4461"/>
                </a:cubicBezTo>
                <a:cubicBezTo>
                  <a:pt x="3073" y="4463"/>
                  <a:pt x="3067" y="4464"/>
                  <a:pt x="3061" y="4465"/>
                </a:cubicBezTo>
                <a:lnTo>
                  <a:pt x="3061" y="4465"/>
                </a:lnTo>
                <a:cubicBezTo>
                  <a:pt x="3027" y="4468"/>
                  <a:pt x="2993" y="4470"/>
                  <a:pt x="2958" y="4474"/>
                </a:cubicBezTo>
                <a:cubicBezTo>
                  <a:pt x="2899" y="4478"/>
                  <a:pt x="2840" y="4480"/>
                  <a:pt x="2779" y="4480"/>
                </a:cubicBezTo>
                <a:cubicBezTo>
                  <a:pt x="2762" y="4481"/>
                  <a:pt x="2745" y="4481"/>
                  <a:pt x="2728" y="4481"/>
                </a:cubicBezTo>
                <a:cubicBezTo>
                  <a:pt x="2682" y="4481"/>
                  <a:pt x="2635" y="4479"/>
                  <a:pt x="2588" y="4476"/>
                </a:cubicBezTo>
                <a:cubicBezTo>
                  <a:pt x="2560" y="4474"/>
                  <a:pt x="2533" y="4470"/>
                  <a:pt x="2505" y="4468"/>
                </a:cubicBezTo>
                <a:cubicBezTo>
                  <a:pt x="2503" y="4468"/>
                  <a:pt x="2500" y="4468"/>
                  <a:pt x="2498" y="4467"/>
                </a:cubicBezTo>
                <a:lnTo>
                  <a:pt x="2498" y="4467"/>
                </a:lnTo>
                <a:cubicBezTo>
                  <a:pt x="2389" y="4444"/>
                  <a:pt x="2284" y="4423"/>
                  <a:pt x="2179" y="4388"/>
                </a:cubicBezTo>
                <a:cubicBezTo>
                  <a:pt x="2150" y="4378"/>
                  <a:pt x="2089" y="4350"/>
                  <a:pt x="2086" y="4350"/>
                </a:cubicBezTo>
                <a:lnTo>
                  <a:pt x="2086" y="4350"/>
                </a:lnTo>
                <a:cubicBezTo>
                  <a:pt x="2085" y="4350"/>
                  <a:pt x="2095" y="4356"/>
                  <a:pt x="2126" y="4371"/>
                </a:cubicBezTo>
                <a:cubicBezTo>
                  <a:pt x="2071" y="4346"/>
                  <a:pt x="2017" y="4318"/>
                  <a:pt x="1964" y="4289"/>
                </a:cubicBezTo>
                <a:cubicBezTo>
                  <a:pt x="1924" y="4266"/>
                  <a:pt x="1884" y="4240"/>
                  <a:pt x="1844" y="4215"/>
                </a:cubicBezTo>
                <a:cubicBezTo>
                  <a:pt x="1818" y="4198"/>
                  <a:pt x="1769" y="4158"/>
                  <a:pt x="1768" y="4158"/>
                </a:cubicBezTo>
                <a:lnTo>
                  <a:pt x="1768" y="4158"/>
                </a:lnTo>
                <a:cubicBezTo>
                  <a:pt x="1768" y="4158"/>
                  <a:pt x="1777" y="4166"/>
                  <a:pt x="1804" y="4190"/>
                </a:cubicBezTo>
                <a:cubicBezTo>
                  <a:pt x="1720" y="4116"/>
                  <a:pt x="1637" y="4044"/>
                  <a:pt x="1564" y="3960"/>
                </a:cubicBezTo>
                <a:cubicBezTo>
                  <a:pt x="1558" y="3953"/>
                  <a:pt x="1523" y="3910"/>
                  <a:pt x="1505" y="3887"/>
                </a:cubicBezTo>
                <a:lnTo>
                  <a:pt x="1505" y="3887"/>
                </a:lnTo>
                <a:cubicBezTo>
                  <a:pt x="1486" y="3860"/>
                  <a:pt x="1451" y="3810"/>
                  <a:pt x="1444" y="3800"/>
                </a:cubicBezTo>
                <a:cubicBezTo>
                  <a:pt x="1389" y="3712"/>
                  <a:pt x="1345" y="3617"/>
                  <a:pt x="1294" y="3526"/>
                </a:cubicBezTo>
                <a:cubicBezTo>
                  <a:pt x="1292" y="3522"/>
                  <a:pt x="1290" y="3518"/>
                  <a:pt x="1288" y="3515"/>
                </a:cubicBezTo>
                <a:lnTo>
                  <a:pt x="1288" y="3515"/>
                </a:lnTo>
                <a:cubicBezTo>
                  <a:pt x="1286" y="3508"/>
                  <a:pt x="1282" y="3497"/>
                  <a:pt x="1277" y="3484"/>
                </a:cubicBezTo>
                <a:cubicBezTo>
                  <a:pt x="1262" y="3440"/>
                  <a:pt x="1246" y="3398"/>
                  <a:pt x="1231" y="3353"/>
                </a:cubicBezTo>
                <a:cubicBezTo>
                  <a:pt x="1199" y="3252"/>
                  <a:pt x="1174" y="3149"/>
                  <a:pt x="1155" y="3046"/>
                </a:cubicBezTo>
                <a:cubicBezTo>
                  <a:pt x="1149" y="3013"/>
                  <a:pt x="1144" y="2955"/>
                  <a:pt x="1143" y="2955"/>
                </a:cubicBezTo>
                <a:lnTo>
                  <a:pt x="1143" y="2955"/>
                </a:lnTo>
                <a:cubicBezTo>
                  <a:pt x="1143" y="2955"/>
                  <a:pt x="1144" y="2969"/>
                  <a:pt x="1147" y="3006"/>
                </a:cubicBezTo>
                <a:cubicBezTo>
                  <a:pt x="1142" y="2953"/>
                  <a:pt x="1136" y="2900"/>
                  <a:pt x="1134" y="2848"/>
                </a:cubicBezTo>
                <a:cubicBezTo>
                  <a:pt x="1128" y="2742"/>
                  <a:pt x="1128" y="2637"/>
                  <a:pt x="1134" y="2532"/>
                </a:cubicBezTo>
                <a:cubicBezTo>
                  <a:pt x="1135" y="2514"/>
                  <a:pt x="1144" y="2437"/>
                  <a:pt x="1147" y="2404"/>
                </a:cubicBezTo>
                <a:lnTo>
                  <a:pt x="1147" y="2404"/>
                </a:lnTo>
                <a:cubicBezTo>
                  <a:pt x="1152" y="2372"/>
                  <a:pt x="1162" y="2318"/>
                  <a:pt x="1166" y="2302"/>
                </a:cubicBezTo>
                <a:cubicBezTo>
                  <a:pt x="1189" y="2188"/>
                  <a:pt x="1222" y="2081"/>
                  <a:pt x="1260" y="1969"/>
                </a:cubicBezTo>
                <a:cubicBezTo>
                  <a:pt x="1266" y="1952"/>
                  <a:pt x="1270" y="1941"/>
                  <a:pt x="1272" y="1933"/>
                </a:cubicBezTo>
                <a:lnTo>
                  <a:pt x="1272" y="1933"/>
                </a:lnTo>
                <a:cubicBezTo>
                  <a:pt x="1276" y="1926"/>
                  <a:pt x="1282" y="1915"/>
                  <a:pt x="1290" y="1900"/>
                </a:cubicBezTo>
                <a:cubicBezTo>
                  <a:pt x="1315" y="1849"/>
                  <a:pt x="1340" y="1797"/>
                  <a:pt x="1368" y="1748"/>
                </a:cubicBezTo>
                <a:cubicBezTo>
                  <a:pt x="1397" y="1700"/>
                  <a:pt x="1429" y="1651"/>
                  <a:pt x="1460" y="1605"/>
                </a:cubicBezTo>
                <a:cubicBezTo>
                  <a:pt x="1471" y="1589"/>
                  <a:pt x="1477" y="1579"/>
                  <a:pt x="1481" y="1572"/>
                </a:cubicBezTo>
                <a:lnTo>
                  <a:pt x="1481" y="1572"/>
                </a:lnTo>
                <a:cubicBezTo>
                  <a:pt x="1485" y="1568"/>
                  <a:pt x="1490" y="1563"/>
                  <a:pt x="1496" y="1556"/>
                </a:cubicBezTo>
                <a:cubicBezTo>
                  <a:pt x="1571" y="1480"/>
                  <a:pt x="1645" y="1406"/>
                  <a:pt x="1723" y="1331"/>
                </a:cubicBezTo>
                <a:lnTo>
                  <a:pt x="1723" y="1331"/>
                </a:lnTo>
                <a:cubicBezTo>
                  <a:pt x="1723" y="1331"/>
                  <a:pt x="1724" y="1331"/>
                  <a:pt x="1724" y="1331"/>
                </a:cubicBezTo>
                <a:cubicBezTo>
                  <a:pt x="1747" y="1314"/>
                  <a:pt x="1770" y="1297"/>
                  <a:pt x="1795" y="1280"/>
                </a:cubicBezTo>
                <a:cubicBezTo>
                  <a:pt x="1846" y="1249"/>
                  <a:pt x="1897" y="1219"/>
                  <a:pt x="1949" y="1192"/>
                </a:cubicBezTo>
                <a:cubicBezTo>
                  <a:pt x="1970" y="1179"/>
                  <a:pt x="1993" y="1171"/>
                  <a:pt x="2015" y="1158"/>
                </a:cubicBezTo>
                <a:cubicBezTo>
                  <a:pt x="2019" y="1156"/>
                  <a:pt x="2023" y="1153"/>
                  <a:pt x="2026" y="1151"/>
                </a:cubicBezTo>
                <a:lnTo>
                  <a:pt x="2026" y="1151"/>
                </a:lnTo>
                <a:cubicBezTo>
                  <a:pt x="2028" y="1151"/>
                  <a:pt x="2030" y="1150"/>
                  <a:pt x="2031" y="1150"/>
                </a:cubicBezTo>
                <a:cubicBezTo>
                  <a:pt x="2092" y="1131"/>
                  <a:pt x="2151" y="1108"/>
                  <a:pt x="2213" y="1091"/>
                </a:cubicBezTo>
                <a:cubicBezTo>
                  <a:pt x="2269" y="1076"/>
                  <a:pt x="2328" y="1066"/>
                  <a:pt x="2385" y="1051"/>
                </a:cubicBezTo>
                <a:cubicBezTo>
                  <a:pt x="2395" y="1049"/>
                  <a:pt x="2412" y="1046"/>
                  <a:pt x="2426" y="1043"/>
                </a:cubicBezTo>
                <a:lnTo>
                  <a:pt x="2426" y="1043"/>
                </a:lnTo>
                <a:cubicBezTo>
                  <a:pt x="2457" y="1040"/>
                  <a:pt x="2490" y="1037"/>
                  <a:pt x="2522" y="1034"/>
                </a:cubicBezTo>
                <a:cubicBezTo>
                  <a:pt x="2545" y="1032"/>
                  <a:pt x="2568" y="1029"/>
                  <a:pt x="2590" y="1025"/>
                </a:cubicBezTo>
                <a:lnTo>
                  <a:pt x="2590" y="1025"/>
                </a:lnTo>
                <a:cubicBezTo>
                  <a:pt x="2612" y="1023"/>
                  <a:pt x="2633" y="1021"/>
                  <a:pt x="2655" y="1017"/>
                </a:cubicBezTo>
                <a:cubicBezTo>
                  <a:pt x="2687" y="1011"/>
                  <a:pt x="2720" y="1004"/>
                  <a:pt x="2754" y="1000"/>
                </a:cubicBezTo>
                <a:lnTo>
                  <a:pt x="2754" y="1000"/>
                </a:lnTo>
                <a:cubicBezTo>
                  <a:pt x="2725" y="1004"/>
                  <a:pt x="2717" y="1006"/>
                  <a:pt x="2719" y="1006"/>
                </a:cubicBezTo>
                <a:cubicBezTo>
                  <a:pt x="2724" y="1006"/>
                  <a:pt x="2776" y="1000"/>
                  <a:pt x="2790" y="998"/>
                </a:cubicBezTo>
                <a:cubicBezTo>
                  <a:pt x="2853" y="996"/>
                  <a:pt x="2914" y="990"/>
                  <a:pt x="2977" y="990"/>
                </a:cubicBezTo>
                <a:cubicBezTo>
                  <a:pt x="2997" y="989"/>
                  <a:pt x="3017" y="989"/>
                  <a:pt x="3036" y="989"/>
                </a:cubicBezTo>
                <a:close/>
                <a:moveTo>
                  <a:pt x="3033" y="0"/>
                </a:moveTo>
                <a:cubicBezTo>
                  <a:pt x="2855" y="0"/>
                  <a:pt x="2675" y="14"/>
                  <a:pt x="2498" y="40"/>
                </a:cubicBezTo>
                <a:lnTo>
                  <a:pt x="2498" y="40"/>
                </a:lnTo>
                <a:cubicBezTo>
                  <a:pt x="1906" y="92"/>
                  <a:pt x="1353" y="298"/>
                  <a:pt x="921" y="716"/>
                </a:cubicBezTo>
                <a:cubicBezTo>
                  <a:pt x="548" y="1074"/>
                  <a:pt x="295" y="1567"/>
                  <a:pt x="199" y="2073"/>
                </a:cubicBezTo>
                <a:cubicBezTo>
                  <a:pt x="1" y="3090"/>
                  <a:pt x="293" y="4249"/>
                  <a:pt x="1125" y="4914"/>
                </a:cubicBezTo>
                <a:cubicBezTo>
                  <a:pt x="1601" y="5295"/>
                  <a:pt x="2207" y="5480"/>
                  <a:pt x="2815" y="5480"/>
                </a:cubicBezTo>
                <a:cubicBezTo>
                  <a:pt x="3434" y="5480"/>
                  <a:pt x="4057" y="5289"/>
                  <a:pt x="4549" y="4919"/>
                </a:cubicBezTo>
                <a:cubicBezTo>
                  <a:pt x="5476" y="4221"/>
                  <a:pt x="5844" y="2983"/>
                  <a:pt x="5526" y="1874"/>
                </a:cubicBezTo>
                <a:cubicBezTo>
                  <a:pt x="5354" y="1274"/>
                  <a:pt x="4987" y="750"/>
                  <a:pt x="4469" y="402"/>
                </a:cubicBezTo>
                <a:cubicBezTo>
                  <a:pt x="4038" y="112"/>
                  <a:pt x="3538" y="0"/>
                  <a:pt x="30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88" name="Google Shape;9888;p35"/>
          <p:cNvGrpSpPr/>
          <p:nvPr/>
        </p:nvGrpSpPr>
        <p:grpSpPr>
          <a:xfrm>
            <a:off x="6538223" y="163649"/>
            <a:ext cx="1356637" cy="1528669"/>
            <a:chOff x="6638425" y="262025"/>
            <a:chExt cx="1356637" cy="1528669"/>
          </a:xfrm>
        </p:grpSpPr>
        <p:sp>
          <p:nvSpPr>
            <p:cNvPr id="9889" name="Google Shape;9889;p35"/>
            <p:cNvSpPr/>
            <p:nvPr/>
          </p:nvSpPr>
          <p:spPr>
            <a:xfrm>
              <a:off x="6766473" y="490494"/>
              <a:ext cx="1228589" cy="1300201"/>
            </a:xfrm>
            <a:custGeom>
              <a:avLst/>
              <a:gdLst/>
              <a:ahLst/>
              <a:cxnLst/>
              <a:rect l="l" t="t" r="r" b="b"/>
              <a:pathLst>
                <a:path w="34244" h="36240" extrusionOk="0">
                  <a:moveTo>
                    <a:pt x="10629" y="0"/>
                  </a:moveTo>
                  <a:cubicBezTo>
                    <a:pt x="9833" y="0"/>
                    <a:pt x="0" y="8812"/>
                    <a:pt x="284" y="9136"/>
                  </a:cubicBezTo>
                  <a:cubicBezTo>
                    <a:pt x="8459" y="18463"/>
                    <a:pt x="17432" y="27584"/>
                    <a:pt x="26416" y="36131"/>
                  </a:cubicBezTo>
                  <a:cubicBezTo>
                    <a:pt x="26496" y="36207"/>
                    <a:pt x="26692" y="36240"/>
                    <a:pt x="26890" y="36240"/>
                  </a:cubicBezTo>
                  <a:cubicBezTo>
                    <a:pt x="27102" y="36240"/>
                    <a:pt x="27316" y="36202"/>
                    <a:pt x="27390" y="36139"/>
                  </a:cubicBezTo>
                  <a:cubicBezTo>
                    <a:pt x="28573" y="35143"/>
                    <a:pt x="33730" y="30702"/>
                    <a:pt x="34136" y="30195"/>
                  </a:cubicBezTo>
                  <a:cubicBezTo>
                    <a:pt x="34243" y="30058"/>
                    <a:pt x="34206" y="29531"/>
                    <a:pt x="34110" y="29380"/>
                  </a:cubicBezTo>
                  <a:cubicBezTo>
                    <a:pt x="31722" y="25670"/>
                    <a:pt x="15163" y="5150"/>
                    <a:pt x="10670" y="15"/>
                  </a:cubicBezTo>
                  <a:cubicBezTo>
                    <a:pt x="10662" y="5"/>
                    <a:pt x="10648" y="0"/>
                    <a:pt x="106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0" name="Google Shape;9890;p35"/>
            <p:cNvSpPr/>
            <p:nvPr/>
          </p:nvSpPr>
          <p:spPr>
            <a:xfrm>
              <a:off x="6638425" y="262025"/>
              <a:ext cx="134038" cy="172571"/>
            </a:xfrm>
            <a:custGeom>
              <a:avLst/>
              <a:gdLst/>
              <a:ahLst/>
              <a:cxnLst/>
              <a:rect l="l" t="t" r="r" b="b"/>
              <a:pathLst>
                <a:path w="3736" h="4810" extrusionOk="0">
                  <a:moveTo>
                    <a:pt x="912" y="0"/>
                  </a:moveTo>
                  <a:cubicBezTo>
                    <a:pt x="834" y="0"/>
                    <a:pt x="757" y="35"/>
                    <a:pt x="716" y="108"/>
                  </a:cubicBezTo>
                  <a:cubicBezTo>
                    <a:pt x="338" y="770"/>
                    <a:pt x="249" y="1520"/>
                    <a:pt x="34" y="2240"/>
                  </a:cubicBezTo>
                  <a:cubicBezTo>
                    <a:pt x="0" y="2357"/>
                    <a:pt x="50" y="2450"/>
                    <a:pt x="125" y="2506"/>
                  </a:cubicBezTo>
                  <a:cubicBezTo>
                    <a:pt x="135" y="2526"/>
                    <a:pt x="143" y="2548"/>
                    <a:pt x="161" y="2568"/>
                  </a:cubicBezTo>
                  <a:cubicBezTo>
                    <a:pt x="698" y="3192"/>
                    <a:pt x="1384" y="3997"/>
                    <a:pt x="2006" y="4554"/>
                  </a:cubicBezTo>
                  <a:cubicBezTo>
                    <a:pt x="2209" y="4735"/>
                    <a:pt x="2367" y="4809"/>
                    <a:pt x="2504" y="4809"/>
                  </a:cubicBezTo>
                  <a:cubicBezTo>
                    <a:pt x="2785" y="4809"/>
                    <a:pt x="2972" y="4495"/>
                    <a:pt x="3259" y="4156"/>
                  </a:cubicBezTo>
                  <a:cubicBezTo>
                    <a:pt x="3736" y="3592"/>
                    <a:pt x="3718" y="3198"/>
                    <a:pt x="3271" y="2645"/>
                  </a:cubicBezTo>
                  <a:cubicBezTo>
                    <a:pt x="2569" y="1776"/>
                    <a:pt x="1833" y="927"/>
                    <a:pt x="1102" y="82"/>
                  </a:cubicBezTo>
                  <a:cubicBezTo>
                    <a:pt x="1054" y="29"/>
                    <a:pt x="983" y="0"/>
                    <a:pt x="9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1" name="Google Shape;9891;p35"/>
            <p:cNvSpPr/>
            <p:nvPr/>
          </p:nvSpPr>
          <p:spPr>
            <a:xfrm>
              <a:off x="6664042" y="326999"/>
              <a:ext cx="482409" cy="485494"/>
            </a:xfrm>
            <a:custGeom>
              <a:avLst/>
              <a:gdLst/>
              <a:ahLst/>
              <a:cxnLst/>
              <a:rect l="l" t="t" r="r" b="b"/>
              <a:pathLst>
                <a:path w="13446" h="13532" extrusionOk="0">
                  <a:moveTo>
                    <a:pt x="2810" y="0"/>
                  </a:moveTo>
                  <a:cubicBezTo>
                    <a:pt x="2498" y="0"/>
                    <a:pt x="0" y="2309"/>
                    <a:pt x="67" y="2417"/>
                  </a:cubicBezTo>
                  <a:cubicBezTo>
                    <a:pt x="435" y="3003"/>
                    <a:pt x="1087" y="3588"/>
                    <a:pt x="1527" y="4117"/>
                  </a:cubicBezTo>
                  <a:cubicBezTo>
                    <a:pt x="2258" y="4997"/>
                    <a:pt x="2746" y="6087"/>
                    <a:pt x="3089" y="7170"/>
                  </a:cubicBezTo>
                  <a:cubicBezTo>
                    <a:pt x="3662" y="8980"/>
                    <a:pt x="3797" y="11288"/>
                    <a:pt x="3201" y="13105"/>
                  </a:cubicBezTo>
                  <a:cubicBezTo>
                    <a:pt x="3169" y="13200"/>
                    <a:pt x="3199" y="13278"/>
                    <a:pt x="3252" y="13334"/>
                  </a:cubicBezTo>
                  <a:cubicBezTo>
                    <a:pt x="3280" y="13441"/>
                    <a:pt x="3384" y="13532"/>
                    <a:pt x="3499" y="13532"/>
                  </a:cubicBezTo>
                  <a:cubicBezTo>
                    <a:pt x="3548" y="13532"/>
                    <a:pt x="3599" y="13515"/>
                    <a:pt x="3648" y="13477"/>
                  </a:cubicBezTo>
                  <a:cubicBezTo>
                    <a:pt x="5565" y="11954"/>
                    <a:pt x="13042" y="5469"/>
                    <a:pt x="13372" y="4834"/>
                  </a:cubicBezTo>
                  <a:cubicBezTo>
                    <a:pt x="13406" y="4773"/>
                    <a:pt x="13406" y="4711"/>
                    <a:pt x="13392" y="4655"/>
                  </a:cubicBezTo>
                  <a:cubicBezTo>
                    <a:pt x="13446" y="4522"/>
                    <a:pt x="13384" y="4325"/>
                    <a:pt x="13197" y="4290"/>
                  </a:cubicBezTo>
                  <a:cubicBezTo>
                    <a:pt x="13022" y="4255"/>
                    <a:pt x="12847" y="4241"/>
                    <a:pt x="12672" y="4241"/>
                  </a:cubicBezTo>
                  <a:cubicBezTo>
                    <a:pt x="12227" y="4241"/>
                    <a:pt x="11783" y="4332"/>
                    <a:pt x="11342" y="4409"/>
                  </a:cubicBezTo>
                  <a:cubicBezTo>
                    <a:pt x="10969" y="4474"/>
                    <a:pt x="10579" y="4505"/>
                    <a:pt x="10182" y="4505"/>
                  </a:cubicBezTo>
                  <a:cubicBezTo>
                    <a:pt x="9292" y="4505"/>
                    <a:pt x="8374" y="4351"/>
                    <a:pt x="7565" y="4097"/>
                  </a:cubicBezTo>
                  <a:cubicBezTo>
                    <a:pt x="5539" y="3462"/>
                    <a:pt x="4175" y="1546"/>
                    <a:pt x="2835" y="9"/>
                  </a:cubicBezTo>
                  <a:cubicBezTo>
                    <a:pt x="2830" y="3"/>
                    <a:pt x="2821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2" name="Google Shape;9892;p35"/>
            <p:cNvSpPr/>
            <p:nvPr/>
          </p:nvSpPr>
          <p:spPr>
            <a:xfrm>
              <a:off x="6765827" y="474528"/>
              <a:ext cx="399891" cy="351671"/>
            </a:xfrm>
            <a:custGeom>
              <a:avLst/>
              <a:gdLst/>
              <a:ahLst/>
              <a:cxnLst/>
              <a:rect l="l" t="t" r="r" b="b"/>
              <a:pathLst>
                <a:path w="11146" h="9802" extrusionOk="0">
                  <a:moveTo>
                    <a:pt x="10393" y="1"/>
                  </a:moveTo>
                  <a:cubicBezTo>
                    <a:pt x="10112" y="1"/>
                    <a:pt x="3443" y="6015"/>
                    <a:pt x="280" y="8943"/>
                  </a:cubicBezTo>
                  <a:cubicBezTo>
                    <a:pt x="235" y="8985"/>
                    <a:pt x="201" y="9029"/>
                    <a:pt x="175" y="9076"/>
                  </a:cubicBezTo>
                  <a:cubicBezTo>
                    <a:pt x="0" y="9400"/>
                    <a:pt x="285" y="9802"/>
                    <a:pt x="614" y="9802"/>
                  </a:cubicBezTo>
                  <a:cubicBezTo>
                    <a:pt x="715" y="9802"/>
                    <a:pt x="821" y="9763"/>
                    <a:pt x="918" y="9673"/>
                  </a:cubicBezTo>
                  <a:cubicBezTo>
                    <a:pt x="4167" y="6667"/>
                    <a:pt x="7358" y="3625"/>
                    <a:pt x="10809" y="857"/>
                  </a:cubicBezTo>
                  <a:cubicBezTo>
                    <a:pt x="11145" y="589"/>
                    <a:pt x="10931" y="36"/>
                    <a:pt x="10521" y="9"/>
                  </a:cubicBezTo>
                  <a:lnTo>
                    <a:pt x="10394" y="1"/>
                  </a:lnTo>
                  <a:cubicBezTo>
                    <a:pt x="10394" y="1"/>
                    <a:pt x="10393" y="1"/>
                    <a:pt x="10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9" name="Google Shape;9899;p36"/>
          <p:cNvSpPr txBox="1">
            <a:spLocks noGrp="1"/>
          </p:cNvSpPr>
          <p:nvPr>
            <p:ph type="subTitle" idx="2"/>
          </p:nvPr>
        </p:nvSpPr>
        <p:spPr>
          <a:xfrm>
            <a:off x="1270650" y="1514375"/>
            <a:ext cx="7020000" cy="29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1600" b="1" dirty="0" err="1"/>
              <a:t>Fuzzifikasi</a:t>
            </a:r>
            <a:r>
              <a:rPr lang="en-ID" sz="1600" b="1" dirty="0"/>
              <a:t> </a:t>
            </a:r>
            <a:r>
              <a:rPr lang="en-ID" sz="1600" b="1" dirty="0" err="1"/>
              <a:t>mengubah</a:t>
            </a:r>
            <a:r>
              <a:rPr lang="en-ID" sz="1600" b="1" dirty="0"/>
              <a:t> input </a:t>
            </a:r>
            <a:r>
              <a:rPr lang="en-ID" sz="1600" b="1" dirty="0" err="1"/>
              <a:t>numerik</a:t>
            </a:r>
            <a:r>
              <a:rPr lang="en-ID" sz="1600" b="1" dirty="0"/>
              <a:t> </a:t>
            </a:r>
            <a:r>
              <a:rPr lang="en-ID" sz="1600" b="1" dirty="0" err="1"/>
              <a:t>menjadi</a:t>
            </a:r>
            <a:r>
              <a:rPr lang="en-ID" sz="1600" b="1" dirty="0"/>
              <a:t> </a:t>
            </a:r>
            <a:r>
              <a:rPr lang="en-ID" sz="1600" b="1" dirty="0" err="1"/>
              <a:t>derajat</a:t>
            </a:r>
            <a:r>
              <a:rPr lang="en-ID" sz="1600" b="1" dirty="0"/>
              <a:t> </a:t>
            </a:r>
            <a:r>
              <a:rPr lang="en-ID" sz="1600" b="1" dirty="0" err="1"/>
              <a:t>keanggotaan</a:t>
            </a:r>
            <a:r>
              <a:rPr lang="en-ID" sz="1600" b="1" dirty="0"/>
              <a:t>:</a:t>
            </a:r>
          </a:p>
          <a:p>
            <a:endParaRPr lang="en-ID" sz="1600" b="1" dirty="0"/>
          </a:p>
          <a:p>
            <a:r>
              <a:rPr lang="en-ID" sz="1600" b="1" dirty="0"/>
              <a:t>- </a:t>
            </a:r>
            <a:r>
              <a:rPr lang="en-ID" sz="1600" b="1" dirty="0" err="1"/>
              <a:t>Pendapatan</a:t>
            </a:r>
            <a:r>
              <a:rPr lang="en-ID" sz="1600" b="1" dirty="0"/>
              <a:t>: </a:t>
            </a:r>
            <a:r>
              <a:rPr lang="en-ID" sz="1600" b="1" dirty="0" err="1"/>
              <a:t>Rendah</a:t>
            </a:r>
            <a:r>
              <a:rPr lang="en-ID" sz="1600" b="1" dirty="0"/>
              <a:t>, Sedang, Tinggi</a:t>
            </a:r>
          </a:p>
          <a:p>
            <a:r>
              <a:rPr lang="en-ID" sz="1600" b="1" dirty="0"/>
              <a:t>- Utang: Kecil, Sedang, </a:t>
            </a:r>
            <a:r>
              <a:rPr lang="en-ID" sz="1600" b="1" dirty="0" err="1"/>
              <a:t>Besar</a:t>
            </a:r>
            <a:endParaRPr lang="en-ID" sz="1600" b="1" dirty="0"/>
          </a:p>
          <a:p>
            <a:r>
              <a:rPr lang="en-ID" sz="1600" b="1" dirty="0"/>
              <a:t>- Riwayat </a:t>
            </a:r>
            <a:r>
              <a:rPr lang="en-ID" sz="1600" b="1" dirty="0" err="1"/>
              <a:t>Kredit</a:t>
            </a:r>
            <a:r>
              <a:rPr lang="en-ID" sz="1600" b="1" dirty="0"/>
              <a:t>: </a:t>
            </a:r>
            <a:r>
              <a:rPr lang="en-ID" sz="1600" b="1" dirty="0" err="1"/>
              <a:t>Buruk</a:t>
            </a:r>
            <a:r>
              <a:rPr lang="en-ID" sz="1600" b="1" dirty="0"/>
              <a:t>, Baik</a:t>
            </a:r>
          </a:p>
          <a:p>
            <a:endParaRPr lang="en-ID" sz="1600" b="1" dirty="0"/>
          </a:p>
          <a:p>
            <a:r>
              <a:rPr lang="en-ID" sz="1600" b="1" dirty="0" err="1"/>
              <a:t>Fungsi</a:t>
            </a:r>
            <a:r>
              <a:rPr lang="en-ID" sz="1600" b="1" dirty="0"/>
              <a:t> </a:t>
            </a:r>
            <a:r>
              <a:rPr lang="en-ID" sz="1600" b="1" dirty="0" err="1"/>
              <a:t>keanggotaan</a:t>
            </a:r>
            <a:r>
              <a:rPr lang="en-ID" sz="1600" b="1" dirty="0"/>
              <a:t> </a:t>
            </a:r>
            <a:r>
              <a:rPr lang="en-ID" sz="1600" b="1" dirty="0" err="1"/>
              <a:t>menggunakan</a:t>
            </a:r>
            <a:r>
              <a:rPr lang="en-ID" sz="1600" b="1" dirty="0"/>
              <a:t> </a:t>
            </a:r>
            <a:r>
              <a:rPr lang="en-ID" sz="1600" b="1" dirty="0" err="1"/>
              <a:t>pendekatan</a:t>
            </a:r>
            <a:r>
              <a:rPr lang="en-ID" sz="1600" b="1" dirty="0"/>
              <a:t> linear piecewise.</a:t>
            </a:r>
          </a:p>
        </p:txBody>
      </p:sp>
      <p:sp>
        <p:nvSpPr>
          <p:cNvPr id="9900" name="Google Shape;9900;p36"/>
          <p:cNvSpPr/>
          <p:nvPr/>
        </p:nvSpPr>
        <p:spPr>
          <a:xfrm>
            <a:off x="7818975" y="114702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1" name="Google Shape;9901;p36"/>
          <p:cNvSpPr/>
          <p:nvPr/>
        </p:nvSpPr>
        <p:spPr>
          <a:xfrm>
            <a:off x="6518075" y="833200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02" name="Google Shape;9902;p36"/>
          <p:cNvGrpSpPr/>
          <p:nvPr/>
        </p:nvGrpSpPr>
        <p:grpSpPr>
          <a:xfrm rot="6300357">
            <a:off x="7074685" y="581435"/>
            <a:ext cx="707993" cy="442801"/>
            <a:chOff x="1445125" y="3867675"/>
            <a:chExt cx="803300" cy="502950"/>
          </a:xfrm>
        </p:grpSpPr>
        <p:sp>
          <p:nvSpPr>
            <p:cNvPr id="9903" name="Google Shape;9903;p36"/>
            <p:cNvSpPr/>
            <p:nvPr/>
          </p:nvSpPr>
          <p:spPr>
            <a:xfrm>
              <a:off x="1445125" y="3867675"/>
              <a:ext cx="535450" cy="502950"/>
            </a:xfrm>
            <a:custGeom>
              <a:avLst/>
              <a:gdLst/>
              <a:ahLst/>
              <a:cxnLst/>
              <a:rect l="l" t="t" r="r" b="b"/>
              <a:pathLst>
                <a:path w="21418" h="20118" extrusionOk="0">
                  <a:moveTo>
                    <a:pt x="5846" y="993"/>
                  </a:moveTo>
                  <a:cubicBezTo>
                    <a:pt x="6726" y="993"/>
                    <a:pt x="7300" y="1814"/>
                    <a:pt x="7545" y="2688"/>
                  </a:cubicBezTo>
                  <a:cubicBezTo>
                    <a:pt x="7686" y="3200"/>
                    <a:pt x="7749" y="3726"/>
                    <a:pt x="7770" y="4255"/>
                  </a:cubicBezTo>
                  <a:cubicBezTo>
                    <a:pt x="7787" y="4700"/>
                    <a:pt x="7676" y="5216"/>
                    <a:pt x="7812" y="5641"/>
                  </a:cubicBezTo>
                  <a:cubicBezTo>
                    <a:pt x="8017" y="6280"/>
                    <a:pt x="8790" y="6621"/>
                    <a:pt x="9352" y="6861"/>
                  </a:cubicBezTo>
                  <a:cubicBezTo>
                    <a:pt x="10899" y="7523"/>
                    <a:pt x="12588" y="7895"/>
                    <a:pt x="14238" y="8195"/>
                  </a:cubicBezTo>
                  <a:cubicBezTo>
                    <a:pt x="14279" y="8202"/>
                    <a:pt x="14320" y="8206"/>
                    <a:pt x="14360" y="8206"/>
                  </a:cubicBezTo>
                  <a:cubicBezTo>
                    <a:pt x="14538" y="8206"/>
                    <a:pt x="14697" y="8128"/>
                    <a:pt x="14800" y="7965"/>
                  </a:cubicBezTo>
                  <a:cubicBezTo>
                    <a:pt x="15658" y="6602"/>
                    <a:pt x="16673" y="5266"/>
                    <a:pt x="17868" y="4181"/>
                  </a:cubicBezTo>
                  <a:cubicBezTo>
                    <a:pt x="18246" y="3837"/>
                    <a:pt x="19055" y="3130"/>
                    <a:pt x="19662" y="3130"/>
                  </a:cubicBezTo>
                  <a:cubicBezTo>
                    <a:pt x="19761" y="3130"/>
                    <a:pt x="19855" y="3149"/>
                    <a:pt x="19941" y="3191"/>
                  </a:cubicBezTo>
                  <a:cubicBezTo>
                    <a:pt x="19972" y="3206"/>
                    <a:pt x="20042" y="3282"/>
                    <a:pt x="20078" y="3334"/>
                  </a:cubicBezTo>
                  <a:cubicBezTo>
                    <a:pt x="20170" y="3474"/>
                    <a:pt x="20200" y="3554"/>
                    <a:pt x="20244" y="3703"/>
                  </a:cubicBezTo>
                  <a:cubicBezTo>
                    <a:pt x="20356" y="4074"/>
                    <a:pt x="20385" y="4459"/>
                    <a:pt x="20391" y="4845"/>
                  </a:cubicBezTo>
                  <a:cubicBezTo>
                    <a:pt x="20434" y="7253"/>
                    <a:pt x="19715" y="9724"/>
                    <a:pt x="18959" y="11987"/>
                  </a:cubicBezTo>
                  <a:cubicBezTo>
                    <a:pt x="18546" y="13223"/>
                    <a:pt x="18074" y="14443"/>
                    <a:pt x="17505" y="15619"/>
                  </a:cubicBezTo>
                  <a:cubicBezTo>
                    <a:pt x="16974" y="16720"/>
                    <a:pt x="16385" y="17795"/>
                    <a:pt x="15472" y="18631"/>
                  </a:cubicBezTo>
                  <a:cubicBezTo>
                    <a:pt x="15279" y="18808"/>
                    <a:pt x="15055" y="19008"/>
                    <a:pt x="14800" y="19090"/>
                  </a:cubicBezTo>
                  <a:cubicBezTo>
                    <a:pt x="14731" y="19114"/>
                    <a:pt x="14679" y="19127"/>
                    <a:pt x="14633" y="19127"/>
                  </a:cubicBezTo>
                  <a:cubicBezTo>
                    <a:pt x="14584" y="19127"/>
                    <a:pt x="14541" y="19112"/>
                    <a:pt x="14491" y="19078"/>
                  </a:cubicBezTo>
                  <a:cubicBezTo>
                    <a:pt x="14179" y="18859"/>
                    <a:pt x="14040" y="18279"/>
                    <a:pt x="13943" y="17913"/>
                  </a:cubicBezTo>
                  <a:cubicBezTo>
                    <a:pt x="13496" y="16204"/>
                    <a:pt x="13420" y="14392"/>
                    <a:pt x="13231" y="12644"/>
                  </a:cubicBezTo>
                  <a:cubicBezTo>
                    <a:pt x="13231" y="12642"/>
                    <a:pt x="13231" y="12641"/>
                    <a:pt x="13230" y="12640"/>
                  </a:cubicBezTo>
                  <a:lnTo>
                    <a:pt x="13230" y="12640"/>
                  </a:lnTo>
                  <a:cubicBezTo>
                    <a:pt x="13241" y="12479"/>
                    <a:pt x="13172" y="12316"/>
                    <a:pt x="12984" y="12214"/>
                  </a:cubicBezTo>
                  <a:cubicBezTo>
                    <a:pt x="12340" y="11860"/>
                    <a:pt x="11598" y="11675"/>
                    <a:pt x="10890" y="11496"/>
                  </a:cubicBezTo>
                  <a:cubicBezTo>
                    <a:pt x="10069" y="11291"/>
                    <a:pt x="9239" y="11119"/>
                    <a:pt x="8404" y="10971"/>
                  </a:cubicBezTo>
                  <a:cubicBezTo>
                    <a:pt x="7943" y="10890"/>
                    <a:pt x="7439" y="10757"/>
                    <a:pt x="6964" y="10757"/>
                  </a:cubicBezTo>
                  <a:cubicBezTo>
                    <a:pt x="6933" y="10757"/>
                    <a:pt x="6903" y="10757"/>
                    <a:pt x="6873" y="10758"/>
                  </a:cubicBezTo>
                  <a:cubicBezTo>
                    <a:pt x="6281" y="10782"/>
                    <a:pt x="5857" y="11237"/>
                    <a:pt x="5518" y="11671"/>
                  </a:cubicBezTo>
                  <a:cubicBezTo>
                    <a:pt x="4848" y="12532"/>
                    <a:pt x="4110" y="13945"/>
                    <a:pt x="2900" y="13945"/>
                  </a:cubicBezTo>
                  <a:cubicBezTo>
                    <a:pt x="2748" y="13945"/>
                    <a:pt x="2589" y="13923"/>
                    <a:pt x="2421" y="13874"/>
                  </a:cubicBezTo>
                  <a:cubicBezTo>
                    <a:pt x="1265" y="13539"/>
                    <a:pt x="1147" y="12161"/>
                    <a:pt x="1191" y="11150"/>
                  </a:cubicBezTo>
                  <a:cubicBezTo>
                    <a:pt x="1259" y="9547"/>
                    <a:pt x="1735" y="7959"/>
                    <a:pt x="2242" y="6446"/>
                  </a:cubicBezTo>
                  <a:cubicBezTo>
                    <a:pt x="2666" y="5186"/>
                    <a:pt x="3155" y="3943"/>
                    <a:pt x="3669" y="2717"/>
                  </a:cubicBezTo>
                  <a:cubicBezTo>
                    <a:pt x="4014" y="1894"/>
                    <a:pt x="4701" y="1150"/>
                    <a:pt x="5619" y="1011"/>
                  </a:cubicBezTo>
                  <a:cubicBezTo>
                    <a:pt x="5697" y="999"/>
                    <a:pt x="5772" y="993"/>
                    <a:pt x="5846" y="993"/>
                  </a:cubicBezTo>
                  <a:close/>
                  <a:moveTo>
                    <a:pt x="5851" y="1"/>
                  </a:moveTo>
                  <a:cubicBezTo>
                    <a:pt x="4753" y="1"/>
                    <a:pt x="3750" y="699"/>
                    <a:pt x="3144" y="1580"/>
                  </a:cubicBezTo>
                  <a:cubicBezTo>
                    <a:pt x="2849" y="2009"/>
                    <a:pt x="2683" y="2515"/>
                    <a:pt x="2487" y="2993"/>
                  </a:cubicBezTo>
                  <a:cubicBezTo>
                    <a:pt x="2217" y="3653"/>
                    <a:pt x="1954" y="4314"/>
                    <a:pt x="1705" y="4982"/>
                  </a:cubicBezTo>
                  <a:cubicBezTo>
                    <a:pt x="1113" y="6581"/>
                    <a:pt x="576" y="8224"/>
                    <a:pt x="323" y="9914"/>
                  </a:cubicBezTo>
                  <a:cubicBezTo>
                    <a:pt x="121" y="11253"/>
                    <a:pt x="1" y="12901"/>
                    <a:pt x="913" y="14026"/>
                  </a:cubicBezTo>
                  <a:cubicBezTo>
                    <a:pt x="1411" y="14639"/>
                    <a:pt x="2111" y="14918"/>
                    <a:pt x="2824" y="14918"/>
                  </a:cubicBezTo>
                  <a:cubicBezTo>
                    <a:pt x="3509" y="14918"/>
                    <a:pt x="4207" y="14660"/>
                    <a:pt x="4751" y="14192"/>
                  </a:cubicBezTo>
                  <a:cubicBezTo>
                    <a:pt x="5371" y="13659"/>
                    <a:pt x="5777" y="12949"/>
                    <a:pt x="6272" y="12311"/>
                  </a:cubicBezTo>
                  <a:cubicBezTo>
                    <a:pt x="6566" y="11931"/>
                    <a:pt x="6732" y="11776"/>
                    <a:pt x="7065" y="11776"/>
                  </a:cubicBezTo>
                  <a:cubicBezTo>
                    <a:pt x="7129" y="11776"/>
                    <a:pt x="7199" y="11782"/>
                    <a:pt x="7277" y="11793"/>
                  </a:cubicBezTo>
                  <a:cubicBezTo>
                    <a:pt x="8166" y="11915"/>
                    <a:pt x="9053" y="12094"/>
                    <a:pt x="9930" y="12292"/>
                  </a:cubicBezTo>
                  <a:cubicBezTo>
                    <a:pt x="10726" y="12472"/>
                    <a:pt x="11550" y="12626"/>
                    <a:pt x="12268" y="12966"/>
                  </a:cubicBezTo>
                  <a:lnTo>
                    <a:pt x="12268" y="12966"/>
                  </a:lnTo>
                  <a:cubicBezTo>
                    <a:pt x="12439" y="14633"/>
                    <a:pt x="12548" y="16332"/>
                    <a:pt x="12930" y="17963"/>
                  </a:cubicBezTo>
                  <a:cubicBezTo>
                    <a:pt x="13136" y="18845"/>
                    <a:pt x="13555" y="20118"/>
                    <a:pt x="14640" y="20118"/>
                  </a:cubicBezTo>
                  <a:cubicBezTo>
                    <a:pt x="14672" y="20118"/>
                    <a:pt x="14706" y="20116"/>
                    <a:pt x="14739" y="20114"/>
                  </a:cubicBezTo>
                  <a:cubicBezTo>
                    <a:pt x="15314" y="20074"/>
                    <a:pt x="15818" y="19674"/>
                    <a:pt x="16220" y="19295"/>
                  </a:cubicBezTo>
                  <a:cubicBezTo>
                    <a:pt x="16778" y="18770"/>
                    <a:pt x="17242" y="18165"/>
                    <a:pt x="17630" y="17506"/>
                  </a:cubicBezTo>
                  <a:cubicBezTo>
                    <a:pt x="18329" y="16326"/>
                    <a:pt x="18879" y="15058"/>
                    <a:pt x="19372" y="13779"/>
                  </a:cubicBezTo>
                  <a:cubicBezTo>
                    <a:pt x="20387" y="11140"/>
                    <a:pt x="21255" y="8266"/>
                    <a:pt x="21379" y="5422"/>
                  </a:cubicBezTo>
                  <a:cubicBezTo>
                    <a:pt x="21417" y="4558"/>
                    <a:pt x="21409" y="3509"/>
                    <a:pt x="20893" y="2768"/>
                  </a:cubicBezTo>
                  <a:cubicBezTo>
                    <a:pt x="20591" y="2334"/>
                    <a:pt x="20167" y="2169"/>
                    <a:pt x="19717" y="2169"/>
                  </a:cubicBezTo>
                  <a:cubicBezTo>
                    <a:pt x="19269" y="2169"/>
                    <a:pt x="18796" y="2332"/>
                    <a:pt x="18392" y="2557"/>
                  </a:cubicBezTo>
                  <a:cubicBezTo>
                    <a:pt x="17206" y="3219"/>
                    <a:pt x="16258" y="4331"/>
                    <a:pt x="15430" y="5382"/>
                  </a:cubicBezTo>
                  <a:cubicBezTo>
                    <a:pt x="14975" y="5959"/>
                    <a:pt x="14535" y="6551"/>
                    <a:pt x="14131" y="7165"/>
                  </a:cubicBezTo>
                  <a:lnTo>
                    <a:pt x="14131" y="7165"/>
                  </a:lnTo>
                  <a:cubicBezTo>
                    <a:pt x="12741" y="6903"/>
                    <a:pt x="11340" y="6572"/>
                    <a:pt x="10022" y="6067"/>
                  </a:cubicBezTo>
                  <a:cubicBezTo>
                    <a:pt x="9692" y="5938"/>
                    <a:pt x="9355" y="5795"/>
                    <a:pt x="9057" y="5599"/>
                  </a:cubicBezTo>
                  <a:cubicBezTo>
                    <a:pt x="8975" y="5544"/>
                    <a:pt x="8902" y="5490"/>
                    <a:pt x="8830" y="5420"/>
                  </a:cubicBezTo>
                  <a:cubicBezTo>
                    <a:pt x="8801" y="5393"/>
                    <a:pt x="8791" y="5386"/>
                    <a:pt x="8788" y="5385"/>
                  </a:cubicBezTo>
                  <a:lnTo>
                    <a:pt x="8788" y="5385"/>
                  </a:lnTo>
                  <a:cubicBezTo>
                    <a:pt x="8787" y="5381"/>
                    <a:pt x="8781" y="5370"/>
                    <a:pt x="8767" y="5346"/>
                  </a:cubicBezTo>
                  <a:cubicBezTo>
                    <a:pt x="8764" y="5342"/>
                    <a:pt x="8761" y="5338"/>
                    <a:pt x="8759" y="5334"/>
                  </a:cubicBezTo>
                  <a:lnTo>
                    <a:pt x="8759" y="5334"/>
                  </a:lnTo>
                  <a:cubicBezTo>
                    <a:pt x="8759" y="5333"/>
                    <a:pt x="8759" y="5331"/>
                    <a:pt x="8758" y="5329"/>
                  </a:cubicBezTo>
                  <a:cubicBezTo>
                    <a:pt x="8680" y="4813"/>
                    <a:pt x="8779" y="4238"/>
                    <a:pt x="8729" y="3712"/>
                  </a:cubicBezTo>
                  <a:cubicBezTo>
                    <a:pt x="8683" y="3244"/>
                    <a:pt x="8611" y="2774"/>
                    <a:pt x="8476" y="2325"/>
                  </a:cubicBezTo>
                  <a:cubicBezTo>
                    <a:pt x="8116" y="1129"/>
                    <a:pt x="7256" y="33"/>
                    <a:pt x="5914" y="2"/>
                  </a:cubicBezTo>
                  <a:cubicBezTo>
                    <a:pt x="5893" y="1"/>
                    <a:pt x="5872" y="1"/>
                    <a:pt x="5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4" name="Google Shape;9904;p36"/>
            <p:cNvSpPr/>
            <p:nvPr/>
          </p:nvSpPr>
          <p:spPr>
            <a:xfrm>
              <a:off x="1903525" y="4088100"/>
              <a:ext cx="344900" cy="185850"/>
            </a:xfrm>
            <a:custGeom>
              <a:avLst/>
              <a:gdLst/>
              <a:ahLst/>
              <a:cxnLst/>
              <a:rect l="l" t="t" r="r" b="b"/>
              <a:pathLst>
                <a:path w="13796" h="7434" extrusionOk="0">
                  <a:moveTo>
                    <a:pt x="2035" y="1"/>
                  </a:moveTo>
                  <a:cubicBezTo>
                    <a:pt x="1593" y="1"/>
                    <a:pt x="1301" y="661"/>
                    <a:pt x="1777" y="928"/>
                  </a:cubicBezTo>
                  <a:cubicBezTo>
                    <a:pt x="5023" y="2748"/>
                    <a:pt x="8420" y="4238"/>
                    <a:pt x="11476" y="6352"/>
                  </a:cubicBezTo>
                  <a:lnTo>
                    <a:pt x="11476" y="6352"/>
                  </a:lnTo>
                  <a:cubicBezTo>
                    <a:pt x="7847" y="6103"/>
                    <a:pt x="4252" y="5482"/>
                    <a:pt x="636" y="5110"/>
                  </a:cubicBezTo>
                  <a:cubicBezTo>
                    <a:pt x="615" y="5108"/>
                    <a:pt x="596" y="5107"/>
                    <a:pt x="577" y="5107"/>
                  </a:cubicBezTo>
                  <a:cubicBezTo>
                    <a:pt x="0" y="5107"/>
                    <a:pt x="24" y="6045"/>
                    <a:pt x="636" y="6106"/>
                  </a:cubicBezTo>
                  <a:cubicBezTo>
                    <a:pt x="4792" y="6534"/>
                    <a:pt x="8919" y="7290"/>
                    <a:pt x="13101" y="7434"/>
                  </a:cubicBezTo>
                  <a:cubicBezTo>
                    <a:pt x="13106" y="7434"/>
                    <a:pt x="13111" y="7434"/>
                    <a:pt x="13115" y="7434"/>
                  </a:cubicBezTo>
                  <a:cubicBezTo>
                    <a:pt x="13508" y="7434"/>
                    <a:pt x="13796" y="6851"/>
                    <a:pt x="13455" y="6582"/>
                  </a:cubicBezTo>
                  <a:cubicBezTo>
                    <a:pt x="11767" y="5262"/>
                    <a:pt x="9981" y="4109"/>
                    <a:pt x="8087" y="3106"/>
                  </a:cubicBezTo>
                  <a:cubicBezTo>
                    <a:pt x="6157" y="2083"/>
                    <a:pt x="4187" y="1139"/>
                    <a:pt x="2281" y="69"/>
                  </a:cubicBezTo>
                  <a:cubicBezTo>
                    <a:pt x="2197" y="21"/>
                    <a:pt x="2114" y="1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5" name="Google Shape;9905;p36"/>
            <p:cNvSpPr/>
            <p:nvPr/>
          </p:nvSpPr>
          <p:spPr>
            <a:xfrm>
              <a:off x="1462675" y="3884050"/>
              <a:ext cx="125100" cy="332450"/>
            </a:xfrm>
            <a:custGeom>
              <a:avLst/>
              <a:gdLst/>
              <a:ahLst/>
              <a:cxnLst/>
              <a:rect l="l" t="t" r="r" b="b"/>
              <a:pathLst>
                <a:path w="5004" h="13298" extrusionOk="0">
                  <a:moveTo>
                    <a:pt x="4226" y="0"/>
                  </a:moveTo>
                  <a:cubicBezTo>
                    <a:pt x="3978" y="0"/>
                    <a:pt x="3745" y="159"/>
                    <a:pt x="3776" y="478"/>
                  </a:cubicBezTo>
                  <a:cubicBezTo>
                    <a:pt x="3995" y="2762"/>
                    <a:pt x="3470" y="4910"/>
                    <a:pt x="2764" y="7066"/>
                  </a:cubicBezTo>
                  <a:cubicBezTo>
                    <a:pt x="2160" y="8913"/>
                    <a:pt x="1574" y="10906"/>
                    <a:pt x="310" y="12425"/>
                  </a:cubicBezTo>
                  <a:cubicBezTo>
                    <a:pt x="1" y="12799"/>
                    <a:pt x="333" y="13298"/>
                    <a:pt x="690" y="13298"/>
                  </a:cubicBezTo>
                  <a:cubicBezTo>
                    <a:pt x="802" y="13298"/>
                    <a:pt x="916" y="13249"/>
                    <a:pt x="1014" y="13131"/>
                  </a:cubicBezTo>
                  <a:cubicBezTo>
                    <a:pt x="2366" y="11506"/>
                    <a:pt x="3030" y="9452"/>
                    <a:pt x="3679" y="7474"/>
                  </a:cubicBezTo>
                  <a:cubicBezTo>
                    <a:pt x="4424" y="5193"/>
                    <a:pt x="5004" y="2899"/>
                    <a:pt x="4772" y="478"/>
                  </a:cubicBezTo>
                  <a:cubicBezTo>
                    <a:pt x="4741" y="160"/>
                    <a:pt x="4476" y="0"/>
                    <a:pt x="4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1" name="Google Shape;9911;p37"/>
          <p:cNvSpPr txBox="1">
            <a:spLocks noGrp="1"/>
          </p:cNvSpPr>
          <p:nvPr>
            <p:ph type="title"/>
          </p:nvPr>
        </p:nvSpPr>
        <p:spPr>
          <a:xfrm>
            <a:off x="3116850" y="2170925"/>
            <a:ext cx="4541400" cy="7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800" dirty="0" err="1"/>
              <a:t>Inferensi</a:t>
            </a:r>
            <a:endParaRPr sz="4800" dirty="0"/>
          </a:p>
        </p:txBody>
      </p:sp>
      <p:grpSp>
        <p:nvGrpSpPr>
          <p:cNvPr id="9913" name="Google Shape;9913;p37"/>
          <p:cNvGrpSpPr/>
          <p:nvPr/>
        </p:nvGrpSpPr>
        <p:grpSpPr>
          <a:xfrm rot="8100000" flipH="1">
            <a:off x="6797569" y="26765"/>
            <a:ext cx="398086" cy="2141027"/>
            <a:chOff x="5686500" y="2272225"/>
            <a:chExt cx="481425" cy="2589250"/>
          </a:xfrm>
        </p:grpSpPr>
        <p:sp>
          <p:nvSpPr>
            <p:cNvPr id="9914" name="Google Shape;9914;p37"/>
            <p:cNvSpPr/>
            <p:nvPr/>
          </p:nvSpPr>
          <p:spPr>
            <a:xfrm>
              <a:off x="5686500" y="3674725"/>
              <a:ext cx="260950" cy="1082650"/>
            </a:xfrm>
            <a:custGeom>
              <a:avLst/>
              <a:gdLst/>
              <a:ahLst/>
              <a:cxnLst/>
              <a:rect l="l" t="t" r="r" b="b"/>
              <a:pathLst>
                <a:path w="10438" h="43306" extrusionOk="0">
                  <a:moveTo>
                    <a:pt x="7833" y="1"/>
                  </a:moveTo>
                  <a:cubicBezTo>
                    <a:pt x="7371" y="1"/>
                    <a:pt x="6972" y="354"/>
                    <a:pt x="6919" y="826"/>
                  </a:cubicBezTo>
                  <a:lnTo>
                    <a:pt x="6917" y="856"/>
                  </a:lnTo>
                  <a:cubicBezTo>
                    <a:pt x="6721" y="2624"/>
                    <a:pt x="6364" y="4312"/>
                    <a:pt x="5698" y="5866"/>
                  </a:cubicBezTo>
                  <a:cubicBezTo>
                    <a:pt x="5050" y="7434"/>
                    <a:pt x="4084" y="8863"/>
                    <a:pt x="3088" y="10468"/>
                  </a:cubicBezTo>
                  <a:cubicBezTo>
                    <a:pt x="2589" y="11280"/>
                    <a:pt x="2092" y="12124"/>
                    <a:pt x="1654" y="13039"/>
                  </a:cubicBezTo>
                  <a:cubicBezTo>
                    <a:pt x="1226" y="13954"/>
                    <a:pt x="864" y="14928"/>
                    <a:pt x="605" y="15926"/>
                  </a:cubicBezTo>
                  <a:cubicBezTo>
                    <a:pt x="331" y="16927"/>
                    <a:pt x="189" y="17942"/>
                    <a:pt x="83" y="18960"/>
                  </a:cubicBezTo>
                  <a:cubicBezTo>
                    <a:pt x="49" y="19968"/>
                    <a:pt x="0" y="20983"/>
                    <a:pt x="91" y="21967"/>
                  </a:cubicBezTo>
                  <a:cubicBezTo>
                    <a:pt x="306" y="25901"/>
                    <a:pt x="1297" y="29668"/>
                    <a:pt x="2718" y="33243"/>
                  </a:cubicBezTo>
                  <a:cubicBezTo>
                    <a:pt x="3455" y="35019"/>
                    <a:pt x="4316" y="36736"/>
                    <a:pt x="5302" y="38373"/>
                  </a:cubicBezTo>
                  <a:cubicBezTo>
                    <a:pt x="6303" y="40015"/>
                    <a:pt x="7369" y="41561"/>
                    <a:pt x="8712" y="43012"/>
                  </a:cubicBezTo>
                  <a:lnTo>
                    <a:pt x="8710" y="43012"/>
                  </a:lnTo>
                  <a:cubicBezTo>
                    <a:pt x="8886" y="43202"/>
                    <a:pt x="9133" y="43306"/>
                    <a:pt x="9386" y="43306"/>
                  </a:cubicBezTo>
                  <a:cubicBezTo>
                    <a:pt x="9540" y="43306"/>
                    <a:pt x="9697" y="43267"/>
                    <a:pt x="9840" y="43185"/>
                  </a:cubicBezTo>
                  <a:cubicBezTo>
                    <a:pt x="10281" y="42933"/>
                    <a:pt x="10437" y="42368"/>
                    <a:pt x="10185" y="41923"/>
                  </a:cubicBezTo>
                  <a:lnTo>
                    <a:pt x="10158" y="41872"/>
                  </a:lnTo>
                  <a:cubicBezTo>
                    <a:pt x="8416" y="38782"/>
                    <a:pt x="6936" y="35440"/>
                    <a:pt x="5813" y="32078"/>
                  </a:cubicBezTo>
                  <a:cubicBezTo>
                    <a:pt x="4693" y="28709"/>
                    <a:pt x="3905" y="25206"/>
                    <a:pt x="3643" y="21742"/>
                  </a:cubicBezTo>
                  <a:cubicBezTo>
                    <a:pt x="3499" y="20024"/>
                    <a:pt x="3580" y="18346"/>
                    <a:pt x="3929" y="16751"/>
                  </a:cubicBezTo>
                  <a:cubicBezTo>
                    <a:pt x="4282" y="15151"/>
                    <a:pt x="4942" y="13636"/>
                    <a:pt x="5789" y="12041"/>
                  </a:cubicBezTo>
                  <a:cubicBezTo>
                    <a:pt x="6645" y="10453"/>
                    <a:pt x="7602" y="8689"/>
                    <a:pt x="8169" y="6752"/>
                  </a:cubicBezTo>
                  <a:cubicBezTo>
                    <a:pt x="8749" y="4816"/>
                    <a:pt x="8903" y="2791"/>
                    <a:pt x="8752" y="856"/>
                  </a:cubicBezTo>
                  <a:cubicBezTo>
                    <a:pt x="8720" y="420"/>
                    <a:pt x="8382" y="58"/>
                    <a:pt x="7934" y="7"/>
                  </a:cubicBezTo>
                  <a:cubicBezTo>
                    <a:pt x="7900" y="3"/>
                    <a:pt x="7866" y="1"/>
                    <a:pt x="7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5" name="Google Shape;9915;p37"/>
            <p:cNvSpPr/>
            <p:nvPr/>
          </p:nvSpPr>
          <p:spPr>
            <a:xfrm>
              <a:off x="5880875" y="2440175"/>
              <a:ext cx="287050" cy="2421300"/>
            </a:xfrm>
            <a:custGeom>
              <a:avLst/>
              <a:gdLst/>
              <a:ahLst/>
              <a:cxnLst/>
              <a:rect l="l" t="t" r="r" b="b"/>
              <a:pathLst>
                <a:path w="11482" h="96852" extrusionOk="0">
                  <a:moveTo>
                    <a:pt x="1659" y="1"/>
                  </a:moveTo>
                  <a:cubicBezTo>
                    <a:pt x="668" y="15235"/>
                    <a:pt x="123" y="30274"/>
                    <a:pt x="66" y="45102"/>
                  </a:cubicBezTo>
                  <a:cubicBezTo>
                    <a:pt x="0" y="61213"/>
                    <a:pt x="514" y="77076"/>
                    <a:pt x="1659" y="92663"/>
                  </a:cubicBezTo>
                  <a:cubicBezTo>
                    <a:pt x="1659" y="93820"/>
                    <a:pt x="2124" y="94870"/>
                    <a:pt x="2877" y="95626"/>
                  </a:cubicBezTo>
                  <a:cubicBezTo>
                    <a:pt x="3631" y="96384"/>
                    <a:pt x="4673" y="96851"/>
                    <a:pt x="5823" y="96851"/>
                  </a:cubicBezTo>
                  <a:cubicBezTo>
                    <a:pt x="8128" y="96851"/>
                    <a:pt x="9990" y="94972"/>
                    <a:pt x="9990" y="92663"/>
                  </a:cubicBezTo>
                  <a:cubicBezTo>
                    <a:pt x="10968" y="77015"/>
                    <a:pt x="11470" y="61472"/>
                    <a:pt x="11477" y="46007"/>
                  </a:cubicBezTo>
                  <a:cubicBezTo>
                    <a:pt x="11482" y="30575"/>
                    <a:pt x="10993" y="15242"/>
                    <a:pt x="9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6" name="Google Shape;9916;p37"/>
            <p:cNvSpPr/>
            <p:nvPr/>
          </p:nvSpPr>
          <p:spPr>
            <a:xfrm>
              <a:off x="5922350" y="2272225"/>
              <a:ext cx="208275" cy="167975"/>
            </a:xfrm>
            <a:custGeom>
              <a:avLst/>
              <a:gdLst/>
              <a:ahLst/>
              <a:cxnLst/>
              <a:rect l="l" t="t" r="r" b="b"/>
              <a:pathLst>
                <a:path w="8331" h="6719" extrusionOk="0">
                  <a:moveTo>
                    <a:pt x="4165" y="0"/>
                  </a:moveTo>
                  <a:cubicBezTo>
                    <a:pt x="3993" y="0"/>
                    <a:pt x="3820" y="86"/>
                    <a:pt x="3721" y="257"/>
                  </a:cubicBezTo>
                  <a:lnTo>
                    <a:pt x="0" y="6719"/>
                  </a:lnTo>
                  <a:lnTo>
                    <a:pt x="8331" y="6719"/>
                  </a:lnTo>
                  <a:lnTo>
                    <a:pt x="4607" y="257"/>
                  </a:lnTo>
                  <a:cubicBezTo>
                    <a:pt x="4509" y="86"/>
                    <a:pt x="4337" y="0"/>
                    <a:pt x="41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7" name="Google Shape;9917;p37"/>
            <p:cNvSpPr/>
            <p:nvPr/>
          </p:nvSpPr>
          <p:spPr>
            <a:xfrm>
              <a:off x="5880875" y="3567725"/>
              <a:ext cx="286925" cy="1293750"/>
            </a:xfrm>
            <a:custGeom>
              <a:avLst/>
              <a:gdLst/>
              <a:ahLst/>
              <a:cxnLst/>
              <a:rect l="l" t="t" r="r" b="b"/>
              <a:pathLst>
                <a:path w="11477" h="51750" extrusionOk="0">
                  <a:moveTo>
                    <a:pt x="66" y="0"/>
                  </a:moveTo>
                  <a:lnTo>
                    <a:pt x="66" y="0"/>
                  </a:lnTo>
                  <a:cubicBezTo>
                    <a:pt x="0" y="16111"/>
                    <a:pt x="514" y="31974"/>
                    <a:pt x="1659" y="47561"/>
                  </a:cubicBezTo>
                  <a:cubicBezTo>
                    <a:pt x="1659" y="48718"/>
                    <a:pt x="2124" y="49768"/>
                    <a:pt x="2877" y="50524"/>
                  </a:cubicBezTo>
                  <a:cubicBezTo>
                    <a:pt x="3631" y="51282"/>
                    <a:pt x="4673" y="51749"/>
                    <a:pt x="5823" y="51749"/>
                  </a:cubicBezTo>
                  <a:cubicBezTo>
                    <a:pt x="8128" y="51749"/>
                    <a:pt x="9990" y="49870"/>
                    <a:pt x="9990" y="47561"/>
                  </a:cubicBezTo>
                  <a:cubicBezTo>
                    <a:pt x="10968" y="31913"/>
                    <a:pt x="11470" y="16370"/>
                    <a:pt x="11477" y="905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8" name="Google Shape;9918;p37"/>
            <p:cNvSpPr/>
            <p:nvPr/>
          </p:nvSpPr>
          <p:spPr>
            <a:xfrm>
              <a:off x="5954500" y="3306675"/>
              <a:ext cx="150975" cy="825125"/>
            </a:xfrm>
            <a:custGeom>
              <a:avLst/>
              <a:gdLst/>
              <a:ahLst/>
              <a:cxnLst/>
              <a:rect l="l" t="t" r="r" b="b"/>
              <a:pathLst>
                <a:path w="6039" h="33005" extrusionOk="0">
                  <a:moveTo>
                    <a:pt x="3020" y="0"/>
                  </a:moveTo>
                  <a:cubicBezTo>
                    <a:pt x="2220" y="0"/>
                    <a:pt x="1452" y="1740"/>
                    <a:pt x="887" y="4835"/>
                  </a:cubicBezTo>
                  <a:cubicBezTo>
                    <a:pt x="319" y="7930"/>
                    <a:pt x="1" y="12125"/>
                    <a:pt x="1" y="16502"/>
                  </a:cubicBezTo>
                  <a:cubicBezTo>
                    <a:pt x="1" y="20879"/>
                    <a:pt x="319" y="25077"/>
                    <a:pt x="887" y="28172"/>
                  </a:cubicBezTo>
                  <a:cubicBezTo>
                    <a:pt x="1452" y="31267"/>
                    <a:pt x="2220" y="33004"/>
                    <a:pt x="3020" y="33004"/>
                  </a:cubicBezTo>
                  <a:cubicBezTo>
                    <a:pt x="3820" y="33004"/>
                    <a:pt x="4588" y="31267"/>
                    <a:pt x="5153" y="28172"/>
                  </a:cubicBezTo>
                  <a:cubicBezTo>
                    <a:pt x="5721" y="25077"/>
                    <a:pt x="6039" y="20879"/>
                    <a:pt x="6039" y="16502"/>
                  </a:cubicBezTo>
                  <a:cubicBezTo>
                    <a:pt x="6039" y="12125"/>
                    <a:pt x="5721" y="7930"/>
                    <a:pt x="5153" y="4835"/>
                  </a:cubicBezTo>
                  <a:cubicBezTo>
                    <a:pt x="4588" y="1740"/>
                    <a:pt x="3820" y="0"/>
                    <a:pt x="3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19" name="Google Shape;9919;p37"/>
          <p:cNvSpPr/>
          <p:nvPr/>
        </p:nvSpPr>
        <p:spPr>
          <a:xfrm>
            <a:off x="6501613" y="159832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1" name="Google Shape;9921;p37"/>
          <p:cNvSpPr/>
          <p:nvPr/>
        </p:nvSpPr>
        <p:spPr>
          <a:xfrm>
            <a:off x="7748200" y="3270388"/>
            <a:ext cx="146125" cy="136975"/>
          </a:xfrm>
          <a:custGeom>
            <a:avLst/>
            <a:gdLst/>
            <a:ahLst/>
            <a:cxnLst/>
            <a:rect l="l" t="t" r="r" b="b"/>
            <a:pathLst>
              <a:path w="5845" h="5479" extrusionOk="0">
                <a:moveTo>
                  <a:pt x="3075" y="4462"/>
                </a:moveTo>
                <a:cubicBezTo>
                  <a:pt x="3073" y="4462"/>
                  <a:pt x="3072" y="4463"/>
                  <a:pt x="3071" y="4463"/>
                </a:cubicBezTo>
                <a:lnTo>
                  <a:pt x="3071" y="4463"/>
                </a:lnTo>
                <a:cubicBezTo>
                  <a:pt x="3072" y="4463"/>
                  <a:pt x="3073" y="4462"/>
                  <a:pt x="3075" y="4462"/>
                </a:cubicBezTo>
                <a:close/>
                <a:moveTo>
                  <a:pt x="3051" y="4466"/>
                </a:moveTo>
                <a:cubicBezTo>
                  <a:pt x="3036" y="4468"/>
                  <a:pt x="3030" y="4469"/>
                  <a:pt x="3030" y="4469"/>
                </a:cubicBezTo>
                <a:cubicBezTo>
                  <a:pt x="3030" y="4469"/>
                  <a:pt x="3040" y="4467"/>
                  <a:pt x="3051" y="4466"/>
                </a:cubicBezTo>
                <a:close/>
                <a:moveTo>
                  <a:pt x="3032" y="988"/>
                </a:moveTo>
                <a:cubicBezTo>
                  <a:pt x="3081" y="988"/>
                  <a:pt x="3130" y="990"/>
                  <a:pt x="3180" y="993"/>
                </a:cubicBezTo>
                <a:cubicBezTo>
                  <a:pt x="3209" y="995"/>
                  <a:pt x="3237" y="997"/>
                  <a:pt x="3266" y="999"/>
                </a:cubicBezTo>
                <a:cubicBezTo>
                  <a:pt x="3274" y="999"/>
                  <a:pt x="3280" y="999"/>
                  <a:pt x="3284" y="1000"/>
                </a:cubicBezTo>
                <a:lnTo>
                  <a:pt x="3284" y="1000"/>
                </a:lnTo>
                <a:cubicBezTo>
                  <a:pt x="3395" y="1021"/>
                  <a:pt x="3505" y="1046"/>
                  <a:pt x="3612" y="1081"/>
                </a:cubicBezTo>
                <a:cubicBezTo>
                  <a:pt x="3641" y="1090"/>
                  <a:pt x="3709" y="1119"/>
                  <a:pt x="3711" y="1119"/>
                </a:cubicBezTo>
                <a:cubicBezTo>
                  <a:pt x="3712" y="1119"/>
                  <a:pt x="3702" y="1114"/>
                  <a:pt x="3673" y="1100"/>
                </a:cubicBezTo>
                <a:lnTo>
                  <a:pt x="3673" y="1100"/>
                </a:lnTo>
                <a:cubicBezTo>
                  <a:pt x="3730" y="1125"/>
                  <a:pt x="3787" y="1153"/>
                  <a:pt x="3841" y="1184"/>
                </a:cubicBezTo>
                <a:cubicBezTo>
                  <a:pt x="3883" y="1208"/>
                  <a:pt x="3923" y="1235"/>
                  <a:pt x="3966" y="1262"/>
                </a:cubicBezTo>
                <a:cubicBezTo>
                  <a:pt x="3985" y="1274"/>
                  <a:pt x="3997" y="1281"/>
                  <a:pt x="4005" y="1285"/>
                </a:cubicBezTo>
                <a:lnTo>
                  <a:pt x="4005" y="1285"/>
                </a:lnTo>
                <a:cubicBezTo>
                  <a:pt x="4007" y="1287"/>
                  <a:pt x="4009" y="1289"/>
                  <a:pt x="4012" y="1292"/>
                </a:cubicBezTo>
                <a:cubicBezTo>
                  <a:pt x="4096" y="1368"/>
                  <a:pt x="4181" y="1443"/>
                  <a:pt x="4254" y="1530"/>
                </a:cubicBezTo>
                <a:cubicBezTo>
                  <a:pt x="4264" y="1542"/>
                  <a:pt x="4273" y="1553"/>
                  <a:pt x="4283" y="1565"/>
                </a:cubicBezTo>
                <a:lnTo>
                  <a:pt x="4283" y="1565"/>
                </a:lnTo>
                <a:cubicBezTo>
                  <a:pt x="4284" y="1566"/>
                  <a:pt x="4285" y="1568"/>
                  <a:pt x="4286" y="1570"/>
                </a:cubicBezTo>
                <a:cubicBezTo>
                  <a:pt x="4315" y="1614"/>
                  <a:pt x="4347" y="1656"/>
                  <a:pt x="4374" y="1703"/>
                </a:cubicBezTo>
                <a:cubicBezTo>
                  <a:pt x="4400" y="1743"/>
                  <a:pt x="4423" y="1785"/>
                  <a:pt x="4444" y="1827"/>
                </a:cubicBezTo>
                <a:cubicBezTo>
                  <a:pt x="4458" y="1852"/>
                  <a:pt x="4499" y="1948"/>
                  <a:pt x="4501" y="1948"/>
                </a:cubicBezTo>
                <a:cubicBezTo>
                  <a:pt x="4501" y="1948"/>
                  <a:pt x="4497" y="1936"/>
                  <a:pt x="4484" y="1903"/>
                </a:cubicBezTo>
                <a:lnTo>
                  <a:pt x="4484" y="1903"/>
                </a:lnTo>
                <a:cubicBezTo>
                  <a:pt x="4520" y="1991"/>
                  <a:pt x="4551" y="2082"/>
                  <a:pt x="4577" y="2174"/>
                </a:cubicBezTo>
                <a:cubicBezTo>
                  <a:pt x="4589" y="2221"/>
                  <a:pt x="4600" y="2267"/>
                  <a:pt x="4610" y="2314"/>
                </a:cubicBezTo>
                <a:cubicBezTo>
                  <a:pt x="4616" y="2344"/>
                  <a:pt x="4628" y="2444"/>
                  <a:pt x="4630" y="2444"/>
                </a:cubicBezTo>
                <a:cubicBezTo>
                  <a:pt x="4631" y="2444"/>
                  <a:pt x="4630" y="2431"/>
                  <a:pt x="4627" y="2396"/>
                </a:cubicBezTo>
                <a:lnTo>
                  <a:pt x="4627" y="2396"/>
                </a:lnTo>
                <a:cubicBezTo>
                  <a:pt x="4636" y="2497"/>
                  <a:pt x="4644" y="2600"/>
                  <a:pt x="4644" y="2703"/>
                </a:cubicBezTo>
                <a:cubicBezTo>
                  <a:pt x="4642" y="2756"/>
                  <a:pt x="4642" y="2811"/>
                  <a:pt x="4638" y="2865"/>
                </a:cubicBezTo>
                <a:cubicBezTo>
                  <a:pt x="4636" y="2887"/>
                  <a:pt x="4632" y="2911"/>
                  <a:pt x="4631" y="2933"/>
                </a:cubicBezTo>
                <a:lnTo>
                  <a:pt x="4631" y="2933"/>
                </a:lnTo>
                <a:cubicBezTo>
                  <a:pt x="4631" y="2933"/>
                  <a:pt x="4631" y="2933"/>
                  <a:pt x="4631" y="2933"/>
                </a:cubicBezTo>
                <a:cubicBezTo>
                  <a:pt x="4614" y="3034"/>
                  <a:pt x="4596" y="3135"/>
                  <a:pt x="4566" y="3234"/>
                </a:cubicBezTo>
                <a:cubicBezTo>
                  <a:pt x="4553" y="3280"/>
                  <a:pt x="4537" y="3327"/>
                  <a:pt x="4522" y="3373"/>
                </a:cubicBezTo>
                <a:cubicBezTo>
                  <a:pt x="4513" y="3396"/>
                  <a:pt x="4503" y="3417"/>
                  <a:pt x="4497" y="3441"/>
                </a:cubicBezTo>
                <a:cubicBezTo>
                  <a:pt x="4496" y="3441"/>
                  <a:pt x="4496" y="3441"/>
                  <a:pt x="4496" y="3441"/>
                </a:cubicBezTo>
                <a:lnTo>
                  <a:pt x="4496" y="3441"/>
                </a:lnTo>
                <a:cubicBezTo>
                  <a:pt x="4494" y="3445"/>
                  <a:pt x="4491" y="3450"/>
                  <a:pt x="4488" y="3455"/>
                </a:cubicBezTo>
                <a:cubicBezTo>
                  <a:pt x="4440" y="3542"/>
                  <a:pt x="4400" y="3630"/>
                  <a:pt x="4347" y="3712"/>
                </a:cubicBezTo>
                <a:cubicBezTo>
                  <a:pt x="4337" y="3727"/>
                  <a:pt x="4283" y="3802"/>
                  <a:pt x="4272" y="3820"/>
                </a:cubicBezTo>
                <a:lnTo>
                  <a:pt x="4272" y="3820"/>
                </a:lnTo>
                <a:cubicBezTo>
                  <a:pt x="4267" y="3826"/>
                  <a:pt x="4263" y="3832"/>
                  <a:pt x="4261" y="3835"/>
                </a:cubicBezTo>
                <a:cubicBezTo>
                  <a:pt x="4235" y="3862"/>
                  <a:pt x="4210" y="3891"/>
                  <a:pt x="4185" y="3919"/>
                </a:cubicBezTo>
                <a:cubicBezTo>
                  <a:pt x="4151" y="3955"/>
                  <a:pt x="4115" y="3990"/>
                  <a:pt x="4077" y="4024"/>
                </a:cubicBezTo>
                <a:cubicBezTo>
                  <a:pt x="4063" y="4037"/>
                  <a:pt x="3977" y="4106"/>
                  <a:pt x="3981" y="4106"/>
                </a:cubicBezTo>
                <a:cubicBezTo>
                  <a:pt x="3982" y="4106"/>
                  <a:pt x="3992" y="4099"/>
                  <a:pt x="4016" y="4081"/>
                </a:cubicBezTo>
                <a:lnTo>
                  <a:pt x="4016" y="4081"/>
                </a:lnTo>
                <a:cubicBezTo>
                  <a:pt x="3919" y="4153"/>
                  <a:pt x="3818" y="4216"/>
                  <a:pt x="3713" y="4271"/>
                </a:cubicBezTo>
                <a:cubicBezTo>
                  <a:pt x="3692" y="4282"/>
                  <a:pt x="3605" y="4320"/>
                  <a:pt x="3609" y="4320"/>
                </a:cubicBezTo>
                <a:cubicBezTo>
                  <a:pt x="3609" y="4320"/>
                  <a:pt x="3609" y="4320"/>
                  <a:pt x="3611" y="4319"/>
                </a:cubicBezTo>
                <a:lnTo>
                  <a:pt x="3611" y="4319"/>
                </a:lnTo>
                <a:cubicBezTo>
                  <a:pt x="3569" y="4335"/>
                  <a:pt x="3527" y="4350"/>
                  <a:pt x="3483" y="4365"/>
                </a:cubicBezTo>
                <a:cubicBezTo>
                  <a:pt x="3353" y="4408"/>
                  <a:pt x="3218" y="4437"/>
                  <a:pt x="3083" y="4460"/>
                </a:cubicBezTo>
                <a:cubicBezTo>
                  <a:pt x="3075" y="4462"/>
                  <a:pt x="3068" y="4463"/>
                  <a:pt x="3062" y="4464"/>
                </a:cubicBezTo>
                <a:lnTo>
                  <a:pt x="3062" y="4464"/>
                </a:lnTo>
                <a:cubicBezTo>
                  <a:pt x="3028" y="4467"/>
                  <a:pt x="2994" y="4471"/>
                  <a:pt x="2959" y="4473"/>
                </a:cubicBezTo>
                <a:cubicBezTo>
                  <a:pt x="2900" y="4477"/>
                  <a:pt x="2841" y="4481"/>
                  <a:pt x="2782" y="4481"/>
                </a:cubicBezTo>
                <a:cubicBezTo>
                  <a:pt x="2718" y="4481"/>
                  <a:pt x="2653" y="4479"/>
                  <a:pt x="2590" y="4475"/>
                </a:cubicBezTo>
                <a:cubicBezTo>
                  <a:pt x="2563" y="4473"/>
                  <a:pt x="2536" y="4471"/>
                  <a:pt x="2509" y="4469"/>
                </a:cubicBezTo>
                <a:lnTo>
                  <a:pt x="2509" y="4469"/>
                </a:lnTo>
                <a:cubicBezTo>
                  <a:pt x="2506" y="4468"/>
                  <a:pt x="2503" y="4467"/>
                  <a:pt x="2499" y="4467"/>
                </a:cubicBezTo>
                <a:cubicBezTo>
                  <a:pt x="2392" y="4445"/>
                  <a:pt x="2287" y="4422"/>
                  <a:pt x="2181" y="4389"/>
                </a:cubicBezTo>
                <a:cubicBezTo>
                  <a:pt x="2154" y="4379"/>
                  <a:pt x="2102" y="4357"/>
                  <a:pt x="2090" y="4352"/>
                </a:cubicBezTo>
                <a:lnTo>
                  <a:pt x="2090" y="4352"/>
                </a:lnTo>
                <a:cubicBezTo>
                  <a:pt x="2048" y="4332"/>
                  <a:pt x="2007" y="4312"/>
                  <a:pt x="1966" y="4290"/>
                </a:cubicBezTo>
                <a:cubicBezTo>
                  <a:pt x="1924" y="4266"/>
                  <a:pt x="1884" y="4241"/>
                  <a:pt x="1844" y="4214"/>
                </a:cubicBezTo>
                <a:cubicBezTo>
                  <a:pt x="1820" y="4198"/>
                  <a:pt x="1770" y="4158"/>
                  <a:pt x="1769" y="4158"/>
                </a:cubicBezTo>
                <a:lnTo>
                  <a:pt x="1769" y="4158"/>
                </a:lnTo>
                <a:cubicBezTo>
                  <a:pt x="1769" y="4158"/>
                  <a:pt x="1769" y="4158"/>
                  <a:pt x="1770" y="4159"/>
                </a:cubicBezTo>
                <a:lnTo>
                  <a:pt x="1770" y="4159"/>
                </a:lnTo>
                <a:cubicBezTo>
                  <a:pt x="1698" y="4097"/>
                  <a:pt x="1630" y="4032"/>
                  <a:pt x="1566" y="3961"/>
                </a:cubicBezTo>
                <a:cubicBezTo>
                  <a:pt x="1559" y="3952"/>
                  <a:pt x="1523" y="3908"/>
                  <a:pt x="1505" y="3886"/>
                </a:cubicBezTo>
                <a:lnTo>
                  <a:pt x="1505" y="3886"/>
                </a:lnTo>
                <a:cubicBezTo>
                  <a:pt x="1487" y="3859"/>
                  <a:pt x="1452" y="3809"/>
                  <a:pt x="1446" y="3799"/>
                </a:cubicBezTo>
                <a:cubicBezTo>
                  <a:pt x="1389" y="3710"/>
                  <a:pt x="1347" y="3618"/>
                  <a:pt x="1296" y="3525"/>
                </a:cubicBezTo>
                <a:cubicBezTo>
                  <a:pt x="1293" y="3520"/>
                  <a:pt x="1291" y="3516"/>
                  <a:pt x="1289" y="3513"/>
                </a:cubicBezTo>
                <a:lnTo>
                  <a:pt x="1289" y="3513"/>
                </a:lnTo>
                <a:cubicBezTo>
                  <a:pt x="1287" y="3505"/>
                  <a:pt x="1284" y="3496"/>
                  <a:pt x="1280" y="3485"/>
                </a:cubicBezTo>
                <a:cubicBezTo>
                  <a:pt x="1263" y="3441"/>
                  <a:pt x="1248" y="3396"/>
                  <a:pt x="1233" y="3352"/>
                </a:cubicBezTo>
                <a:cubicBezTo>
                  <a:pt x="1202" y="3251"/>
                  <a:pt x="1176" y="3150"/>
                  <a:pt x="1157" y="3047"/>
                </a:cubicBezTo>
                <a:cubicBezTo>
                  <a:pt x="1153" y="3023"/>
                  <a:pt x="1148" y="2988"/>
                  <a:pt x="1146" y="2969"/>
                </a:cubicBezTo>
                <a:lnTo>
                  <a:pt x="1146" y="2969"/>
                </a:lnTo>
                <a:cubicBezTo>
                  <a:pt x="1142" y="2928"/>
                  <a:pt x="1138" y="2887"/>
                  <a:pt x="1134" y="2847"/>
                </a:cubicBezTo>
                <a:cubicBezTo>
                  <a:pt x="1128" y="2743"/>
                  <a:pt x="1130" y="2638"/>
                  <a:pt x="1136" y="2533"/>
                </a:cubicBezTo>
                <a:cubicBezTo>
                  <a:pt x="1138" y="2513"/>
                  <a:pt x="1146" y="2433"/>
                  <a:pt x="1149" y="2401"/>
                </a:cubicBezTo>
                <a:lnTo>
                  <a:pt x="1149" y="2401"/>
                </a:lnTo>
                <a:cubicBezTo>
                  <a:pt x="1155" y="2369"/>
                  <a:pt x="1164" y="2316"/>
                  <a:pt x="1166" y="2301"/>
                </a:cubicBezTo>
                <a:cubicBezTo>
                  <a:pt x="1191" y="2189"/>
                  <a:pt x="1225" y="2080"/>
                  <a:pt x="1261" y="1970"/>
                </a:cubicBezTo>
                <a:cubicBezTo>
                  <a:pt x="1267" y="1952"/>
                  <a:pt x="1270" y="1940"/>
                  <a:pt x="1272" y="1933"/>
                </a:cubicBezTo>
                <a:lnTo>
                  <a:pt x="1272" y="1933"/>
                </a:lnTo>
                <a:cubicBezTo>
                  <a:pt x="1276" y="1925"/>
                  <a:pt x="1282" y="1914"/>
                  <a:pt x="1290" y="1898"/>
                </a:cubicBezTo>
                <a:cubicBezTo>
                  <a:pt x="1315" y="1848"/>
                  <a:pt x="1341" y="1797"/>
                  <a:pt x="1370" y="1747"/>
                </a:cubicBezTo>
                <a:cubicBezTo>
                  <a:pt x="1398" y="1698"/>
                  <a:pt x="1429" y="1652"/>
                  <a:pt x="1461" y="1604"/>
                </a:cubicBezTo>
                <a:cubicBezTo>
                  <a:pt x="1470" y="1590"/>
                  <a:pt x="1476" y="1580"/>
                  <a:pt x="1480" y="1574"/>
                </a:cubicBezTo>
                <a:lnTo>
                  <a:pt x="1480" y="1574"/>
                </a:lnTo>
                <a:cubicBezTo>
                  <a:pt x="1484" y="1570"/>
                  <a:pt x="1489" y="1565"/>
                  <a:pt x="1497" y="1557"/>
                </a:cubicBezTo>
                <a:cubicBezTo>
                  <a:pt x="1572" y="1477"/>
                  <a:pt x="1648" y="1401"/>
                  <a:pt x="1728" y="1328"/>
                </a:cubicBezTo>
                <a:cubicBezTo>
                  <a:pt x="1729" y="1327"/>
                  <a:pt x="1729" y="1327"/>
                  <a:pt x="1730" y="1326"/>
                </a:cubicBezTo>
                <a:lnTo>
                  <a:pt x="1730" y="1326"/>
                </a:lnTo>
                <a:cubicBezTo>
                  <a:pt x="1753" y="1312"/>
                  <a:pt x="1774" y="1295"/>
                  <a:pt x="1796" y="1281"/>
                </a:cubicBezTo>
                <a:cubicBezTo>
                  <a:pt x="1846" y="1248"/>
                  <a:pt x="1899" y="1218"/>
                  <a:pt x="1952" y="1191"/>
                </a:cubicBezTo>
                <a:cubicBezTo>
                  <a:pt x="1973" y="1180"/>
                  <a:pt x="1996" y="1170"/>
                  <a:pt x="2015" y="1159"/>
                </a:cubicBezTo>
                <a:cubicBezTo>
                  <a:pt x="2019" y="1157"/>
                  <a:pt x="2023" y="1154"/>
                  <a:pt x="2026" y="1152"/>
                </a:cubicBezTo>
                <a:lnTo>
                  <a:pt x="2026" y="1152"/>
                </a:lnTo>
                <a:cubicBezTo>
                  <a:pt x="2028" y="1152"/>
                  <a:pt x="2030" y="1151"/>
                  <a:pt x="2032" y="1151"/>
                </a:cubicBezTo>
                <a:cubicBezTo>
                  <a:pt x="2093" y="1132"/>
                  <a:pt x="2152" y="1108"/>
                  <a:pt x="2213" y="1092"/>
                </a:cubicBezTo>
                <a:cubicBezTo>
                  <a:pt x="2272" y="1075"/>
                  <a:pt x="2329" y="1064"/>
                  <a:pt x="2388" y="1052"/>
                </a:cubicBezTo>
                <a:cubicBezTo>
                  <a:pt x="2406" y="1047"/>
                  <a:pt x="2452" y="1041"/>
                  <a:pt x="2450" y="1041"/>
                </a:cubicBezTo>
                <a:lnTo>
                  <a:pt x="2450" y="1041"/>
                </a:lnTo>
                <a:cubicBezTo>
                  <a:pt x="2449" y="1041"/>
                  <a:pt x="2434" y="1042"/>
                  <a:pt x="2396" y="1047"/>
                </a:cubicBezTo>
                <a:cubicBezTo>
                  <a:pt x="2438" y="1041"/>
                  <a:pt x="2480" y="1037"/>
                  <a:pt x="2523" y="1035"/>
                </a:cubicBezTo>
                <a:cubicBezTo>
                  <a:pt x="2551" y="1033"/>
                  <a:pt x="2579" y="1028"/>
                  <a:pt x="2607" y="1022"/>
                </a:cubicBezTo>
                <a:lnTo>
                  <a:pt x="2607" y="1022"/>
                </a:lnTo>
                <a:cubicBezTo>
                  <a:pt x="2623" y="1021"/>
                  <a:pt x="2639" y="1018"/>
                  <a:pt x="2655" y="1016"/>
                </a:cubicBezTo>
                <a:cubicBezTo>
                  <a:pt x="2677" y="1012"/>
                  <a:pt x="2699" y="1009"/>
                  <a:pt x="2720" y="1006"/>
                </a:cubicBezTo>
                <a:lnTo>
                  <a:pt x="2720" y="1006"/>
                </a:lnTo>
                <a:cubicBezTo>
                  <a:pt x="2727" y="1005"/>
                  <a:pt x="2777" y="1000"/>
                  <a:pt x="2792" y="999"/>
                </a:cubicBezTo>
                <a:cubicBezTo>
                  <a:pt x="2853" y="995"/>
                  <a:pt x="2917" y="991"/>
                  <a:pt x="2978" y="988"/>
                </a:cubicBezTo>
                <a:cubicBezTo>
                  <a:pt x="2996" y="988"/>
                  <a:pt x="3014" y="988"/>
                  <a:pt x="3032" y="988"/>
                </a:cubicBezTo>
                <a:close/>
                <a:moveTo>
                  <a:pt x="3031" y="0"/>
                </a:moveTo>
                <a:cubicBezTo>
                  <a:pt x="2841" y="0"/>
                  <a:pt x="2651" y="16"/>
                  <a:pt x="2463" y="44"/>
                </a:cubicBezTo>
                <a:lnTo>
                  <a:pt x="2463" y="44"/>
                </a:lnTo>
                <a:cubicBezTo>
                  <a:pt x="1887" y="101"/>
                  <a:pt x="1345" y="305"/>
                  <a:pt x="921" y="715"/>
                </a:cubicBezTo>
                <a:cubicBezTo>
                  <a:pt x="551" y="1073"/>
                  <a:pt x="298" y="1566"/>
                  <a:pt x="199" y="2071"/>
                </a:cubicBezTo>
                <a:cubicBezTo>
                  <a:pt x="1" y="3089"/>
                  <a:pt x="296" y="4250"/>
                  <a:pt x="1128" y="4915"/>
                </a:cubicBezTo>
                <a:cubicBezTo>
                  <a:pt x="1602" y="5295"/>
                  <a:pt x="2207" y="5479"/>
                  <a:pt x="2815" y="5479"/>
                </a:cubicBezTo>
                <a:cubicBezTo>
                  <a:pt x="3435" y="5479"/>
                  <a:pt x="4059" y="5288"/>
                  <a:pt x="4551" y="4917"/>
                </a:cubicBezTo>
                <a:cubicBezTo>
                  <a:pt x="5478" y="4222"/>
                  <a:pt x="5845" y="2981"/>
                  <a:pt x="5529" y="1873"/>
                </a:cubicBezTo>
                <a:cubicBezTo>
                  <a:pt x="5356" y="1275"/>
                  <a:pt x="4989" y="750"/>
                  <a:pt x="4469" y="401"/>
                </a:cubicBezTo>
                <a:cubicBezTo>
                  <a:pt x="4037" y="112"/>
                  <a:pt x="3537" y="0"/>
                  <a:pt x="30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8" name="Google Shape;9928;p38"/>
          <p:cNvSpPr txBox="1">
            <a:spLocks noGrp="1"/>
          </p:cNvSpPr>
          <p:nvPr>
            <p:ph type="subTitle" idx="2"/>
          </p:nvPr>
        </p:nvSpPr>
        <p:spPr>
          <a:xfrm>
            <a:off x="1031587" y="1402250"/>
            <a:ext cx="7020000" cy="29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1600" b="1" dirty="0"/>
              <a:t>Rule base </a:t>
            </a:r>
            <a:r>
              <a:rPr lang="en-ID" sz="1600" b="1" dirty="0" err="1"/>
              <a:t>untuk</a:t>
            </a:r>
            <a:r>
              <a:rPr lang="en-ID" sz="1600" b="1" dirty="0"/>
              <a:t> </a:t>
            </a:r>
            <a:r>
              <a:rPr lang="en-ID" sz="1600" b="1" dirty="0" err="1"/>
              <a:t>menentukan</a:t>
            </a:r>
            <a:r>
              <a:rPr lang="en-ID" sz="1600" b="1" dirty="0"/>
              <a:t> </a:t>
            </a:r>
            <a:r>
              <a:rPr lang="en-ID" sz="1600" b="1" dirty="0" err="1"/>
              <a:t>kelayakan</a:t>
            </a:r>
            <a:r>
              <a:rPr lang="en-ID" sz="1600" b="1" dirty="0"/>
              <a:t> </a:t>
            </a:r>
            <a:r>
              <a:rPr lang="en-ID" sz="1600" b="1" dirty="0" err="1"/>
              <a:t>kredit</a:t>
            </a:r>
            <a:r>
              <a:rPr lang="en-ID" sz="1600" b="1" dirty="0"/>
              <a:t>:</a:t>
            </a:r>
          </a:p>
          <a:p>
            <a:r>
              <a:rPr lang="en-ID" sz="1600" b="1" dirty="0"/>
              <a:t>1. Jika </a:t>
            </a:r>
            <a:r>
              <a:rPr lang="en-ID" sz="1600" b="1" dirty="0" err="1"/>
              <a:t>Pendapatan</a:t>
            </a:r>
            <a:r>
              <a:rPr lang="en-ID" sz="1600" b="1" dirty="0"/>
              <a:t> </a:t>
            </a:r>
            <a:r>
              <a:rPr lang="en-ID" sz="1600" b="1" dirty="0" err="1"/>
              <a:t>Rendah</a:t>
            </a:r>
            <a:r>
              <a:rPr lang="en-ID" sz="1600" b="1" dirty="0"/>
              <a:t> AND Utang </a:t>
            </a:r>
            <a:r>
              <a:rPr lang="en-ID" sz="1600" b="1" dirty="0" err="1"/>
              <a:t>Besar</a:t>
            </a:r>
            <a:r>
              <a:rPr lang="en-ID" sz="1600" b="1" dirty="0"/>
              <a:t> AND Riwayat </a:t>
            </a:r>
            <a:r>
              <a:rPr lang="en-ID" sz="1600" b="1" dirty="0" err="1"/>
              <a:t>Buruk</a:t>
            </a:r>
            <a:r>
              <a:rPr lang="en-ID" sz="1600" b="1" dirty="0"/>
              <a:t>, </a:t>
            </a:r>
            <a:r>
              <a:rPr lang="en-ID" sz="1600" b="1" dirty="0" err="1"/>
              <a:t>maka</a:t>
            </a:r>
            <a:r>
              <a:rPr lang="en-ID" sz="1600" b="1" dirty="0"/>
              <a:t> </a:t>
            </a:r>
            <a:r>
              <a:rPr lang="en-ID" sz="1600" b="1" dirty="0" err="1"/>
              <a:t>Tidak</a:t>
            </a:r>
            <a:r>
              <a:rPr lang="en-ID" sz="1600" b="1" dirty="0"/>
              <a:t> </a:t>
            </a:r>
            <a:r>
              <a:rPr lang="en-ID" sz="1600" b="1" dirty="0" err="1"/>
              <a:t>Layak</a:t>
            </a:r>
            <a:r>
              <a:rPr lang="en-ID" sz="1600" b="1" dirty="0"/>
              <a:t>.</a:t>
            </a:r>
          </a:p>
          <a:p>
            <a:r>
              <a:rPr lang="en-ID" sz="1600" b="1" dirty="0"/>
              <a:t>2. Jika </a:t>
            </a:r>
            <a:r>
              <a:rPr lang="en-ID" sz="1600" b="1" dirty="0" err="1"/>
              <a:t>Pendapatan</a:t>
            </a:r>
            <a:r>
              <a:rPr lang="en-ID" sz="1600" b="1" dirty="0"/>
              <a:t> Sedang AND Utang Sedang AND Riwayat Baik, </a:t>
            </a:r>
            <a:r>
              <a:rPr lang="en-ID" sz="1600" b="1" dirty="0" err="1"/>
              <a:t>maka</a:t>
            </a:r>
            <a:r>
              <a:rPr lang="en-ID" sz="1600" b="1" dirty="0"/>
              <a:t> </a:t>
            </a:r>
            <a:r>
              <a:rPr lang="en-ID" sz="1600" b="1" dirty="0" err="1"/>
              <a:t>Layak</a:t>
            </a:r>
            <a:r>
              <a:rPr lang="en-ID" sz="1600" b="1" dirty="0"/>
              <a:t>.</a:t>
            </a:r>
          </a:p>
          <a:p>
            <a:r>
              <a:rPr lang="en-ID" sz="1600" b="1" dirty="0"/>
              <a:t>3. Jika </a:t>
            </a:r>
            <a:r>
              <a:rPr lang="en-ID" sz="1600" b="1" dirty="0" err="1"/>
              <a:t>Pendapatan</a:t>
            </a:r>
            <a:r>
              <a:rPr lang="en-ID" sz="1600" b="1" dirty="0"/>
              <a:t> Tinggi AND Utang Kecil AND Riwayat Baik, </a:t>
            </a:r>
            <a:r>
              <a:rPr lang="en-ID" sz="1600" b="1" dirty="0" err="1"/>
              <a:t>maka</a:t>
            </a:r>
            <a:r>
              <a:rPr lang="en-ID" sz="1600" b="1" dirty="0"/>
              <a:t> Sangat </a:t>
            </a:r>
            <a:r>
              <a:rPr lang="en-ID" sz="1600" b="1" dirty="0" err="1"/>
              <a:t>Layak</a:t>
            </a:r>
            <a:r>
              <a:rPr lang="en-ID" sz="1600" b="1" dirty="0"/>
              <a:t>.</a:t>
            </a:r>
          </a:p>
          <a:p>
            <a:r>
              <a:rPr lang="en-ID" sz="1600" b="1" dirty="0"/>
              <a:t>4. Jika </a:t>
            </a:r>
            <a:r>
              <a:rPr lang="en-ID" sz="1600" b="1" dirty="0" err="1"/>
              <a:t>Pendapatan</a:t>
            </a:r>
            <a:r>
              <a:rPr lang="en-ID" sz="1600" b="1" dirty="0"/>
              <a:t> Tinggi AND Utang </a:t>
            </a:r>
            <a:r>
              <a:rPr lang="en-ID" sz="1600" b="1" dirty="0" err="1"/>
              <a:t>Besar</a:t>
            </a:r>
            <a:r>
              <a:rPr lang="en-ID" sz="1600" b="1" dirty="0"/>
              <a:t> AND Riwayat </a:t>
            </a:r>
            <a:r>
              <a:rPr lang="en-ID" sz="1600" b="1" dirty="0" err="1"/>
              <a:t>Buruk</a:t>
            </a:r>
            <a:r>
              <a:rPr lang="en-ID" sz="1600" b="1" dirty="0"/>
              <a:t>, </a:t>
            </a:r>
            <a:r>
              <a:rPr lang="en-ID" sz="1600" b="1" dirty="0" err="1"/>
              <a:t>maka</a:t>
            </a:r>
            <a:r>
              <a:rPr lang="en-ID" sz="1600" b="1" dirty="0"/>
              <a:t> </a:t>
            </a:r>
            <a:r>
              <a:rPr lang="en-ID" sz="1600" b="1" dirty="0" err="1"/>
              <a:t>Tidak</a:t>
            </a:r>
            <a:r>
              <a:rPr lang="en-ID" sz="1600" b="1" dirty="0"/>
              <a:t> </a:t>
            </a:r>
            <a:r>
              <a:rPr lang="en-ID" sz="1600" b="1" dirty="0" err="1"/>
              <a:t>Layak</a:t>
            </a:r>
            <a:r>
              <a:rPr lang="en-ID" sz="1600" b="1" dirty="0"/>
              <a:t>.</a:t>
            </a:r>
          </a:p>
        </p:txBody>
      </p:sp>
      <p:sp>
        <p:nvSpPr>
          <p:cNvPr id="9933" name="Google Shape;9933;p38"/>
          <p:cNvSpPr/>
          <p:nvPr/>
        </p:nvSpPr>
        <p:spPr>
          <a:xfrm>
            <a:off x="7710613" y="4102363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4" name="Google Shape;9934;p38"/>
          <p:cNvSpPr/>
          <p:nvPr/>
        </p:nvSpPr>
        <p:spPr>
          <a:xfrm>
            <a:off x="7963575" y="2967838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5" name="Google Shape;9935;p38"/>
          <p:cNvSpPr/>
          <p:nvPr/>
        </p:nvSpPr>
        <p:spPr>
          <a:xfrm>
            <a:off x="6462175" y="3243000"/>
            <a:ext cx="146125" cy="137000"/>
          </a:xfrm>
          <a:custGeom>
            <a:avLst/>
            <a:gdLst/>
            <a:ahLst/>
            <a:cxnLst/>
            <a:rect l="l" t="t" r="r" b="b"/>
            <a:pathLst>
              <a:path w="5845" h="5480" extrusionOk="0">
                <a:moveTo>
                  <a:pt x="3672" y="1101"/>
                </a:moveTo>
                <a:cubicBezTo>
                  <a:pt x="3677" y="1103"/>
                  <a:pt x="3681" y="1105"/>
                  <a:pt x="3685" y="1107"/>
                </a:cubicBezTo>
                <a:lnTo>
                  <a:pt x="3685" y="1107"/>
                </a:lnTo>
                <a:cubicBezTo>
                  <a:pt x="3681" y="1105"/>
                  <a:pt x="3677" y="1103"/>
                  <a:pt x="3672" y="1101"/>
                </a:cubicBezTo>
                <a:close/>
                <a:moveTo>
                  <a:pt x="3072" y="4464"/>
                </a:moveTo>
                <a:lnTo>
                  <a:pt x="3072" y="4464"/>
                </a:lnTo>
                <a:cubicBezTo>
                  <a:pt x="3071" y="4464"/>
                  <a:pt x="3070" y="4464"/>
                  <a:pt x="3069" y="4464"/>
                </a:cubicBezTo>
                <a:lnTo>
                  <a:pt x="3069" y="4464"/>
                </a:lnTo>
                <a:cubicBezTo>
                  <a:pt x="3070" y="4464"/>
                  <a:pt x="3071" y="4464"/>
                  <a:pt x="3072" y="4464"/>
                </a:cubicBezTo>
                <a:close/>
                <a:moveTo>
                  <a:pt x="3052" y="4466"/>
                </a:moveTo>
                <a:lnTo>
                  <a:pt x="3052" y="4466"/>
                </a:lnTo>
                <a:cubicBezTo>
                  <a:pt x="3035" y="4469"/>
                  <a:pt x="3029" y="4470"/>
                  <a:pt x="3029" y="4470"/>
                </a:cubicBezTo>
                <a:cubicBezTo>
                  <a:pt x="3028" y="4470"/>
                  <a:pt x="3040" y="4468"/>
                  <a:pt x="3052" y="4466"/>
                </a:cubicBezTo>
                <a:close/>
                <a:moveTo>
                  <a:pt x="3036" y="989"/>
                </a:moveTo>
                <a:cubicBezTo>
                  <a:pt x="3084" y="989"/>
                  <a:pt x="3131" y="990"/>
                  <a:pt x="3177" y="992"/>
                </a:cubicBezTo>
                <a:cubicBezTo>
                  <a:pt x="3207" y="994"/>
                  <a:pt x="3236" y="998"/>
                  <a:pt x="3264" y="1000"/>
                </a:cubicBezTo>
                <a:cubicBezTo>
                  <a:pt x="3270" y="1000"/>
                  <a:pt x="3275" y="1000"/>
                  <a:pt x="3280" y="1000"/>
                </a:cubicBezTo>
                <a:lnTo>
                  <a:pt x="3280" y="1000"/>
                </a:lnTo>
                <a:cubicBezTo>
                  <a:pt x="3393" y="1021"/>
                  <a:pt x="3502" y="1045"/>
                  <a:pt x="3611" y="1080"/>
                </a:cubicBezTo>
                <a:cubicBezTo>
                  <a:pt x="3640" y="1091"/>
                  <a:pt x="3708" y="1119"/>
                  <a:pt x="3711" y="1119"/>
                </a:cubicBezTo>
                <a:cubicBezTo>
                  <a:pt x="3711" y="1119"/>
                  <a:pt x="3710" y="1118"/>
                  <a:pt x="3707" y="1117"/>
                </a:cubicBezTo>
                <a:lnTo>
                  <a:pt x="3707" y="1117"/>
                </a:lnTo>
                <a:cubicBezTo>
                  <a:pt x="3752" y="1138"/>
                  <a:pt x="3795" y="1160"/>
                  <a:pt x="3839" y="1186"/>
                </a:cubicBezTo>
                <a:cubicBezTo>
                  <a:pt x="3883" y="1209"/>
                  <a:pt x="3923" y="1236"/>
                  <a:pt x="3965" y="1261"/>
                </a:cubicBezTo>
                <a:cubicBezTo>
                  <a:pt x="3979" y="1270"/>
                  <a:pt x="3990" y="1277"/>
                  <a:pt x="3997" y="1281"/>
                </a:cubicBezTo>
                <a:lnTo>
                  <a:pt x="3997" y="1281"/>
                </a:lnTo>
                <a:cubicBezTo>
                  <a:pt x="4000" y="1284"/>
                  <a:pt x="4004" y="1288"/>
                  <a:pt x="4010" y="1293"/>
                </a:cubicBezTo>
                <a:cubicBezTo>
                  <a:pt x="4096" y="1369"/>
                  <a:pt x="4178" y="1443"/>
                  <a:pt x="4252" y="1531"/>
                </a:cubicBezTo>
                <a:cubicBezTo>
                  <a:pt x="4265" y="1544"/>
                  <a:pt x="4276" y="1558"/>
                  <a:pt x="4288" y="1572"/>
                </a:cubicBezTo>
                <a:lnTo>
                  <a:pt x="4288" y="1572"/>
                </a:lnTo>
                <a:cubicBezTo>
                  <a:pt x="4314" y="1615"/>
                  <a:pt x="4345" y="1659"/>
                  <a:pt x="4374" y="1704"/>
                </a:cubicBezTo>
                <a:cubicBezTo>
                  <a:pt x="4397" y="1744"/>
                  <a:pt x="4422" y="1784"/>
                  <a:pt x="4444" y="1826"/>
                </a:cubicBezTo>
                <a:cubicBezTo>
                  <a:pt x="4456" y="1852"/>
                  <a:pt x="4498" y="1948"/>
                  <a:pt x="4500" y="1948"/>
                </a:cubicBezTo>
                <a:cubicBezTo>
                  <a:pt x="4500" y="1948"/>
                  <a:pt x="4500" y="1947"/>
                  <a:pt x="4500" y="1946"/>
                </a:cubicBezTo>
                <a:lnTo>
                  <a:pt x="4500" y="1946"/>
                </a:lnTo>
                <a:cubicBezTo>
                  <a:pt x="4527" y="2021"/>
                  <a:pt x="4553" y="2096"/>
                  <a:pt x="4574" y="2174"/>
                </a:cubicBezTo>
                <a:cubicBezTo>
                  <a:pt x="4587" y="2220"/>
                  <a:pt x="4597" y="2266"/>
                  <a:pt x="4608" y="2315"/>
                </a:cubicBezTo>
                <a:cubicBezTo>
                  <a:pt x="4614" y="2346"/>
                  <a:pt x="4627" y="2444"/>
                  <a:pt x="4628" y="2444"/>
                </a:cubicBezTo>
                <a:cubicBezTo>
                  <a:pt x="4629" y="2444"/>
                  <a:pt x="4628" y="2430"/>
                  <a:pt x="4625" y="2395"/>
                </a:cubicBezTo>
                <a:lnTo>
                  <a:pt x="4625" y="2395"/>
                </a:lnTo>
                <a:cubicBezTo>
                  <a:pt x="4635" y="2498"/>
                  <a:pt x="4644" y="2599"/>
                  <a:pt x="4642" y="2702"/>
                </a:cubicBezTo>
                <a:cubicBezTo>
                  <a:pt x="4642" y="2757"/>
                  <a:pt x="4639" y="2812"/>
                  <a:pt x="4635" y="2867"/>
                </a:cubicBezTo>
                <a:cubicBezTo>
                  <a:pt x="4633" y="2890"/>
                  <a:pt x="4631" y="2915"/>
                  <a:pt x="4629" y="2938"/>
                </a:cubicBezTo>
                <a:cubicBezTo>
                  <a:pt x="4629" y="2941"/>
                  <a:pt x="4629" y="2943"/>
                  <a:pt x="4629" y="2945"/>
                </a:cubicBezTo>
                <a:lnTo>
                  <a:pt x="4629" y="2945"/>
                </a:lnTo>
                <a:cubicBezTo>
                  <a:pt x="4610" y="3044"/>
                  <a:pt x="4592" y="3139"/>
                  <a:pt x="4564" y="3235"/>
                </a:cubicBezTo>
                <a:cubicBezTo>
                  <a:pt x="4551" y="3282"/>
                  <a:pt x="4536" y="3328"/>
                  <a:pt x="4519" y="3372"/>
                </a:cubicBezTo>
                <a:cubicBezTo>
                  <a:pt x="4511" y="3396"/>
                  <a:pt x="4503" y="3419"/>
                  <a:pt x="4494" y="3442"/>
                </a:cubicBezTo>
                <a:cubicBezTo>
                  <a:pt x="4493" y="3445"/>
                  <a:pt x="4492" y="3448"/>
                  <a:pt x="4491" y="3451"/>
                </a:cubicBezTo>
                <a:lnTo>
                  <a:pt x="4491" y="3451"/>
                </a:lnTo>
                <a:cubicBezTo>
                  <a:pt x="4490" y="3453"/>
                  <a:pt x="4489" y="3455"/>
                  <a:pt x="4488" y="3457"/>
                </a:cubicBezTo>
                <a:cubicBezTo>
                  <a:pt x="4439" y="3543"/>
                  <a:pt x="4399" y="3629"/>
                  <a:pt x="4345" y="3714"/>
                </a:cubicBezTo>
                <a:cubicBezTo>
                  <a:pt x="4335" y="3728"/>
                  <a:pt x="4281" y="3805"/>
                  <a:pt x="4270" y="3821"/>
                </a:cubicBezTo>
                <a:lnTo>
                  <a:pt x="4270" y="3821"/>
                </a:lnTo>
                <a:cubicBezTo>
                  <a:pt x="4265" y="3827"/>
                  <a:pt x="4261" y="3833"/>
                  <a:pt x="4258" y="3836"/>
                </a:cubicBezTo>
                <a:cubicBezTo>
                  <a:pt x="4233" y="3863"/>
                  <a:pt x="4210" y="3891"/>
                  <a:pt x="4184" y="3918"/>
                </a:cubicBezTo>
                <a:cubicBezTo>
                  <a:pt x="4149" y="3956"/>
                  <a:pt x="4113" y="3990"/>
                  <a:pt x="4077" y="4025"/>
                </a:cubicBezTo>
                <a:cubicBezTo>
                  <a:pt x="4063" y="4038"/>
                  <a:pt x="3976" y="4107"/>
                  <a:pt x="3979" y="4107"/>
                </a:cubicBezTo>
                <a:cubicBezTo>
                  <a:pt x="3979" y="4107"/>
                  <a:pt x="3980" y="4107"/>
                  <a:pt x="3980" y="4107"/>
                </a:cubicBezTo>
                <a:lnTo>
                  <a:pt x="3980" y="4107"/>
                </a:lnTo>
                <a:cubicBezTo>
                  <a:pt x="3895" y="4167"/>
                  <a:pt x="3805" y="4221"/>
                  <a:pt x="3713" y="4270"/>
                </a:cubicBezTo>
                <a:cubicBezTo>
                  <a:pt x="3690" y="4281"/>
                  <a:pt x="3603" y="4321"/>
                  <a:pt x="3608" y="4321"/>
                </a:cubicBezTo>
                <a:cubicBezTo>
                  <a:pt x="3609" y="4321"/>
                  <a:pt x="3610" y="4320"/>
                  <a:pt x="3614" y="4319"/>
                </a:cubicBezTo>
                <a:lnTo>
                  <a:pt x="3614" y="4319"/>
                </a:lnTo>
                <a:cubicBezTo>
                  <a:pt x="3570" y="4336"/>
                  <a:pt x="3525" y="4351"/>
                  <a:pt x="3481" y="4365"/>
                </a:cubicBezTo>
                <a:cubicBezTo>
                  <a:pt x="3350" y="4407"/>
                  <a:pt x="3217" y="4438"/>
                  <a:pt x="3080" y="4461"/>
                </a:cubicBezTo>
                <a:cubicBezTo>
                  <a:pt x="3073" y="4463"/>
                  <a:pt x="3067" y="4464"/>
                  <a:pt x="3061" y="4465"/>
                </a:cubicBezTo>
                <a:lnTo>
                  <a:pt x="3061" y="4465"/>
                </a:lnTo>
                <a:cubicBezTo>
                  <a:pt x="3027" y="4468"/>
                  <a:pt x="2993" y="4470"/>
                  <a:pt x="2958" y="4474"/>
                </a:cubicBezTo>
                <a:cubicBezTo>
                  <a:pt x="2899" y="4478"/>
                  <a:pt x="2840" y="4480"/>
                  <a:pt x="2779" y="4480"/>
                </a:cubicBezTo>
                <a:cubicBezTo>
                  <a:pt x="2762" y="4481"/>
                  <a:pt x="2745" y="4481"/>
                  <a:pt x="2728" y="4481"/>
                </a:cubicBezTo>
                <a:cubicBezTo>
                  <a:pt x="2682" y="4481"/>
                  <a:pt x="2635" y="4479"/>
                  <a:pt x="2588" y="4476"/>
                </a:cubicBezTo>
                <a:cubicBezTo>
                  <a:pt x="2560" y="4474"/>
                  <a:pt x="2533" y="4470"/>
                  <a:pt x="2505" y="4468"/>
                </a:cubicBezTo>
                <a:cubicBezTo>
                  <a:pt x="2503" y="4468"/>
                  <a:pt x="2500" y="4468"/>
                  <a:pt x="2498" y="4467"/>
                </a:cubicBezTo>
                <a:lnTo>
                  <a:pt x="2498" y="4467"/>
                </a:lnTo>
                <a:cubicBezTo>
                  <a:pt x="2389" y="4444"/>
                  <a:pt x="2284" y="4423"/>
                  <a:pt x="2179" y="4388"/>
                </a:cubicBezTo>
                <a:cubicBezTo>
                  <a:pt x="2150" y="4378"/>
                  <a:pt x="2089" y="4350"/>
                  <a:pt x="2086" y="4350"/>
                </a:cubicBezTo>
                <a:lnTo>
                  <a:pt x="2086" y="4350"/>
                </a:lnTo>
                <a:cubicBezTo>
                  <a:pt x="2085" y="4350"/>
                  <a:pt x="2095" y="4356"/>
                  <a:pt x="2126" y="4371"/>
                </a:cubicBezTo>
                <a:cubicBezTo>
                  <a:pt x="2071" y="4346"/>
                  <a:pt x="2017" y="4318"/>
                  <a:pt x="1964" y="4289"/>
                </a:cubicBezTo>
                <a:cubicBezTo>
                  <a:pt x="1924" y="4266"/>
                  <a:pt x="1884" y="4240"/>
                  <a:pt x="1844" y="4215"/>
                </a:cubicBezTo>
                <a:cubicBezTo>
                  <a:pt x="1818" y="4198"/>
                  <a:pt x="1769" y="4158"/>
                  <a:pt x="1768" y="4158"/>
                </a:cubicBezTo>
                <a:lnTo>
                  <a:pt x="1768" y="4158"/>
                </a:lnTo>
                <a:cubicBezTo>
                  <a:pt x="1768" y="4158"/>
                  <a:pt x="1777" y="4166"/>
                  <a:pt x="1804" y="4190"/>
                </a:cubicBezTo>
                <a:cubicBezTo>
                  <a:pt x="1720" y="4116"/>
                  <a:pt x="1637" y="4044"/>
                  <a:pt x="1564" y="3960"/>
                </a:cubicBezTo>
                <a:cubicBezTo>
                  <a:pt x="1558" y="3953"/>
                  <a:pt x="1523" y="3910"/>
                  <a:pt x="1505" y="3887"/>
                </a:cubicBezTo>
                <a:lnTo>
                  <a:pt x="1505" y="3887"/>
                </a:lnTo>
                <a:cubicBezTo>
                  <a:pt x="1486" y="3860"/>
                  <a:pt x="1451" y="3810"/>
                  <a:pt x="1444" y="3800"/>
                </a:cubicBezTo>
                <a:cubicBezTo>
                  <a:pt x="1389" y="3712"/>
                  <a:pt x="1345" y="3617"/>
                  <a:pt x="1294" y="3526"/>
                </a:cubicBezTo>
                <a:cubicBezTo>
                  <a:pt x="1292" y="3522"/>
                  <a:pt x="1290" y="3518"/>
                  <a:pt x="1288" y="3515"/>
                </a:cubicBezTo>
                <a:lnTo>
                  <a:pt x="1288" y="3515"/>
                </a:lnTo>
                <a:cubicBezTo>
                  <a:pt x="1286" y="3508"/>
                  <a:pt x="1282" y="3497"/>
                  <a:pt x="1277" y="3484"/>
                </a:cubicBezTo>
                <a:cubicBezTo>
                  <a:pt x="1262" y="3440"/>
                  <a:pt x="1246" y="3398"/>
                  <a:pt x="1231" y="3353"/>
                </a:cubicBezTo>
                <a:cubicBezTo>
                  <a:pt x="1199" y="3252"/>
                  <a:pt x="1174" y="3149"/>
                  <a:pt x="1155" y="3046"/>
                </a:cubicBezTo>
                <a:cubicBezTo>
                  <a:pt x="1149" y="3013"/>
                  <a:pt x="1144" y="2955"/>
                  <a:pt x="1143" y="2955"/>
                </a:cubicBezTo>
                <a:lnTo>
                  <a:pt x="1143" y="2955"/>
                </a:lnTo>
                <a:cubicBezTo>
                  <a:pt x="1143" y="2955"/>
                  <a:pt x="1144" y="2969"/>
                  <a:pt x="1147" y="3006"/>
                </a:cubicBezTo>
                <a:cubicBezTo>
                  <a:pt x="1142" y="2953"/>
                  <a:pt x="1136" y="2900"/>
                  <a:pt x="1134" y="2848"/>
                </a:cubicBezTo>
                <a:cubicBezTo>
                  <a:pt x="1128" y="2742"/>
                  <a:pt x="1128" y="2637"/>
                  <a:pt x="1134" y="2532"/>
                </a:cubicBezTo>
                <a:cubicBezTo>
                  <a:pt x="1135" y="2514"/>
                  <a:pt x="1144" y="2437"/>
                  <a:pt x="1147" y="2404"/>
                </a:cubicBezTo>
                <a:lnTo>
                  <a:pt x="1147" y="2404"/>
                </a:lnTo>
                <a:cubicBezTo>
                  <a:pt x="1152" y="2372"/>
                  <a:pt x="1162" y="2318"/>
                  <a:pt x="1166" y="2302"/>
                </a:cubicBezTo>
                <a:cubicBezTo>
                  <a:pt x="1189" y="2188"/>
                  <a:pt x="1222" y="2081"/>
                  <a:pt x="1260" y="1969"/>
                </a:cubicBezTo>
                <a:cubicBezTo>
                  <a:pt x="1266" y="1952"/>
                  <a:pt x="1270" y="1941"/>
                  <a:pt x="1272" y="1933"/>
                </a:cubicBezTo>
                <a:lnTo>
                  <a:pt x="1272" y="1933"/>
                </a:lnTo>
                <a:cubicBezTo>
                  <a:pt x="1276" y="1926"/>
                  <a:pt x="1282" y="1915"/>
                  <a:pt x="1290" y="1900"/>
                </a:cubicBezTo>
                <a:cubicBezTo>
                  <a:pt x="1315" y="1849"/>
                  <a:pt x="1340" y="1797"/>
                  <a:pt x="1368" y="1748"/>
                </a:cubicBezTo>
                <a:cubicBezTo>
                  <a:pt x="1397" y="1700"/>
                  <a:pt x="1429" y="1651"/>
                  <a:pt x="1460" y="1605"/>
                </a:cubicBezTo>
                <a:cubicBezTo>
                  <a:pt x="1471" y="1589"/>
                  <a:pt x="1477" y="1579"/>
                  <a:pt x="1481" y="1572"/>
                </a:cubicBezTo>
                <a:lnTo>
                  <a:pt x="1481" y="1572"/>
                </a:lnTo>
                <a:cubicBezTo>
                  <a:pt x="1485" y="1568"/>
                  <a:pt x="1490" y="1563"/>
                  <a:pt x="1496" y="1556"/>
                </a:cubicBezTo>
                <a:cubicBezTo>
                  <a:pt x="1571" y="1480"/>
                  <a:pt x="1645" y="1406"/>
                  <a:pt x="1723" y="1331"/>
                </a:cubicBezTo>
                <a:lnTo>
                  <a:pt x="1723" y="1331"/>
                </a:lnTo>
                <a:cubicBezTo>
                  <a:pt x="1723" y="1331"/>
                  <a:pt x="1724" y="1331"/>
                  <a:pt x="1724" y="1331"/>
                </a:cubicBezTo>
                <a:cubicBezTo>
                  <a:pt x="1747" y="1314"/>
                  <a:pt x="1770" y="1297"/>
                  <a:pt x="1795" y="1280"/>
                </a:cubicBezTo>
                <a:cubicBezTo>
                  <a:pt x="1846" y="1249"/>
                  <a:pt x="1897" y="1219"/>
                  <a:pt x="1949" y="1192"/>
                </a:cubicBezTo>
                <a:cubicBezTo>
                  <a:pt x="1970" y="1179"/>
                  <a:pt x="1993" y="1171"/>
                  <a:pt x="2015" y="1158"/>
                </a:cubicBezTo>
                <a:cubicBezTo>
                  <a:pt x="2019" y="1156"/>
                  <a:pt x="2023" y="1153"/>
                  <a:pt x="2026" y="1151"/>
                </a:cubicBezTo>
                <a:lnTo>
                  <a:pt x="2026" y="1151"/>
                </a:lnTo>
                <a:cubicBezTo>
                  <a:pt x="2028" y="1151"/>
                  <a:pt x="2030" y="1150"/>
                  <a:pt x="2031" y="1150"/>
                </a:cubicBezTo>
                <a:cubicBezTo>
                  <a:pt x="2092" y="1131"/>
                  <a:pt x="2151" y="1108"/>
                  <a:pt x="2213" y="1091"/>
                </a:cubicBezTo>
                <a:cubicBezTo>
                  <a:pt x="2269" y="1076"/>
                  <a:pt x="2328" y="1066"/>
                  <a:pt x="2385" y="1051"/>
                </a:cubicBezTo>
                <a:cubicBezTo>
                  <a:pt x="2395" y="1049"/>
                  <a:pt x="2412" y="1046"/>
                  <a:pt x="2426" y="1043"/>
                </a:cubicBezTo>
                <a:lnTo>
                  <a:pt x="2426" y="1043"/>
                </a:lnTo>
                <a:cubicBezTo>
                  <a:pt x="2457" y="1040"/>
                  <a:pt x="2490" y="1037"/>
                  <a:pt x="2522" y="1034"/>
                </a:cubicBezTo>
                <a:cubicBezTo>
                  <a:pt x="2545" y="1032"/>
                  <a:pt x="2568" y="1029"/>
                  <a:pt x="2590" y="1025"/>
                </a:cubicBezTo>
                <a:lnTo>
                  <a:pt x="2590" y="1025"/>
                </a:lnTo>
                <a:cubicBezTo>
                  <a:pt x="2612" y="1023"/>
                  <a:pt x="2633" y="1021"/>
                  <a:pt x="2655" y="1017"/>
                </a:cubicBezTo>
                <a:cubicBezTo>
                  <a:pt x="2687" y="1011"/>
                  <a:pt x="2720" y="1004"/>
                  <a:pt x="2754" y="1000"/>
                </a:cubicBezTo>
                <a:lnTo>
                  <a:pt x="2754" y="1000"/>
                </a:lnTo>
                <a:cubicBezTo>
                  <a:pt x="2725" y="1004"/>
                  <a:pt x="2717" y="1006"/>
                  <a:pt x="2719" y="1006"/>
                </a:cubicBezTo>
                <a:cubicBezTo>
                  <a:pt x="2724" y="1006"/>
                  <a:pt x="2776" y="1000"/>
                  <a:pt x="2790" y="998"/>
                </a:cubicBezTo>
                <a:cubicBezTo>
                  <a:pt x="2853" y="996"/>
                  <a:pt x="2914" y="990"/>
                  <a:pt x="2977" y="990"/>
                </a:cubicBezTo>
                <a:cubicBezTo>
                  <a:pt x="2997" y="989"/>
                  <a:pt x="3017" y="989"/>
                  <a:pt x="3036" y="989"/>
                </a:cubicBezTo>
                <a:close/>
                <a:moveTo>
                  <a:pt x="3033" y="0"/>
                </a:moveTo>
                <a:cubicBezTo>
                  <a:pt x="2855" y="0"/>
                  <a:pt x="2675" y="14"/>
                  <a:pt x="2498" y="40"/>
                </a:cubicBezTo>
                <a:lnTo>
                  <a:pt x="2498" y="40"/>
                </a:lnTo>
                <a:cubicBezTo>
                  <a:pt x="1906" y="92"/>
                  <a:pt x="1353" y="298"/>
                  <a:pt x="921" y="716"/>
                </a:cubicBezTo>
                <a:cubicBezTo>
                  <a:pt x="548" y="1074"/>
                  <a:pt x="295" y="1567"/>
                  <a:pt x="199" y="2073"/>
                </a:cubicBezTo>
                <a:cubicBezTo>
                  <a:pt x="1" y="3090"/>
                  <a:pt x="293" y="4249"/>
                  <a:pt x="1125" y="4914"/>
                </a:cubicBezTo>
                <a:cubicBezTo>
                  <a:pt x="1601" y="5295"/>
                  <a:pt x="2207" y="5480"/>
                  <a:pt x="2815" y="5480"/>
                </a:cubicBezTo>
                <a:cubicBezTo>
                  <a:pt x="3434" y="5480"/>
                  <a:pt x="4057" y="5289"/>
                  <a:pt x="4549" y="4919"/>
                </a:cubicBezTo>
                <a:cubicBezTo>
                  <a:pt x="5476" y="4221"/>
                  <a:pt x="5844" y="2983"/>
                  <a:pt x="5526" y="1874"/>
                </a:cubicBezTo>
                <a:cubicBezTo>
                  <a:pt x="5354" y="1274"/>
                  <a:pt x="4987" y="750"/>
                  <a:pt x="4469" y="402"/>
                </a:cubicBezTo>
                <a:cubicBezTo>
                  <a:pt x="4038" y="112"/>
                  <a:pt x="3538" y="0"/>
                  <a:pt x="30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6" name="Google Shape;9936;p38"/>
          <p:cNvSpPr/>
          <p:nvPr/>
        </p:nvSpPr>
        <p:spPr>
          <a:xfrm>
            <a:off x="2210500" y="4151088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7" name="Google Shape;9937;p38"/>
          <p:cNvSpPr/>
          <p:nvPr/>
        </p:nvSpPr>
        <p:spPr>
          <a:xfrm flipH="1">
            <a:off x="1433726" y="3794125"/>
            <a:ext cx="388400" cy="411925"/>
          </a:xfrm>
          <a:custGeom>
            <a:avLst/>
            <a:gdLst/>
            <a:ahLst/>
            <a:cxnLst/>
            <a:rect l="l" t="t" r="r" b="b"/>
            <a:pathLst>
              <a:path w="15536" h="16477" extrusionOk="0">
                <a:moveTo>
                  <a:pt x="6847" y="1663"/>
                </a:moveTo>
                <a:cubicBezTo>
                  <a:pt x="7694" y="2699"/>
                  <a:pt x="8474" y="3796"/>
                  <a:pt x="9217" y="4915"/>
                </a:cubicBezTo>
                <a:lnTo>
                  <a:pt x="9217" y="4915"/>
                </a:lnTo>
                <a:cubicBezTo>
                  <a:pt x="8312" y="5132"/>
                  <a:pt x="7406" y="5345"/>
                  <a:pt x="6499" y="5555"/>
                </a:cubicBezTo>
                <a:lnTo>
                  <a:pt x="6499" y="5555"/>
                </a:lnTo>
                <a:cubicBezTo>
                  <a:pt x="6577" y="4254"/>
                  <a:pt x="6686" y="2956"/>
                  <a:pt x="6847" y="1663"/>
                </a:cubicBezTo>
                <a:close/>
                <a:moveTo>
                  <a:pt x="13631" y="4832"/>
                </a:moveTo>
                <a:cubicBezTo>
                  <a:pt x="13054" y="5635"/>
                  <a:pt x="12464" y="6428"/>
                  <a:pt x="11865" y="7213"/>
                </a:cubicBezTo>
                <a:lnTo>
                  <a:pt x="11865" y="7213"/>
                </a:lnTo>
                <a:cubicBezTo>
                  <a:pt x="11783" y="7081"/>
                  <a:pt x="11700" y="6949"/>
                  <a:pt x="11617" y="6817"/>
                </a:cubicBezTo>
                <a:cubicBezTo>
                  <a:pt x="11353" y="6396"/>
                  <a:pt x="11086" y="5973"/>
                  <a:pt x="10816" y="5552"/>
                </a:cubicBezTo>
                <a:lnTo>
                  <a:pt x="10816" y="5552"/>
                </a:lnTo>
                <a:cubicBezTo>
                  <a:pt x="11756" y="5320"/>
                  <a:pt x="12695" y="5082"/>
                  <a:pt x="13631" y="4832"/>
                </a:cubicBezTo>
                <a:close/>
                <a:moveTo>
                  <a:pt x="5447" y="6821"/>
                </a:moveTo>
                <a:lnTo>
                  <a:pt x="5447" y="6821"/>
                </a:lnTo>
                <a:cubicBezTo>
                  <a:pt x="5412" y="7578"/>
                  <a:pt x="5383" y="8337"/>
                  <a:pt x="5358" y="9095"/>
                </a:cubicBezTo>
                <a:lnTo>
                  <a:pt x="5358" y="9095"/>
                </a:lnTo>
                <a:cubicBezTo>
                  <a:pt x="4278" y="8603"/>
                  <a:pt x="3200" y="8103"/>
                  <a:pt x="2127" y="7595"/>
                </a:cubicBezTo>
                <a:lnTo>
                  <a:pt x="2127" y="7595"/>
                </a:lnTo>
                <a:cubicBezTo>
                  <a:pt x="3233" y="7333"/>
                  <a:pt x="4340" y="7077"/>
                  <a:pt x="5447" y="6821"/>
                </a:cubicBezTo>
                <a:close/>
                <a:moveTo>
                  <a:pt x="9795" y="5801"/>
                </a:moveTo>
                <a:cubicBezTo>
                  <a:pt x="10147" y="6347"/>
                  <a:pt x="10492" y="6896"/>
                  <a:pt x="10833" y="7443"/>
                </a:cubicBezTo>
                <a:cubicBezTo>
                  <a:pt x="10961" y="7647"/>
                  <a:pt x="11089" y="7852"/>
                  <a:pt x="11216" y="8057"/>
                </a:cubicBezTo>
                <a:lnTo>
                  <a:pt x="11216" y="8057"/>
                </a:lnTo>
                <a:cubicBezTo>
                  <a:pt x="10515" y="8963"/>
                  <a:pt x="9804" y="9861"/>
                  <a:pt x="9090" y="10757"/>
                </a:cubicBezTo>
                <a:lnTo>
                  <a:pt x="9090" y="10757"/>
                </a:lnTo>
                <a:cubicBezTo>
                  <a:pt x="8168" y="10356"/>
                  <a:pt x="7249" y="9949"/>
                  <a:pt x="6332" y="9536"/>
                </a:cubicBezTo>
                <a:lnTo>
                  <a:pt x="6332" y="9536"/>
                </a:lnTo>
                <a:cubicBezTo>
                  <a:pt x="6362" y="8553"/>
                  <a:pt x="6396" y="7571"/>
                  <a:pt x="6443" y="6590"/>
                </a:cubicBezTo>
                <a:lnTo>
                  <a:pt x="6443" y="6590"/>
                </a:lnTo>
                <a:cubicBezTo>
                  <a:pt x="7562" y="6331"/>
                  <a:pt x="8679" y="6070"/>
                  <a:pt x="9795" y="5801"/>
                </a:cubicBezTo>
                <a:close/>
                <a:moveTo>
                  <a:pt x="11771" y="8958"/>
                </a:moveTo>
                <a:cubicBezTo>
                  <a:pt x="12536" y="10214"/>
                  <a:pt x="13278" y="11491"/>
                  <a:pt x="13947" y="12799"/>
                </a:cubicBezTo>
                <a:lnTo>
                  <a:pt x="13947" y="12799"/>
                </a:lnTo>
                <a:cubicBezTo>
                  <a:pt x="12637" y="12267"/>
                  <a:pt x="11332" y="11721"/>
                  <a:pt x="10032" y="11163"/>
                </a:cubicBezTo>
                <a:lnTo>
                  <a:pt x="10032" y="11163"/>
                </a:lnTo>
                <a:cubicBezTo>
                  <a:pt x="10616" y="10431"/>
                  <a:pt x="11196" y="9697"/>
                  <a:pt x="11771" y="8958"/>
                </a:cubicBezTo>
                <a:close/>
                <a:moveTo>
                  <a:pt x="6300" y="10607"/>
                </a:moveTo>
                <a:cubicBezTo>
                  <a:pt x="7016" y="10927"/>
                  <a:pt x="7732" y="11244"/>
                  <a:pt x="8451" y="11557"/>
                </a:cubicBezTo>
                <a:lnTo>
                  <a:pt x="8451" y="11557"/>
                </a:lnTo>
                <a:cubicBezTo>
                  <a:pt x="7691" y="12508"/>
                  <a:pt x="6929" y="13457"/>
                  <a:pt x="6174" y="14413"/>
                </a:cubicBezTo>
                <a:lnTo>
                  <a:pt x="6174" y="14413"/>
                </a:lnTo>
                <a:cubicBezTo>
                  <a:pt x="6229" y="13146"/>
                  <a:pt x="6264" y="11877"/>
                  <a:pt x="6300" y="10607"/>
                </a:cubicBezTo>
                <a:close/>
                <a:moveTo>
                  <a:pt x="6513" y="1"/>
                </a:moveTo>
                <a:cubicBezTo>
                  <a:pt x="6290" y="1"/>
                  <a:pt x="6060" y="131"/>
                  <a:pt x="6026" y="362"/>
                </a:cubicBezTo>
                <a:cubicBezTo>
                  <a:pt x="5760" y="2163"/>
                  <a:pt x="5604" y="3972"/>
                  <a:pt x="5501" y="5786"/>
                </a:cubicBezTo>
                <a:lnTo>
                  <a:pt x="5501" y="5786"/>
                </a:lnTo>
                <a:cubicBezTo>
                  <a:pt x="3837" y="6171"/>
                  <a:pt x="2172" y="6555"/>
                  <a:pt x="511" y="6958"/>
                </a:cubicBezTo>
                <a:cubicBezTo>
                  <a:pt x="115" y="7055"/>
                  <a:pt x="1" y="7681"/>
                  <a:pt x="393" y="7868"/>
                </a:cubicBezTo>
                <a:cubicBezTo>
                  <a:pt x="2028" y="8652"/>
                  <a:pt x="3672" y="9419"/>
                  <a:pt x="5324" y="10167"/>
                </a:cubicBezTo>
                <a:lnTo>
                  <a:pt x="5324" y="10167"/>
                </a:lnTo>
                <a:cubicBezTo>
                  <a:pt x="5265" y="12097"/>
                  <a:pt x="5213" y="14027"/>
                  <a:pt x="5099" y="15951"/>
                </a:cubicBezTo>
                <a:cubicBezTo>
                  <a:pt x="5085" y="16196"/>
                  <a:pt x="5221" y="16347"/>
                  <a:pt x="5397" y="16404"/>
                </a:cubicBezTo>
                <a:lnTo>
                  <a:pt x="5397" y="16404"/>
                </a:lnTo>
                <a:cubicBezTo>
                  <a:pt x="5468" y="16450"/>
                  <a:pt x="5548" y="16477"/>
                  <a:pt x="5628" y="16477"/>
                </a:cubicBezTo>
                <a:cubicBezTo>
                  <a:pt x="5740" y="16477"/>
                  <a:pt x="5853" y="16426"/>
                  <a:pt x="5948" y="16303"/>
                </a:cubicBezTo>
                <a:cubicBezTo>
                  <a:pt x="7084" y="14845"/>
                  <a:pt x="8241" y="13406"/>
                  <a:pt x="9393" y="11965"/>
                </a:cubicBezTo>
                <a:lnTo>
                  <a:pt x="9393" y="11965"/>
                </a:lnTo>
                <a:cubicBezTo>
                  <a:pt x="11196" y="12741"/>
                  <a:pt x="13009" y="13494"/>
                  <a:pt x="14832" y="14222"/>
                </a:cubicBezTo>
                <a:cubicBezTo>
                  <a:pt x="14891" y="14245"/>
                  <a:pt x="14947" y="14256"/>
                  <a:pt x="14999" y="14256"/>
                </a:cubicBezTo>
                <a:cubicBezTo>
                  <a:pt x="15344" y="14256"/>
                  <a:pt x="15535" y="13791"/>
                  <a:pt x="15394" y="13491"/>
                </a:cubicBezTo>
                <a:cubicBezTo>
                  <a:pt x="14529" y="11640"/>
                  <a:pt x="13496" y="9859"/>
                  <a:pt x="12424" y="8114"/>
                </a:cubicBezTo>
                <a:lnTo>
                  <a:pt x="12424" y="8114"/>
                </a:lnTo>
                <a:cubicBezTo>
                  <a:pt x="13397" y="6844"/>
                  <a:pt x="14350" y="5557"/>
                  <a:pt x="15264" y="4238"/>
                </a:cubicBezTo>
                <a:cubicBezTo>
                  <a:pt x="15493" y="3909"/>
                  <a:pt x="15177" y="3491"/>
                  <a:pt x="14822" y="3491"/>
                </a:cubicBezTo>
                <a:cubicBezTo>
                  <a:pt x="14782" y="3491"/>
                  <a:pt x="14741" y="3496"/>
                  <a:pt x="14701" y="3507"/>
                </a:cubicBezTo>
                <a:cubicBezTo>
                  <a:pt x="13221" y="3921"/>
                  <a:pt x="11733" y="4302"/>
                  <a:pt x="10242" y="4667"/>
                </a:cubicBezTo>
                <a:lnTo>
                  <a:pt x="10242" y="4667"/>
                </a:lnTo>
                <a:cubicBezTo>
                  <a:pt x="9206" y="3091"/>
                  <a:pt x="8105" y="1549"/>
                  <a:pt x="6860" y="143"/>
                </a:cubicBezTo>
                <a:cubicBezTo>
                  <a:pt x="6774" y="46"/>
                  <a:pt x="6645" y="1"/>
                  <a:pt x="65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8" name="Google Shape;9938;p38"/>
          <p:cNvSpPr/>
          <p:nvPr/>
        </p:nvSpPr>
        <p:spPr>
          <a:xfrm>
            <a:off x="1620525" y="3209088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9" name="Google Shape;9939;p38"/>
          <p:cNvSpPr/>
          <p:nvPr/>
        </p:nvSpPr>
        <p:spPr>
          <a:xfrm>
            <a:off x="7575163" y="790150"/>
            <a:ext cx="388400" cy="411925"/>
          </a:xfrm>
          <a:custGeom>
            <a:avLst/>
            <a:gdLst/>
            <a:ahLst/>
            <a:cxnLst/>
            <a:rect l="l" t="t" r="r" b="b"/>
            <a:pathLst>
              <a:path w="15536" h="16477" extrusionOk="0">
                <a:moveTo>
                  <a:pt x="6847" y="1663"/>
                </a:moveTo>
                <a:cubicBezTo>
                  <a:pt x="7694" y="2699"/>
                  <a:pt x="8474" y="3796"/>
                  <a:pt x="9217" y="4915"/>
                </a:cubicBezTo>
                <a:lnTo>
                  <a:pt x="9217" y="4915"/>
                </a:lnTo>
                <a:cubicBezTo>
                  <a:pt x="8312" y="5132"/>
                  <a:pt x="7406" y="5345"/>
                  <a:pt x="6499" y="5555"/>
                </a:cubicBezTo>
                <a:lnTo>
                  <a:pt x="6499" y="5555"/>
                </a:lnTo>
                <a:cubicBezTo>
                  <a:pt x="6577" y="4254"/>
                  <a:pt x="6686" y="2956"/>
                  <a:pt x="6847" y="1663"/>
                </a:cubicBezTo>
                <a:close/>
                <a:moveTo>
                  <a:pt x="13631" y="4832"/>
                </a:moveTo>
                <a:cubicBezTo>
                  <a:pt x="13054" y="5635"/>
                  <a:pt x="12464" y="6428"/>
                  <a:pt x="11865" y="7213"/>
                </a:cubicBezTo>
                <a:lnTo>
                  <a:pt x="11865" y="7213"/>
                </a:lnTo>
                <a:cubicBezTo>
                  <a:pt x="11783" y="7081"/>
                  <a:pt x="11700" y="6949"/>
                  <a:pt x="11617" y="6817"/>
                </a:cubicBezTo>
                <a:cubicBezTo>
                  <a:pt x="11353" y="6396"/>
                  <a:pt x="11086" y="5973"/>
                  <a:pt x="10816" y="5552"/>
                </a:cubicBezTo>
                <a:lnTo>
                  <a:pt x="10816" y="5552"/>
                </a:lnTo>
                <a:cubicBezTo>
                  <a:pt x="11756" y="5320"/>
                  <a:pt x="12695" y="5082"/>
                  <a:pt x="13631" y="4832"/>
                </a:cubicBezTo>
                <a:close/>
                <a:moveTo>
                  <a:pt x="5447" y="6821"/>
                </a:moveTo>
                <a:lnTo>
                  <a:pt x="5447" y="6821"/>
                </a:lnTo>
                <a:cubicBezTo>
                  <a:pt x="5412" y="7578"/>
                  <a:pt x="5383" y="8337"/>
                  <a:pt x="5358" y="9095"/>
                </a:cubicBezTo>
                <a:lnTo>
                  <a:pt x="5358" y="9095"/>
                </a:lnTo>
                <a:cubicBezTo>
                  <a:pt x="4278" y="8603"/>
                  <a:pt x="3200" y="8103"/>
                  <a:pt x="2127" y="7595"/>
                </a:cubicBezTo>
                <a:lnTo>
                  <a:pt x="2127" y="7595"/>
                </a:lnTo>
                <a:cubicBezTo>
                  <a:pt x="3233" y="7333"/>
                  <a:pt x="4340" y="7077"/>
                  <a:pt x="5447" y="6821"/>
                </a:cubicBezTo>
                <a:close/>
                <a:moveTo>
                  <a:pt x="9795" y="5801"/>
                </a:moveTo>
                <a:cubicBezTo>
                  <a:pt x="10147" y="6347"/>
                  <a:pt x="10492" y="6896"/>
                  <a:pt x="10833" y="7443"/>
                </a:cubicBezTo>
                <a:cubicBezTo>
                  <a:pt x="10961" y="7647"/>
                  <a:pt x="11089" y="7852"/>
                  <a:pt x="11216" y="8057"/>
                </a:cubicBezTo>
                <a:lnTo>
                  <a:pt x="11216" y="8057"/>
                </a:lnTo>
                <a:cubicBezTo>
                  <a:pt x="10515" y="8963"/>
                  <a:pt x="9804" y="9861"/>
                  <a:pt x="9090" y="10757"/>
                </a:cubicBezTo>
                <a:lnTo>
                  <a:pt x="9090" y="10757"/>
                </a:lnTo>
                <a:cubicBezTo>
                  <a:pt x="8168" y="10356"/>
                  <a:pt x="7249" y="9949"/>
                  <a:pt x="6332" y="9536"/>
                </a:cubicBezTo>
                <a:lnTo>
                  <a:pt x="6332" y="9536"/>
                </a:lnTo>
                <a:cubicBezTo>
                  <a:pt x="6362" y="8553"/>
                  <a:pt x="6396" y="7571"/>
                  <a:pt x="6443" y="6590"/>
                </a:cubicBezTo>
                <a:lnTo>
                  <a:pt x="6443" y="6590"/>
                </a:lnTo>
                <a:cubicBezTo>
                  <a:pt x="7562" y="6331"/>
                  <a:pt x="8679" y="6070"/>
                  <a:pt x="9795" y="5801"/>
                </a:cubicBezTo>
                <a:close/>
                <a:moveTo>
                  <a:pt x="11771" y="8958"/>
                </a:moveTo>
                <a:cubicBezTo>
                  <a:pt x="12536" y="10214"/>
                  <a:pt x="13278" y="11491"/>
                  <a:pt x="13947" y="12799"/>
                </a:cubicBezTo>
                <a:lnTo>
                  <a:pt x="13947" y="12799"/>
                </a:lnTo>
                <a:cubicBezTo>
                  <a:pt x="12637" y="12267"/>
                  <a:pt x="11332" y="11721"/>
                  <a:pt x="10032" y="11163"/>
                </a:cubicBezTo>
                <a:lnTo>
                  <a:pt x="10032" y="11163"/>
                </a:lnTo>
                <a:cubicBezTo>
                  <a:pt x="10616" y="10431"/>
                  <a:pt x="11196" y="9697"/>
                  <a:pt x="11771" y="8958"/>
                </a:cubicBezTo>
                <a:close/>
                <a:moveTo>
                  <a:pt x="6300" y="10607"/>
                </a:moveTo>
                <a:cubicBezTo>
                  <a:pt x="7016" y="10927"/>
                  <a:pt x="7732" y="11244"/>
                  <a:pt x="8451" y="11557"/>
                </a:cubicBezTo>
                <a:lnTo>
                  <a:pt x="8451" y="11557"/>
                </a:lnTo>
                <a:cubicBezTo>
                  <a:pt x="7691" y="12508"/>
                  <a:pt x="6929" y="13457"/>
                  <a:pt x="6174" y="14413"/>
                </a:cubicBezTo>
                <a:lnTo>
                  <a:pt x="6174" y="14413"/>
                </a:lnTo>
                <a:cubicBezTo>
                  <a:pt x="6229" y="13146"/>
                  <a:pt x="6264" y="11877"/>
                  <a:pt x="6300" y="10607"/>
                </a:cubicBezTo>
                <a:close/>
                <a:moveTo>
                  <a:pt x="6513" y="1"/>
                </a:moveTo>
                <a:cubicBezTo>
                  <a:pt x="6290" y="1"/>
                  <a:pt x="6060" y="131"/>
                  <a:pt x="6026" y="362"/>
                </a:cubicBezTo>
                <a:cubicBezTo>
                  <a:pt x="5760" y="2163"/>
                  <a:pt x="5604" y="3972"/>
                  <a:pt x="5501" y="5786"/>
                </a:cubicBezTo>
                <a:lnTo>
                  <a:pt x="5501" y="5786"/>
                </a:lnTo>
                <a:cubicBezTo>
                  <a:pt x="3837" y="6171"/>
                  <a:pt x="2172" y="6555"/>
                  <a:pt x="511" y="6958"/>
                </a:cubicBezTo>
                <a:cubicBezTo>
                  <a:pt x="115" y="7055"/>
                  <a:pt x="1" y="7681"/>
                  <a:pt x="393" y="7868"/>
                </a:cubicBezTo>
                <a:cubicBezTo>
                  <a:pt x="2028" y="8652"/>
                  <a:pt x="3672" y="9419"/>
                  <a:pt x="5324" y="10167"/>
                </a:cubicBezTo>
                <a:lnTo>
                  <a:pt x="5324" y="10167"/>
                </a:lnTo>
                <a:cubicBezTo>
                  <a:pt x="5265" y="12097"/>
                  <a:pt x="5213" y="14027"/>
                  <a:pt x="5099" y="15951"/>
                </a:cubicBezTo>
                <a:cubicBezTo>
                  <a:pt x="5085" y="16196"/>
                  <a:pt x="5221" y="16347"/>
                  <a:pt x="5397" y="16404"/>
                </a:cubicBezTo>
                <a:lnTo>
                  <a:pt x="5397" y="16404"/>
                </a:lnTo>
                <a:cubicBezTo>
                  <a:pt x="5468" y="16450"/>
                  <a:pt x="5548" y="16477"/>
                  <a:pt x="5628" y="16477"/>
                </a:cubicBezTo>
                <a:cubicBezTo>
                  <a:pt x="5740" y="16477"/>
                  <a:pt x="5853" y="16426"/>
                  <a:pt x="5948" y="16303"/>
                </a:cubicBezTo>
                <a:cubicBezTo>
                  <a:pt x="7084" y="14845"/>
                  <a:pt x="8241" y="13406"/>
                  <a:pt x="9393" y="11965"/>
                </a:cubicBezTo>
                <a:lnTo>
                  <a:pt x="9393" y="11965"/>
                </a:lnTo>
                <a:cubicBezTo>
                  <a:pt x="11196" y="12741"/>
                  <a:pt x="13009" y="13494"/>
                  <a:pt x="14832" y="14222"/>
                </a:cubicBezTo>
                <a:cubicBezTo>
                  <a:pt x="14891" y="14245"/>
                  <a:pt x="14947" y="14256"/>
                  <a:pt x="14999" y="14256"/>
                </a:cubicBezTo>
                <a:cubicBezTo>
                  <a:pt x="15344" y="14256"/>
                  <a:pt x="15535" y="13791"/>
                  <a:pt x="15394" y="13491"/>
                </a:cubicBezTo>
                <a:cubicBezTo>
                  <a:pt x="14529" y="11640"/>
                  <a:pt x="13496" y="9859"/>
                  <a:pt x="12424" y="8114"/>
                </a:cubicBezTo>
                <a:lnTo>
                  <a:pt x="12424" y="8114"/>
                </a:lnTo>
                <a:cubicBezTo>
                  <a:pt x="13397" y="6844"/>
                  <a:pt x="14350" y="5557"/>
                  <a:pt x="15264" y="4238"/>
                </a:cubicBezTo>
                <a:cubicBezTo>
                  <a:pt x="15493" y="3909"/>
                  <a:pt x="15177" y="3491"/>
                  <a:pt x="14822" y="3491"/>
                </a:cubicBezTo>
                <a:cubicBezTo>
                  <a:pt x="14782" y="3491"/>
                  <a:pt x="14741" y="3496"/>
                  <a:pt x="14701" y="3507"/>
                </a:cubicBezTo>
                <a:cubicBezTo>
                  <a:pt x="13221" y="3921"/>
                  <a:pt x="11733" y="4302"/>
                  <a:pt x="10242" y="4667"/>
                </a:cubicBezTo>
                <a:lnTo>
                  <a:pt x="10242" y="4667"/>
                </a:lnTo>
                <a:cubicBezTo>
                  <a:pt x="9206" y="3091"/>
                  <a:pt x="8105" y="1549"/>
                  <a:pt x="6860" y="143"/>
                </a:cubicBezTo>
                <a:cubicBezTo>
                  <a:pt x="6774" y="46"/>
                  <a:pt x="6645" y="1"/>
                  <a:pt x="65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0" name="Google Shape;9940;p38"/>
          <p:cNvSpPr/>
          <p:nvPr/>
        </p:nvSpPr>
        <p:spPr>
          <a:xfrm>
            <a:off x="7070800" y="114702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46" name="Google Shape;9946;p39"/>
          <p:cNvGrpSpPr/>
          <p:nvPr/>
        </p:nvGrpSpPr>
        <p:grpSpPr>
          <a:xfrm rot="-899962">
            <a:off x="6171580" y="387007"/>
            <a:ext cx="1901405" cy="1338039"/>
            <a:chOff x="3157650" y="2353975"/>
            <a:chExt cx="1351550" cy="951100"/>
          </a:xfrm>
        </p:grpSpPr>
        <p:sp>
          <p:nvSpPr>
            <p:cNvPr id="9947" name="Google Shape;9947;p39"/>
            <p:cNvSpPr/>
            <p:nvPr/>
          </p:nvSpPr>
          <p:spPr>
            <a:xfrm>
              <a:off x="3177025" y="2353975"/>
              <a:ext cx="1332175" cy="946675"/>
            </a:xfrm>
            <a:custGeom>
              <a:avLst/>
              <a:gdLst/>
              <a:ahLst/>
              <a:cxnLst/>
              <a:rect l="l" t="t" r="r" b="b"/>
              <a:pathLst>
                <a:path w="53287" h="37867" extrusionOk="0">
                  <a:moveTo>
                    <a:pt x="51457" y="1"/>
                  </a:moveTo>
                  <a:cubicBezTo>
                    <a:pt x="50114" y="1"/>
                    <a:pt x="48740" y="989"/>
                    <a:pt x="47638" y="1661"/>
                  </a:cubicBezTo>
                  <a:cubicBezTo>
                    <a:pt x="46149" y="2568"/>
                    <a:pt x="31411" y="12346"/>
                    <a:pt x="28043" y="14656"/>
                  </a:cubicBezTo>
                  <a:cubicBezTo>
                    <a:pt x="27741" y="14864"/>
                    <a:pt x="27753" y="15272"/>
                    <a:pt x="27455" y="15483"/>
                  </a:cubicBezTo>
                  <a:cubicBezTo>
                    <a:pt x="24353" y="17648"/>
                    <a:pt x="21198" y="19873"/>
                    <a:pt x="18150" y="22111"/>
                  </a:cubicBezTo>
                  <a:cubicBezTo>
                    <a:pt x="11910" y="26700"/>
                    <a:pt x="5265" y="30953"/>
                    <a:pt x="36" y="36734"/>
                  </a:cubicBezTo>
                  <a:cubicBezTo>
                    <a:pt x="1" y="36772"/>
                    <a:pt x="21" y="36873"/>
                    <a:pt x="76" y="37002"/>
                  </a:cubicBezTo>
                  <a:lnTo>
                    <a:pt x="506" y="37678"/>
                  </a:lnTo>
                  <a:cubicBezTo>
                    <a:pt x="608" y="37791"/>
                    <a:pt x="701" y="37867"/>
                    <a:pt x="761" y="37867"/>
                  </a:cubicBezTo>
                  <a:cubicBezTo>
                    <a:pt x="769" y="37867"/>
                    <a:pt x="776" y="37866"/>
                    <a:pt x="782" y="37863"/>
                  </a:cubicBezTo>
                  <a:cubicBezTo>
                    <a:pt x="3991" y="36629"/>
                    <a:pt x="10987" y="32187"/>
                    <a:pt x="19677" y="26785"/>
                  </a:cubicBezTo>
                  <a:cubicBezTo>
                    <a:pt x="22962" y="24740"/>
                    <a:pt x="26803" y="21789"/>
                    <a:pt x="30057" y="19684"/>
                  </a:cubicBezTo>
                  <a:cubicBezTo>
                    <a:pt x="30172" y="19611"/>
                    <a:pt x="30275" y="19594"/>
                    <a:pt x="30380" y="19594"/>
                  </a:cubicBezTo>
                  <a:cubicBezTo>
                    <a:pt x="30473" y="19594"/>
                    <a:pt x="30567" y="19607"/>
                    <a:pt x="30675" y="19607"/>
                  </a:cubicBezTo>
                  <a:cubicBezTo>
                    <a:pt x="30864" y="19607"/>
                    <a:pt x="31093" y="19566"/>
                    <a:pt x="31417" y="19338"/>
                  </a:cubicBezTo>
                  <a:cubicBezTo>
                    <a:pt x="36767" y="15598"/>
                    <a:pt x="49770" y="5679"/>
                    <a:pt x="50402" y="5230"/>
                  </a:cubicBezTo>
                  <a:cubicBezTo>
                    <a:pt x="52062" y="4045"/>
                    <a:pt x="53283" y="3329"/>
                    <a:pt x="53285" y="1614"/>
                  </a:cubicBezTo>
                  <a:cubicBezTo>
                    <a:pt x="53287" y="731"/>
                    <a:pt x="52394" y="39"/>
                    <a:pt x="51573" y="3"/>
                  </a:cubicBezTo>
                  <a:cubicBezTo>
                    <a:pt x="51534" y="1"/>
                    <a:pt x="51496" y="1"/>
                    <a:pt x="514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8" name="Google Shape;9948;p39"/>
            <p:cNvSpPr/>
            <p:nvPr/>
          </p:nvSpPr>
          <p:spPr>
            <a:xfrm>
              <a:off x="4089675" y="2365175"/>
              <a:ext cx="389300" cy="260600"/>
            </a:xfrm>
            <a:custGeom>
              <a:avLst/>
              <a:gdLst/>
              <a:ahLst/>
              <a:cxnLst/>
              <a:rect l="l" t="t" r="r" b="b"/>
              <a:pathLst>
                <a:path w="15572" h="10424" extrusionOk="0">
                  <a:moveTo>
                    <a:pt x="13216" y="0"/>
                  </a:moveTo>
                  <a:cubicBezTo>
                    <a:pt x="13007" y="98"/>
                    <a:pt x="12802" y="205"/>
                    <a:pt x="12600" y="319"/>
                  </a:cubicBezTo>
                  <a:cubicBezTo>
                    <a:pt x="12741" y="555"/>
                    <a:pt x="12890" y="786"/>
                    <a:pt x="13041" y="1014"/>
                  </a:cubicBezTo>
                  <a:cubicBezTo>
                    <a:pt x="10393" y="2822"/>
                    <a:pt x="7587" y="4410"/>
                    <a:pt x="4911" y="6182"/>
                  </a:cubicBezTo>
                  <a:cubicBezTo>
                    <a:pt x="3639" y="7025"/>
                    <a:pt x="2392" y="7901"/>
                    <a:pt x="1114" y="8730"/>
                  </a:cubicBezTo>
                  <a:cubicBezTo>
                    <a:pt x="887" y="8878"/>
                    <a:pt x="653" y="9021"/>
                    <a:pt x="420" y="9168"/>
                  </a:cubicBezTo>
                  <a:cubicBezTo>
                    <a:pt x="88" y="9375"/>
                    <a:pt x="1" y="9820"/>
                    <a:pt x="231" y="10136"/>
                  </a:cubicBezTo>
                  <a:lnTo>
                    <a:pt x="241" y="10148"/>
                  </a:lnTo>
                  <a:cubicBezTo>
                    <a:pt x="372" y="10328"/>
                    <a:pt x="575" y="10423"/>
                    <a:pt x="781" y="10423"/>
                  </a:cubicBezTo>
                  <a:cubicBezTo>
                    <a:pt x="920" y="10423"/>
                    <a:pt x="1061" y="10380"/>
                    <a:pt x="1182" y="10291"/>
                  </a:cubicBezTo>
                  <a:cubicBezTo>
                    <a:pt x="5222" y="7331"/>
                    <a:pt x="9520" y="4788"/>
                    <a:pt x="13643" y="1945"/>
                  </a:cubicBezTo>
                  <a:cubicBezTo>
                    <a:pt x="14083" y="2649"/>
                    <a:pt x="14526" y="3331"/>
                    <a:pt x="15005" y="3989"/>
                  </a:cubicBezTo>
                  <a:cubicBezTo>
                    <a:pt x="15208" y="3838"/>
                    <a:pt x="15397" y="3688"/>
                    <a:pt x="15572" y="3539"/>
                  </a:cubicBezTo>
                  <a:cubicBezTo>
                    <a:pt x="14719" y="2412"/>
                    <a:pt x="13965" y="1205"/>
                    <a:pt x="13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9" name="Google Shape;9949;p39"/>
            <p:cNvSpPr/>
            <p:nvPr/>
          </p:nvSpPr>
          <p:spPr>
            <a:xfrm>
              <a:off x="3174700" y="3127175"/>
              <a:ext cx="206225" cy="173500"/>
            </a:xfrm>
            <a:custGeom>
              <a:avLst/>
              <a:gdLst/>
              <a:ahLst/>
              <a:cxnLst/>
              <a:rect l="l" t="t" r="r" b="b"/>
              <a:pathLst>
                <a:path w="8249" h="6940" extrusionOk="0">
                  <a:moveTo>
                    <a:pt x="6328" y="1"/>
                  </a:moveTo>
                  <a:cubicBezTo>
                    <a:pt x="4134" y="1794"/>
                    <a:pt x="2036" y="3699"/>
                    <a:pt x="127" y="5806"/>
                  </a:cubicBezTo>
                  <a:cubicBezTo>
                    <a:pt x="1" y="5948"/>
                    <a:pt x="634" y="6939"/>
                    <a:pt x="853" y="6939"/>
                  </a:cubicBezTo>
                  <a:cubicBezTo>
                    <a:pt x="861" y="6939"/>
                    <a:pt x="868" y="6938"/>
                    <a:pt x="875" y="6935"/>
                  </a:cubicBezTo>
                  <a:cubicBezTo>
                    <a:pt x="2477" y="6319"/>
                    <a:pt x="5020" y="4903"/>
                    <a:pt x="8249" y="2971"/>
                  </a:cubicBezTo>
                  <a:cubicBezTo>
                    <a:pt x="8088" y="2752"/>
                    <a:pt x="7931" y="2534"/>
                    <a:pt x="7780" y="2325"/>
                  </a:cubicBezTo>
                  <a:cubicBezTo>
                    <a:pt x="7317" y="1687"/>
                    <a:pt x="6762" y="858"/>
                    <a:pt x="6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0" name="Google Shape;9950;p39"/>
            <p:cNvSpPr/>
            <p:nvPr/>
          </p:nvSpPr>
          <p:spPr>
            <a:xfrm>
              <a:off x="3863375" y="2720400"/>
              <a:ext cx="94375" cy="123725"/>
            </a:xfrm>
            <a:custGeom>
              <a:avLst/>
              <a:gdLst/>
              <a:ahLst/>
              <a:cxnLst/>
              <a:rect l="l" t="t" r="r" b="b"/>
              <a:pathLst>
                <a:path w="3775" h="4949" extrusionOk="0">
                  <a:moveTo>
                    <a:pt x="587" y="1"/>
                  </a:moveTo>
                  <a:cubicBezTo>
                    <a:pt x="287" y="205"/>
                    <a:pt x="301" y="617"/>
                    <a:pt x="1" y="826"/>
                  </a:cubicBezTo>
                  <a:cubicBezTo>
                    <a:pt x="1" y="826"/>
                    <a:pt x="1365" y="3434"/>
                    <a:pt x="2800" y="4947"/>
                  </a:cubicBezTo>
                  <a:cubicBezTo>
                    <a:pt x="2843" y="4939"/>
                    <a:pt x="2885" y="4936"/>
                    <a:pt x="2928" y="4936"/>
                  </a:cubicBezTo>
                  <a:cubicBezTo>
                    <a:pt x="3019" y="4936"/>
                    <a:pt x="3112" y="4949"/>
                    <a:pt x="3217" y="4949"/>
                  </a:cubicBezTo>
                  <a:cubicBezTo>
                    <a:pt x="3369" y="4949"/>
                    <a:pt x="3545" y="4923"/>
                    <a:pt x="3774" y="4798"/>
                  </a:cubicBezTo>
                  <a:cubicBezTo>
                    <a:pt x="3774" y="4798"/>
                    <a:pt x="2587" y="2995"/>
                    <a:pt x="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1" name="Google Shape;9951;p39"/>
            <p:cNvSpPr/>
            <p:nvPr/>
          </p:nvSpPr>
          <p:spPr>
            <a:xfrm>
              <a:off x="3157650" y="3279025"/>
              <a:ext cx="32025" cy="26050"/>
            </a:xfrm>
            <a:custGeom>
              <a:avLst/>
              <a:gdLst/>
              <a:ahLst/>
              <a:cxnLst/>
              <a:rect l="l" t="t" r="r" b="b"/>
              <a:pathLst>
                <a:path w="1281" h="1042" extrusionOk="0">
                  <a:moveTo>
                    <a:pt x="851" y="0"/>
                  </a:moveTo>
                  <a:lnTo>
                    <a:pt x="465" y="323"/>
                  </a:lnTo>
                  <a:cubicBezTo>
                    <a:pt x="269" y="486"/>
                    <a:pt x="203" y="706"/>
                    <a:pt x="52" y="897"/>
                  </a:cubicBezTo>
                  <a:cubicBezTo>
                    <a:pt x="0" y="965"/>
                    <a:pt x="51" y="1041"/>
                    <a:pt x="123" y="1041"/>
                  </a:cubicBezTo>
                  <a:cubicBezTo>
                    <a:pt x="131" y="1041"/>
                    <a:pt x="139" y="1040"/>
                    <a:pt x="147" y="1038"/>
                  </a:cubicBezTo>
                  <a:cubicBezTo>
                    <a:pt x="362" y="981"/>
                    <a:pt x="563" y="991"/>
                    <a:pt x="776" y="923"/>
                  </a:cubicBezTo>
                  <a:cubicBezTo>
                    <a:pt x="947" y="871"/>
                    <a:pt x="1120" y="770"/>
                    <a:pt x="1281" y="676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2" name="Google Shape;9952;p39"/>
          <p:cNvSpPr/>
          <p:nvPr/>
        </p:nvSpPr>
        <p:spPr>
          <a:xfrm>
            <a:off x="7482225" y="1692950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3" name="Google Shape;9953;p39"/>
          <p:cNvSpPr/>
          <p:nvPr/>
        </p:nvSpPr>
        <p:spPr>
          <a:xfrm>
            <a:off x="6481200" y="3686100"/>
            <a:ext cx="146125" cy="137000"/>
          </a:xfrm>
          <a:custGeom>
            <a:avLst/>
            <a:gdLst/>
            <a:ahLst/>
            <a:cxnLst/>
            <a:rect l="l" t="t" r="r" b="b"/>
            <a:pathLst>
              <a:path w="5845" h="5480" extrusionOk="0">
                <a:moveTo>
                  <a:pt x="3672" y="1101"/>
                </a:moveTo>
                <a:cubicBezTo>
                  <a:pt x="3677" y="1103"/>
                  <a:pt x="3681" y="1105"/>
                  <a:pt x="3685" y="1107"/>
                </a:cubicBezTo>
                <a:lnTo>
                  <a:pt x="3685" y="1107"/>
                </a:lnTo>
                <a:cubicBezTo>
                  <a:pt x="3681" y="1105"/>
                  <a:pt x="3677" y="1103"/>
                  <a:pt x="3672" y="1101"/>
                </a:cubicBezTo>
                <a:close/>
                <a:moveTo>
                  <a:pt x="3072" y="4464"/>
                </a:moveTo>
                <a:lnTo>
                  <a:pt x="3072" y="4464"/>
                </a:lnTo>
                <a:cubicBezTo>
                  <a:pt x="3071" y="4464"/>
                  <a:pt x="3070" y="4464"/>
                  <a:pt x="3069" y="4464"/>
                </a:cubicBezTo>
                <a:lnTo>
                  <a:pt x="3069" y="4464"/>
                </a:lnTo>
                <a:cubicBezTo>
                  <a:pt x="3070" y="4464"/>
                  <a:pt x="3071" y="4464"/>
                  <a:pt x="3072" y="4464"/>
                </a:cubicBezTo>
                <a:close/>
                <a:moveTo>
                  <a:pt x="3052" y="4466"/>
                </a:moveTo>
                <a:lnTo>
                  <a:pt x="3052" y="4466"/>
                </a:lnTo>
                <a:cubicBezTo>
                  <a:pt x="3035" y="4469"/>
                  <a:pt x="3029" y="4470"/>
                  <a:pt x="3029" y="4470"/>
                </a:cubicBezTo>
                <a:cubicBezTo>
                  <a:pt x="3028" y="4470"/>
                  <a:pt x="3040" y="4468"/>
                  <a:pt x="3052" y="4466"/>
                </a:cubicBezTo>
                <a:close/>
                <a:moveTo>
                  <a:pt x="3036" y="989"/>
                </a:moveTo>
                <a:cubicBezTo>
                  <a:pt x="3084" y="989"/>
                  <a:pt x="3131" y="990"/>
                  <a:pt x="3177" y="992"/>
                </a:cubicBezTo>
                <a:cubicBezTo>
                  <a:pt x="3207" y="994"/>
                  <a:pt x="3236" y="998"/>
                  <a:pt x="3264" y="1000"/>
                </a:cubicBezTo>
                <a:cubicBezTo>
                  <a:pt x="3270" y="1000"/>
                  <a:pt x="3275" y="1000"/>
                  <a:pt x="3280" y="1000"/>
                </a:cubicBezTo>
                <a:lnTo>
                  <a:pt x="3280" y="1000"/>
                </a:lnTo>
                <a:cubicBezTo>
                  <a:pt x="3393" y="1021"/>
                  <a:pt x="3502" y="1045"/>
                  <a:pt x="3611" y="1080"/>
                </a:cubicBezTo>
                <a:cubicBezTo>
                  <a:pt x="3640" y="1091"/>
                  <a:pt x="3708" y="1119"/>
                  <a:pt x="3711" y="1119"/>
                </a:cubicBezTo>
                <a:cubicBezTo>
                  <a:pt x="3711" y="1119"/>
                  <a:pt x="3710" y="1118"/>
                  <a:pt x="3707" y="1117"/>
                </a:cubicBezTo>
                <a:lnTo>
                  <a:pt x="3707" y="1117"/>
                </a:lnTo>
                <a:cubicBezTo>
                  <a:pt x="3752" y="1138"/>
                  <a:pt x="3795" y="1160"/>
                  <a:pt x="3839" y="1186"/>
                </a:cubicBezTo>
                <a:cubicBezTo>
                  <a:pt x="3883" y="1209"/>
                  <a:pt x="3923" y="1236"/>
                  <a:pt x="3965" y="1261"/>
                </a:cubicBezTo>
                <a:cubicBezTo>
                  <a:pt x="3979" y="1270"/>
                  <a:pt x="3990" y="1277"/>
                  <a:pt x="3997" y="1281"/>
                </a:cubicBezTo>
                <a:lnTo>
                  <a:pt x="3997" y="1281"/>
                </a:lnTo>
                <a:cubicBezTo>
                  <a:pt x="4000" y="1284"/>
                  <a:pt x="4004" y="1288"/>
                  <a:pt x="4010" y="1293"/>
                </a:cubicBezTo>
                <a:cubicBezTo>
                  <a:pt x="4096" y="1369"/>
                  <a:pt x="4178" y="1443"/>
                  <a:pt x="4252" y="1531"/>
                </a:cubicBezTo>
                <a:cubicBezTo>
                  <a:pt x="4265" y="1544"/>
                  <a:pt x="4276" y="1558"/>
                  <a:pt x="4288" y="1572"/>
                </a:cubicBezTo>
                <a:lnTo>
                  <a:pt x="4288" y="1572"/>
                </a:lnTo>
                <a:cubicBezTo>
                  <a:pt x="4314" y="1615"/>
                  <a:pt x="4345" y="1659"/>
                  <a:pt x="4374" y="1704"/>
                </a:cubicBezTo>
                <a:cubicBezTo>
                  <a:pt x="4397" y="1744"/>
                  <a:pt x="4422" y="1784"/>
                  <a:pt x="4444" y="1826"/>
                </a:cubicBezTo>
                <a:cubicBezTo>
                  <a:pt x="4456" y="1852"/>
                  <a:pt x="4498" y="1948"/>
                  <a:pt x="4500" y="1948"/>
                </a:cubicBezTo>
                <a:cubicBezTo>
                  <a:pt x="4500" y="1948"/>
                  <a:pt x="4500" y="1947"/>
                  <a:pt x="4500" y="1946"/>
                </a:cubicBezTo>
                <a:lnTo>
                  <a:pt x="4500" y="1946"/>
                </a:lnTo>
                <a:cubicBezTo>
                  <a:pt x="4527" y="2021"/>
                  <a:pt x="4553" y="2096"/>
                  <a:pt x="4574" y="2174"/>
                </a:cubicBezTo>
                <a:cubicBezTo>
                  <a:pt x="4587" y="2220"/>
                  <a:pt x="4597" y="2266"/>
                  <a:pt x="4608" y="2315"/>
                </a:cubicBezTo>
                <a:cubicBezTo>
                  <a:pt x="4614" y="2346"/>
                  <a:pt x="4627" y="2444"/>
                  <a:pt x="4628" y="2444"/>
                </a:cubicBezTo>
                <a:cubicBezTo>
                  <a:pt x="4629" y="2444"/>
                  <a:pt x="4628" y="2430"/>
                  <a:pt x="4625" y="2395"/>
                </a:cubicBezTo>
                <a:lnTo>
                  <a:pt x="4625" y="2395"/>
                </a:lnTo>
                <a:cubicBezTo>
                  <a:pt x="4635" y="2498"/>
                  <a:pt x="4644" y="2599"/>
                  <a:pt x="4642" y="2702"/>
                </a:cubicBezTo>
                <a:cubicBezTo>
                  <a:pt x="4642" y="2757"/>
                  <a:pt x="4639" y="2812"/>
                  <a:pt x="4635" y="2867"/>
                </a:cubicBezTo>
                <a:cubicBezTo>
                  <a:pt x="4633" y="2890"/>
                  <a:pt x="4631" y="2915"/>
                  <a:pt x="4629" y="2938"/>
                </a:cubicBezTo>
                <a:cubicBezTo>
                  <a:pt x="4629" y="2941"/>
                  <a:pt x="4629" y="2943"/>
                  <a:pt x="4629" y="2945"/>
                </a:cubicBezTo>
                <a:lnTo>
                  <a:pt x="4629" y="2945"/>
                </a:lnTo>
                <a:cubicBezTo>
                  <a:pt x="4610" y="3044"/>
                  <a:pt x="4592" y="3139"/>
                  <a:pt x="4564" y="3235"/>
                </a:cubicBezTo>
                <a:cubicBezTo>
                  <a:pt x="4551" y="3282"/>
                  <a:pt x="4536" y="3328"/>
                  <a:pt x="4519" y="3372"/>
                </a:cubicBezTo>
                <a:cubicBezTo>
                  <a:pt x="4511" y="3396"/>
                  <a:pt x="4503" y="3419"/>
                  <a:pt x="4494" y="3442"/>
                </a:cubicBezTo>
                <a:cubicBezTo>
                  <a:pt x="4493" y="3445"/>
                  <a:pt x="4492" y="3448"/>
                  <a:pt x="4491" y="3451"/>
                </a:cubicBezTo>
                <a:lnTo>
                  <a:pt x="4491" y="3451"/>
                </a:lnTo>
                <a:cubicBezTo>
                  <a:pt x="4490" y="3453"/>
                  <a:pt x="4489" y="3455"/>
                  <a:pt x="4488" y="3457"/>
                </a:cubicBezTo>
                <a:cubicBezTo>
                  <a:pt x="4439" y="3543"/>
                  <a:pt x="4399" y="3629"/>
                  <a:pt x="4345" y="3714"/>
                </a:cubicBezTo>
                <a:cubicBezTo>
                  <a:pt x="4335" y="3728"/>
                  <a:pt x="4281" y="3805"/>
                  <a:pt x="4270" y="3821"/>
                </a:cubicBezTo>
                <a:lnTo>
                  <a:pt x="4270" y="3821"/>
                </a:lnTo>
                <a:cubicBezTo>
                  <a:pt x="4265" y="3827"/>
                  <a:pt x="4261" y="3833"/>
                  <a:pt x="4258" y="3836"/>
                </a:cubicBezTo>
                <a:cubicBezTo>
                  <a:pt x="4233" y="3863"/>
                  <a:pt x="4210" y="3891"/>
                  <a:pt x="4184" y="3918"/>
                </a:cubicBezTo>
                <a:cubicBezTo>
                  <a:pt x="4149" y="3956"/>
                  <a:pt x="4113" y="3990"/>
                  <a:pt x="4077" y="4025"/>
                </a:cubicBezTo>
                <a:cubicBezTo>
                  <a:pt x="4063" y="4038"/>
                  <a:pt x="3976" y="4107"/>
                  <a:pt x="3979" y="4107"/>
                </a:cubicBezTo>
                <a:cubicBezTo>
                  <a:pt x="3979" y="4107"/>
                  <a:pt x="3980" y="4107"/>
                  <a:pt x="3980" y="4107"/>
                </a:cubicBezTo>
                <a:lnTo>
                  <a:pt x="3980" y="4107"/>
                </a:lnTo>
                <a:cubicBezTo>
                  <a:pt x="3895" y="4167"/>
                  <a:pt x="3805" y="4221"/>
                  <a:pt x="3713" y="4270"/>
                </a:cubicBezTo>
                <a:cubicBezTo>
                  <a:pt x="3690" y="4281"/>
                  <a:pt x="3603" y="4321"/>
                  <a:pt x="3608" y="4321"/>
                </a:cubicBezTo>
                <a:cubicBezTo>
                  <a:pt x="3609" y="4321"/>
                  <a:pt x="3610" y="4320"/>
                  <a:pt x="3614" y="4319"/>
                </a:cubicBezTo>
                <a:lnTo>
                  <a:pt x="3614" y="4319"/>
                </a:lnTo>
                <a:cubicBezTo>
                  <a:pt x="3570" y="4336"/>
                  <a:pt x="3525" y="4351"/>
                  <a:pt x="3481" y="4365"/>
                </a:cubicBezTo>
                <a:cubicBezTo>
                  <a:pt x="3350" y="4407"/>
                  <a:pt x="3217" y="4438"/>
                  <a:pt x="3080" y="4461"/>
                </a:cubicBezTo>
                <a:cubicBezTo>
                  <a:pt x="3073" y="4463"/>
                  <a:pt x="3067" y="4464"/>
                  <a:pt x="3061" y="4465"/>
                </a:cubicBezTo>
                <a:lnTo>
                  <a:pt x="3061" y="4465"/>
                </a:lnTo>
                <a:cubicBezTo>
                  <a:pt x="3027" y="4468"/>
                  <a:pt x="2993" y="4470"/>
                  <a:pt x="2958" y="4474"/>
                </a:cubicBezTo>
                <a:cubicBezTo>
                  <a:pt x="2899" y="4478"/>
                  <a:pt x="2840" y="4480"/>
                  <a:pt x="2779" y="4480"/>
                </a:cubicBezTo>
                <a:cubicBezTo>
                  <a:pt x="2762" y="4481"/>
                  <a:pt x="2745" y="4481"/>
                  <a:pt x="2728" y="4481"/>
                </a:cubicBezTo>
                <a:cubicBezTo>
                  <a:pt x="2682" y="4481"/>
                  <a:pt x="2635" y="4479"/>
                  <a:pt x="2588" y="4476"/>
                </a:cubicBezTo>
                <a:cubicBezTo>
                  <a:pt x="2560" y="4474"/>
                  <a:pt x="2533" y="4470"/>
                  <a:pt x="2505" y="4468"/>
                </a:cubicBezTo>
                <a:cubicBezTo>
                  <a:pt x="2503" y="4468"/>
                  <a:pt x="2500" y="4468"/>
                  <a:pt x="2498" y="4467"/>
                </a:cubicBezTo>
                <a:lnTo>
                  <a:pt x="2498" y="4467"/>
                </a:lnTo>
                <a:cubicBezTo>
                  <a:pt x="2389" y="4444"/>
                  <a:pt x="2284" y="4423"/>
                  <a:pt x="2179" y="4388"/>
                </a:cubicBezTo>
                <a:cubicBezTo>
                  <a:pt x="2150" y="4378"/>
                  <a:pt x="2089" y="4350"/>
                  <a:pt x="2086" y="4350"/>
                </a:cubicBezTo>
                <a:lnTo>
                  <a:pt x="2086" y="4350"/>
                </a:lnTo>
                <a:cubicBezTo>
                  <a:pt x="2085" y="4350"/>
                  <a:pt x="2095" y="4356"/>
                  <a:pt x="2126" y="4371"/>
                </a:cubicBezTo>
                <a:cubicBezTo>
                  <a:pt x="2071" y="4346"/>
                  <a:pt x="2017" y="4318"/>
                  <a:pt x="1964" y="4289"/>
                </a:cubicBezTo>
                <a:cubicBezTo>
                  <a:pt x="1924" y="4266"/>
                  <a:pt x="1884" y="4240"/>
                  <a:pt x="1844" y="4215"/>
                </a:cubicBezTo>
                <a:cubicBezTo>
                  <a:pt x="1818" y="4198"/>
                  <a:pt x="1769" y="4158"/>
                  <a:pt x="1768" y="4158"/>
                </a:cubicBezTo>
                <a:lnTo>
                  <a:pt x="1768" y="4158"/>
                </a:lnTo>
                <a:cubicBezTo>
                  <a:pt x="1768" y="4158"/>
                  <a:pt x="1777" y="4166"/>
                  <a:pt x="1804" y="4190"/>
                </a:cubicBezTo>
                <a:cubicBezTo>
                  <a:pt x="1720" y="4116"/>
                  <a:pt x="1637" y="4044"/>
                  <a:pt x="1564" y="3960"/>
                </a:cubicBezTo>
                <a:cubicBezTo>
                  <a:pt x="1558" y="3953"/>
                  <a:pt x="1523" y="3910"/>
                  <a:pt x="1505" y="3887"/>
                </a:cubicBezTo>
                <a:lnTo>
                  <a:pt x="1505" y="3887"/>
                </a:lnTo>
                <a:cubicBezTo>
                  <a:pt x="1486" y="3860"/>
                  <a:pt x="1451" y="3810"/>
                  <a:pt x="1444" y="3800"/>
                </a:cubicBezTo>
                <a:cubicBezTo>
                  <a:pt x="1389" y="3712"/>
                  <a:pt x="1345" y="3617"/>
                  <a:pt x="1294" y="3526"/>
                </a:cubicBezTo>
                <a:cubicBezTo>
                  <a:pt x="1292" y="3522"/>
                  <a:pt x="1290" y="3518"/>
                  <a:pt x="1288" y="3515"/>
                </a:cubicBezTo>
                <a:lnTo>
                  <a:pt x="1288" y="3515"/>
                </a:lnTo>
                <a:cubicBezTo>
                  <a:pt x="1286" y="3508"/>
                  <a:pt x="1282" y="3497"/>
                  <a:pt x="1277" y="3484"/>
                </a:cubicBezTo>
                <a:cubicBezTo>
                  <a:pt x="1262" y="3440"/>
                  <a:pt x="1246" y="3398"/>
                  <a:pt x="1231" y="3353"/>
                </a:cubicBezTo>
                <a:cubicBezTo>
                  <a:pt x="1199" y="3252"/>
                  <a:pt x="1174" y="3149"/>
                  <a:pt x="1155" y="3046"/>
                </a:cubicBezTo>
                <a:cubicBezTo>
                  <a:pt x="1149" y="3013"/>
                  <a:pt x="1144" y="2955"/>
                  <a:pt x="1143" y="2955"/>
                </a:cubicBezTo>
                <a:lnTo>
                  <a:pt x="1143" y="2955"/>
                </a:lnTo>
                <a:cubicBezTo>
                  <a:pt x="1143" y="2955"/>
                  <a:pt x="1144" y="2969"/>
                  <a:pt x="1147" y="3006"/>
                </a:cubicBezTo>
                <a:cubicBezTo>
                  <a:pt x="1142" y="2953"/>
                  <a:pt x="1136" y="2900"/>
                  <a:pt x="1134" y="2848"/>
                </a:cubicBezTo>
                <a:cubicBezTo>
                  <a:pt x="1128" y="2742"/>
                  <a:pt x="1128" y="2637"/>
                  <a:pt x="1134" y="2532"/>
                </a:cubicBezTo>
                <a:cubicBezTo>
                  <a:pt x="1135" y="2514"/>
                  <a:pt x="1144" y="2437"/>
                  <a:pt x="1147" y="2404"/>
                </a:cubicBezTo>
                <a:lnTo>
                  <a:pt x="1147" y="2404"/>
                </a:lnTo>
                <a:cubicBezTo>
                  <a:pt x="1152" y="2372"/>
                  <a:pt x="1162" y="2318"/>
                  <a:pt x="1166" y="2302"/>
                </a:cubicBezTo>
                <a:cubicBezTo>
                  <a:pt x="1189" y="2188"/>
                  <a:pt x="1222" y="2081"/>
                  <a:pt x="1260" y="1969"/>
                </a:cubicBezTo>
                <a:cubicBezTo>
                  <a:pt x="1266" y="1952"/>
                  <a:pt x="1270" y="1941"/>
                  <a:pt x="1272" y="1933"/>
                </a:cubicBezTo>
                <a:lnTo>
                  <a:pt x="1272" y="1933"/>
                </a:lnTo>
                <a:cubicBezTo>
                  <a:pt x="1276" y="1926"/>
                  <a:pt x="1282" y="1915"/>
                  <a:pt x="1290" y="1900"/>
                </a:cubicBezTo>
                <a:cubicBezTo>
                  <a:pt x="1315" y="1849"/>
                  <a:pt x="1340" y="1797"/>
                  <a:pt x="1368" y="1748"/>
                </a:cubicBezTo>
                <a:cubicBezTo>
                  <a:pt x="1397" y="1700"/>
                  <a:pt x="1429" y="1651"/>
                  <a:pt x="1460" y="1605"/>
                </a:cubicBezTo>
                <a:cubicBezTo>
                  <a:pt x="1471" y="1589"/>
                  <a:pt x="1477" y="1579"/>
                  <a:pt x="1481" y="1572"/>
                </a:cubicBezTo>
                <a:lnTo>
                  <a:pt x="1481" y="1572"/>
                </a:lnTo>
                <a:cubicBezTo>
                  <a:pt x="1485" y="1568"/>
                  <a:pt x="1490" y="1563"/>
                  <a:pt x="1496" y="1556"/>
                </a:cubicBezTo>
                <a:cubicBezTo>
                  <a:pt x="1571" y="1480"/>
                  <a:pt x="1645" y="1406"/>
                  <a:pt x="1723" y="1331"/>
                </a:cubicBezTo>
                <a:lnTo>
                  <a:pt x="1723" y="1331"/>
                </a:lnTo>
                <a:cubicBezTo>
                  <a:pt x="1723" y="1331"/>
                  <a:pt x="1724" y="1331"/>
                  <a:pt x="1724" y="1331"/>
                </a:cubicBezTo>
                <a:cubicBezTo>
                  <a:pt x="1747" y="1314"/>
                  <a:pt x="1770" y="1297"/>
                  <a:pt x="1795" y="1280"/>
                </a:cubicBezTo>
                <a:cubicBezTo>
                  <a:pt x="1846" y="1249"/>
                  <a:pt x="1897" y="1219"/>
                  <a:pt x="1949" y="1192"/>
                </a:cubicBezTo>
                <a:cubicBezTo>
                  <a:pt x="1970" y="1179"/>
                  <a:pt x="1993" y="1171"/>
                  <a:pt x="2015" y="1158"/>
                </a:cubicBezTo>
                <a:cubicBezTo>
                  <a:pt x="2019" y="1156"/>
                  <a:pt x="2023" y="1153"/>
                  <a:pt x="2026" y="1151"/>
                </a:cubicBezTo>
                <a:lnTo>
                  <a:pt x="2026" y="1151"/>
                </a:lnTo>
                <a:cubicBezTo>
                  <a:pt x="2028" y="1151"/>
                  <a:pt x="2030" y="1150"/>
                  <a:pt x="2031" y="1150"/>
                </a:cubicBezTo>
                <a:cubicBezTo>
                  <a:pt x="2092" y="1131"/>
                  <a:pt x="2151" y="1108"/>
                  <a:pt x="2213" y="1091"/>
                </a:cubicBezTo>
                <a:cubicBezTo>
                  <a:pt x="2269" y="1076"/>
                  <a:pt x="2328" y="1066"/>
                  <a:pt x="2385" y="1051"/>
                </a:cubicBezTo>
                <a:cubicBezTo>
                  <a:pt x="2395" y="1049"/>
                  <a:pt x="2412" y="1046"/>
                  <a:pt x="2426" y="1043"/>
                </a:cubicBezTo>
                <a:lnTo>
                  <a:pt x="2426" y="1043"/>
                </a:lnTo>
                <a:cubicBezTo>
                  <a:pt x="2457" y="1040"/>
                  <a:pt x="2490" y="1037"/>
                  <a:pt x="2522" y="1034"/>
                </a:cubicBezTo>
                <a:cubicBezTo>
                  <a:pt x="2545" y="1032"/>
                  <a:pt x="2568" y="1029"/>
                  <a:pt x="2590" y="1025"/>
                </a:cubicBezTo>
                <a:lnTo>
                  <a:pt x="2590" y="1025"/>
                </a:lnTo>
                <a:cubicBezTo>
                  <a:pt x="2612" y="1023"/>
                  <a:pt x="2633" y="1021"/>
                  <a:pt x="2655" y="1017"/>
                </a:cubicBezTo>
                <a:cubicBezTo>
                  <a:pt x="2687" y="1011"/>
                  <a:pt x="2720" y="1004"/>
                  <a:pt x="2754" y="1000"/>
                </a:cubicBezTo>
                <a:lnTo>
                  <a:pt x="2754" y="1000"/>
                </a:lnTo>
                <a:cubicBezTo>
                  <a:pt x="2725" y="1004"/>
                  <a:pt x="2717" y="1006"/>
                  <a:pt x="2719" y="1006"/>
                </a:cubicBezTo>
                <a:cubicBezTo>
                  <a:pt x="2724" y="1006"/>
                  <a:pt x="2776" y="1000"/>
                  <a:pt x="2790" y="998"/>
                </a:cubicBezTo>
                <a:cubicBezTo>
                  <a:pt x="2853" y="996"/>
                  <a:pt x="2914" y="990"/>
                  <a:pt x="2977" y="990"/>
                </a:cubicBezTo>
                <a:cubicBezTo>
                  <a:pt x="2997" y="989"/>
                  <a:pt x="3017" y="989"/>
                  <a:pt x="3036" y="989"/>
                </a:cubicBezTo>
                <a:close/>
                <a:moveTo>
                  <a:pt x="3033" y="0"/>
                </a:moveTo>
                <a:cubicBezTo>
                  <a:pt x="2855" y="0"/>
                  <a:pt x="2675" y="14"/>
                  <a:pt x="2498" y="40"/>
                </a:cubicBezTo>
                <a:lnTo>
                  <a:pt x="2498" y="40"/>
                </a:lnTo>
                <a:cubicBezTo>
                  <a:pt x="1906" y="92"/>
                  <a:pt x="1353" y="298"/>
                  <a:pt x="921" y="716"/>
                </a:cubicBezTo>
                <a:cubicBezTo>
                  <a:pt x="548" y="1074"/>
                  <a:pt x="295" y="1567"/>
                  <a:pt x="199" y="2073"/>
                </a:cubicBezTo>
                <a:cubicBezTo>
                  <a:pt x="1" y="3090"/>
                  <a:pt x="293" y="4249"/>
                  <a:pt x="1125" y="4914"/>
                </a:cubicBezTo>
                <a:cubicBezTo>
                  <a:pt x="1601" y="5295"/>
                  <a:pt x="2207" y="5480"/>
                  <a:pt x="2815" y="5480"/>
                </a:cubicBezTo>
                <a:cubicBezTo>
                  <a:pt x="3434" y="5480"/>
                  <a:pt x="4057" y="5289"/>
                  <a:pt x="4549" y="4919"/>
                </a:cubicBezTo>
                <a:cubicBezTo>
                  <a:pt x="5476" y="4221"/>
                  <a:pt x="5844" y="2983"/>
                  <a:pt x="5526" y="1874"/>
                </a:cubicBezTo>
                <a:cubicBezTo>
                  <a:pt x="5354" y="1274"/>
                  <a:pt x="4987" y="750"/>
                  <a:pt x="4469" y="402"/>
                </a:cubicBezTo>
                <a:cubicBezTo>
                  <a:pt x="4038" y="112"/>
                  <a:pt x="3538" y="0"/>
                  <a:pt x="30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4" name="Google Shape;9954;p39"/>
          <p:cNvSpPr txBox="1">
            <a:spLocks noGrp="1"/>
          </p:cNvSpPr>
          <p:nvPr>
            <p:ph type="title"/>
          </p:nvPr>
        </p:nvSpPr>
        <p:spPr>
          <a:xfrm>
            <a:off x="2581848" y="1625258"/>
            <a:ext cx="4541400" cy="13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800" dirty="0" err="1"/>
              <a:t>Defuzzifikasi</a:t>
            </a:r>
            <a:endParaRPr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2" name="Google Shape;9962;p40"/>
          <p:cNvSpPr txBox="1">
            <a:spLocks noGrp="1"/>
          </p:cNvSpPr>
          <p:nvPr>
            <p:ph type="subTitle" idx="2"/>
          </p:nvPr>
        </p:nvSpPr>
        <p:spPr>
          <a:xfrm>
            <a:off x="1028434" y="1418215"/>
            <a:ext cx="7438262" cy="3202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1600" b="1" dirty="0" err="1"/>
              <a:t>Defuzzifikasi</a:t>
            </a:r>
            <a:r>
              <a:rPr lang="en-ID" sz="1600" b="1" dirty="0"/>
              <a:t> </a:t>
            </a:r>
            <a:r>
              <a:rPr lang="en-ID" sz="1600" b="1" dirty="0" err="1"/>
              <a:t>digunakan</a:t>
            </a:r>
            <a:r>
              <a:rPr lang="en-ID" sz="1600" b="1" dirty="0"/>
              <a:t> </a:t>
            </a:r>
            <a:r>
              <a:rPr lang="en-ID" sz="1600" b="1" dirty="0" err="1"/>
              <a:t>untuk</a:t>
            </a:r>
            <a:r>
              <a:rPr lang="en-ID" sz="1600" b="1" dirty="0"/>
              <a:t> </a:t>
            </a:r>
            <a:r>
              <a:rPr lang="en-ID" sz="1600" b="1" dirty="0" err="1"/>
              <a:t>mengubah</a:t>
            </a:r>
            <a:r>
              <a:rPr lang="en-ID" sz="1600" b="1" dirty="0"/>
              <a:t> </a:t>
            </a:r>
            <a:r>
              <a:rPr lang="en-ID" sz="1600" b="1" dirty="0" err="1"/>
              <a:t>hasil</a:t>
            </a:r>
            <a:r>
              <a:rPr lang="en-ID" sz="1600" b="1" dirty="0"/>
              <a:t> fuzzy </a:t>
            </a:r>
            <a:r>
              <a:rPr lang="en-ID" sz="1600" b="1" dirty="0" err="1"/>
              <a:t>menjadi</a:t>
            </a:r>
            <a:r>
              <a:rPr lang="en-ID" sz="1600" b="1" dirty="0"/>
              <a:t> </a:t>
            </a:r>
            <a:r>
              <a:rPr lang="en-ID" sz="1600" b="1" dirty="0" err="1"/>
              <a:t>nilai</a:t>
            </a:r>
            <a:r>
              <a:rPr lang="en-ID" sz="1600" b="1" dirty="0"/>
              <a:t> </a:t>
            </a:r>
            <a:r>
              <a:rPr lang="en-ID" sz="1600" b="1" dirty="0" err="1"/>
              <a:t>numerik</a:t>
            </a:r>
            <a:r>
              <a:rPr lang="en-ID" sz="1600" b="1" dirty="0"/>
              <a:t>.</a:t>
            </a:r>
          </a:p>
          <a:p>
            <a:endParaRPr lang="en-ID" sz="1600" b="1" dirty="0"/>
          </a:p>
          <a:p>
            <a:r>
              <a:rPr lang="en-ID" sz="1600" b="1" dirty="0" err="1"/>
              <a:t>Metode</a:t>
            </a:r>
            <a:r>
              <a:rPr lang="en-ID" sz="1600" b="1" dirty="0"/>
              <a:t> yang </a:t>
            </a:r>
            <a:r>
              <a:rPr lang="en-ID" sz="1600" b="1" dirty="0" err="1"/>
              <a:t>digunakan</a:t>
            </a:r>
            <a:r>
              <a:rPr lang="en-ID" sz="1600" b="1" dirty="0"/>
              <a:t>:</a:t>
            </a:r>
          </a:p>
          <a:p>
            <a:r>
              <a:rPr lang="en-ID" sz="1600" b="1" dirty="0"/>
              <a:t>- Weighted Average (Rata-rata </a:t>
            </a:r>
            <a:r>
              <a:rPr lang="en-ID" sz="1600" b="1" dirty="0" err="1"/>
              <a:t>berbobot</a:t>
            </a:r>
            <a:r>
              <a:rPr lang="en-ID" sz="1600" b="1" dirty="0"/>
              <a:t>).</a:t>
            </a:r>
          </a:p>
          <a:p>
            <a:pPr algn="ctr"/>
            <a:endParaRPr lang="en-ID" sz="1600" b="1" dirty="0"/>
          </a:p>
          <a:p>
            <a:pPr algn="ctr"/>
            <a:r>
              <a:rPr lang="en-ID" sz="1600" b="1" dirty="0" err="1"/>
              <a:t>Rumus</a:t>
            </a:r>
            <a:r>
              <a:rPr lang="en-ID" sz="1600" b="1" dirty="0"/>
              <a:t>:</a:t>
            </a:r>
          </a:p>
          <a:p>
            <a:pPr algn="ctr"/>
            <a:r>
              <a:rPr lang="en-ID" sz="1600" b="1" dirty="0" err="1"/>
              <a:t>Keluar</a:t>
            </a:r>
            <a:r>
              <a:rPr lang="en-ID" sz="1600" b="1" dirty="0"/>
              <a:t> = </a:t>
            </a:r>
            <a:r>
              <a:rPr lang="el-GR" sz="1600" b="1" dirty="0"/>
              <a:t>Σ(α * </a:t>
            </a:r>
            <a:r>
              <a:rPr lang="en-ID" sz="1600" b="1" dirty="0"/>
              <a:t>z) / </a:t>
            </a:r>
            <a:r>
              <a:rPr lang="el-GR" sz="1600" b="1" dirty="0"/>
              <a:t>Σ(α)</a:t>
            </a:r>
          </a:p>
          <a:p>
            <a:pPr algn="ctr"/>
            <a:r>
              <a:rPr lang="en-ID" sz="1600" b="1" dirty="0"/>
              <a:t>Dimana:</a:t>
            </a:r>
          </a:p>
          <a:p>
            <a:pPr algn="ctr"/>
            <a:r>
              <a:rPr lang="en-ID" sz="1600" b="1" dirty="0"/>
              <a:t>- </a:t>
            </a:r>
            <a:r>
              <a:rPr lang="el-GR" sz="1600" b="1" dirty="0"/>
              <a:t>α </a:t>
            </a:r>
            <a:r>
              <a:rPr lang="en-ID" sz="1600" b="1" dirty="0" err="1"/>
              <a:t>adalah</a:t>
            </a:r>
            <a:r>
              <a:rPr lang="en-ID" sz="1600" b="1" dirty="0"/>
              <a:t> </a:t>
            </a:r>
            <a:r>
              <a:rPr lang="en-ID" sz="1600" b="1" dirty="0" err="1"/>
              <a:t>derajat</a:t>
            </a:r>
            <a:r>
              <a:rPr lang="en-ID" sz="1600" b="1" dirty="0"/>
              <a:t> </a:t>
            </a:r>
            <a:r>
              <a:rPr lang="en-ID" sz="1600" b="1" dirty="0" err="1"/>
              <a:t>keanggotaan</a:t>
            </a:r>
            <a:endParaRPr lang="en-ID" sz="1600" b="1" dirty="0"/>
          </a:p>
          <a:p>
            <a:pPr algn="ctr"/>
            <a:r>
              <a:rPr lang="en-ID" sz="1600" b="1" dirty="0"/>
              <a:t>- z </a:t>
            </a:r>
            <a:r>
              <a:rPr lang="en-ID" sz="1600" b="1" dirty="0" err="1"/>
              <a:t>adalah</a:t>
            </a:r>
            <a:r>
              <a:rPr lang="en-ID" sz="1600" b="1" dirty="0"/>
              <a:t> output </a:t>
            </a:r>
            <a:r>
              <a:rPr lang="en-ID" sz="1600" b="1" dirty="0" err="1"/>
              <a:t>dari</a:t>
            </a:r>
            <a:r>
              <a:rPr lang="en-ID" sz="1600" b="1" dirty="0"/>
              <a:t> </a:t>
            </a:r>
            <a:r>
              <a:rPr lang="en-ID" sz="1600" b="1" dirty="0" err="1"/>
              <a:t>setiap</a:t>
            </a:r>
            <a:r>
              <a:rPr lang="en-ID" sz="1600" b="1" dirty="0"/>
              <a:t> rule</a:t>
            </a:r>
          </a:p>
        </p:txBody>
      </p:sp>
      <p:sp>
        <p:nvSpPr>
          <p:cNvPr id="9963" name="Google Shape;9963;p40"/>
          <p:cNvSpPr/>
          <p:nvPr/>
        </p:nvSpPr>
        <p:spPr>
          <a:xfrm rot="-900008">
            <a:off x="7239138" y="467741"/>
            <a:ext cx="585793" cy="623413"/>
          </a:xfrm>
          <a:custGeom>
            <a:avLst/>
            <a:gdLst/>
            <a:ahLst/>
            <a:cxnLst/>
            <a:rect l="l" t="t" r="r" b="b"/>
            <a:pathLst>
              <a:path w="27269" h="29017" extrusionOk="0">
                <a:moveTo>
                  <a:pt x="22507" y="0"/>
                </a:moveTo>
                <a:cubicBezTo>
                  <a:pt x="21719" y="0"/>
                  <a:pt x="20932" y="201"/>
                  <a:pt x="20248" y="603"/>
                </a:cubicBezTo>
                <a:cubicBezTo>
                  <a:pt x="20101" y="684"/>
                  <a:pt x="19960" y="774"/>
                  <a:pt x="19827" y="877"/>
                </a:cubicBezTo>
                <a:cubicBezTo>
                  <a:pt x="19689" y="973"/>
                  <a:pt x="19562" y="1080"/>
                  <a:pt x="19439" y="1195"/>
                </a:cubicBezTo>
                <a:cubicBezTo>
                  <a:pt x="19306" y="1313"/>
                  <a:pt x="19214" y="1408"/>
                  <a:pt x="19117" y="1505"/>
                </a:cubicBezTo>
                <a:lnTo>
                  <a:pt x="18821" y="1800"/>
                </a:lnTo>
                <a:lnTo>
                  <a:pt x="17642" y="2975"/>
                </a:lnTo>
                <a:lnTo>
                  <a:pt x="8210" y="12373"/>
                </a:lnTo>
                <a:lnTo>
                  <a:pt x="3494" y="17071"/>
                </a:lnTo>
                <a:lnTo>
                  <a:pt x="2315" y="18246"/>
                </a:lnTo>
                <a:lnTo>
                  <a:pt x="1721" y="18842"/>
                </a:lnTo>
                <a:cubicBezTo>
                  <a:pt x="1504" y="19073"/>
                  <a:pt x="1291" y="19311"/>
                  <a:pt x="1110" y="19576"/>
                </a:cubicBezTo>
                <a:cubicBezTo>
                  <a:pt x="744" y="20099"/>
                  <a:pt x="454" y="20675"/>
                  <a:pt x="267" y="21287"/>
                </a:cubicBezTo>
                <a:cubicBezTo>
                  <a:pt x="86" y="21900"/>
                  <a:pt x="1" y="22538"/>
                  <a:pt x="13" y="23174"/>
                </a:cubicBezTo>
                <a:cubicBezTo>
                  <a:pt x="35" y="24451"/>
                  <a:pt x="496" y="25713"/>
                  <a:pt x="1281" y="26719"/>
                </a:cubicBezTo>
                <a:cubicBezTo>
                  <a:pt x="1679" y="27216"/>
                  <a:pt x="2146" y="27657"/>
                  <a:pt x="2675" y="28015"/>
                </a:cubicBezTo>
                <a:cubicBezTo>
                  <a:pt x="3210" y="28365"/>
                  <a:pt x="3798" y="28634"/>
                  <a:pt x="4413" y="28805"/>
                </a:cubicBezTo>
                <a:cubicBezTo>
                  <a:pt x="4924" y="28947"/>
                  <a:pt x="5453" y="29016"/>
                  <a:pt x="5983" y="29016"/>
                </a:cubicBezTo>
                <a:cubicBezTo>
                  <a:pt x="6728" y="29016"/>
                  <a:pt x="7474" y="28878"/>
                  <a:pt x="8170" y="28610"/>
                </a:cubicBezTo>
                <a:cubicBezTo>
                  <a:pt x="8765" y="28375"/>
                  <a:pt x="9319" y="28045"/>
                  <a:pt x="9814" y="27642"/>
                </a:cubicBezTo>
                <a:lnTo>
                  <a:pt x="10170" y="27323"/>
                </a:lnTo>
                <a:cubicBezTo>
                  <a:pt x="10285" y="27216"/>
                  <a:pt x="10371" y="27125"/>
                  <a:pt x="10472" y="27025"/>
                </a:cubicBezTo>
                <a:lnTo>
                  <a:pt x="11063" y="26437"/>
                </a:lnTo>
                <a:lnTo>
                  <a:pt x="20495" y="17039"/>
                </a:lnTo>
                <a:cubicBezTo>
                  <a:pt x="21385" y="16152"/>
                  <a:pt x="21860" y="15184"/>
                  <a:pt x="21554" y="14878"/>
                </a:cubicBezTo>
                <a:cubicBezTo>
                  <a:pt x="21491" y="14814"/>
                  <a:pt x="21400" y="14784"/>
                  <a:pt x="21287" y="14784"/>
                </a:cubicBezTo>
                <a:cubicBezTo>
                  <a:pt x="20852" y="14784"/>
                  <a:pt x="20096" y="15227"/>
                  <a:pt x="19389" y="15931"/>
                </a:cubicBezTo>
                <a:lnTo>
                  <a:pt x="9957" y="25329"/>
                </a:lnTo>
                <a:lnTo>
                  <a:pt x="9369" y="25916"/>
                </a:lnTo>
                <a:cubicBezTo>
                  <a:pt x="9272" y="26009"/>
                  <a:pt x="9166" y="26121"/>
                  <a:pt x="9079" y="26200"/>
                </a:cubicBezTo>
                <a:lnTo>
                  <a:pt x="8814" y="26439"/>
                </a:lnTo>
                <a:cubicBezTo>
                  <a:pt x="8448" y="26735"/>
                  <a:pt x="8041" y="26978"/>
                  <a:pt x="7603" y="27152"/>
                </a:cubicBezTo>
                <a:cubicBezTo>
                  <a:pt x="7090" y="27349"/>
                  <a:pt x="6538" y="27451"/>
                  <a:pt x="5987" y="27451"/>
                </a:cubicBezTo>
                <a:cubicBezTo>
                  <a:pt x="5595" y="27451"/>
                  <a:pt x="5204" y="27399"/>
                  <a:pt x="4826" y="27294"/>
                </a:cubicBezTo>
                <a:cubicBezTo>
                  <a:pt x="4373" y="27166"/>
                  <a:pt x="3939" y="26970"/>
                  <a:pt x="3544" y="26715"/>
                </a:cubicBezTo>
                <a:cubicBezTo>
                  <a:pt x="3154" y="26449"/>
                  <a:pt x="2808" y="26121"/>
                  <a:pt x="2512" y="25753"/>
                </a:cubicBezTo>
                <a:cubicBezTo>
                  <a:pt x="1935" y="25011"/>
                  <a:pt x="1591" y="24083"/>
                  <a:pt x="1577" y="23138"/>
                </a:cubicBezTo>
                <a:cubicBezTo>
                  <a:pt x="1570" y="22667"/>
                  <a:pt x="1633" y="22194"/>
                  <a:pt x="1764" y="21743"/>
                </a:cubicBezTo>
                <a:cubicBezTo>
                  <a:pt x="1902" y="21291"/>
                  <a:pt x="2118" y="20866"/>
                  <a:pt x="2387" y="20480"/>
                </a:cubicBezTo>
                <a:cubicBezTo>
                  <a:pt x="2520" y="20285"/>
                  <a:pt x="2677" y="20110"/>
                  <a:pt x="2838" y="19937"/>
                </a:cubicBezTo>
                <a:lnTo>
                  <a:pt x="3418" y="19355"/>
                </a:lnTo>
                <a:lnTo>
                  <a:pt x="4597" y="18180"/>
                </a:lnTo>
                <a:lnTo>
                  <a:pt x="9313" y="13480"/>
                </a:lnTo>
                <a:lnTo>
                  <a:pt x="18747" y="4082"/>
                </a:lnTo>
                <a:lnTo>
                  <a:pt x="19926" y="2907"/>
                </a:lnTo>
                <a:lnTo>
                  <a:pt x="20220" y="2615"/>
                </a:lnTo>
                <a:cubicBezTo>
                  <a:pt x="20318" y="2515"/>
                  <a:pt x="20421" y="2412"/>
                  <a:pt x="20497" y="2348"/>
                </a:cubicBezTo>
                <a:cubicBezTo>
                  <a:pt x="20576" y="2273"/>
                  <a:pt x="20660" y="2201"/>
                  <a:pt x="20751" y="2140"/>
                </a:cubicBezTo>
                <a:cubicBezTo>
                  <a:pt x="20836" y="2070"/>
                  <a:pt x="20930" y="2014"/>
                  <a:pt x="21027" y="1961"/>
                </a:cubicBezTo>
                <a:cubicBezTo>
                  <a:pt x="21473" y="1696"/>
                  <a:pt x="21990" y="1565"/>
                  <a:pt x="22507" y="1565"/>
                </a:cubicBezTo>
                <a:cubicBezTo>
                  <a:pt x="22870" y="1565"/>
                  <a:pt x="23232" y="1629"/>
                  <a:pt x="23570" y="1758"/>
                </a:cubicBezTo>
                <a:cubicBezTo>
                  <a:pt x="24397" y="2056"/>
                  <a:pt x="25065" y="2764"/>
                  <a:pt x="25342" y="3593"/>
                </a:cubicBezTo>
                <a:cubicBezTo>
                  <a:pt x="25634" y="4424"/>
                  <a:pt x="25517" y="5384"/>
                  <a:pt x="25051" y="6128"/>
                </a:cubicBezTo>
                <a:cubicBezTo>
                  <a:pt x="24938" y="6315"/>
                  <a:pt x="24797" y="6486"/>
                  <a:pt x="24646" y="6647"/>
                </a:cubicBezTo>
                <a:lnTo>
                  <a:pt x="24063" y="7229"/>
                </a:lnTo>
                <a:lnTo>
                  <a:pt x="22884" y="8404"/>
                </a:lnTo>
                <a:lnTo>
                  <a:pt x="20526" y="10752"/>
                </a:lnTo>
                <a:lnTo>
                  <a:pt x="15811" y="15452"/>
                </a:lnTo>
                <a:lnTo>
                  <a:pt x="11095" y="20150"/>
                </a:lnTo>
                <a:lnTo>
                  <a:pt x="10506" y="20739"/>
                </a:lnTo>
                <a:cubicBezTo>
                  <a:pt x="10283" y="20961"/>
                  <a:pt x="10170" y="21073"/>
                  <a:pt x="10011" y="21174"/>
                </a:cubicBezTo>
                <a:cubicBezTo>
                  <a:pt x="9754" y="21340"/>
                  <a:pt x="9447" y="21423"/>
                  <a:pt x="9141" y="21423"/>
                </a:cubicBezTo>
                <a:cubicBezTo>
                  <a:pt x="9072" y="21423"/>
                  <a:pt x="9004" y="21419"/>
                  <a:pt x="8936" y="21411"/>
                </a:cubicBezTo>
                <a:cubicBezTo>
                  <a:pt x="8184" y="21331"/>
                  <a:pt x="7552" y="20653"/>
                  <a:pt x="7524" y="19898"/>
                </a:cubicBezTo>
                <a:cubicBezTo>
                  <a:pt x="7500" y="19524"/>
                  <a:pt x="7607" y="19142"/>
                  <a:pt x="7834" y="18846"/>
                </a:cubicBezTo>
                <a:cubicBezTo>
                  <a:pt x="7858" y="18806"/>
                  <a:pt x="7890" y="18770"/>
                  <a:pt x="7922" y="18737"/>
                </a:cubicBezTo>
                <a:cubicBezTo>
                  <a:pt x="7951" y="18701"/>
                  <a:pt x="7979" y="18667"/>
                  <a:pt x="8035" y="18611"/>
                </a:cubicBezTo>
                <a:lnTo>
                  <a:pt x="8325" y="18313"/>
                </a:lnTo>
                <a:lnTo>
                  <a:pt x="8906" y="17717"/>
                </a:lnTo>
                <a:lnTo>
                  <a:pt x="11224" y="15333"/>
                </a:lnTo>
                <a:lnTo>
                  <a:pt x="15864" y="10561"/>
                </a:lnTo>
                <a:cubicBezTo>
                  <a:pt x="16739" y="9661"/>
                  <a:pt x="17200" y="8685"/>
                  <a:pt x="16894" y="8380"/>
                </a:cubicBezTo>
                <a:cubicBezTo>
                  <a:pt x="16832" y="8319"/>
                  <a:pt x="16743" y="8290"/>
                  <a:pt x="16633" y="8290"/>
                </a:cubicBezTo>
                <a:cubicBezTo>
                  <a:pt x="16201" y="8290"/>
                  <a:pt x="15448" y="8744"/>
                  <a:pt x="14749" y="9464"/>
                </a:cubicBezTo>
                <a:lnTo>
                  <a:pt x="10105" y="14239"/>
                </a:lnTo>
                <a:lnTo>
                  <a:pt x="7784" y="16627"/>
                </a:lnTo>
                <a:lnTo>
                  <a:pt x="7204" y="17224"/>
                </a:lnTo>
                <a:lnTo>
                  <a:pt x="6914" y="17522"/>
                </a:lnTo>
                <a:cubicBezTo>
                  <a:pt x="6870" y="17566"/>
                  <a:pt x="6806" y="17635"/>
                  <a:pt x="6745" y="17705"/>
                </a:cubicBezTo>
                <a:cubicBezTo>
                  <a:pt x="6685" y="17774"/>
                  <a:pt x="6625" y="17844"/>
                  <a:pt x="6574" y="17920"/>
                </a:cubicBezTo>
                <a:cubicBezTo>
                  <a:pt x="6130" y="18510"/>
                  <a:pt x="5916" y="19262"/>
                  <a:pt x="5963" y="19993"/>
                </a:cubicBezTo>
                <a:cubicBezTo>
                  <a:pt x="6005" y="20725"/>
                  <a:pt x="6307" y="21448"/>
                  <a:pt x="6816" y="21979"/>
                </a:cubicBezTo>
                <a:cubicBezTo>
                  <a:pt x="7313" y="22514"/>
                  <a:pt x="8009" y="22878"/>
                  <a:pt x="8739" y="22963"/>
                </a:cubicBezTo>
                <a:cubicBezTo>
                  <a:pt x="8873" y="22981"/>
                  <a:pt x="9009" y="22989"/>
                  <a:pt x="9144" y="22989"/>
                </a:cubicBezTo>
                <a:cubicBezTo>
                  <a:pt x="9743" y="22989"/>
                  <a:pt x="10342" y="22822"/>
                  <a:pt x="10848" y="22496"/>
                </a:cubicBezTo>
                <a:cubicBezTo>
                  <a:pt x="11003" y="22395"/>
                  <a:pt x="11152" y="22287"/>
                  <a:pt x="11286" y="22162"/>
                </a:cubicBezTo>
                <a:cubicBezTo>
                  <a:pt x="11439" y="22025"/>
                  <a:pt x="11502" y="21951"/>
                  <a:pt x="11612" y="21848"/>
                </a:cubicBezTo>
                <a:lnTo>
                  <a:pt x="12200" y="21260"/>
                </a:lnTo>
                <a:lnTo>
                  <a:pt x="16916" y="16562"/>
                </a:lnTo>
                <a:lnTo>
                  <a:pt x="21632" y="11862"/>
                </a:lnTo>
                <a:lnTo>
                  <a:pt x="23990" y="9514"/>
                </a:lnTo>
                <a:lnTo>
                  <a:pt x="25169" y="8339"/>
                </a:lnTo>
                <a:lnTo>
                  <a:pt x="25763" y="7742"/>
                </a:lnTo>
                <a:cubicBezTo>
                  <a:pt x="25994" y="7502"/>
                  <a:pt x="26206" y="7241"/>
                  <a:pt x="26381" y="6955"/>
                </a:cubicBezTo>
                <a:cubicBezTo>
                  <a:pt x="27093" y="5816"/>
                  <a:pt x="27268" y="4360"/>
                  <a:pt x="26825" y="3092"/>
                </a:cubicBezTo>
                <a:cubicBezTo>
                  <a:pt x="26397" y="1820"/>
                  <a:pt x="25389" y="758"/>
                  <a:pt x="24125" y="295"/>
                </a:cubicBezTo>
                <a:cubicBezTo>
                  <a:pt x="23609" y="98"/>
                  <a:pt x="23058" y="0"/>
                  <a:pt x="225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4" name="Google Shape;9964;p40"/>
          <p:cNvSpPr/>
          <p:nvPr/>
        </p:nvSpPr>
        <p:spPr>
          <a:xfrm>
            <a:off x="6743175" y="822575"/>
            <a:ext cx="117525" cy="110100"/>
          </a:xfrm>
          <a:custGeom>
            <a:avLst/>
            <a:gdLst/>
            <a:ahLst/>
            <a:cxnLst/>
            <a:rect l="l" t="t" r="r" b="b"/>
            <a:pathLst>
              <a:path w="4701" h="4404" extrusionOk="0">
                <a:moveTo>
                  <a:pt x="1951" y="1032"/>
                </a:moveTo>
                <a:cubicBezTo>
                  <a:pt x="1950" y="1033"/>
                  <a:pt x="1949" y="1033"/>
                  <a:pt x="1947" y="1033"/>
                </a:cubicBezTo>
                <a:cubicBezTo>
                  <a:pt x="1948" y="1033"/>
                  <a:pt x="1950" y="1033"/>
                  <a:pt x="1951" y="1032"/>
                </a:cubicBezTo>
                <a:close/>
                <a:moveTo>
                  <a:pt x="2857" y="1059"/>
                </a:moveTo>
                <a:cubicBezTo>
                  <a:pt x="2871" y="1059"/>
                  <a:pt x="2889" y="1066"/>
                  <a:pt x="2907" y="1075"/>
                </a:cubicBezTo>
                <a:lnTo>
                  <a:pt x="2907" y="1075"/>
                </a:lnTo>
                <a:cubicBezTo>
                  <a:pt x="2887" y="1068"/>
                  <a:pt x="2858" y="1059"/>
                  <a:pt x="2857" y="1059"/>
                </a:cubicBezTo>
                <a:close/>
                <a:moveTo>
                  <a:pt x="3091" y="1185"/>
                </a:moveTo>
                <a:cubicBezTo>
                  <a:pt x="3091" y="1185"/>
                  <a:pt x="3091" y="1185"/>
                  <a:pt x="3091" y="1185"/>
                </a:cubicBezTo>
                <a:lnTo>
                  <a:pt x="3091" y="1185"/>
                </a:lnTo>
                <a:cubicBezTo>
                  <a:pt x="3091" y="1185"/>
                  <a:pt x="3091" y="1185"/>
                  <a:pt x="3091" y="1185"/>
                </a:cubicBezTo>
                <a:close/>
                <a:moveTo>
                  <a:pt x="3104" y="1198"/>
                </a:moveTo>
                <a:cubicBezTo>
                  <a:pt x="3111" y="1203"/>
                  <a:pt x="3118" y="1208"/>
                  <a:pt x="3125" y="1213"/>
                </a:cubicBezTo>
                <a:cubicBezTo>
                  <a:pt x="3142" y="1224"/>
                  <a:pt x="3149" y="1229"/>
                  <a:pt x="3148" y="1229"/>
                </a:cubicBezTo>
                <a:cubicBezTo>
                  <a:pt x="3148" y="1229"/>
                  <a:pt x="3121" y="1211"/>
                  <a:pt x="3104" y="1198"/>
                </a:cubicBezTo>
                <a:close/>
                <a:moveTo>
                  <a:pt x="1747" y="3319"/>
                </a:moveTo>
                <a:cubicBezTo>
                  <a:pt x="1767" y="3326"/>
                  <a:pt x="1803" y="3338"/>
                  <a:pt x="1802" y="3338"/>
                </a:cubicBezTo>
                <a:cubicBezTo>
                  <a:pt x="1800" y="3339"/>
                  <a:pt x="1799" y="3339"/>
                  <a:pt x="1797" y="3339"/>
                </a:cubicBezTo>
                <a:cubicBezTo>
                  <a:pt x="1785" y="3339"/>
                  <a:pt x="1766" y="3330"/>
                  <a:pt x="1747" y="3319"/>
                </a:cubicBezTo>
                <a:close/>
                <a:moveTo>
                  <a:pt x="2463" y="3393"/>
                </a:moveTo>
                <a:cubicBezTo>
                  <a:pt x="2461" y="3393"/>
                  <a:pt x="2459" y="3393"/>
                  <a:pt x="2456" y="3393"/>
                </a:cubicBezTo>
                <a:lnTo>
                  <a:pt x="2456" y="3393"/>
                </a:lnTo>
                <a:cubicBezTo>
                  <a:pt x="2459" y="3393"/>
                  <a:pt x="2462" y="3393"/>
                  <a:pt x="2463" y="3393"/>
                </a:cubicBezTo>
                <a:close/>
                <a:moveTo>
                  <a:pt x="2387" y="989"/>
                </a:moveTo>
                <a:cubicBezTo>
                  <a:pt x="2440" y="989"/>
                  <a:pt x="2491" y="989"/>
                  <a:pt x="2541" y="993"/>
                </a:cubicBezTo>
                <a:cubicBezTo>
                  <a:pt x="2560" y="993"/>
                  <a:pt x="2582" y="997"/>
                  <a:pt x="2601" y="998"/>
                </a:cubicBezTo>
                <a:lnTo>
                  <a:pt x="2601" y="998"/>
                </a:lnTo>
                <a:cubicBezTo>
                  <a:pt x="2682" y="1018"/>
                  <a:pt x="2761" y="1029"/>
                  <a:pt x="2840" y="1057"/>
                </a:cubicBezTo>
                <a:cubicBezTo>
                  <a:pt x="2857" y="1061"/>
                  <a:pt x="2876" y="1069"/>
                  <a:pt x="2895" y="1076"/>
                </a:cubicBezTo>
                <a:cubicBezTo>
                  <a:pt x="2906" y="1079"/>
                  <a:pt x="2914" y="1081"/>
                  <a:pt x="2919" y="1082"/>
                </a:cubicBezTo>
                <a:lnTo>
                  <a:pt x="2919" y="1082"/>
                </a:lnTo>
                <a:cubicBezTo>
                  <a:pt x="2944" y="1096"/>
                  <a:pt x="2968" y="1113"/>
                  <a:pt x="2984" y="1122"/>
                </a:cubicBezTo>
                <a:cubicBezTo>
                  <a:pt x="3015" y="1139"/>
                  <a:pt x="3049" y="1160"/>
                  <a:pt x="3080" y="1181"/>
                </a:cubicBezTo>
                <a:cubicBezTo>
                  <a:pt x="3084" y="1184"/>
                  <a:pt x="3088" y="1186"/>
                  <a:pt x="3092" y="1189"/>
                </a:cubicBezTo>
                <a:lnTo>
                  <a:pt x="3092" y="1189"/>
                </a:lnTo>
                <a:cubicBezTo>
                  <a:pt x="3107" y="1217"/>
                  <a:pt x="3258" y="1347"/>
                  <a:pt x="3274" y="1366"/>
                </a:cubicBezTo>
                <a:cubicBezTo>
                  <a:pt x="3278" y="1370"/>
                  <a:pt x="3281" y="1374"/>
                  <a:pt x="3284" y="1378"/>
                </a:cubicBezTo>
                <a:lnTo>
                  <a:pt x="3284" y="1378"/>
                </a:lnTo>
                <a:cubicBezTo>
                  <a:pt x="3304" y="1410"/>
                  <a:pt x="3328" y="1440"/>
                  <a:pt x="3348" y="1474"/>
                </a:cubicBezTo>
                <a:cubicBezTo>
                  <a:pt x="3367" y="1503"/>
                  <a:pt x="3386" y="1535"/>
                  <a:pt x="3403" y="1569"/>
                </a:cubicBezTo>
                <a:cubicBezTo>
                  <a:pt x="3409" y="1579"/>
                  <a:pt x="3414" y="1591"/>
                  <a:pt x="3420" y="1604"/>
                </a:cubicBezTo>
                <a:lnTo>
                  <a:pt x="3420" y="1604"/>
                </a:lnTo>
                <a:cubicBezTo>
                  <a:pt x="3420" y="1602"/>
                  <a:pt x="3420" y="1600"/>
                  <a:pt x="3420" y="1598"/>
                </a:cubicBezTo>
                <a:lnTo>
                  <a:pt x="3420" y="1598"/>
                </a:lnTo>
                <a:cubicBezTo>
                  <a:pt x="3420" y="1600"/>
                  <a:pt x="3420" y="1602"/>
                  <a:pt x="3420" y="1604"/>
                </a:cubicBezTo>
                <a:lnTo>
                  <a:pt x="3420" y="1604"/>
                </a:lnTo>
                <a:cubicBezTo>
                  <a:pt x="3420" y="1604"/>
                  <a:pt x="3420" y="1604"/>
                  <a:pt x="3420" y="1604"/>
                </a:cubicBezTo>
                <a:lnTo>
                  <a:pt x="3420" y="1604"/>
                </a:lnTo>
                <a:cubicBezTo>
                  <a:pt x="3420" y="1621"/>
                  <a:pt x="3423" y="1634"/>
                  <a:pt x="3427" y="1644"/>
                </a:cubicBezTo>
                <a:lnTo>
                  <a:pt x="3427" y="1644"/>
                </a:lnTo>
                <a:cubicBezTo>
                  <a:pt x="3423" y="1630"/>
                  <a:pt x="3420" y="1616"/>
                  <a:pt x="3420" y="1604"/>
                </a:cubicBezTo>
                <a:lnTo>
                  <a:pt x="3420" y="1604"/>
                </a:lnTo>
                <a:cubicBezTo>
                  <a:pt x="3422" y="1608"/>
                  <a:pt x="3424" y="1613"/>
                  <a:pt x="3426" y="1617"/>
                </a:cubicBezTo>
                <a:cubicBezTo>
                  <a:pt x="3442" y="1646"/>
                  <a:pt x="3443" y="1659"/>
                  <a:pt x="3439" y="1659"/>
                </a:cubicBezTo>
                <a:cubicBezTo>
                  <a:pt x="3436" y="1659"/>
                  <a:pt x="3432" y="1654"/>
                  <a:pt x="3427" y="1644"/>
                </a:cubicBezTo>
                <a:lnTo>
                  <a:pt x="3427" y="1644"/>
                </a:lnTo>
                <a:cubicBezTo>
                  <a:pt x="3443" y="1697"/>
                  <a:pt x="3479" y="1760"/>
                  <a:pt x="3491" y="1802"/>
                </a:cubicBezTo>
                <a:cubicBezTo>
                  <a:pt x="3500" y="1838"/>
                  <a:pt x="3508" y="1874"/>
                  <a:pt x="3517" y="1910"/>
                </a:cubicBezTo>
                <a:cubicBezTo>
                  <a:pt x="3521" y="1933"/>
                  <a:pt x="3525" y="1954"/>
                  <a:pt x="3529" y="1977"/>
                </a:cubicBezTo>
                <a:cubicBezTo>
                  <a:pt x="3534" y="2005"/>
                  <a:pt x="3537" y="2015"/>
                  <a:pt x="3538" y="2015"/>
                </a:cubicBezTo>
                <a:cubicBezTo>
                  <a:pt x="3540" y="2015"/>
                  <a:pt x="3530" y="1942"/>
                  <a:pt x="3525" y="1939"/>
                </a:cubicBezTo>
                <a:lnTo>
                  <a:pt x="3525" y="1939"/>
                </a:lnTo>
                <a:cubicBezTo>
                  <a:pt x="3550" y="1954"/>
                  <a:pt x="3538" y="2142"/>
                  <a:pt x="3538" y="2173"/>
                </a:cubicBezTo>
                <a:cubicBezTo>
                  <a:pt x="3538" y="2215"/>
                  <a:pt x="3535" y="2257"/>
                  <a:pt x="3533" y="2297"/>
                </a:cubicBezTo>
                <a:cubicBezTo>
                  <a:pt x="3532" y="2312"/>
                  <a:pt x="3530" y="2326"/>
                  <a:pt x="3529" y="2339"/>
                </a:cubicBezTo>
                <a:lnTo>
                  <a:pt x="3529" y="2339"/>
                </a:lnTo>
                <a:cubicBezTo>
                  <a:pt x="3514" y="2409"/>
                  <a:pt x="3504" y="2477"/>
                  <a:pt x="3483" y="2546"/>
                </a:cubicBezTo>
                <a:cubicBezTo>
                  <a:pt x="3472" y="2582"/>
                  <a:pt x="3462" y="2618"/>
                  <a:pt x="3449" y="2651"/>
                </a:cubicBezTo>
                <a:cubicBezTo>
                  <a:pt x="3445" y="2663"/>
                  <a:pt x="3440" y="2676"/>
                  <a:pt x="3436" y="2688"/>
                </a:cubicBezTo>
                <a:lnTo>
                  <a:pt x="3436" y="2688"/>
                </a:lnTo>
                <a:cubicBezTo>
                  <a:pt x="3398" y="2751"/>
                  <a:pt x="3369" y="2818"/>
                  <a:pt x="3329" y="2881"/>
                </a:cubicBezTo>
                <a:cubicBezTo>
                  <a:pt x="3324" y="2889"/>
                  <a:pt x="3300" y="2922"/>
                  <a:pt x="3284" y="2945"/>
                </a:cubicBezTo>
                <a:lnTo>
                  <a:pt x="3284" y="2945"/>
                </a:lnTo>
                <a:cubicBezTo>
                  <a:pt x="3263" y="2968"/>
                  <a:pt x="3232" y="3005"/>
                  <a:pt x="3224" y="3014"/>
                </a:cubicBezTo>
                <a:cubicBezTo>
                  <a:pt x="3198" y="3041"/>
                  <a:pt x="3171" y="3069"/>
                  <a:pt x="3142" y="3094"/>
                </a:cubicBezTo>
                <a:cubicBezTo>
                  <a:pt x="3127" y="3106"/>
                  <a:pt x="3112" y="3119"/>
                  <a:pt x="3099" y="3132"/>
                </a:cubicBezTo>
                <a:cubicBezTo>
                  <a:pt x="3075" y="3154"/>
                  <a:pt x="3071" y="3163"/>
                  <a:pt x="3076" y="3163"/>
                </a:cubicBezTo>
                <a:cubicBezTo>
                  <a:pt x="3076" y="3163"/>
                  <a:pt x="3077" y="3163"/>
                  <a:pt x="3078" y="3162"/>
                </a:cubicBezTo>
                <a:lnTo>
                  <a:pt x="3078" y="3162"/>
                </a:lnTo>
                <a:cubicBezTo>
                  <a:pt x="3021" y="3203"/>
                  <a:pt x="2923" y="3245"/>
                  <a:pt x="2889" y="3262"/>
                </a:cubicBezTo>
                <a:cubicBezTo>
                  <a:pt x="2863" y="3275"/>
                  <a:pt x="2803" y="3296"/>
                  <a:pt x="2805" y="3296"/>
                </a:cubicBezTo>
                <a:cubicBezTo>
                  <a:pt x="2806" y="3296"/>
                  <a:pt x="2822" y="3291"/>
                  <a:pt x="2866" y="3277"/>
                </a:cubicBezTo>
                <a:lnTo>
                  <a:pt x="2866" y="3277"/>
                </a:lnTo>
                <a:cubicBezTo>
                  <a:pt x="2823" y="3292"/>
                  <a:pt x="2783" y="3309"/>
                  <a:pt x="2741" y="3323"/>
                </a:cubicBezTo>
                <a:cubicBezTo>
                  <a:pt x="2642" y="3355"/>
                  <a:pt x="2541" y="3376"/>
                  <a:pt x="2438" y="3395"/>
                </a:cubicBezTo>
                <a:cubicBezTo>
                  <a:pt x="2437" y="3395"/>
                  <a:pt x="2437" y="3395"/>
                  <a:pt x="2437" y="3395"/>
                </a:cubicBezTo>
                <a:lnTo>
                  <a:pt x="2437" y="3395"/>
                </a:lnTo>
                <a:cubicBezTo>
                  <a:pt x="2416" y="3397"/>
                  <a:pt x="2395" y="3400"/>
                  <a:pt x="2375" y="3401"/>
                </a:cubicBezTo>
                <a:cubicBezTo>
                  <a:pt x="2330" y="3403"/>
                  <a:pt x="2284" y="3406"/>
                  <a:pt x="2240" y="3406"/>
                </a:cubicBezTo>
                <a:cubicBezTo>
                  <a:pt x="2226" y="3406"/>
                  <a:pt x="2211" y="3406"/>
                  <a:pt x="2197" y="3406"/>
                </a:cubicBezTo>
                <a:cubicBezTo>
                  <a:pt x="2163" y="3406"/>
                  <a:pt x="2129" y="3405"/>
                  <a:pt x="2094" y="3403"/>
                </a:cubicBezTo>
                <a:cubicBezTo>
                  <a:pt x="2081" y="3402"/>
                  <a:pt x="2067" y="3400"/>
                  <a:pt x="2054" y="3398"/>
                </a:cubicBezTo>
                <a:lnTo>
                  <a:pt x="2054" y="3398"/>
                </a:lnTo>
                <a:cubicBezTo>
                  <a:pt x="1975" y="3376"/>
                  <a:pt x="1893" y="3365"/>
                  <a:pt x="1814" y="3340"/>
                </a:cubicBezTo>
                <a:cubicBezTo>
                  <a:pt x="1797" y="3334"/>
                  <a:pt x="1778" y="3326"/>
                  <a:pt x="1762" y="3321"/>
                </a:cubicBezTo>
                <a:cubicBezTo>
                  <a:pt x="1752" y="3318"/>
                  <a:pt x="1745" y="3316"/>
                  <a:pt x="1740" y="3315"/>
                </a:cubicBezTo>
                <a:lnTo>
                  <a:pt x="1740" y="3315"/>
                </a:lnTo>
                <a:cubicBezTo>
                  <a:pt x="1716" y="3301"/>
                  <a:pt x="1691" y="3283"/>
                  <a:pt x="1679" y="3277"/>
                </a:cubicBezTo>
                <a:cubicBezTo>
                  <a:pt x="1648" y="3258"/>
                  <a:pt x="1616" y="3241"/>
                  <a:pt x="1587" y="3220"/>
                </a:cubicBezTo>
                <a:cubicBezTo>
                  <a:pt x="1572" y="3210"/>
                  <a:pt x="1557" y="3199"/>
                  <a:pt x="1543" y="3191"/>
                </a:cubicBezTo>
                <a:cubicBezTo>
                  <a:pt x="1525" y="3180"/>
                  <a:pt x="1519" y="3175"/>
                  <a:pt x="1519" y="3175"/>
                </a:cubicBezTo>
                <a:lnTo>
                  <a:pt x="1519" y="3175"/>
                </a:lnTo>
                <a:cubicBezTo>
                  <a:pt x="1518" y="3175"/>
                  <a:pt x="1582" y="3218"/>
                  <a:pt x="1580" y="3218"/>
                </a:cubicBezTo>
                <a:cubicBezTo>
                  <a:pt x="1580" y="3218"/>
                  <a:pt x="1579" y="3218"/>
                  <a:pt x="1578" y="3218"/>
                </a:cubicBezTo>
                <a:cubicBezTo>
                  <a:pt x="1542" y="3218"/>
                  <a:pt x="1420" y="3070"/>
                  <a:pt x="1399" y="3045"/>
                </a:cubicBezTo>
                <a:cubicBezTo>
                  <a:pt x="1384" y="3030"/>
                  <a:pt x="1353" y="2977"/>
                  <a:pt x="1351" y="2977"/>
                </a:cubicBezTo>
                <a:lnTo>
                  <a:pt x="1351" y="2977"/>
                </a:lnTo>
                <a:cubicBezTo>
                  <a:pt x="1350" y="2977"/>
                  <a:pt x="1354" y="2985"/>
                  <a:pt x="1363" y="3005"/>
                </a:cubicBezTo>
                <a:cubicBezTo>
                  <a:pt x="1372" y="3025"/>
                  <a:pt x="1375" y="3032"/>
                  <a:pt x="1374" y="3032"/>
                </a:cubicBezTo>
                <a:cubicBezTo>
                  <a:pt x="1372" y="3032"/>
                  <a:pt x="1335" y="2962"/>
                  <a:pt x="1326" y="2946"/>
                </a:cubicBezTo>
                <a:cubicBezTo>
                  <a:pt x="1285" y="2881"/>
                  <a:pt x="1252" y="2814"/>
                  <a:pt x="1215" y="2746"/>
                </a:cubicBezTo>
                <a:lnTo>
                  <a:pt x="1215" y="2746"/>
                </a:lnTo>
                <a:cubicBezTo>
                  <a:pt x="1214" y="2743"/>
                  <a:pt x="1213" y="2740"/>
                  <a:pt x="1212" y="2736"/>
                </a:cubicBezTo>
                <a:cubicBezTo>
                  <a:pt x="1199" y="2702"/>
                  <a:pt x="1187" y="2668"/>
                  <a:pt x="1176" y="2635"/>
                </a:cubicBezTo>
                <a:cubicBezTo>
                  <a:pt x="1153" y="2559"/>
                  <a:pt x="1132" y="2481"/>
                  <a:pt x="1119" y="2403"/>
                </a:cubicBezTo>
                <a:cubicBezTo>
                  <a:pt x="1119" y="2401"/>
                  <a:pt x="1118" y="2399"/>
                  <a:pt x="1118" y="2397"/>
                </a:cubicBezTo>
                <a:lnTo>
                  <a:pt x="1118" y="2397"/>
                </a:lnTo>
                <a:cubicBezTo>
                  <a:pt x="1122" y="2365"/>
                  <a:pt x="1108" y="2315"/>
                  <a:pt x="1106" y="2283"/>
                </a:cubicBezTo>
                <a:cubicBezTo>
                  <a:pt x="1102" y="2203"/>
                  <a:pt x="1102" y="2123"/>
                  <a:pt x="1106" y="2043"/>
                </a:cubicBezTo>
                <a:cubicBezTo>
                  <a:pt x="1107" y="2033"/>
                  <a:pt x="1110" y="2004"/>
                  <a:pt x="1113" y="1978"/>
                </a:cubicBezTo>
                <a:lnTo>
                  <a:pt x="1113" y="1978"/>
                </a:lnTo>
                <a:cubicBezTo>
                  <a:pt x="1117" y="1953"/>
                  <a:pt x="1123" y="1911"/>
                  <a:pt x="1125" y="1899"/>
                </a:cubicBezTo>
                <a:cubicBezTo>
                  <a:pt x="1144" y="1813"/>
                  <a:pt x="1170" y="1731"/>
                  <a:pt x="1197" y="1647"/>
                </a:cubicBezTo>
                <a:cubicBezTo>
                  <a:pt x="1199" y="1642"/>
                  <a:pt x="1200" y="1637"/>
                  <a:pt x="1201" y="1634"/>
                </a:cubicBezTo>
                <a:lnTo>
                  <a:pt x="1201" y="1634"/>
                </a:lnTo>
                <a:cubicBezTo>
                  <a:pt x="1203" y="1630"/>
                  <a:pt x="1205" y="1626"/>
                  <a:pt x="1208" y="1621"/>
                </a:cubicBezTo>
                <a:cubicBezTo>
                  <a:pt x="1227" y="1583"/>
                  <a:pt x="1246" y="1543"/>
                  <a:pt x="1269" y="1507"/>
                </a:cubicBezTo>
                <a:cubicBezTo>
                  <a:pt x="1290" y="1470"/>
                  <a:pt x="1313" y="1434"/>
                  <a:pt x="1338" y="1398"/>
                </a:cubicBezTo>
                <a:cubicBezTo>
                  <a:pt x="1341" y="1394"/>
                  <a:pt x="1344" y="1390"/>
                  <a:pt x="1346" y="1386"/>
                </a:cubicBezTo>
                <a:lnTo>
                  <a:pt x="1346" y="1386"/>
                </a:lnTo>
                <a:cubicBezTo>
                  <a:pt x="1346" y="1386"/>
                  <a:pt x="1346" y="1386"/>
                  <a:pt x="1347" y="1385"/>
                </a:cubicBezTo>
                <a:cubicBezTo>
                  <a:pt x="1399" y="1329"/>
                  <a:pt x="1454" y="1275"/>
                  <a:pt x="1511" y="1223"/>
                </a:cubicBezTo>
                <a:lnTo>
                  <a:pt x="1511" y="1223"/>
                </a:lnTo>
                <a:cubicBezTo>
                  <a:pt x="1524" y="1213"/>
                  <a:pt x="1537" y="1203"/>
                  <a:pt x="1551" y="1194"/>
                </a:cubicBezTo>
                <a:cubicBezTo>
                  <a:pt x="1589" y="1170"/>
                  <a:pt x="1627" y="1147"/>
                  <a:pt x="1667" y="1126"/>
                </a:cubicBezTo>
                <a:cubicBezTo>
                  <a:pt x="1682" y="1119"/>
                  <a:pt x="1697" y="1111"/>
                  <a:pt x="1712" y="1103"/>
                </a:cubicBezTo>
                <a:lnTo>
                  <a:pt x="1712" y="1103"/>
                </a:lnTo>
                <a:cubicBezTo>
                  <a:pt x="1755" y="1090"/>
                  <a:pt x="1797" y="1075"/>
                  <a:pt x="1840" y="1063"/>
                </a:cubicBezTo>
                <a:cubicBezTo>
                  <a:pt x="1884" y="1050"/>
                  <a:pt x="1928" y="1042"/>
                  <a:pt x="1970" y="1031"/>
                </a:cubicBezTo>
                <a:cubicBezTo>
                  <a:pt x="1976" y="1030"/>
                  <a:pt x="1983" y="1028"/>
                  <a:pt x="1990" y="1026"/>
                </a:cubicBezTo>
                <a:lnTo>
                  <a:pt x="1990" y="1026"/>
                </a:lnTo>
                <a:cubicBezTo>
                  <a:pt x="2008" y="1025"/>
                  <a:pt x="2026" y="1024"/>
                  <a:pt x="2042" y="1023"/>
                </a:cubicBezTo>
                <a:cubicBezTo>
                  <a:pt x="2063" y="1021"/>
                  <a:pt x="2083" y="1018"/>
                  <a:pt x="2104" y="1015"/>
                </a:cubicBezTo>
                <a:lnTo>
                  <a:pt x="2104" y="1015"/>
                </a:lnTo>
                <a:cubicBezTo>
                  <a:pt x="2127" y="1013"/>
                  <a:pt x="2151" y="1010"/>
                  <a:pt x="2175" y="1006"/>
                </a:cubicBezTo>
                <a:cubicBezTo>
                  <a:pt x="2200" y="1002"/>
                  <a:pt x="2223" y="998"/>
                  <a:pt x="2248" y="996"/>
                </a:cubicBezTo>
                <a:lnTo>
                  <a:pt x="2248" y="996"/>
                </a:lnTo>
                <a:cubicBezTo>
                  <a:pt x="2202" y="1002"/>
                  <a:pt x="2186" y="1004"/>
                  <a:pt x="2186" y="1004"/>
                </a:cubicBezTo>
                <a:cubicBezTo>
                  <a:pt x="2187" y="1004"/>
                  <a:pt x="2227" y="999"/>
                  <a:pt x="2246" y="998"/>
                </a:cubicBezTo>
                <a:cubicBezTo>
                  <a:pt x="2293" y="996"/>
                  <a:pt x="2341" y="991"/>
                  <a:pt x="2387" y="989"/>
                </a:cubicBezTo>
                <a:close/>
                <a:moveTo>
                  <a:pt x="2431" y="0"/>
                </a:moveTo>
                <a:cubicBezTo>
                  <a:pt x="2283" y="0"/>
                  <a:pt x="2134" y="12"/>
                  <a:pt x="1987" y="33"/>
                </a:cubicBezTo>
                <a:lnTo>
                  <a:pt x="1987" y="33"/>
                </a:lnTo>
                <a:cubicBezTo>
                  <a:pt x="1519" y="79"/>
                  <a:pt x="1082" y="246"/>
                  <a:pt x="738" y="578"/>
                </a:cubicBezTo>
                <a:cubicBezTo>
                  <a:pt x="443" y="863"/>
                  <a:pt x="236" y="1259"/>
                  <a:pt x="158" y="1661"/>
                </a:cubicBezTo>
                <a:cubicBezTo>
                  <a:pt x="0" y="2477"/>
                  <a:pt x="228" y="3403"/>
                  <a:pt x="896" y="3941"/>
                </a:cubicBezTo>
                <a:cubicBezTo>
                  <a:pt x="1283" y="4251"/>
                  <a:pt x="1777" y="4404"/>
                  <a:pt x="2272" y="4404"/>
                </a:cubicBezTo>
                <a:cubicBezTo>
                  <a:pt x="2762" y="4404"/>
                  <a:pt x="3253" y="4255"/>
                  <a:pt x="3645" y="3962"/>
                </a:cubicBezTo>
                <a:cubicBezTo>
                  <a:pt x="4395" y="3401"/>
                  <a:pt x="4700" y="2409"/>
                  <a:pt x="4443" y="1512"/>
                </a:cubicBezTo>
                <a:cubicBezTo>
                  <a:pt x="4302" y="1025"/>
                  <a:pt x="4003" y="604"/>
                  <a:pt x="3582" y="321"/>
                </a:cubicBezTo>
                <a:cubicBezTo>
                  <a:pt x="3236" y="89"/>
                  <a:pt x="2836" y="0"/>
                  <a:pt x="24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5" name="Google Shape;9965;p40"/>
          <p:cNvSpPr/>
          <p:nvPr/>
        </p:nvSpPr>
        <p:spPr>
          <a:xfrm>
            <a:off x="7827075" y="1199500"/>
            <a:ext cx="176025" cy="165050"/>
          </a:xfrm>
          <a:custGeom>
            <a:avLst/>
            <a:gdLst/>
            <a:ahLst/>
            <a:cxnLst/>
            <a:rect l="l" t="t" r="r" b="b"/>
            <a:pathLst>
              <a:path w="7041" h="6602" extrusionOk="0">
                <a:moveTo>
                  <a:pt x="4935" y="1378"/>
                </a:moveTo>
                <a:cubicBezTo>
                  <a:pt x="4939" y="1380"/>
                  <a:pt x="4948" y="1387"/>
                  <a:pt x="4965" y="1400"/>
                </a:cubicBezTo>
                <a:cubicBezTo>
                  <a:pt x="4955" y="1392"/>
                  <a:pt x="4945" y="1385"/>
                  <a:pt x="4935" y="1378"/>
                </a:cubicBezTo>
                <a:close/>
                <a:moveTo>
                  <a:pt x="1630" y="1762"/>
                </a:moveTo>
                <a:lnTo>
                  <a:pt x="1630" y="1762"/>
                </a:lnTo>
                <a:cubicBezTo>
                  <a:pt x="1621" y="1773"/>
                  <a:pt x="1618" y="1778"/>
                  <a:pt x="1618" y="1778"/>
                </a:cubicBezTo>
                <a:cubicBezTo>
                  <a:pt x="1618" y="1778"/>
                  <a:pt x="1623" y="1771"/>
                  <a:pt x="1630" y="1762"/>
                </a:cubicBezTo>
                <a:close/>
                <a:moveTo>
                  <a:pt x="3639" y="986"/>
                </a:moveTo>
                <a:cubicBezTo>
                  <a:pt x="4036" y="986"/>
                  <a:pt x="4418" y="1072"/>
                  <a:pt x="4734" y="1250"/>
                </a:cubicBezTo>
                <a:cubicBezTo>
                  <a:pt x="4786" y="1280"/>
                  <a:pt x="4839" y="1313"/>
                  <a:pt x="4890" y="1347"/>
                </a:cubicBezTo>
                <a:cubicBezTo>
                  <a:pt x="4906" y="1357"/>
                  <a:pt x="4921" y="1367"/>
                  <a:pt x="4935" y="1378"/>
                </a:cubicBezTo>
                <a:lnTo>
                  <a:pt x="4935" y="1378"/>
                </a:lnTo>
                <a:cubicBezTo>
                  <a:pt x="4934" y="1377"/>
                  <a:pt x="4933" y="1376"/>
                  <a:pt x="4933" y="1376"/>
                </a:cubicBezTo>
                <a:lnTo>
                  <a:pt x="4933" y="1376"/>
                </a:lnTo>
                <a:cubicBezTo>
                  <a:pt x="4934" y="1376"/>
                  <a:pt x="4964" y="1397"/>
                  <a:pt x="4972" y="1404"/>
                </a:cubicBezTo>
                <a:cubicBezTo>
                  <a:pt x="5081" y="1495"/>
                  <a:pt x="5182" y="1594"/>
                  <a:pt x="5275" y="1701"/>
                </a:cubicBezTo>
                <a:cubicBezTo>
                  <a:pt x="5296" y="1724"/>
                  <a:pt x="5315" y="1747"/>
                  <a:pt x="5332" y="1771"/>
                </a:cubicBezTo>
                <a:cubicBezTo>
                  <a:pt x="5336" y="1776"/>
                  <a:pt x="5339" y="1780"/>
                  <a:pt x="5342" y="1782"/>
                </a:cubicBezTo>
                <a:lnTo>
                  <a:pt x="5342" y="1782"/>
                </a:lnTo>
                <a:cubicBezTo>
                  <a:pt x="5378" y="1835"/>
                  <a:pt x="5414" y="1889"/>
                  <a:pt x="5446" y="1943"/>
                </a:cubicBezTo>
                <a:cubicBezTo>
                  <a:pt x="5477" y="1994"/>
                  <a:pt x="5507" y="2045"/>
                  <a:pt x="5534" y="2097"/>
                </a:cubicBezTo>
                <a:cubicBezTo>
                  <a:pt x="5548" y="2126"/>
                  <a:pt x="5603" y="2244"/>
                  <a:pt x="5604" y="2244"/>
                </a:cubicBezTo>
                <a:cubicBezTo>
                  <a:pt x="5605" y="2244"/>
                  <a:pt x="5604" y="2244"/>
                  <a:pt x="5604" y="2242"/>
                </a:cubicBezTo>
                <a:lnTo>
                  <a:pt x="5604" y="2242"/>
                </a:lnTo>
                <a:cubicBezTo>
                  <a:pt x="5646" y="2347"/>
                  <a:pt x="5682" y="2454"/>
                  <a:pt x="5711" y="2561"/>
                </a:cubicBezTo>
                <a:cubicBezTo>
                  <a:pt x="5726" y="2620"/>
                  <a:pt x="5741" y="2679"/>
                  <a:pt x="5751" y="2738"/>
                </a:cubicBezTo>
                <a:cubicBezTo>
                  <a:pt x="5756" y="2758"/>
                  <a:pt x="5778" y="2901"/>
                  <a:pt x="5781" y="2901"/>
                </a:cubicBezTo>
                <a:cubicBezTo>
                  <a:pt x="5781" y="2901"/>
                  <a:pt x="5781" y="2892"/>
                  <a:pt x="5779" y="2872"/>
                </a:cubicBezTo>
                <a:lnTo>
                  <a:pt x="5779" y="2872"/>
                </a:lnTo>
                <a:cubicBezTo>
                  <a:pt x="5793" y="2999"/>
                  <a:pt x="5800" y="3127"/>
                  <a:pt x="5800" y="3256"/>
                </a:cubicBezTo>
                <a:cubicBezTo>
                  <a:pt x="5798" y="3323"/>
                  <a:pt x="5796" y="3393"/>
                  <a:pt x="5791" y="3460"/>
                </a:cubicBezTo>
                <a:cubicBezTo>
                  <a:pt x="5787" y="3518"/>
                  <a:pt x="5781" y="3572"/>
                  <a:pt x="5780" y="3582"/>
                </a:cubicBezTo>
                <a:lnTo>
                  <a:pt x="5780" y="3582"/>
                </a:lnTo>
                <a:cubicBezTo>
                  <a:pt x="5759" y="3706"/>
                  <a:pt x="5734" y="3831"/>
                  <a:pt x="5699" y="3953"/>
                </a:cubicBezTo>
                <a:cubicBezTo>
                  <a:pt x="5682" y="4012"/>
                  <a:pt x="5663" y="4069"/>
                  <a:pt x="5642" y="4126"/>
                </a:cubicBezTo>
                <a:cubicBezTo>
                  <a:pt x="5631" y="4155"/>
                  <a:pt x="5621" y="4183"/>
                  <a:pt x="5610" y="4212"/>
                </a:cubicBezTo>
                <a:cubicBezTo>
                  <a:pt x="5606" y="4223"/>
                  <a:pt x="5602" y="4232"/>
                  <a:pt x="5600" y="4238"/>
                </a:cubicBezTo>
                <a:lnTo>
                  <a:pt x="5600" y="4238"/>
                </a:lnTo>
                <a:cubicBezTo>
                  <a:pt x="5597" y="4244"/>
                  <a:pt x="5593" y="4252"/>
                  <a:pt x="5589" y="4261"/>
                </a:cubicBezTo>
                <a:cubicBezTo>
                  <a:pt x="5534" y="4370"/>
                  <a:pt x="5477" y="4478"/>
                  <a:pt x="5412" y="4581"/>
                </a:cubicBezTo>
                <a:cubicBezTo>
                  <a:pt x="5311" y="4737"/>
                  <a:pt x="5324" y="4720"/>
                  <a:pt x="5189" y="4863"/>
                </a:cubicBezTo>
                <a:cubicBezTo>
                  <a:pt x="4814" y="5261"/>
                  <a:pt x="4355" y="5476"/>
                  <a:pt x="3756" y="5573"/>
                </a:cubicBezTo>
                <a:cubicBezTo>
                  <a:pt x="3620" y="5595"/>
                  <a:pt x="3482" y="5605"/>
                  <a:pt x="3344" y="5605"/>
                </a:cubicBezTo>
                <a:cubicBezTo>
                  <a:pt x="2954" y="5605"/>
                  <a:pt x="2572" y="5519"/>
                  <a:pt x="2265" y="5346"/>
                </a:cubicBezTo>
                <a:cubicBezTo>
                  <a:pt x="2214" y="5316"/>
                  <a:pt x="2164" y="5285"/>
                  <a:pt x="2113" y="5253"/>
                </a:cubicBezTo>
                <a:cubicBezTo>
                  <a:pt x="2098" y="5243"/>
                  <a:pt x="2015" y="5180"/>
                  <a:pt x="2013" y="5180"/>
                </a:cubicBezTo>
                <a:lnTo>
                  <a:pt x="2013" y="5180"/>
                </a:lnTo>
                <a:cubicBezTo>
                  <a:pt x="2013" y="5180"/>
                  <a:pt x="2019" y="5186"/>
                  <a:pt x="2037" y="5200"/>
                </a:cubicBezTo>
                <a:cubicBezTo>
                  <a:pt x="1930" y="5114"/>
                  <a:pt x="1831" y="5019"/>
                  <a:pt x="1740" y="4916"/>
                </a:cubicBezTo>
                <a:cubicBezTo>
                  <a:pt x="1728" y="4902"/>
                  <a:pt x="1675" y="4837"/>
                  <a:pt x="1657" y="4816"/>
                </a:cubicBezTo>
                <a:lnTo>
                  <a:pt x="1657" y="4816"/>
                </a:lnTo>
                <a:cubicBezTo>
                  <a:pt x="1647" y="4801"/>
                  <a:pt x="1584" y="4711"/>
                  <a:pt x="1570" y="4688"/>
                </a:cubicBezTo>
                <a:cubicBezTo>
                  <a:pt x="1500" y="4579"/>
                  <a:pt x="1439" y="4465"/>
                  <a:pt x="1382" y="4347"/>
                </a:cubicBezTo>
                <a:cubicBezTo>
                  <a:pt x="1372" y="4327"/>
                  <a:pt x="1369" y="4322"/>
                  <a:pt x="1368" y="4322"/>
                </a:cubicBezTo>
                <a:lnTo>
                  <a:pt x="1368" y="4322"/>
                </a:lnTo>
                <a:cubicBezTo>
                  <a:pt x="1368" y="4322"/>
                  <a:pt x="1368" y="4322"/>
                  <a:pt x="1368" y="4322"/>
                </a:cubicBezTo>
                <a:lnTo>
                  <a:pt x="1368" y="4322"/>
                </a:lnTo>
                <a:cubicBezTo>
                  <a:pt x="1366" y="4315"/>
                  <a:pt x="1360" y="4299"/>
                  <a:pt x="1348" y="4265"/>
                </a:cubicBezTo>
                <a:cubicBezTo>
                  <a:pt x="1329" y="4210"/>
                  <a:pt x="1308" y="4155"/>
                  <a:pt x="1291" y="4101"/>
                </a:cubicBezTo>
                <a:cubicBezTo>
                  <a:pt x="1251" y="3974"/>
                  <a:pt x="1220" y="3848"/>
                  <a:pt x="1197" y="3717"/>
                </a:cubicBezTo>
                <a:cubicBezTo>
                  <a:pt x="1192" y="3696"/>
                  <a:pt x="1179" y="3596"/>
                  <a:pt x="1178" y="3596"/>
                </a:cubicBezTo>
                <a:lnTo>
                  <a:pt x="1178" y="3596"/>
                </a:lnTo>
                <a:cubicBezTo>
                  <a:pt x="1178" y="3596"/>
                  <a:pt x="1179" y="3606"/>
                  <a:pt x="1182" y="3633"/>
                </a:cubicBezTo>
                <a:cubicBezTo>
                  <a:pt x="1173" y="3568"/>
                  <a:pt x="1167" y="3502"/>
                  <a:pt x="1165" y="3437"/>
                </a:cubicBezTo>
                <a:cubicBezTo>
                  <a:pt x="1157" y="3304"/>
                  <a:pt x="1157" y="3174"/>
                  <a:pt x="1165" y="3041"/>
                </a:cubicBezTo>
                <a:cubicBezTo>
                  <a:pt x="1167" y="3011"/>
                  <a:pt x="1179" y="2898"/>
                  <a:pt x="1181" y="2870"/>
                </a:cubicBezTo>
                <a:lnTo>
                  <a:pt x="1181" y="2870"/>
                </a:lnTo>
                <a:cubicBezTo>
                  <a:pt x="1186" y="2847"/>
                  <a:pt x="1203" y="2750"/>
                  <a:pt x="1209" y="2721"/>
                </a:cubicBezTo>
                <a:cubicBezTo>
                  <a:pt x="1239" y="2580"/>
                  <a:pt x="1281" y="2443"/>
                  <a:pt x="1327" y="2306"/>
                </a:cubicBezTo>
                <a:cubicBezTo>
                  <a:pt x="1342" y="2262"/>
                  <a:pt x="1345" y="2248"/>
                  <a:pt x="1346" y="2244"/>
                </a:cubicBezTo>
                <a:lnTo>
                  <a:pt x="1346" y="2244"/>
                </a:lnTo>
                <a:cubicBezTo>
                  <a:pt x="1348" y="2241"/>
                  <a:pt x="1355" y="2229"/>
                  <a:pt x="1376" y="2188"/>
                </a:cubicBezTo>
                <a:cubicBezTo>
                  <a:pt x="1407" y="2125"/>
                  <a:pt x="1439" y="2059"/>
                  <a:pt x="1475" y="1998"/>
                </a:cubicBezTo>
                <a:cubicBezTo>
                  <a:pt x="1511" y="1937"/>
                  <a:pt x="1551" y="1878"/>
                  <a:pt x="1588" y="1819"/>
                </a:cubicBezTo>
                <a:cubicBezTo>
                  <a:pt x="1603" y="1799"/>
                  <a:pt x="1618" y="1779"/>
                  <a:pt x="1632" y="1759"/>
                </a:cubicBezTo>
                <a:lnTo>
                  <a:pt x="1632" y="1759"/>
                </a:lnTo>
                <a:cubicBezTo>
                  <a:pt x="1639" y="1751"/>
                  <a:pt x="1646" y="1741"/>
                  <a:pt x="1654" y="1733"/>
                </a:cubicBezTo>
                <a:cubicBezTo>
                  <a:pt x="1744" y="1632"/>
                  <a:pt x="1839" y="1535"/>
                  <a:pt x="1945" y="1446"/>
                </a:cubicBezTo>
                <a:cubicBezTo>
                  <a:pt x="1949" y="1443"/>
                  <a:pt x="1952" y="1440"/>
                  <a:pt x="1955" y="1437"/>
                </a:cubicBezTo>
                <a:lnTo>
                  <a:pt x="1955" y="1437"/>
                </a:lnTo>
                <a:cubicBezTo>
                  <a:pt x="1958" y="1435"/>
                  <a:pt x="1960" y="1434"/>
                  <a:pt x="1963" y="1431"/>
                </a:cubicBezTo>
                <a:cubicBezTo>
                  <a:pt x="1993" y="1410"/>
                  <a:pt x="2022" y="1389"/>
                  <a:pt x="2054" y="1370"/>
                </a:cubicBezTo>
                <a:cubicBezTo>
                  <a:pt x="2115" y="1328"/>
                  <a:pt x="2180" y="1292"/>
                  <a:pt x="2246" y="1257"/>
                </a:cubicBezTo>
                <a:cubicBezTo>
                  <a:pt x="2372" y="1191"/>
                  <a:pt x="2412" y="1174"/>
                  <a:pt x="2604" y="1120"/>
                </a:cubicBezTo>
                <a:cubicBezTo>
                  <a:pt x="2802" y="1065"/>
                  <a:pt x="2859" y="1059"/>
                  <a:pt x="3023" y="1044"/>
                </a:cubicBezTo>
                <a:cubicBezTo>
                  <a:pt x="3046" y="1042"/>
                  <a:pt x="3069" y="1039"/>
                  <a:pt x="3092" y="1035"/>
                </a:cubicBezTo>
                <a:lnTo>
                  <a:pt x="3092" y="1035"/>
                </a:lnTo>
                <a:cubicBezTo>
                  <a:pt x="3113" y="1033"/>
                  <a:pt x="3134" y="1031"/>
                  <a:pt x="3156" y="1027"/>
                </a:cubicBezTo>
                <a:cubicBezTo>
                  <a:pt x="3317" y="1000"/>
                  <a:pt x="3479" y="986"/>
                  <a:pt x="3639" y="986"/>
                </a:cubicBezTo>
                <a:close/>
                <a:moveTo>
                  <a:pt x="3656" y="0"/>
                </a:moveTo>
                <a:cubicBezTo>
                  <a:pt x="3424" y="0"/>
                  <a:pt x="3191" y="20"/>
                  <a:pt x="2962" y="55"/>
                </a:cubicBezTo>
                <a:lnTo>
                  <a:pt x="2962" y="55"/>
                </a:lnTo>
                <a:cubicBezTo>
                  <a:pt x="1592" y="189"/>
                  <a:pt x="506" y="1128"/>
                  <a:pt x="238" y="2500"/>
                </a:cubicBezTo>
                <a:cubicBezTo>
                  <a:pt x="0" y="3730"/>
                  <a:pt x="360" y="5131"/>
                  <a:pt x="1367" y="5933"/>
                </a:cubicBezTo>
                <a:cubicBezTo>
                  <a:pt x="1934" y="6385"/>
                  <a:pt x="2656" y="6602"/>
                  <a:pt x="3382" y="6602"/>
                </a:cubicBezTo>
                <a:cubicBezTo>
                  <a:pt x="4138" y="6602"/>
                  <a:pt x="4898" y="6367"/>
                  <a:pt x="5494" y="5917"/>
                </a:cubicBezTo>
                <a:cubicBezTo>
                  <a:pt x="6607" y="5078"/>
                  <a:pt x="7041" y="3580"/>
                  <a:pt x="6659" y="2253"/>
                </a:cubicBezTo>
                <a:cubicBezTo>
                  <a:pt x="6453" y="1537"/>
                  <a:pt x="6015" y="905"/>
                  <a:pt x="5393" y="488"/>
                </a:cubicBezTo>
                <a:cubicBezTo>
                  <a:pt x="4872" y="137"/>
                  <a:pt x="4267" y="0"/>
                  <a:pt x="3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sos para estudiar un texto by Slidesgo">
  <a:themeElements>
    <a:clrScheme name="Simple Light">
      <a:dk1>
        <a:srgbClr val="222828"/>
      </a:dk1>
      <a:lt1>
        <a:srgbClr val="71C9B9"/>
      </a:lt1>
      <a:dk2>
        <a:srgbClr val="68B3A5"/>
      </a:dk2>
      <a:lt2>
        <a:srgbClr val="005051"/>
      </a:lt2>
      <a:accent1>
        <a:srgbClr val="FCC94C"/>
      </a:accent1>
      <a:accent2>
        <a:srgbClr val="FBFEE9"/>
      </a:accent2>
      <a:accent3>
        <a:srgbClr val="F1E4D1"/>
      </a:accent3>
      <a:accent4>
        <a:srgbClr val="E4DEC8"/>
      </a:accent4>
      <a:accent5>
        <a:srgbClr val="FFFFFF"/>
      </a:accent5>
      <a:accent6>
        <a:srgbClr val="C7404E"/>
      </a:accent6>
      <a:hlink>
        <a:srgbClr val="2228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On-screen Show (16:9)</PresentationFormat>
  <Paragraphs>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Gantari ExtraBold</vt:lpstr>
      <vt:lpstr>Arial</vt:lpstr>
      <vt:lpstr>Gantari</vt:lpstr>
      <vt:lpstr>Pasos para estudiar un texto by Slidesgo</vt:lpstr>
      <vt:lpstr>Sistem Penilaian Kelayakan Kredit</vt:lpstr>
      <vt:lpstr>Pendahuluan</vt:lpstr>
      <vt:lpstr>PowerPoint Presentation</vt:lpstr>
      <vt:lpstr>Fuzzifikasi</vt:lpstr>
      <vt:lpstr>PowerPoint Presentation</vt:lpstr>
      <vt:lpstr>Inferensi</vt:lpstr>
      <vt:lpstr>PowerPoint Presentation</vt:lpstr>
      <vt:lpstr>Defuzzifikasi</vt:lpstr>
      <vt:lpstr>PowerPoint Presentation</vt:lpstr>
      <vt:lpstr>Implementasi Program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Mahesa</dc:creator>
  <cp:lastModifiedBy>Mahesa Munfarid</cp:lastModifiedBy>
  <cp:revision>1</cp:revision>
  <dcterms:modified xsi:type="dcterms:W3CDTF">2024-12-25T06:58:22Z</dcterms:modified>
</cp:coreProperties>
</file>