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9"/>
  </p:notesMasterIdLst>
  <p:sldIdLst>
    <p:sldId id="256" r:id="rId2"/>
    <p:sldId id="257" r:id="rId3"/>
    <p:sldId id="258" r:id="rId4"/>
    <p:sldId id="274" r:id="rId5"/>
    <p:sldId id="275" r:id="rId6"/>
    <p:sldId id="276"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09F20-EC2C-40C0-9F36-3CA363161E80}" type="datetimeFigureOut">
              <a:rPr lang="en-GB" smtClean="0"/>
              <a:t>04/05/2018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2DD2B6-0025-4BB7-A441-CE81E9274379}" type="slidenum">
              <a:rPr lang="en-GB" smtClean="0"/>
              <a:t>‹#›</a:t>
            </a:fld>
            <a:endParaRPr lang="en-GB"/>
          </a:p>
        </p:txBody>
      </p:sp>
    </p:spTree>
    <p:extLst>
      <p:ext uri="{BB962C8B-B14F-4D97-AF65-F5344CB8AC3E}">
        <p14:creationId xmlns:p14="http://schemas.microsoft.com/office/powerpoint/2010/main" val="181647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52DD2B6-0025-4BB7-A441-CE81E9274379}" type="slidenum">
              <a:rPr lang="en-GB" smtClean="0"/>
              <a:t>2</a:t>
            </a:fld>
            <a:endParaRPr lang="en-GB"/>
          </a:p>
        </p:txBody>
      </p:sp>
    </p:spTree>
    <p:extLst>
      <p:ext uri="{BB962C8B-B14F-4D97-AF65-F5344CB8AC3E}">
        <p14:creationId xmlns:p14="http://schemas.microsoft.com/office/powerpoint/2010/main" val="268460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5/4/2018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5/4/2018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397" y="882376"/>
            <a:ext cx="11294771" cy="2926080"/>
          </a:xfrm>
        </p:spPr>
        <p:txBody>
          <a:bodyPr anchor="ctr">
            <a:noAutofit/>
          </a:bodyPr>
          <a:lstStyle/>
          <a:p>
            <a:r>
              <a:rPr lang="en-GB" sz="11500"/>
              <a:t>Virtual PC</a:t>
            </a:r>
            <a:endParaRPr lang="en-GB" sz="11500"/>
          </a:p>
        </p:txBody>
      </p:sp>
      <p:sp>
        <p:nvSpPr>
          <p:cNvPr id="3" name="Subtitle 2"/>
          <p:cNvSpPr>
            <a:spLocks noGrp="1"/>
          </p:cNvSpPr>
          <p:nvPr>
            <p:ph type="subTitle" idx="1"/>
          </p:nvPr>
        </p:nvSpPr>
        <p:spPr>
          <a:xfrm>
            <a:off x="489397" y="3921149"/>
            <a:ext cx="11294771" cy="2582682"/>
          </a:xfrm>
        </p:spPr>
        <p:txBody>
          <a:bodyPr>
            <a:normAutofit fontScale="85000" lnSpcReduction="20000"/>
          </a:bodyPr>
          <a:lstStyle/>
          <a:p>
            <a:r>
              <a:rPr lang="en-GB" sz="4000" smtClean="0">
                <a:effectLst>
                  <a:outerShdw blurRad="38100" dist="38100" dir="2700000" algn="tl">
                    <a:srgbClr val="000000">
                      <a:alpha val="43137"/>
                    </a:srgbClr>
                  </a:outerShdw>
                </a:effectLst>
                <a:latin typeface="Arial Black" panose="020B0A04020102020204" pitchFamily="34" charset="0"/>
              </a:rPr>
              <a:t>DATA STRUCTURES SEMESTER</a:t>
            </a:r>
            <a:r>
              <a:rPr lang="en-GB" sz="4000" smtClean="0">
                <a:effectLst>
                  <a:outerShdw blurRad="38100" dist="38100" dir="2700000" algn="tl">
                    <a:srgbClr val="000000">
                      <a:alpha val="43137"/>
                    </a:srgbClr>
                  </a:outerShdw>
                </a:effectLst>
                <a:latin typeface="Arial Black" panose="020B0A04020102020204" pitchFamily="34" charset="0"/>
              </a:rPr>
              <a:t> PROJECT</a:t>
            </a:r>
            <a:endParaRPr lang="en-GB" sz="4000">
              <a:effectLst>
                <a:outerShdw blurRad="38100" dist="38100" dir="2700000" algn="tl">
                  <a:srgbClr val="000000">
                    <a:alpha val="43137"/>
                  </a:srgbClr>
                </a:outerShdw>
              </a:effectLst>
              <a:latin typeface="Arial Black" panose="020B0A04020102020204" pitchFamily="34" charset="0"/>
            </a:endParaRPr>
          </a:p>
          <a:p>
            <a:r>
              <a:rPr lang="en-GB" sz="4000" smtClean="0">
                <a:effectLst>
                  <a:outerShdw blurRad="38100" dist="38100" dir="2700000" algn="tl">
                    <a:srgbClr val="000000">
                      <a:alpha val="43137"/>
                    </a:srgbClr>
                  </a:outerShdw>
                </a:effectLst>
                <a:latin typeface="Arial Black" panose="020B0A04020102020204" pitchFamily="34" charset="0"/>
              </a:rPr>
              <a:t>BS-II</a:t>
            </a:r>
            <a:r>
              <a:rPr lang="en-GB" sz="4000">
                <a:effectLst>
                  <a:outerShdw blurRad="38100" dist="38100" dir="2700000" algn="tl">
                    <a:srgbClr val="000000">
                      <a:alpha val="43137"/>
                    </a:srgbClr>
                  </a:outerShdw>
                </a:effectLst>
                <a:latin typeface="Arial Black" panose="020B0A04020102020204" pitchFamily="34" charset="0"/>
              </a:rPr>
              <a:t>I</a:t>
            </a:r>
            <a:endParaRPr lang="en-GB" sz="4000">
              <a:effectLst>
                <a:outerShdw blurRad="38100" dist="38100" dir="2700000" algn="tl">
                  <a:srgbClr val="000000">
                    <a:alpha val="43137"/>
                  </a:srgbClr>
                </a:outerShdw>
              </a:effectLst>
              <a:latin typeface="Arial Black" panose="020B0A04020102020204" pitchFamily="34" charset="0"/>
            </a:endParaRPr>
          </a:p>
          <a:p>
            <a:r>
              <a:rPr lang="en-GB" sz="4000">
                <a:effectLst>
                  <a:outerShdw blurRad="38100" dist="38100" dir="2700000" algn="tl">
                    <a:srgbClr val="000000">
                      <a:alpha val="43137"/>
                    </a:srgbClr>
                  </a:outerShdw>
                </a:effectLst>
                <a:latin typeface="Arial Black" panose="020B0A04020102020204" pitchFamily="34" charset="0"/>
              </a:rPr>
              <a:t>Department of Computer Science &amp; Software Engineering</a:t>
            </a:r>
          </a:p>
          <a:p>
            <a:r>
              <a:rPr lang="en-GB" sz="4000">
                <a:effectLst>
                  <a:outerShdw blurRad="38100" dist="38100" dir="2700000" algn="tl">
                    <a:srgbClr val="000000">
                      <a:alpha val="43137"/>
                    </a:srgbClr>
                  </a:outerShdw>
                </a:effectLst>
                <a:latin typeface="Arial Black" panose="020B0A04020102020204" pitchFamily="34" charset="0"/>
              </a:rPr>
              <a:t>Sukkur </a:t>
            </a:r>
            <a:r>
              <a:rPr lang="en-GB" sz="4000" smtClean="0">
                <a:effectLst>
                  <a:outerShdw blurRad="38100" dist="38100" dir="2700000" algn="tl">
                    <a:srgbClr val="000000">
                      <a:alpha val="43137"/>
                    </a:srgbClr>
                  </a:outerShdw>
                </a:effectLst>
                <a:latin typeface="Arial Black" panose="020B0A04020102020204" pitchFamily="34" charset="0"/>
              </a:rPr>
              <a:t>IBA University</a:t>
            </a:r>
            <a:endParaRPr lang="en-GB" sz="400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3228161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7200" smtClean="0"/>
              <a:t>Group Members</a:t>
            </a:r>
            <a:endParaRPr lang="en-GB" sz="7200"/>
          </a:p>
        </p:txBody>
      </p:sp>
      <p:sp>
        <p:nvSpPr>
          <p:cNvPr id="3" name="Content Placeholder 2"/>
          <p:cNvSpPr>
            <a:spLocks noGrp="1"/>
          </p:cNvSpPr>
          <p:nvPr>
            <p:ph idx="1"/>
          </p:nvPr>
        </p:nvSpPr>
        <p:spPr/>
        <p:txBody>
          <a:bodyPr anchor="ctr">
            <a:normAutofit/>
          </a:bodyPr>
          <a:lstStyle/>
          <a:p>
            <a:pPr marL="560070" indent="-514350">
              <a:buFont typeface="+mj-lt"/>
              <a:buAutoNum type="arabicPeriod"/>
            </a:pPr>
            <a:r>
              <a:rPr lang="en-GB" sz="5400" b="1">
                <a:effectLst>
                  <a:outerShdw blurRad="38100" dist="38100" dir="2700000" algn="tl">
                    <a:srgbClr val="000000">
                      <a:alpha val="43137"/>
                    </a:srgbClr>
                  </a:outerShdw>
                </a:effectLst>
              </a:rPr>
              <a:t>Ehtesham </a:t>
            </a:r>
            <a:r>
              <a:rPr lang="en-GB" sz="5400" b="1" smtClean="0">
                <a:effectLst>
                  <a:outerShdw blurRad="38100" dist="38100" dir="2700000" algn="tl">
                    <a:srgbClr val="000000">
                      <a:alpha val="43137"/>
                    </a:srgbClr>
                  </a:outerShdw>
                </a:effectLst>
              </a:rPr>
              <a:t>Qureshi</a:t>
            </a:r>
          </a:p>
          <a:p>
            <a:pPr marL="560070" indent="-514350">
              <a:buFont typeface="+mj-lt"/>
              <a:buAutoNum type="arabicPeriod"/>
            </a:pPr>
            <a:r>
              <a:rPr lang="en-GB" sz="5400" b="1" smtClean="0">
                <a:effectLst>
                  <a:outerShdw blurRad="38100" dist="38100" dir="2700000" algn="tl">
                    <a:srgbClr val="000000">
                      <a:alpha val="43137"/>
                    </a:srgbClr>
                  </a:outerShdw>
                </a:effectLst>
              </a:rPr>
              <a:t>Shahzeb </a:t>
            </a:r>
            <a:r>
              <a:rPr lang="en-GB" sz="5400" b="1">
                <a:effectLst>
                  <a:outerShdw blurRad="38100" dist="38100" dir="2700000" algn="tl">
                    <a:srgbClr val="000000">
                      <a:alpha val="43137"/>
                    </a:srgbClr>
                  </a:outerShdw>
                </a:effectLst>
              </a:rPr>
              <a:t>Mahesar</a:t>
            </a:r>
            <a:endParaRPr lang="en-GB" sz="54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4169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a:t>Scope of  the Project</a:t>
            </a:r>
          </a:p>
        </p:txBody>
      </p:sp>
      <p:sp>
        <p:nvSpPr>
          <p:cNvPr id="3" name="Content Placeholder 2"/>
          <p:cNvSpPr>
            <a:spLocks noGrp="1"/>
          </p:cNvSpPr>
          <p:nvPr>
            <p:ph idx="1"/>
          </p:nvPr>
        </p:nvSpPr>
        <p:spPr/>
        <p:txBody>
          <a:bodyPr anchor="ctr">
            <a:noAutofit/>
          </a:bodyPr>
          <a:lstStyle/>
          <a:p>
            <a:pPr marL="45720" indent="0" algn="ctr">
              <a:buNone/>
            </a:pPr>
            <a:r>
              <a:rPr lang="en-GB" sz="4800"/>
              <a:t>This project is designed for creating and storing folders/files in different directories as well manage any folder or directory to provide easy and fast access of files.</a:t>
            </a:r>
            <a:endParaRPr lang="en-GB" sz="4800"/>
          </a:p>
        </p:txBody>
      </p:sp>
    </p:spTree>
    <p:extLst>
      <p:ext uri="{BB962C8B-B14F-4D97-AF65-F5344CB8AC3E}">
        <p14:creationId xmlns:p14="http://schemas.microsoft.com/office/powerpoint/2010/main" val="23158287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Project Description</a:t>
            </a:r>
          </a:p>
        </p:txBody>
      </p:sp>
      <p:sp>
        <p:nvSpPr>
          <p:cNvPr id="3" name="Content Placeholder 2"/>
          <p:cNvSpPr>
            <a:spLocks noGrp="1"/>
          </p:cNvSpPr>
          <p:nvPr>
            <p:ph idx="1"/>
          </p:nvPr>
        </p:nvSpPr>
        <p:spPr/>
        <p:txBody>
          <a:bodyPr anchor="ctr">
            <a:noAutofit/>
          </a:bodyPr>
          <a:lstStyle/>
          <a:p>
            <a:pPr marL="45720" indent="0" algn="ctr">
              <a:buNone/>
            </a:pPr>
            <a:r>
              <a:rPr lang="en-GB" sz="3600"/>
              <a:t>This software is developed to manage files by type, name or size. We can also search for file in different directories in a PC. This will also help to detect the hidden files and deleting them by just one click. Moreover it will help to create folders and manage them. The software will be coded in OOP concepts of Java Programming Language using </a:t>
            </a:r>
            <a:r>
              <a:rPr lang="en-GB" sz="3600"/>
              <a:t>Data </a:t>
            </a:r>
            <a:r>
              <a:rPr lang="en-GB" sz="3600" smtClean="0"/>
              <a:t>Structures.</a:t>
            </a:r>
            <a:endParaRPr lang="en-GB" sz="3600"/>
          </a:p>
        </p:txBody>
      </p:sp>
    </p:spTree>
    <p:extLst>
      <p:ext uri="{BB962C8B-B14F-4D97-AF65-F5344CB8AC3E}">
        <p14:creationId xmlns:p14="http://schemas.microsoft.com/office/powerpoint/2010/main" val="1115933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Structures Used</a:t>
            </a:r>
          </a:p>
        </p:txBody>
      </p:sp>
      <p:sp>
        <p:nvSpPr>
          <p:cNvPr id="3" name="Content Placeholder 2"/>
          <p:cNvSpPr>
            <a:spLocks noGrp="1"/>
          </p:cNvSpPr>
          <p:nvPr>
            <p:ph idx="1"/>
          </p:nvPr>
        </p:nvSpPr>
        <p:spPr/>
        <p:txBody>
          <a:bodyPr anchor="ctr">
            <a:normAutofit/>
          </a:bodyPr>
          <a:lstStyle/>
          <a:p>
            <a:r>
              <a:rPr lang="en-GB" sz="3600"/>
              <a:t>Inserting, Deleting, Searching</a:t>
            </a:r>
          </a:p>
          <a:p>
            <a:r>
              <a:rPr lang="en-GB" sz="3600"/>
              <a:t>Binary Tree</a:t>
            </a:r>
          </a:p>
          <a:p>
            <a:r>
              <a:rPr lang="en-GB" sz="3600"/>
              <a:t>Linked List</a:t>
            </a:r>
          </a:p>
          <a:p>
            <a:r>
              <a:rPr lang="en-GB" sz="3600" smtClean="0"/>
              <a:t>Arrays</a:t>
            </a:r>
            <a:endParaRPr lang="en-GB" sz="3600"/>
          </a:p>
        </p:txBody>
      </p:sp>
    </p:spTree>
    <p:extLst>
      <p:ext uri="{BB962C8B-B14F-4D97-AF65-F5344CB8AC3E}">
        <p14:creationId xmlns:p14="http://schemas.microsoft.com/office/powerpoint/2010/main" val="2829655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Operations </a:t>
            </a:r>
          </a:p>
        </p:txBody>
      </p:sp>
      <p:sp>
        <p:nvSpPr>
          <p:cNvPr id="3" name="Content Placeholder 2"/>
          <p:cNvSpPr>
            <a:spLocks noGrp="1"/>
          </p:cNvSpPr>
          <p:nvPr>
            <p:ph idx="1"/>
          </p:nvPr>
        </p:nvSpPr>
        <p:spPr/>
        <p:txBody>
          <a:bodyPr anchor="ctr">
            <a:normAutofit/>
          </a:bodyPr>
          <a:lstStyle/>
          <a:p>
            <a:r>
              <a:rPr lang="nb-NO" sz="4400"/>
              <a:t>Insert Folder</a:t>
            </a:r>
          </a:p>
          <a:p>
            <a:r>
              <a:rPr lang="nb-NO" sz="4400"/>
              <a:t>Delete Folder</a:t>
            </a:r>
          </a:p>
          <a:p>
            <a:r>
              <a:rPr lang="nb-NO" sz="4400"/>
              <a:t>Search</a:t>
            </a:r>
          </a:p>
          <a:p>
            <a:pPr marL="45720" indent="0">
              <a:buNone/>
            </a:pPr>
            <a:endParaRPr lang="en-GB" sz="4400"/>
          </a:p>
        </p:txBody>
      </p:sp>
    </p:spTree>
    <p:extLst>
      <p:ext uri="{BB962C8B-B14F-4D97-AF65-F5344CB8AC3E}">
        <p14:creationId xmlns:p14="http://schemas.microsoft.com/office/powerpoint/2010/main" val="80830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3800" smtClean="0"/>
              <a:t>thanks</a:t>
            </a:r>
            <a:endParaRPr lang="en-GB" sz="13800"/>
          </a:p>
        </p:txBody>
      </p:sp>
    </p:spTree>
    <p:extLst>
      <p:ext uri="{BB962C8B-B14F-4D97-AF65-F5344CB8AC3E}">
        <p14:creationId xmlns:p14="http://schemas.microsoft.com/office/powerpoint/2010/main" val="261190921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88</TotalTime>
  <Words>149</Words>
  <Application>Microsoft Office PowerPoint</Application>
  <PresentationFormat>Widescreen</PresentationFormat>
  <Paragraphs>23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 Black</vt:lpstr>
      <vt:lpstr>Calibri</vt:lpstr>
      <vt:lpstr>Corbel</vt:lpstr>
      <vt:lpstr>Basis</vt:lpstr>
      <vt:lpstr>Virtual PC</vt:lpstr>
      <vt:lpstr>Group Members</vt:lpstr>
      <vt:lpstr>Scope of  the Project</vt:lpstr>
      <vt:lpstr>Project Description</vt:lpstr>
      <vt:lpstr>Data Structures Used</vt:lpstr>
      <vt:lpstr>Operations </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 manangment system</dc:title>
  <dc:creator>Shahzaib Mahesar</dc:creator>
  <cp:lastModifiedBy>Shahzaib Mahesar</cp:lastModifiedBy>
  <cp:revision>12</cp:revision>
  <dcterms:created xsi:type="dcterms:W3CDTF">2017-12-01T18:57:04Z</dcterms:created>
  <dcterms:modified xsi:type="dcterms:W3CDTF">2018-05-04T09:47:42Z</dcterms:modified>
</cp:coreProperties>
</file>