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9" r:id="rId3"/>
    <p:sldId id="271" r:id="rId4"/>
    <p:sldId id="273" r:id="rId5"/>
    <p:sldId id="272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5269B-B4D7-4464-8AAA-45AB10252EBA}" type="doc">
      <dgm:prSet loTypeId="urn:microsoft.com/office/officeart/2005/8/layout/hierarchy6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3F8C025-AE7A-4E57-A8E4-49F97B0BC8E2}">
      <dgm:prSet phldrT="[Text]" custT="1"/>
      <dgm:spPr/>
      <dgm:t>
        <a:bodyPr/>
        <a:lstStyle/>
        <a:p>
          <a:r>
            <a:rPr lang="en-GB" sz="3600" smtClean="0"/>
            <a:t>Main Menu</a:t>
          </a:r>
          <a:endParaRPr lang="en-GB" sz="3600"/>
        </a:p>
      </dgm:t>
    </dgm:pt>
    <dgm:pt modelId="{9A660F50-3F1E-4181-9D3A-43A3BDFBD1DC}" type="parTrans" cxnId="{62309A12-03CE-414E-B170-B3AEA3703CA7}">
      <dgm:prSet/>
      <dgm:spPr/>
      <dgm:t>
        <a:bodyPr/>
        <a:lstStyle/>
        <a:p>
          <a:endParaRPr lang="en-GB"/>
        </a:p>
      </dgm:t>
    </dgm:pt>
    <dgm:pt modelId="{7FF23E37-337B-4D93-A147-47B8E9549C40}" type="sibTrans" cxnId="{62309A12-03CE-414E-B170-B3AEA3703CA7}">
      <dgm:prSet/>
      <dgm:spPr/>
      <dgm:t>
        <a:bodyPr/>
        <a:lstStyle/>
        <a:p>
          <a:endParaRPr lang="en-GB"/>
        </a:p>
      </dgm:t>
    </dgm:pt>
    <dgm:pt modelId="{D71E7B2B-8D08-49A9-AD56-D140F8DCC2B2}">
      <dgm:prSet phldrT="[Text]"/>
      <dgm:spPr/>
      <dgm:t>
        <a:bodyPr/>
        <a:lstStyle/>
        <a:p>
          <a:r>
            <a:rPr lang="en-GB" smtClean="0"/>
            <a:t>Result Menu</a:t>
          </a:r>
          <a:endParaRPr lang="en-GB"/>
        </a:p>
      </dgm:t>
    </dgm:pt>
    <dgm:pt modelId="{C0ED53C8-0D3F-4056-AAF6-74A137A5DEC9}" type="parTrans" cxnId="{BB8A82E9-DCCB-45D7-BE2D-98F5B7394009}">
      <dgm:prSet/>
      <dgm:spPr/>
      <dgm:t>
        <a:bodyPr/>
        <a:lstStyle/>
        <a:p>
          <a:endParaRPr lang="en-GB"/>
        </a:p>
      </dgm:t>
    </dgm:pt>
    <dgm:pt modelId="{D52A9ED1-8DEB-4754-A0E1-4950CA2D6382}" type="sibTrans" cxnId="{BB8A82E9-DCCB-45D7-BE2D-98F5B7394009}">
      <dgm:prSet/>
      <dgm:spPr/>
      <dgm:t>
        <a:bodyPr/>
        <a:lstStyle/>
        <a:p>
          <a:endParaRPr lang="en-GB"/>
        </a:p>
      </dgm:t>
    </dgm:pt>
    <dgm:pt modelId="{86B4898A-A8BC-4DE4-A53E-38CED312D316}">
      <dgm:prSet phldrT="[Text]"/>
      <dgm:spPr/>
      <dgm:t>
        <a:bodyPr/>
        <a:lstStyle/>
        <a:p>
          <a:r>
            <a:rPr lang="en-GB" smtClean="0"/>
            <a:t>Class Result</a:t>
          </a:r>
          <a:endParaRPr lang="en-GB"/>
        </a:p>
      </dgm:t>
    </dgm:pt>
    <dgm:pt modelId="{1441B4C8-DE8C-4AB2-BE87-12F1583E4156}" type="parTrans" cxnId="{2FCF2639-9323-4043-8620-EB76A81F06B8}">
      <dgm:prSet/>
      <dgm:spPr/>
      <dgm:t>
        <a:bodyPr/>
        <a:lstStyle/>
        <a:p>
          <a:endParaRPr lang="en-GB"/>
        </a:p>
      </dgm:t>
    </dgm:pt>
    <dgm:pt modelId="{EAA39121-CFA1-4E02-99C2-A0643C0A2564}" type="sibTrans" cxnId="{2FCF2639-9323-4043-8620-EB76A81F06B8}">
      <dgm:prSet/>
      <dgm:spPr/>
      <dgm:t>
        <a:bodyPr/>
        <a:lstStyle/>
        <a:p>
          <a:endParaRPr lang="en-GB"/>
        </a:p>
      </dgm:t>
    </dgm:pt>
    <dgm:pt modelId="{EA08719D-6FCB-478C-A860-C4A19E142CCD}">
      <dgm:prSet phldrT="[Text]"/>
      <dgm:spPr/>
      <dgm:t>
        <a:bodyPr/>
        <a:lstStyle/>
        <a:p>
          <a:r>
            <a:rPr lang="en-GB" smtClean="0"/>
            <a:t>Student Report Card</a:t>
          </a:r>
          <a:endParaRPr lang="en-GB"/>
        </a:p>
      </dgm:t>
    </dgm:pt>
    <dgm:pt modelId="{FAAE7DE8-D23A-4060-AD18-FD175C08CE11}" type="parTrans" cxnId="{33231709-8005-41EA-970B-659A274A8D2F}">
      <dgm:prSet/>
      <dgm:spPr/>
      <dgm:t>
        <a:bodyPr/>
        <a:lstStyle/>
        <a:p>
          <a:endParaRPr lang="en-GB"/>
        </a:p>
      </dgm:t>
    </dgm:pt>
    <dgm:pt modelId="{B8C52E46-2EAC-400C-86B7-21FBBF26C40D}" type="sibTrans" cxnId="{33231709-8005-41EA-970B-659A274A8D2F}">
      <dgm:prSet/>
      <dgm:spPr/>
      <dgm:t>
        <a:bodyPr/>
        <a:lstStyle/>
        <a:p>
          <a:endParaRPr lang="en-GB"/>
        </a:p>
      </dgm:t>
    </dgm:pt>
    <dgm:pt modelId="{E0BF5FB2-EE26-456C-999B-E255AEB19A4E}">
      <dgm:prSet phldrT="[Text]"/>
      <dgm:spPr/>
      <dgm:t>
        <a:bodyPr/>
        <a:lstStyle/>
        <a:p>
          <a:r>
            <a:rPr lang="en-GB" smtClean="0"/>
            <a:t>Entry/Edit Menu</a:t>
          </a:r>
          <a:endParaRPr lang="en-GB"/>
        </a:p>
      </dgm:t>
    </dgm:pt>
    <dgm:pt modelId="{BCB19831-2A42-4D1F-B347-C31207364980}" type="parTrans" cxnId="{63A8B8F3-A3F3-4696-9837-6DDE6635A744}">
      <dgm:prSet/>
      <dgm:spPr/>
      <dgm:t>
        <a:bodyPr/>
        <a:lstStyle/>
        <a:p>
          <a:endParaRPr lang="en-GB"/>
        </a:p>
      </dgm:t>
    </dgm:pt>
    <dgm:pt modelId="{C94B5E85-5419-453A-9463-95DB48AAD3C9}" type="sibTrans" cxnId="{63A8B8F3-A3F3-4696-9837-6DDE6635A744}">
      <dgm:prSet/>
      <dgm:spPr/>
      <dgm:t>
        <a:bodyPr/>
        <a:lstStyle/>
        <a:p>
          <a:endParaRPr lang="en-GB"/>
        </a:p>
      </dgm:t>
    </dgm:pt>
    <dgm:pt modelId="{1BEB9D22-AC98-4208-9D1D-5E4FA1D1D98B}">
      <dgm:prSet phldrT="[Text]"/>
      <dgm:spPr/>
      <dgm:t>
        <a:bodyPr/>
        <a:lstStyle/>
        <a:p>
          <a:r>
            <a:rPr lang="en-GB" smtClean="0"/>
            <a:t>Create Record</a:t>
          </a:r>
          <a:endParaRPr lang="en-GB"/>
        </a:p>
      </dgm:t>
    </dgm:pt>
    <dgm:pt modelId="{68266673-0DE8-4078-8F04-AC16F345DF47}" type="parTrans" cxnId="{84260318-071A-4E5E-8DDE-ADFB1464CFE8}">
      <dgm:prSet/>
      <dgm:spPr/>
      <dgm:t>
        <a:bodyPr/>
        <a:lstStyle/>
        <a:p>
          <a:endParaRPr lang="en-GB"/>
        </a:p>
      </dgm:t>
    </dgm:pt>
    <dgm:pt modelId="{5EF9346A-A7BE-4E73-85B8-B2CBCF0CF3F5}" type="sibTrans" cxnId="{84260318-071A-4E5E-8DDE-ADFB1464CFE8}">
      <dgm:prSet/>
      <dgm:spPr/>
      <dgm:t>
        <a:bodyPr/>
        <a:lstStyle/>
        <a:p>
          <a:endParaRPr lang="en-GB"/>
        </a:p>
      </dgm:t>
    </dgm:pt>
    <dgm:pt modelId="{30015E3D-7744-42E8-A5E6-9A449D425137}">
      <dgm:prSet/>
      <dgm:spPr/>
      <dgm:t>
        <a:bodyPr/>
        <a:lstStyle/>
        <a:p>
          <a:r>
            <a:rPr lang="en-GB" smtClean="0"/>
            <a:t>Exit</a:t>
          </a:r>
          <a:endParaRPr lang="en-GB"/>
        </a:p>
      </dgm:t>
    </dgm:pt>
    <dgm:pt modelId="{25D28F64-172E-4592-AA54-B1F56E10B80C}" type="parTrans" cxnId="{AD86906A-4B4C-4CEC-BA03-313E0C8B1999}">
      <dgm:prSet/>
      <dgm:spPr/>
      <dgm:t>
        <a:bodyPr/>
        <a:lstStyle/>
        <a:p>
          <a:endParaRPr lang="en-GB"/>
        </a:p>
      </dgm:t>
    </dgm:pt>
    <dgm:pt modelId="{F7AC4833-9BDB-4B89-80F0-3C662993EB58}" type="sibTrans" cxnId="{AD86906A-4B4C-4CEC-BA03-313E0C8B1999}">
      <dgm:prSet/>
      <dgm:spPr/>
      <dgm:t>
        <a:bodyPr/>
        <a:lstStyle/>
        <a:p>
          <a:endParaRPr lang="en-GB"/>
        </a:p>
      </dgm:t>
    </dgm:pt>
    <dgm:pt modelId="{496C574C-D31F-4D3B-80E7-2B729D932B6E}">
      <dgm:prSet/>
      <dgm:spPr/>
      <dgm:t>
        <a:bodyPr/>
        <a:lstStyle/>
        <a:p>
          <a:r>
            <a:rPr lang="en-GB" smtClean="0"/>
            <a:t>Display All Students</a:t>
          </a:r>
        </a:p>
      </dgm:t>
    </dgm:pt>
    <dgm:pt modelId="{C3DDE096-27F3-4B1D-B721-CBB388E56F6F}" type="parTrans" cxnId="{4BD14F71-00D4-4C09-84A2-5174C88ED811}">
      <dgm:prSet/>
      <dgm:spPr/>
      <dgm:t>
        <a:bodyPr/>
        <a:lstStyle/>
        <a:p>
          <a:endParaRPr lang="en-GB"/>
        </a:p>
      </dgm:t>
    </dgm:pt>
    <dgm:pt modelId="{0757322A-E36D-4BE2-BD81-46C3431520BE}" type="sibTrans" cxnId="{4BD14F71-00D4-4C09-84A2-5174C88ED811}">
      <dgm:prSet/>
      <dgm:spPr/>
      <dgm:t>
        <a:bodyPr/>
        <a:lstStyle/>
        <a:p>
          <a:endParaRPr lang="en-GB"/>
        </a:p>
      </dgm:t>
    </dgm:pt>
    <dgm:pt modelId="{DF522C6C-2812-4DC6-A5D8-4ADC2E7A41E3}">
      <dgm:prSet/>
      <dgm:spPr/>
      <dgm:t>
        <a:bodyPr/>
        <a:lstStyle/>
        <a:p>
          <a:r>
            <a:rPr lang="en-GB" smtClean="0"/>
            <a:t>Search Student </a:t>
          </a:r>
          <a:endParaRPr lang="en-GB"/>
        </a:p>
      </dgm:t>
    </dgm:pt>
    <dgm:pt modelId="{D431D66F-A47A-455F-B0A1-CBBE449C061B}" type="parTrans" cxnId="{3D08C560-C86F-479A-A655-0006A61C361C}">
      <dgm:prSet/>
      <dgm:spPr/>
      <dgm:t>
        <a:bodyPr/>
        <a:lstStyle/>
        <a:p>
          <a:endParaRPr lang="en-GB"/>
        </a:p>
      </dgm:t>
    </dgm:pt>
    <dgm:pt modelId="{EBF403BB-1EE5-4D9C-9CD7-1502374FCF81}" type="sibTrans" cxnId="{3D08C560-C86F-479A-A655-0006A61C361C}">
      <dgm:prSet/>
      <dgm:spPr/>
      <dgm:t>
        <a:bodyPr/>
        <a:lstStyle/>
        <a:p>
          <a:endParaRPr lang="en-GB"/>
        </a:p>
      </dgm:t>
    </dgm:pt>
    <dgm:pt modelId="{B28EEED4-13C1-4429-9B43-5776BB3FB6D2}">
      <dgm:prSet/>
      <dgm:spPr/>
      <dgm:t>
        <a:bodyPr/>
        <a:lstStyle/>
        <a:p>
          <a:r>
            <a:rPr lang="en-GB" smtClean="0"/>
            <a:t>Delete Student</a:t>
          </a:r>
          <a:endParaRPr lang="en-GB"/>
        </a:p>
      </dgm:t>
    </dgm:pt>
    <dgm:pt modelId="{30A3F4CC-976D-4CBD-ACFC-33F4BAE6FB4A}" type="parTrans" cxnId="{305DFE21-5E9B-4E40-B76E-1E2B95F7F8C5}">
      <dgm:prSet/>
      <dgm:spPr/>
      <dgm:t>
        <a:bodyPr/>
        <a:lstStyle/>
        <a:p>
          <a:endParaRPr lang="en-GB"/>
        </a:p>
      </dgm:t>
    </dgm:pt>
    <dgm:pt modelId="{6CDD646A-0E48-4F5A-AFAB-17C97D0A4DCC}" type="sibTrans" cxnId="{305DFE21-5E9B-4E40-B76E-1E2B95F7F8C5}">
      <dgm:prSet/>
      <dgm:spPr/>
      <dgm:t>
        <a:bodyPr/>
        <a:lstStyle/>
        <a:p>
          <a:endParaRPr lang="en-GB"/>
        </a:p>
      </dgm:t>
    </dgm:pt>
    <dgm:pt modelId="{603E7E29-5073-4329-8193-45C843545731}">
      <dgm:prSet/>
      <dgm:spPr/>
      <dgm:t>
        <a:bodyPr/>
        <a:lstStyle/>
        <a:p>
          <a:r>
            <a:rPr lang="en-GB" smtClean="0"/>
            <a:t>Modify Student</a:t>
          </a:r>
          <a:endParaRPr lang="en-GB"/>
        </a:p>
      </dgm:t>
    </dgm:pt>
    <dgm:pt modelId="{2D0F4D27-48A9-4EE4-83B0-CDF4A07F3713}" type="parTrans" cxnId="{82F4AD4D-A9FF-4727-92D6-2096D303AED4}">
      <dgm:prSet/>
      <dgm:spPr/>
      <dgm:t>
        <a:bodyPr/>
        <a:lstStyle/>
        <a:p>
          <a:endParaRPr lang="en-GB"/>
        </a:p>
      </dgm:t>
    </dgm:pt>
    <dgm:pt modelId="{DE45BDDA-7E8A-47EB-B924-C612956C6682}" type="sibTrans" cxnId="{82F4AD4D-A9FF-4727-92D6-2096D303AED4}">
      <dgm:prSet/>
      <dgm:spPr/>
      <dgm:t>
        <a:bodyPr/>
        <a:lstStyle/>
        <a:p>
          <a:endParaRPr lang="en-GB"/>
        </a:p>
      </dgm:t>
    </dgm:pt>
    <dgm:pt modelId="{5F56AED8-808E-4592-BC2F-1E48110F6ED9}" type="pres">
      <dgm:prSet presAssocID="{3EE5269B-B4D7-4464-8AAA-45AB10252EB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60E76A0-2FE6-49C5-8EE6-9318FFE5FBA2}" type="pres">
      <dgm:prSet presAssocID="{3EE5269B-B4D7-4464-8AAA-45AB10252EBA}" presName="hierFlow" presStyleCnt="0"/>
      <dgm:spPr/>
    </dgm:pt>
    <dgm:pt modelId="{37C18396-D95E-4894-A683-F40C49C7A977}" type="pres">
      <dgm:prSet presAssocID="{3EE5269B-B4D7-4464-8AAA-45AB10252EB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946B55B-8380-4EC8-8328-296611A4EBE1}" type="pres">
      <dgm:prSet presAssocID="{53F8C025-AE7A-4E57-A8E4-49F97B0BC8E2}" presName="Name14" presStyleCnt="0"/>
      <dgm:spPr/>
    </dgm:pt>
    <dgm:pt modelId="{E6E5A842-F7EA-420B-8054-8C7857249143}" type="pres">
      <dgm:prSet presAssocID="{53F8C025-AE7A-4E57-A8E4-49F97B0BC8E2}" presName="level1Shape" presStyleLbl="node0" presStyleIdx="0" presStyleCnt="1" custScaleX="274043" custScaleY="132089" custLinFactNeighborY="146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9E281D0-8C9C-4441-8958-461FF778A356}" type="pres">
      <dgm:prSet presAssocID="{53F8C025-AE7A-4E57-A8E4-49F97B0BC8E2}" presName="hierChild2" presStyleCnt="0"/>
      <dgm:spPr/>
    </dgm:pt>
    <dgm:pt modelId="{02C0EAA6-49DB-409E-84C0-9ACD0184667B}" type="pres">
      <dgm:prSet presAssocID="{C0ED53C8-0D3F-4056-AAF6-74A137A5DEC9}" presName="Name19" presStyleLbl="parChTrans1D2" presStyleIdx="0" presStyleCnt="3"/>
      <dgm:spPr/>
      <dgm:t>
        <a:bodyPr/>
        <a:lstStyle/>
        <a:p>
          <a:endParaRPr lang="en-GB"/>
        </a:p>
      </dgm:t>
    </dgm:pt>
    <dgm:pt modelId="{59E1D9F6-4586-4714-A172-19379FE873A1}" type="pres">
      <dgm:prSet presAssocID="{D71E7B2B-8D08-49A9-AD56-D140F8DCC2B2}" presName="Name21" presStyleCnt="0"/>
      <dgm:spPr/>
    </dgm:pt>
    <dgm:pt modelId="{5FCB09D6-CB89-4EAC-8DAF-A9DF0F54DC0A}" type="pres">
      <dgm:prSet presAssocID="{D71E7B2B-8D08-49A9-AD56-D140F8DCC2B2}" presName="level2Shape" presStyleLbl="node2" presStyleIdx="0" presStyleCnt="3" custScaleX="174191"/>
      <dgm:spPr/>
      <dgm:t>
        <a:bodyPr/>
        <a:lstStyle/>
        <a:p>
          <a:endParaRPr lang="en-GB"/>
        </a:p>
      </dgm:t>
    </dgm:pt>
    <dgm:pt modelId="{A4ED6FCB-801F-4D6D-9F58-719F36C49F33}" type="pres">
      <dgm:prSet presAssocID="{D71E7B2B-8D08-49A9-AD56-D140F8DCC2B2}" presName="hierChild3" presStyleCnt="0"/>
      <dgm:spPr/>
    </dgm:pt>
    <dgm:pt modelId="{E2519189-6839-493A-9223-1E3B00C780A6}" type="pres">
      <dgm:prSet presAssocID="{1441B4C8-DE8C-4AB2-BE87-12F1583E4156}" presName="Name19" presStyleLbl="parChTrans1D3" presStyleIdx="0" presStyleCnt="7"/>
      <dgm:spPr/>
      <dgm:t>
        <a:bodyPr/>
        <a:lstStyle/>
        <a:p>
          <a:endParaRPr lang="en-GB"/>
        </a:p>
      </dgm:t>
    </dgm:pt>
    <dgm:pt modelId="{4DF12BC8-C9A5-4326-A5D4-81456F0E547F}" type="pres">
      <dgm:prSet presAssocID="{86B4898A-A8BC-4DE4-A53E-38CED312D316}" presName="Name21" presStyleCnt="0"/>
      <dgm:spPr/>
    </dgm:pt>
    <dgm:pt modelId="{C5294C0F-E7FC-44C4-AE3D-A560A14CCC36}" type="pres">
      <dgm:prSet presAssocID="{86B4898A-A8BC-4DE4-A53E-38CED312D316}" presName="level2Shape" presStyleLbl="node3" presStyleIdx="0" presStyleCnt="7"/>
      <dgm:spPr/>
      <dgm:t>
        <a:bodyPr/>
        <a:lstStyle/>
        <a:p>
          <a:endParaRPr lang="en-GB"/>
        </a:p>
      </dgm:t>
    </dgm:pt>
    <dgm:pt modelId="{0B534C4A-0AA6-48A2-A3D7-7763983BC340}" type="pres">
      <dgm:prSet presAssocID="{86B4898A-A8BC-4DE4-A53E-38CED312D316}" presName="hierChild3" presStyleCnt="0"/>
      <dgm:spPr/>
    </dgm:pt>
    <dgm:pt modelId="{C21FB9FD-DC0F-4AF0-AC4B-CFC84BDFF3DA}" type="pres">
      <dgm:prSet presAssocID="{FAAE7DE8-D23A-4060-AD18-FD175C08CE11}" presName="Name19" presStyleLbl="parChTrans1D3" presStyleIdx="1" presStyleCnt="7"/>
      <dgm:spPr/>
      <dgm:t>
        <a:bodyPr/>
        <a:lstStyle/>
        <a:p>
          <a:endParaRPr lang="en-GB"/>
        </a:p>
      </dgm:t>
    </dgm:pt>
    <dgm:pt modelId="{2C775A20-4126-4E25-AF58-E0A0BB72B500}" type="pres">
      <dgm:prSet presAssocID="{EA08719D-6FCB-478C-A860-C4A19E142CCD}" presName="Name21" presStyleCnt="0"/>
      <dgm:spPr/>
    </dgm:pt>
    <dgm:pt modelId="{18CFA855-04B4-4841-A0EA-30FCF5E80172}" type="pres">
      <dgm:prSet presAssocID="{EA08719D-6FCB-478C-A860-C4A19E142CCD}" presName="level2Shape" presStyleLbl="node3" presStyleIdx="1" presStyleCnt="7"/>
      <dgm:spPr/>
      <dgm:t>
        <a:bodyPr/>
        <a:lstStyle/>
        <a:p>
          <a:endParaRPr lang="en-GB"/>
        </a:p>
      </dgm:t>
    </dgm:pt>
    <dgm:pt modelId="{D5A69357-E951-4CA6-B5BB-00D1337EAF7F}" type="pres">
      <dgm:prSet presAssocID="{EA08719D-6FCB-478C-A860-C4A19E142CCD}" presName="hierChild3" presStyleCnt="0"/>
      <dgm:spPr/>
    </dgm:pt>
    <dgm:pt modelId="{3C4E8F7D-5C3B-41F1-910D-8B9DD61AA169}" type="pres">
      <dgm:prSet presAssocID="{BCB19831-2A42-4D1F-B347-C31207364980}" presName="Name19" presStyleLbl="parChTrans1D2" presStyleIdx="1" presStyleCnt="3"/>
      <dgm:spPr/>
      <dgm:t>
        <a:bodyPr/>
        <a:lstStyle/>
        <a:p>
          <a:endParaRPr lang="en-GB"/>
        </a:p>
      </dgm:t>
    </dgm:pt>
    <dgm:pt modelId="{451584CA-E2DC-4573-A9F6-F1D5D8FF4589}" type="pres">
      <dgm:prSet presAssocID="{E0BF5FB2-EE26-456C-999B-E255AEB19A4E}" presName="Name21" presStyleCnt="0"/>
      <dgm:spPr/>
    </dgm:pt>
    <dgm:pt modelId="{C01BB219-3D62-4E80-BD99-C2293D17B636}" type="pres">
      <dgm:prSet presAssocID="{E0BF5FB2-EE26-456C-999B-E255AEB19A4E}" presName="level2Shape" presStyleLbl="node2" presStyleIdx="1" presStyleCnt="3" custScaleX="162772"/>
      <dgm:spPr/>
      <dgm:t>
        <a:bodyPr/>
        <a:lstStyle/>
        <a:p>
          <a:endParaRPr lang="en-GB"/>
        </a:p>
      </dgm:t>
    </dgm:pt>
    <dgm:pt modelId="{8397108E-ACE8-4117-BF85-946500C60A4B}" type="pres">
      <dgm:prSet presAssocID="{E0BF5FB2-EE26-456C-999B-E255AEB19A4E}" presName="hierChild3" presStyleCnt="0"/>
      <dgm:spPr/>
    </dgm:pt>
    <dgm:pt modelId="{19E4E223-D0DC-43D4-8F79-66AB597F4723}" type="pres">
      <dgm:prSet presAssocID="{68266673-0DE8-4078-8F04-AC16F345DF47}" presName="Name19" presStyleLbl="parChTrans1D3" presStyleIdx="2" presStyleCnt="7"/>
      <dgm:spPr/>
      <dgm:t>
        <a:bodyPr/>
        <a:lstStyle/>
        <a:p>
          <a:endParaRPr lang="en-GB"/>
        </a:p>
      </dgm:t>
    </dgm:pt>
    <dgm:pt modelId="{8327AE3E-EFA5-4D48-88FC-6C0611D3F9C9}" type="pres">
      <dgm:prSet presAssocID="{1BEB9D22-AC98-4208-9D1D-5E4FA1D1D98B}" presName="Name21" presStyleCnt="0"/>
      <dgm:spPr/>
    </dgm:pt>
    <dgm:pt modelId="{E0F2C815-1978-41B9-9965-2966EC80C641}" type="pres">
      <dgm:prSet presAssocID="{1BEB9D22-AC98-4208-9D1D-5E4FA1D1D98B}" presName="level2Shape" presStyleLbl="node3" presStyleIdx="2" presStyleCnt="7"/>
      <dgm:spPr/>
      <dgm:t>
        <a:bodyPr/>
        <a:lstStyle/>
        <a:p>
          <a:endParaRPr lang="en-GB"/>
        </a:p>
      </dgm:t>
    </dgm:pt>
    <dgm:pt modelId="{D988A0A9-69C9-4D9A-835C-E3A852B23E55}" type="pres">
      <dgm:prSet presAssocID="{1BEB9D22-AC98-4208-9D1D-5E4FA1D1D98B}" presName="hierChild3" presStyleCnt="0"/>
      <dgm:spPr/>
    </dgm:pt>
    <dgm:pt modelId="{2018D6BF-4081-46B9-8263-855FF1D01D4C}" type="pres">
      <dgm:prSet presAssocID="{C3DDE096-27F3-4B1D-B721-CBB388E56F6F}" presName="Name19" presStyleLbl="parChTrans1D3" presStyleIdx="3" presStyleCnt="7"/>
      <dgm:spPr/>
      <dgm:t>
        <a:bodyPr/>
        <a:lstStyle/>
        <a:p>
          <a:endParaRPr lang="en-GB"/>
        </a:p>
      </dgm:t>
    </dgm:pt>
    <dgm:pt modelId="{A20A2590-FBDD-4B71-AB02-D0BCE4079BB8}" type="pres">
      <dgm:prSet presAssocID="{496C574C-D31F-4D3B-80E7-2B729D932B6E}" presName="Name21" presStyleCnt="0"/>
      <dgm:spPr/>
    </dgm:pt>
    <dgm:pt modelId="{CB90672B-5E74-4F13-AE02-43E52C5C54EE}" type="pres">
      <dgm:prSet presAssocID="{496C574C-D31F-4D3B-80E7-2B729D932B6E}" presName="level2Shape" presStyleLbl="node3" presStyleIdx="3" presStyleCnt="7"/>
      <dgm:spPr/>
      <dgm:t>
        <a:bodyPr/>
        <a:lstStyle/>
        <a:p>
          <a:endParaRPr lang="en-GB"/>
        </a:p>
      </dgm:t>
    </dgm:pt>
    <dgm:pt modelId="{07E32679-B93B-43D6-9313-ECE2D19F9548}" type="pres">
      <dgm:prSet presAssocID="{496C574C-D31F-4D3B-80E7-2B729D932B6E}" presName="hierChild3" presStyleCnt="0"/>
      <dgm:spPr/>
    </dgm:pt>
    <dgm:pt modelId="{C5A5E7FD-44AA-4804-B39A-4AF53920E3CC}" type="pres">
      <dgm:prSet presAssocID="{D431D66F-A47A-455F-B0A1-CBBE449C061B}" presName="Name19" presStyleLbl="parChTrans1D3" presStyleIdx="4" presStyleCnt="7"/>
      <dgm:spPr/>
      <dgm:t>
        <a:bodyPr/>
        <a:lstStyle/>
        <a:p>
          <a:endParaRPr lang="en-GB"/>
        </a:p>
      </dgm:t>
    </dgm:pt>
    <dgm:pt modelId="{5A01F647-FE86-4EEE-9EF0-26C44E644869}" type="pres">
      <dgm:prSet presAssocID="{DF522C6C-2812-4DC6-A5D8-4ADC2E7A41E3}" presName="Name21" presStyleCnt="0"/>
      <dgm:spPr/>
    </dgm:pt>
    <dgm:pt modelId="{6FCEB7EB-5F56-4D20-BBDE-206BC244948D}" type="pres">
      <dgm:prSet presAssocID="{DF522C6C-2812-4DC6-A5D8-4ADC2E7A41E3}" presName="level2Shape" presStyleLbl="node3" presStyleIdx="4" presStyleCnt="7"/>
      <dgm:spPr/>
      <dgm:t>
        <a:bodyPr/>
        <a:lstStyle/>
        <a:p>
          <a:endParaRPr lang="en-GB"/>
        </a:p>
      </dgm:t>
    </dgm:pt>
    <dgm:pt modelId="{69A77F5B-98B3-4720-8E33-EDCAD3F0AF0D}" type="pres">
      <dgm:prSet presAssocID="{DF522C6C-2812-4DC6-A5D8-4ADC2E7A41E3}" presName="hierChild3" presStyleCnt="0"/>
      <dgm:spPr/>
    </dgm:pt>
    <dgm:pt modelId="{69DD50B8-8E2F-4905-BC05-0FF1CAE0202C}" type="pres">
      <dgm:prSet presAssocID="{2D0F4D27-48A9-4EE4-83B0-CDF4A07F3713}" presName="Name19" presStyleLbl="parChTrans1D3" presStyleIdx="5" presStyleCnt="7"/>
      <dgm:spPr/>
      <dgm:t>
        <a:bodyPr/>
        <a:lstStyle/>
        <a:p>
          <a:endParaRPr lang="en-GB"/>
        </a:p>
      </dgm:t>
    </dgm:pt>
    <dgm:pt modelId="{299F1C1F-A5A7-44A6-9EF5-9B35F1F7D5E5}" type="pres">
      <dgm:prSet presAssocID="{603E7E29-5073-4329-8193-45C843545731}" presName="Name21" presStyleCnt="0"/>
      <dgm:spPr/>
    </dgm:pt>
    <dgm:pt modelId="{E3A43256-51CF-4992-AE5B-10EC3B9A0B50}" type="pres">
      <dgm:prSet presAssocID="{603E7E29-5073-4329-8193-45C843545731}" presName="level2Shape" presStyleLbl="node3" presStyleIdx="5" presStyleCnt="7"/>
      <dgm:spPr/>
      <dgm:t>
        <a:bodyPr/>
        <a:lstStyle/>
        <a:p>
          <a:endParaRPr lang="en-GB"/>
        </a:p>
      </dgm:t>
    </dgm:pt>
    <dgm:pt modelId="{3EDF7322-A9A2-410B-A7D3-461D26E9351A}" type="pres">
      <dgm:prSet presAssocID="{603E7E29-5073-4329-8193-45C843545731}" presName="hierChild3" presStyleCnt="0"/>
      <dgm:spPr/>
    </dgm:pt>
    <dgm:pt modelId="{1C374F1B-314B-4A84-9DDC-9591757C22FD}" type="pres">
      <dgm:prSet presAssocID="{30A3F4CC-976D-4CBD-ACFC-33F4BAE6FB4A}" presName="Name19" presStyleLbl="parChTrans1D3" presStyleIdx="6" presStyleCnt="7"/>
      <dgm:spPr/>
      <dgm:t>
        <a:bodyPr/>
        <a:lstStyle/>
        <a:p>
          <a:endParaRPr lang="en-GB"/>
        </a:p>
      </dgm:t>
    </dgm:pt>
    <dgm:pt modelId="{7025E4A2-116D-4403-8026-8B770E2B3651}" type="pres">
      <dgm:prSet presAssocID="{B28EEED4-13C1-4429-9B43-5776BB3FB6D2}" presName="Name21" presStyleCnt="0"/>
      <dgm:spPr/>
    </dgm:pt>
    <dgm:pt modelId="{B0B00F43-8115-4F1A-BDD9-CCFB2E837612}" type="pres">
      <dgm:prSet presAssocID="{B28EEED4-13C1-4429-9B43-5776BB3FB6D2}" presName="level2Shape" presStyleLbl="node3" presStyleIdx="6" presStyleCnt="7"/>
      <dgm:spPr/>
      <dgm:t>
        <a:bodyPr/>
        <a:lstStyle/>
        <a:p>
          <a:endParaRPr lang="en-GB"/>
        </a:p>
      </dgm:t>
    </dgm:pt>
    <dgm:pt modelId="{4EBE0D27-4847-4F95-8810-CB7BC2748AA4}" type="pres">
      <dgm:prSet presAssocID="{B28EEED4-13C1-4429-9B43-5776BB3FB6D2}" presName="hierChild3" presStyleCnt="0"/>
      <dgm:spPr/>
    </dgm:pt>
    <dgm:pt modelId="{B8711098-CE25-4CCE-9244-8F1057E0DC1C}" type="pres">
      <dgm:prSet presAssocID="{25D28F64-172E-4592-AA54-B1F56E10B80C}" presName="Name19" presStyleLbl="parChTrans1D2" presStyleIdx="2" presStyleCnt="3"/>
      <dgm:spPr/>
      <dgm:t>
        <a:bodyPr/>
        <a:lstStyle/>
        <a:p>
          <a:endParaRPr lang="en-GB"/>
        </a:p>
      </dgm:t>
    </dgm:pt>
    <dgm:pt modelId="{1A270887-BD10-426D-B848-7EA04D6F44FB}" type="pres">
      <dgm:prSet presAssocID="{30015E3D-7744-42E8-A5E6-9A449D425137}" presName="Name21" presStyleCnt="0"/>
      <dgm:spPr/>
    </dgm:pt>
    <dgm:pt modelId="{4D815E5E-30D1-45B9-AA2F-490CC810824C}" type="pres">
      <dgm:prSet presAssocID="{30015E3D-7744-42E8-A5E6-9A449D425137}" presName="level2Shape" presStyleLbl="node2" presStyleIdx="2" presStyleCnt="3" custScaleX="171657"/>
      <dgm:spPr/>
      <dgm:t>
        <a:bodyPr/>
        <a:lstStyle/>
        <a:p>
          <a:endParaRPr lang="en-GB"/>
        </a:p>
      </dgm:t>
    </dgm:pt>
    <dgm:pt modelId="{4DC4DBAE-4532-4EFE-BBAE-8DDF279AE62C}" type="pres">
      <dgm:prSet presAssocID="{30015E3D-7744-42E8-A5E6-9A449D425137}" presName="hierChild3" presStyleCnt="0"/>
      <dgm:spPr/>
    </dgm:pt>
    <dgm:pt modelId="{C3AEDF63-C6BB-493D-B034-AA7F64026E03}" type="pres">
      <dgm:prSet presAssocID="{3EE5269B-B4D7-4464-8AAA-45AB10252EBA}" presName="bgShapesFlow" presStyleCnt="0"/>
      <dgm:spPr/>
    </dgm:pt>
  </dgm:ptLst>
  <dgm:cxnLst>
    <dgm:cxn modelId="{37287E9F-411A-4E38-8D61-2AA7DFA5C132}" type="presOf" srcId="{1441B4C8-DE8C-4AB2-BE87-12F1583E4156}" destId="{E2519189-6839-493A-9223-1E3B00C780A6}" srcOrd="0" destOrd="0" presId="urn:microsoft.com/office/officeart/2005/8/layout/hierarchy6"/>
    <dgm:cxn modelId="{375F8BB4-5FD0-4618-93E8-02CEE1C409EC}" type="presOf" srcId="{30A3F4CC-976D-4CBD-ACFC-33F4BAE6FB4A}" destId="{1C374F1B-314B-4A84-9DDC-9591757C22FD}" srcOrd="0" destOrd="0" presId="urn:microsoft.com/office/officeart/2005/8/layout/hierarchy6"/>
    <dgm:cxn modelId="{33231709-8005-41EA-970B-659A274A8D2F}" srcId="{D71E7B2B-8D08-49A9-AD56-D140F8DCC2B2}" destId="{EA08719D-6FCB-478C-A860-C4A19E142CCD}" srcOrd="1" destOrd="0" parTransId="{FAAE7DE8-D23A-4060-AD18-FD175C08CE11}" sibTransId="{B8C52E46-2EAC-400C-86B7-21FBBF26C40D}"/>
    <dgm:cxn modelId="{2A3ACCA7-A649-4A8B-980A-E09BA72D86F4}" type="presOf" srcId="{BCB19831-2A42-4D1F-B347-C31207364980}" destId="{3C4E8F7D-5C3B-41F1-910D-8B9DD61AA169}" srcOrd="0" destOrd="0" presId="urn:microsoft.com/office/officeart/2005/8/layout/hierarchy6"/>
    <dgm:cxn modelId="{7CA69B45-1A70-43C6-A9AC-2EB9625C73CF}" type="presOf" srcId="{FAAE7DE8-D23A-4060-AD18-FD175C08CE11}" destId="{C21FB9FD-DC0F-4AF0-AC4B-CFC84BDFF3DA}" srcOrd="0" destOrd="0" presId="urn:microsoft.com/office/officeart/2005/8/layout/hierarchy6"/>
    <dgm:cxn modelId="{84260318-071A-4E5E-8DDE-ADFB1464CFE8}" srcId="{E0BF5FB2-EE26-456C-999B-E255AEB19A4E}" destId="{1BEB9D22-AC98-4208-9D1D-5E4FA1D1D98B}" srcOrd="0" destOrd="0" parTransId="{68266673-0DE8-4078-8F04-AC16F345DF47}" sibTransId="{5EF9346A-A7BE-4E73-85B8-B2CBCF0CF3F5}"/>
    <dgm:cxn modelId="{BB8A82E9-DCCB-45D7-BE2D-98F5B7394009}" srcId="{53F8C025-AE7A-4E57-A8E4-49F97B0BC8E2}" destId="{D71E7B2B-8D08-49A9-AD56-D140F8DCC2B2}" srcOrd="0" destOrd="0" parTransId="{C0ED53C8-0D3F-4056-AAF6-74A137A5DEC9}" sibTransId="{D52A9ED1-8DEB-4754-A0E1-4950CA2D6382}"/>
    <dgm:cxn modelId="{66838CAF-F8E2-4020-8905-35CFF6B3F266}" type="presOf" srcId="{D71E7B2B-8D08-49A9-AD56-D140F8DCC2B2}" destId="{5FCB09D6-CB89-4EAC-8DAF-A9DF0F54DC0A}" srcOrd="0" destOrd="0" presId="urn:microsoft.com/office/officeart/2005/8/layout/hierarchy6"/>
    <dgm:cxn modelId="{3D08C560-C86F-479A-A655-0006A61C361C}" srcId="{E0BF5FB2-EE26-456C-999B-E255AEB19A4E}" destId="{DF522C6C-2812-4DC6-A5D8-4ADC2E7A41E3}" srcOrd="2" destOrd="0" parTransId="{D431D66F-A47A-455F-B0A1-CBBE449C061B}" sibTransId="{EBF403BB-1EE5-4D9C-9CD7-1502374FCF81}"/>
    <dgm:cxn modelId="{5017E158-0582-4E56-B99E-64106AD16F2F}" type="presOf" srcId="{EA08719D-6FCB-478C-A860-C4A19E142CCD}" destId="{18CFA855-04B4-4841-A0EA-30FCF5E80172}" srcOrd="0" destOrd="0" presId="urn:microsoft.com/office/officeart/2005/8/layout/hierarchy6"/>
    <dgm:cxn modelId="{62309A12-03CE-414E-B170-B3AEA3703CA7}" srcId="{3EE5269B-B4D7-4464-8AAA-45AB10252EBA}" destId="{53F8C025-AE7A-4E57-A8E4-49F97B0BC8E2}" srcOrd="0" destOrd="0" parTransId="{9A660F50-3F1E-4181-9D3A-43A3BDFBD1DC}" sibTransId="{7FF23E37-337B-4D93-A147-47B8E9549C40}"/>
    <dgm:cxn modelId="{DFAF038F-0602-4699-AF02-E7C0789BC986}" type="presOf" srcId="{C3DDE096-27F3-4B1D-B721-CBB388E56F6F}" destId="{2018D6BF-4081-46B9-8263-855FF1D01D4C}" srcOrd="0" destOrd="0" presId="urn:microsoft.com/office/officeart/2005/8/layout/hierarchy6"/>
    <dgm:cxn modelId="{52983CE7-83CA-4380-80A6-E7C63329F100}" type="presOf" srcId="{25D28F64-172E-4592-AA54-B1F56E10B80C}" destId="{B8711098-CE25-4CCE-9244-8F1057E0DC1C}" srcOrd="0" destOrd="0" presId="urn:microsoft.com/office/officeart/2005/8/layout/hierarchy6"/>
    <dgm:cxn modelId="{AE431AD6-90AB-4BAA-9DE9-1063557A206E}" type="presOf" srcId="{30015E3D-7744-42E8-A5E6-9A449D425137}" destId="{4D815E5E-30D1-45B9-AA2F-490CC810824C}" srcOrd="0" destOrd="0" presId="urn:microsoft.com/office/officeart/2005/8/layout/hierarchy6"/>
    <dgm:cxn modelId="{2FCF2639-9323-4043-8620-EB76A81F06B8}" srcId="{D71E7B2B-8D08-49A9-AD56-D140F8DCC2B2}" destId="{86B4898A-A8BC-4DE4-A53E-38CED312D316}" srcOrd="0" destOrd="0" parTransId="{1441B4C8-DE8C-4AB2-BE87-12F1583E4156}" sibTransId="{EAA39121-CFA1-4E02-99C2-A0643C0A2564}"/>
    <dgm:cxn modelId="{A1AB2680-4895-4E2A-8A40-F32F6D8DF9BF}" type="presOf" srcId="{496C574C-D31F-4D3B-80E7-2B729D932B6E}" destId="{CB90672B-5E74-4F13-AE02-43E52C5C54EE}" srcOrd="0" destOrd="0" presId="urn:microsoft.com/office/officeart/2005/8/layout/hierarchy6"/>
    <dgm:cxn modelId="{5BFAEE76-E6CC-4B3E-AB8D-41880A6537A3}" type="presOf" srcId="{53F8C025-AE7A-4E57-A8E4-49F97B0BC8E2}" destId="{E6E5A842-F7EA-420B-8054-8C7857249143}" srcOrd="0" destOrd="0" presId="urn:microsoft.com/office/officeart/2005/8/layout/hierarchy6"/>
    <dgm:cxn modelId="{06BF7B60-AA0F-47BA-AE89-437A38A93C4F}" type="presOf" srcId="{B28EEED4-13C1-4429-9B43-5776BB3FB6D2}" destId="{B0B00F43-8115-4F1A-BDD9-CCFB2E837612}" srcOrd="0" destOrd="0" presId="urn:microsoft.com/office/officeart/2005/8/layout/hierarchy6"/>
    <dgm:cxn modelId="{4BD14F71-00D4-4C09-84A2-5174C88ED811}" srcId="{E0BF5FB2-EE26-456C-999B-E255AEB19A4E}" destId="{496C574C-D31F-4D3B-80E7-2B729D932B6E}" srcOrd="1" destOrd="0" parTransId="{C3DDE096-27F3-4B1D-B721-CBB388E56F6F}" sibTransId="{0757322A-E36D-4BE2-BD81-46C3431520BE}"/>
    <dgm:cxn modelId="{A54FD4E4-4914-4257-A1F6-945BCD6E40B9}" type="presOf" srcId="{D431D66F-A47A-455F-B0A1-CBBE449C061B}" destId="{C5A5E7FD-44AA-4804-B39A-4AF53920E3CC}" srcOrd="0" destOrd="0" presId="urn:microsoft.com/office/officeart/2005/8/layout/hierarchy6"/>
    <dgm:cxn modelId="{6AE538BF-47CD-45C9-8A61-E552EC887C98}" type="presOf" srcId="{E0BF5FB2-EE26-456C-999B-E255AEB19A4E}" destId="{C01BB219-3D62-4E80-BD99-C2293D17B636}" srcOrd="0" destOrd="0" presId="urn:microsoft.com/office/officeart/2005/8/layout/hierarchy6"/>
    <dgm:cxn modelId="{82F4AD4D-A9FF-4727-92D6-2096D303AED4}" srcId="{E0BF5FB2-EE26-456C-999B-E255AEB19A4E}" destId="{603E7E29-5073-4329-8193-45C843545731}" srcOrd="3" destOrd="0" parTransId="{2D0F4D27-48A9-4EE4-83B0-CDF4A07F3713}" sibTransId="{DE45BDDA-7E8A-47EB-B924-C612956C6682}"/>
    <dgm:cxn modelId="{88AEB0E5-0642-4031-9A75-D7EEA356557A}" type="presOf" srcId="{3EE5269B-B4D7-4464-8AAA-45AB10252EBA}" destId="{5F56AED8-808E-4592-BC2F-1E48110F6ED9}" srcOrd="0" destOrd="0" presId="urn:microsoft.com/office/officeart/2005/8/layout/hierarchy6"/>
    <dgm:cxn modelId="{AD86906A-4B4C-4CEC-BA03-313E0C8B1999}" srcId="{53F8C025-AE7A-4E57-A8E4-49F97B0BC8E2}" destId="{30015E3D-7744-42E8-A5E6-9A449D425137}" srcOrd="2" destOrd="0" parTransId="{25D28F64-172E-4592-AA54-B1F56E10B80C}" sibTransId="{F7AC4833-9BDB-4B89-80F0-3C662993EB58}"/>
    <dgm:cxn modelId="{0BA517DD-1970-48FE-A335-E4FD820F62AD}" type="presOf" srcId="{86B4898A-A8BC-4DE4-A53E-38CED312D316}" destId="{C5294C0F-E7FC-44C4-AE3D-A560A14CCC36}" srcOrd="0" destOrd="0" presId="urn:microsoft.com/office/officeart/2005/8/layout/hierarchy6"/>
    <dgm:cxn modelId="{4C3EF3DA-DC06-46DC-9B9A-48AD6B56C13F}" type="presOf" srcId="{C0ED53C8-0D3F-4056-AAF6-74A137A5DEC9}" destId="{02C0EAA6-49DB-409E-84C0-9ACD0184667B}" srcOrd="0" destOrd="0" presId="urn:microsoft.com/office/officeart/2005/8/layout/hierarchy6"/>
    <dgm:cxn modelId="{8BD14E9E-D68D-4B6B-9A45-8C726510B437}" type="presOf" srcId="{2D0F4D27-48A9-4EE4-83B0-CDF4A07F3713}" destId="{69DD50B8-8E2F-4905-BC05-0FF1CAE0202C}" srcOrd="0" destOrd="0" presId="urn:microsoft.com/office/officeart/2005/8/layout/hierarchy6"/>
    <dgm:cxn modelId="{63A8B8F3-A3F3-4696-9837-6DDE6635A744}" srcId="{53F8C025-AE7A-4E57-A8E4-49F97B0BC8E2}" destId="{E0BF5FB2-EE26-456C-999B-E255AEB19A4E}" srcOrd="1" destOrd="0" parTransId="{BCB19831-2A42-4D1F-B347-C31207364980}" sibTransId="{C94B5E85-5419-453A-9463-95DB48AAD3C9}"/>
    <dgm:cxn modelId="{1568B0AC-D23F-4A93-82F4-9E6E9460A531}" type="presOf" srcId="{68266673-0DE8-4078-8F04-AC16F345DF47}" destId="{19E4E223-D0DC-43D4-8F79-66AB597F4723}" srcOrd="0" destOrd="0" presId="urn:microsoft.com/office/officeart/2005/8/layout/hierarchy6"/>
    <dgm:cxn modelId="{07891DDA-41F3-4476-91D2-47FD8897D296}" type="presOf" srcId="{DF522C6C-2812-4DC6-A5D8-4ADC2E7A41E3}" destId="{6FCEB7EB-5F56-4D20-BBDE-206BC244948D}" srcOrd="0" destOrd="0" presId="urn:microsoft.com/office/officeart/2005/8/layout/hierarchy6"/>
    <dgm:cxn modelId="{E3D0D98E-2486-4B8F-8E53-59AD53B6C648}" type="presOf" srcId="{603E7E29-5073-4329-8193-45C843545731}" destId="{E3A43256-51CF-4992-AE5B-10EC3B9A0B50}" srcOrd="0" destOrd="0" presId="urn:microsoft.com/office/officeart/2005/8/layout/hierarchy6"/>
    <dgm:cxn modelId="{305DFE21-5E9B-4E40-B76E-1E2B95F7F8C5}" srcId="{E0BF5FB2-EE26-456C-999B-E255AEB19A4E}" destId="{B28EEED4-13C1-4429-9B43-5776BB3FB6D2}" srcOrd="4" destOrd="0" parTransId="{30A3F4CC-976D-4CBD-ACFC-33F4BAE6FB4A}" sibTransId="{6CDD646A-0E48-4F5A-AFAB-17C97D0A4DCC}"/>
    <dgm:cxn modelId="{CB5D7666-D28B-448B-B849-F99BD55DBB22}" type="presOf" srcId="{1BEB9D22-AC98-4208-9D1D-5E4FA1D1D98B}" destId="{E0F2C815-1978-41B9-9965-2966EC80C641}" srcOrd="0" destOrd="0" presId="urn:microsoft.com/office/officeart/2005/8/layout/hierarchy6"/>
    <dgm:cxn modelId="{5B7CA37B-9016-4DC8-9CCF-849ACF90BDC5}" type="presParOf" srcId="{5F56AED8-808E-4592-BC2F-1E48110F6ED9}" destId="{D60E76A0-2FE6-49C5-8EE6-9318FFE5FBA2}" srcOrd="0" destOrd="0" presId="urn:microsoft.com/office/officeart/2005/8/layout/hierarchy6"/>
    <dgm:cxn modelId="{B32A6A34-F4EC-49EB-B267-7B00712A626B}" type="presParOf" srcId="{D60E76A0-2FE6-49C5-8EE6-9318FFE5FBA2}" destId="{37C18396-D95E-4894-A683-F40C49C7A977}" srcOrd="0" destOrd="0" presId="urn:microsoft.com/office/officeart/2005/8/layout/hierarchy6"/>
    <dgm:cxn modelId="{7B0FC350-9BD7-4F0F-B2A7-372AF1CB3ECE}" type="presParOf" srcId="{37C18396-D95E-4894-A683-F40C49C7A977}" destId="{8946B55B-8380-4EC8-8328-296611A4EBE1}" srcOrd="0" destOrd="0" presId="urn:microsoft.com/office/officeart/2005/8/layout/hierarchy6"/>
    <dgm:cxn modelId="{52E59AE5-4153-43C8-92FA-2C80C7788751}" type="presParOf" srcId="{8946B55B-8380-4EC8-8328-296611A4EBE1}" destId="{E6E5A842-F7EA-420B-8054-8C7857249143}" srcOrd="0" destOrd="0" presId="urn:microsoft.com/office/officeart/2005/8/layout/hierarchy6"/>
    <dgm:cxn modelId="{88D4C9ED-7A53-4C89-A7DA-01796697E44B}" type="presParOf" srcId="{8946B55B-8380-4EC8-8328-296611A4EBE1}" destId="{59E281D0-8C9C-4441-8958-461FF778A356}" srcOrd="1" destOrd="0" presId="urn:microsoft.com/office/officeart/2005/8/layout/hierarchy6"/>
    <dgm:cxn modelId="{08C1E0B5-2410-4F38-BC2B-ED68FE04E047}" type="presParOf" srcId="{59E281D0-8C9C-4441-8958-461FF778A356}" destId="{02C0EAA6-49DB-409E-84C0-9ACD0184667B}" srcOrd="0" destOrd="0" presId="urn:microsoft.com/office/officeart/2005/8/layout/hierarchy6"/>
    <dgm:cxn modelId="{75BAEB75-DD16-489B-B296-BD1FB2F722A3}" type="presParOf" srcId="{59E281D0-8C9C-4441-8958-461FF778A356}" destId="{59E1D9F6-4586-4714-A172-19379FE873A1}" srcOrd="1" destOrd="0" presId="urn:microsoft.com/office/officeart/2005/8/layout/hierarchy6"/>
    <dgm:cxn modelId="{FB8C3C7C-2C81-493A-910F-296A5DCD03B2}" type="presParOf" srcId="{59E1D9F6-4586-4714-A172-19379FE873A1}" destId="{5FCB09D6-CB89-4EAC-8DAF-A9DF0F54DC0A}" srcOrd="0" destOrd="0" presId="urn:microsoft.com/office/officeart/2005/8/layout/hierarchy6"/>
    <dgm:cxn modelId="{B66D1CEE-A77C-4D02-B893-81FAAF1318CF}" type="presParOf" srcId="{59E1D9F6-4586-4714-A172-19379FE873A1}" destId="{A4ED6FCB-801F-4D6D-9F58-719F36C49F33}" srcOrd="1" destOrd="0" presId="urn:microsoft.com/office/officeart/2005/8/layout/hierarchy6"/>
    <dgm:cxn modelId="{EE04A2A7-3099-4F56-96E7-255FA72523F9}" type="presParOf" srcId="{A4ED6FCB-801F-4D6D-9F58-719F36C49F33}" destId="{E2519189-6839-493A-9223-1E3B00C780A6}" srcOrd="0" destOrd="0" presId="urn:microsoft.com/office/officeart/2005/8/layout/hierarchy6"/>
    <dgm:cxn modelId="{996E593B-5B9E-4C2B-A991-D4617B869432}" type="presParOf" srcId="{A4ED6FCB-801F-4D6D-9F58-719F36C49F33}" destId="{4DF12BC8-C9A5-4326-A5D4-81456F0E547F}" srcOrd="1" destOrd="0" presId="urn:microsoft.com/office/officeart/2005/8/layout/hierarchy6"/>
    <dgm:cxn modelId="{33EFA283-15A5-408C-A8E4-C31B07D8239D}" type="presParOf" srcId="{4DF12BC8-C9A5-4326-A5D4-81456F0E547F}" destId="{C5294C0F-E7FC-44C4-AE3D-A560A14CCC36}" srcOrd="0" destOrd="0" presId="urn:microsoft.com/office/officeart/2005/8/layout/hierarchy6"/>
    <dgm:cxn modelId="{4D8C2B38-B37D-4468-9066-18E8B044F41C}" type="presParOf" srcId="{4DF12BC8-C9A5-4326-A5D4-81456F0E547F}" destId="{0B534C4A-0AA6-48A2-A3D7-7763983BC340}" srcOrd="1" destOrd="0" presId="urn:microsoft.com/office/officeart/2005/8/layout/hierarchy6"/>
    <dgm:cxn modelId="{8B45C1AF-CA7E-4C07-A95B-337FE57A9F6F}" type="presParOf" srcId="{A4ED6FCB-801F-4D6D-9F58-719F36C49F33}" destId="{C21FB9FD-DC0F-4AF0-AC4B-CFC84BDFF3DA}" srcOrd="2" destOrd="0" presId="urn:microsoft.com/office/officeart/2005/8/layout/hierarchy6"/>
    <dgm:cxn modelId="{B45157B9-9639-4F3A-AECB-87832AE0F77B}" type="presParOf" srcId="{A4ED6FCB-801F-4D6D-9F58-719F36C49F33}" destId="{2C775A20-4126-4E25-AF58-E0A0BB72B500}" srcOrd="3" destOrd="0" presId="urn:microsoft.com/office/officeart/2005/8/layout/hierarchy6"/>
    <dgm:cxn modelId="{CA636F0F-9DD4-4EBD-B18D-A8CF47765975}" type="presParOf" srcId="{2C775A20-4126-4E25-AF58-E0A0BB72B500}" destId="{18CFA855-04B4-4841-A0EA-30FCF5E80172}" srcOrd="0" destOrd="0" presId="urn:microsoft.com/office/officeart/2005/8/layout/hierarchy6"/>
    <dgm:cxn modelId="{2A33AAAA-50D7-48C6-83BA-F946B942DC28}" type="presParOf" srcId="{2C775A20-4126-4E25-AF58-E0A0BB72B500}" destId="{D5A69357-E951-4CA6-B5BB-00D1337EAF7F}" srcOrd="1" destOrd="0" presId="urn:microsoft.com/office/officeart/2005/8/layout/hierarchy6"/>
    <dgm:cxn modelId="{07EA1431-CD7F-4F0B-BA20-2569FFBA9EF3}" type="presParOf" srcId="{59E281D0-8C9C-4441-8958-461FF778A356}" destId="{3C4E8F7D-5C3B-41F1-910D-8B9DD61AA169}" srcOrd="2" destOrd="0" presId="urn:microsoft.com/office/officeart/2005/8/layout/hierarchy6"/>
    <dgm:cxn modelId="{3AFB2DFF-674D-4E1C-A8BC-54030A654357}" type="presParOf" srcId="{59E281D0-8C9C-4441-8958-461FF778A356}" destId="{451584CA-E2DC-4573-A9F6-F1D5D8FF4589}" srcOrd="3" destOrd="0" presId="urn:microsoft.com/office/officeart/2005/8/layout/hierarchy6"/>
    <dgm:cxn modelId="{9C0FC502-1094-410A-9586-3C4EEC29E1AD}" type="presParOf" srcId="{451584CA-E2DC-4573-A9F6-F1D5D8FF4589}" destId="{C01BB219-3D62-4E80-BD99-C2293D17B636}" srcOrd="0" destOrd="0" presId="urn:microsoft.com/office/officeart/2005/8/layout/hierarchy6"/>
    <dgm:cxn modelId="{91CFC2EF-21ED-48C0-B696-40841EC8EACA}" type="presParOf" srcId="{451584CA-E2DC-4573-A9F6-F1D5D8FF4589}" destId="{8397108E-ACE8-4117-BF85-946500C60A4B}" srcOrd="1" destOrd="0" presId="urn:microsoft.com/office/officeart/2005/8/layout/hierarchy6"/>
    <dgm:cxn modelId="{ACCD177D-A935-4DD5-BB14-5B3571C8708A}" type="presParOf" srcId="{8397108E-ACE8-4117-BF85-946500C60A4B}" destId="{19E4E223-D0DC-43D4-8F79-66AB597F4723}" srcOrd="0" destOrd="0" presId="urn:microsoft.com/office/officeart/2005/8/layout/hierarchy6"/>
    <dgm:cxn modelId="{C7DFA8D8-22A9-4311-BB22-E76618F7BBF9}" type="presParOf" srcId="{8397108E-ACE8-4117-BF85-946500C60A4B}" destId="{8327AE3E-EFA5-4D48-88FC-6C0611D3F9C9}" srcOrd="1" destOrd="0" presId="urn:microsoft.com/office/officeart/2005/8/layout/hierarchy6"/>
    <dgm:cxn modelId="{36067A8E-A050-4FDD-BDF3-38F8F2C16575}" type="presParOf" srcId="{8327AE3E-EFA5-4D48-88FC-6C0611D3F9C9}" destId="{E0F2C815-1978-41B9-9965-2966EC80C641}" srcOrd="0" destOrd="0" presId="urn:microsoft.com/office/officeart/2005/8/layout/hierarchy6"/>
    <dgm:cxn modelId="{C4E98AE3-D23D-4B9D-8612-77CD800043B1}" type="presParOf" srcId="{8327AE3E-EFA5-4D48-88FC-6C0611D3F9C9}" destId="{D988A0A9-69C9-4D9A-835C-E3A852B23E55}" srcOrd="1" destOrd="0" presId="urn:microsoft.com/office/officeart/2005/8/layout/hierarchy6"/>
    <dgm:cxn modelId="{C68D8945-2D7E-425A-B769-04E4277529A6}" type="presParOf" srcId="{8397108E-ACE8-4117-BF85-946500C60A4B}" destId="{2018D6BF-4081-46B9-8263-855FF1D01D4C}" srcOrd="2" destOrd="0" presId="urn:microsoft.com/office/officeart/2005/8/layout/hierarchy6"/>
    <dgm:cxn modelId="{20D1DB18-5AA8-47AE-BA09-B54D389A9227}" type="presParOf" srcId="{8397108E-ACE8-4117-BF85-946500C60A4B}" destId="{A20A2590-FBDD-4B71-AB02-D0BCE4079BB8}" srcOrd="3" destOrd="0" presId="urn:microsoft.com/office/officeart/2005/8/layout/hierarchy6"/>
    <dgm:cxn modelId="{E0A908A8-7689-4A2C-97FB-DAB4FD9DE913}" type="presParOf" srcId="{A20A2590-FBDD-4B71-AB02-D0BCE4079BB8}" destId="{CB90672B-5E74-4F13-AE02-43E52C5C54EE}" srcOrd="0" destOrd="0" presId="urn:microsoft.com/office/officeart/2005/8/layout/hierarchy6"/>
    <dgm:cxn modelId="{A667FA7F-55F9-42F8-9524-69E11EF7A761}" type="presParOf" srcId="{A20A2590-FBDD-4B71-AB02-D0BCE4079BB8}" destId="{07E32679-B93B-43D6-9313-ECE2D19F9548}" srcOrd="1" destOrd="0" presId="urn:microsoft.com/office/officeart/2005/8/layout/hierarchy6"/>
    <dgm:cxn modelId="{93134446-231C-4C33-8156-735C3BD3E3ED}" type="presParOf" srcId="{8397108E-ACE8-4117-BF85-946500C60A4B}" destId="{C5A5E7FD-44AA-4804-B39A-4AF53920E3CC}" srcOrd="4" destOrd="0" presId="urn:microsoft.com/office/officeart/2005/8/layout/hierarchy6"/>
    <dgm:cxn modelId="{A6B70011-9FC7-49BD-9710-EF59F16C2DAC}" type="presParOf" srcId="{8397108E-ACE8-4117-BF85-946500C60A4B}" destId="{5A01F647-FE86-4EEE-9EF0-26C44E644869}" srcOrd="5" destOrd="0" presId="urn:microsoft.com/office/officeart/2005/8/layout/hierarchy6"/>
    <dgm:cxn modelId="{7BA3F2D0-E161-4BD5-9783-F82179C2D23C}" type="presParOf" srcId="{5A01F647-FE86-4EEE-9EF0-26C44E644869}" destId="{6FCEB7EB-5F56-4D20-BBDE-206BC244948D}" srcOrd="0" destOrd="0" presId="urn:microsoft.com/office/officeart/2005/8/layout/hierarchy6"/>
    <dgm:cxn modelId="{BF8A946A-777B-4A9D-96C6-4E5E55716965}" type="presParOf" srcId="{5A01F647-FE86-4EEE-9EF0-26C44E644869}" destId="{69A77F5B-98B3-4720-8E33-EDCAD3F0AF0D}" srcOrd="1" destOrd="0" presId="urn:microsoft.com/office/officeart/2005/8/layout/hierarchy6"/>
    <dgm:cxn modelId="{60ECBE31-EF4D-4FD4-9649-A595BAFD8407}" type="presParOf" srcId="{8397108E-ACE8-4117-BF85-946500C60A4B}" destId="{69DD50B8-8E2F-4905-BC05-0FF1CAE0202C}" srcOrd="6" destOrd="0" presId="urn:microsoft.com/office/officeart/2005/8/layout/hierarchy6"/>
    <dgm:cxn modelId="{39A975A1-B2FC-4B56-B601-54973F7C03C8}" type="presParOf" srcId="{8397108E-ACE8-4117-BF85-946500C60A4B}" destId="{299F1C1F-A5A7-44A6-9EF5-9B35F1F7D5E5}" srcOrd="7" destOrd="0" presId="urn:microsoft.com/office/officeart/2005/8/layout/hierarchy6"/>
    <dgm:cxn modelId="{A3457FBF-57B9-4ABC-B7E9-7318D5655E3C}" type="presParOf" srcId="{299F1C1F-A5A7-44A6-9EF5-9B35F1F7D5E5}" destId="{E3A43256-51CF-4992-AE5B-10EC3B9A0B50}" srcOrd="0" destOrd="0" presId="urn:microsoft.com/office/officeart/2005/8/layout/hierarchy6"/>
    <dgm:cxn modelId="{F4448AA7-375F-4B50-9861-B9E5AF4CB218}" type="presParOf" srcId="{299F1C1F-A5A7-44A6-9EF5-9B35F1F7D5E5}" destId="{3EDF7322-A9A2-410B-A7D3-461D26E9351A}" srcOrd="1" destOrd="0" presId="urn:microsoft.com/office/officeart/2005/8/layout/hierarchy6"/>
    <dgm:cxn modelId="{AD3D600A-0C1C-47A1-80F6-AADFC5F7D9BB}" type="presParOf" srcId="{8397108E-ACE8-4117-BF85-946500C60A4B}" destId="{1C374F1B-314B-4A84-9DDC-9591757C22FD}" srcOrd="8" destOrd="0" presId="urn:microsoft.com/office/officeart/2005/8/layout/hierarchy6"/>
    <dgm:cxn modelId="{08D6F899-916E-4C8D-93F1-D80D405413AE}" type="presParOf" srcId="{8397108E-ACE8-4117-BF85-946500C60A4B}" destId="{7025E4A2-116D-4403-8026-8B770E2B3651}" srcOrd="9" destOrd="0" presId="urn:microsoft.com/office/officeart/2005/8/layout/hierarchy6"/>
    <dgm:cxn modelId="{27FA0BB2-4F4A-49A8-BDAB-F49D99F4D42A}" type="presParOf" srcId="{7025E4A2-116D-4403-8026-8B770E2B3651}" destId="{B0B00F43-8115-4F1A-BDD9-CCFB2E837612}" srcOrd="0" destOrd="0" presId="urn:microsoft.com/office/officeart/2005/8/layout/hierarchy6"/>
    <dgm:cxn modelId="{6E78BC55-7D89-4C22-8811-983A09209307}" type="presParOf" srcId="{7025E4A2-116D-4403-8026-8B770E2B3651}" destId="{4EBE0D27-4847-4F95-8810-CB7BC2748AA4}" srcOrd="1" destOrd="0" presId="urn:microsoft.com/office/officeart/2005/8/layout/hierarchy6"/>
    <dgm:cxn modelId="{BB8AD164-C3B5-45D4-B52C-B92C0C1CDA72}" type="presParOf" srcId="{59E281D0-8C9C-4441-8958-461FF778A356}" destId="{B8711098-CE25-4CCE-9244-8F1057E0DC1C}" srcOrd="4" destOrd="0" presId="urn:microsoft.com/office/officeart/2005/8/layout/hierarchy6"/>
    <dgm:cxn modelId="{8A443919-3450-4120-82E4-4CFB8DBFDF39}" type="presParOf" srcId="{59E281D0-8C9C-4441-8958-461FF778A356}" destId="{1A270887-BD10-426D-B848-7EA04D6F44FB}" srcOrd="5" destOrd="0" presId="urn:microsoft.com/office/officeart/2005/8/layout/hierarchy6"/>
    <dgm:cxn modelId="{F2427731-CFA1-486D-9764-5042D0BFBACA}" type="presParOf" srcId="{1A270887-BD10-426D-B848-7EA04D6F44FB}" destId="{4D815E5E-30D1-45B9-AA2F-490CC810824C}" srcOrd="0" destOrd="0" presId="urn:microsoft.com/office/officeart/2005/8/layout/hierarchy6"/>
    <dgm:cxn modelId="{FE5409BF-35BC-41A9-8FD7-8DF657C5283C}" type="presParOf" srcId="{1A270887-BD10-426D-B848-7EA04D6F44FB}" destId="{4DC4DBAE-4532-4EFE-BBAE-8DDF279AE62C}" srcOrd="1" destOrd="0" presId="urn:microsoft.com/office/officeart/2005/8/layout/hierarchy6"/>
    <dgm:cxn modelId="{19650F8C-4874-4EB6-9D26-CD1687162903}" type="presParOf" srcId="{5F56AED8-808E-4592-BC2F-1E48110F6ED9}" destId="{C3AEDF63-C6BB-493D-B034-AA7F64026E0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5A842-F7EA-420B-8054-8C7857249143}">
      <dsp:nvSpPr>
        <dsp:cNvPr id="0" name=""/>
        <dsp:cNvSpPr/>
      </dsp:nvSpPr>
      <dsp:spPr>
        <a:xfrm>
          <a:off x="4003143" y="492968"/>
          <a:ext cx="3610059" cy="1160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smtClean="0"/>
            <a:t>Main Menu</a:t>
          </a:r>
          <a:endParaRPr lang="en-GB" sz="3600" kern="1200"/>
        </a:p>
      </dsp:txBody>
      <dsp:txXfrm>
        <a:off x="4037119" y="526944"/>
        <a:ext cx="3542107" cy="1092082"/>
      </dsp:txXfrm>
    </dsp:sp>
    <dsp:sp modelId="{02C0EAA6-49DB-409E-84C0-9ACD0184667B}">
      <dsp:nvSpPr>
        <dsp:cNvPr id="0" name=""/>
        <dsp:cNvSpPr/>
      </dsp:nvSpPr>
      <dsp:spPr>
        <a:xfrm>
          <a:off x="1520599" y="1653003"/>
          <a:ext cx="4287573" cy="338414"/>
        </a:xfrm>
        <a:custGeom>
          <a:avLst/>
          <a:gdLst/>
          <a:ahLst/>
          <a:cxnLst/>
          <a:rect l="0" t="0" r="0" b="0"/>
          <a:pathLst>
            <a:path>
              <a:moveTo>
                <a:pt x="4287573" y="0"/>
              </a:moveTo>
              <a:lnTo>
                <a:pt x="4287573" y="169207"/>
              </a:lnTo>
              <a:lnTo>
                <a:pt x="0" y="169207"/>
              </a:lnTo>
              <a:lnTo>
                <a:pt x="0" y="33841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B09D6-CB89-4EAC-8DAF-A9DF0F54DC0A}">
      <dsp:nvSpPr>
        <dsp:cNvPr id="0" name=""/>
        <dsp:cNvSpPr/>
      </dsp:nvSpPr>
      <dsp:spPr>
        <a:xfrm>
          <a:off x="373261" y="1991417"/>
          <a:ext cx="2294675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Result Menu</a:t>
          </a:r>
          <a:endParaRPr lang="en-GB" sz="1800" kern="1200"/>
        </a:p>
      </dsp:txBody>
      <dsp:txXfrm>
        <a:off x="398983" y="2017139"/>
        <a:ext cx="2243231" cy="826778"/>
      </dsp:txXfrm>
    </dsp:sp>
    <dsp:sp modelId="{E2519189-6839-493A-9223-1E3B00C780A6}">
      <dsp:nvSpPr>
        <dsp:cNvPr id="0" name=""/>
        <dsp:cNvSpPr/>
      </dsp:nvSpPr>
      <dsp:spPr>
        <a:xfrm>
          <a:off x="664332" y="2869639"/>
          <a:ext cx="856266" cy="351288"/>
        </a:xfrm>
        <a:custGeom>
          <a:avLst/>
          <a:gdLst/>
          <a:ahLst/>
          <a:cxnLst/>
          <a:rect l="0" t="0" r="0" b="0"/>
          <a:pathLst>
            <a:path>
              <a:moveTo>
                <a:pt x="856266" y="0"/>
              </a:moveTo>
              <a:lnTo>
                <a:pt x="856266" y="175644"/>
              </a:lnTo>
              <a:lnTo>
                <a:pt x="0" y="175644"/>
              </a:lnTo>
              <a:lnTo>
                <a:pt x="0" y="35128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94C0F-E7FC-44C4-AE3D-A560A14CCC36}">
      <dsp:nvSpPr>
        <dsp:cNvPr id="0" name=""/>
        <dsp:cNvSpPr/>
      </dsp:nvSpPr>
      <dsp:spPr>
        <a:xfrm>
          <a:off x="5665" y="3220928"/>
          <a:ext cx="1317333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Class Result</a:t>
          </a:r>
          <a:endParaRPr lang="en-GB" sz="1800" kern="1200"/>
        </a:p>
      </dsp:txBody>
      <dsp:txXfrm>
        <a:off x="31387" y="3246650"/>
        <a:ext cx="1265889" cy="826778"/>
      </dsp:txXfrm>
    </dsp:sp>
    <dsp:sp modelId="{C21FB9FD-DC0F-4AF0-AC4B-CFC84BDFF3DA}">
      <dsp:nvSpPr>
        <dsp:cNvPr id="0" name=""/>
        <dsp:cNvSpPr/>
      </dsp:nvSpPr>
      <dsp:spPr>
        <a:xfrm>
          <a:off x="1520599" y="2869639"/>
          <a:ext cx="856266" cy="35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44"/>
              </a:lnTo>
              <a:lnTo>
                <a:pt x="856266" y="175644"/>
              </a:lnTo>
              <a:lnTo>
                <a:pt x="856266" y="35128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FA855-04B4-4841-A0EA-30FCF5E80172}">
      <dsp:nvSpPr>
        <dsp:cNvPr id="0" name=""/>
        <dsp:cNvSpPr/>
      </dsp:nvSpPr>
      <dsp:spPr>
        <a:xfrm>
          <a:off x="1718199" y="3220928"/>
          <a:ext cx="1317333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Student Report Card</a:t>
          </a:r>
          <a:endParaRPr lang="en-GB" sz="1800" kern="1200"/>
        </a:p>
      </dsp:txBody>
      <dsp:txXfrm>
        <a:off x="1743921" y="3246650"/>
        <a:ext cx="1265889" cy="826778"/>
      </dsp:txXfrm>
    </dsp:sp>
    <dsp:sp modelId="{3C4E8F7D-5C3B-41F1-910D-8B9DD61AA169}">
      <dsp:nvSpPr>
        <dsp:cNvPr id="0" name=""/>
        <dsp:cNvSpPr/>
      </dsp:nvSpPr>
      <dsp:spPr>
        <a:xfrm>
          <a:off x="5808172" y="1653003"/>
          <a:ext cx="1706292" cy="33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07"/>
              </a:lnTo>
              <a:lnTo>
                <a:pt x="1706292" y="169207"/>
              </a:lnTo>
              <a:lnTo>
                <a:pt x="1706292" y="33841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BB219-3D62-4E80-BD99-C2293D17B636}">
      <dsp:nvSpPr>
        <dsp:cNvPr id="0" name=""/>
        <dsp:cNvSpPr/>
      </dsp:nvSpPr>
      <dsp:spPr>
        <a:xfrm>
          <a:off x="6442340" y="1991417"/>
          <a:ext cx="2144249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Entry/Edit Menu</a:t>
          </a:r>
          <a:endParaRPr lang="en-GB" sz="1800" kern="1200"/>
        </a:p>
      </dsp:txBody>
      <dsp:txXfrm>
        <a:off x="6468062" y="2017139"/>
        <a:ext cx="2092805" cy="826778"/>
      </dsp:txXfrm>
    </dsp:sp>
    <dsp:sp modelId="{19E4E223-D0DC-43D4-8F79-66AB597F4723}">
      <dsp:nvSpPr>
        <dsp:cNvPr id="0" name=""/>
        <dsp:cNvSpPr/>
      </dsp:nvSpPr>
      <dsp:spPr>
        <a:xfrm>
          <a:off x="4089398" y="2869639"/>
          <a:ext cx="3425066" cy="351288"/>
        </a:xfrm>
        <a:custGeom>
          <a:avLst/>
          <a:gdLst/>
          <a:ahLst/>
          <a:cxnLst/>
          <a:rect l="0" t="0" r="0" b="0"/>
          <a:pathLst>
            <a:path>
              <a:moveTo>
                <a:pt x="3425066" y="0"/>
              </a:moveTo>
              <a:lnTo>
                <a:pt x="3425066" y="175644"/>
              </a:lnTo>
              <a:lnTo>
                <a:pt x="0" y="175644"/>
              </a:lnTo>
              <a:lnTo>
                <a:pt x="0" y="35128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2C815-1978-41B9-9965-2966EC80C641}">
      <dsp:nvSpPr>
        <dsp:cNvPr id="0" name=""/>
        <dsp:cNvSpPr/>
      </dsp:nvSpPr>
      <dsp:spPr>
        <a:xfrm>
          <a:off x="3430732" y="3220928"/>
          <a:ext cx="1317333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Create Record</a:t>
          </a:r>
          <a:endParaRPr lang="en-GB" sz="1800" kern="1200"/>
        </a:p>
      </dsp:txBody>
      <dsp:txXfrm>
        <a:off x="3456454" y="3246650"/>
        <a:ext cx="1265889" cy="826778"/>
      </dsp:txXfrm>
    </dsp:sp>
    <dsp:sp modelId="{2018D6BF-4081-46B9-8263-855FF1D01D4C}">
      <dsp:nvSpPr>
        <dsp:cNvPr id="0" name=""/>
        <dsp:cNvSpPr/>
      </dsp:nvSpPr>
      <dsp:spPr>
        <a:xfrm>
          <a:off x="5801932" y="2869639"/>
          <a:ext cx="1712533" cy="351288"/>
        </a:xfrm>
        <a:custGeom>
          <a:avLst/>
          <a:gdLst/>
          <a:ahLst/>
          <a:cxnLst/>
          <a:rect l="0" t="0" r="0" b="0"/>
          <a:pathLst>
            <a:path>
              <a:moveTo>
                <a:pt x="1712533" y="0"/>
              </a:moveTo>
              <a:lnTo>
                <a:pt x="1712533" y="175644"/>
              </a:lnTo>
              <a:lnTo>
                <a:pt x="0" y="175644"/>
              </a:lnTo>
              <a:lnTo>
                <a:pt x="0" y="35128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0672B-5E74-4F13-AE02-43E52C5C54EE}">
      <dsp:nvSpPr>
        <dsp:cNvPr id="0" name=""/>
        <dsp:cNvSpPr/>
      </dsp:nvSpPr>
      <dsp:spPr>
        <a:xfrm>
          <a:off x="5143265" y="3220928"/>
          <a:ext cx="1317333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Display All Students</a:t>
          </a:r>
        </a:p>
      </dsp:txBody>
      <dsp:txXfrm>
        <a:off x="5168987" y="3246650"/>
        <a:ext cx="1265889" cy="826778"/>
      </dsp:txXfrm>
    </dsp:sp>
    <dsp:sp modelId="{C5A5E7FD-44AA-4804-B39A-4AF53920E3CC}">
      <dsp:nvSpPr>
        <dsp:cNvPr id="0" name=""/>
        <dsp:cNvSpPr/>
      </dsp:nvSpPr>
      <dsp:spPr>
        <a:xfrm>
          <a:off x="7468745" y="2869639"/>
          <a:ext cx="91440" cy="351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EB7EB-5F56-4D20-BBDE-206BC244948D}">
      <dsp:nvSpPr>
        <dsp:cNvPr id="0" name=""/>
        <dsp:cNvSpPr/>
      </dsp:nvSpPr>
      <dsp:spPr>
        <a:xfrm>
          <a:off x="6855798" y="3220928"/>
          <a:ext cx="1317333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Search Student </a:t>
          </a:r>
          <a:endParaRPr lang="en-GB" sz="1800" kern="1200"/>
        </a:p>
      </dsp:txBody>
      <dsp:txXfrm>
        <a:off x="6881520" y="3246650"/>
        <a:ext cx="1265889" cy="826778"/>
      </dsp:txXfrm>
    </dsp:sp>
    <dsp:sp modelId="{69DD50B8-8E2F-4905-BC05-0FF1CAE0202C}">
      <dsp:nvSpPr>
        <dsp:cNvPr id="0" name=""/>
        <dsp:cNvSpPr/>
      </dsp:nvSpPr>
      <dsp:spPr>
        <a:xfrm>
          <a:off x="7514465" y="2869639"/>
          <a:ext cx="1712533" cy="35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44"/>
              </a:lnTo>
              <a:lnTo>
                <a:pt x="1712533" y="175644"/>
              </a:lnTo>
              <a:lnTo>
                <a:pt x="1712533" y="35128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43256-51CF-4992-AE5B-10EC3B9A0B50}">
      <dsp:nvSpPr>
        <dsp:cNvPr id="0" name=""/>
        <dsp:cNvSpPr/>
      </dsp:nvSpPr>
      <dsp:spPr>
        <a:xfrm>
          <a:off x="8568331" y="3220928"/>
          <a:ext cx="1317333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Modify Student</a:t>
          </a:r>
          <a:endParaRPr lang="en-GB" sz="1800" kern="1200"/>
        </a:p>
      </dsp:txBody>
      <dsp:txXfrm>
        <a:off x="8594053" y="3246650"/>
        <a:ext cx="1265889" cy="826778"/>
      </dsp:txXfrm>
    </dsp:sp>
    <dsp:sp modelId="{1C374F1B-314B-4A84-9DDC-9591757C22FD}">
      <dsp:nvSpPr>
        <dsp:cNvPr id="0" name=""/>
        <dsp:cNvSpPr/>
      </dsp:nvSpPr>
      <dsp:spPr>
        <a:xfrm>
          <a:off x="7514465" y="2869639"/>
          <a:ext cx="3425066" cy="35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44"/>
              </a:lnTo>
              <a:lnTo>
                <a:pt x="3425066" y="175644"/>
              </a:lnTo>
              <a:lnTo>
                <a:pt x="3425066" y="35128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00F43-8115-4F1A-BDD9-CCFB2E837612}">
      <dsp:nvSpPr>
        <dsp:cNvPr id="0" name=""/>
        <dsp:cNvSpPr/>
      </dsp:nvSpPr>
      <dsp:spPr>
        <a:xfrm>
          <a:off x="10280864" y="3220928"/>
          <a:ext cx="1317333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Delete Student</a:t>
          </a:r>
          <a:endParaRPr lang="en-GB" sz="1800" kern="1200"/>
        </a:p>
      </dsp:txBody>
      <dsp:txXfrm>
        <a:off x="10306586" y="3246650"/>
        <a:ext cx="1265889" cy="826778"/>
      </dsp:txXfrm>
    </dsp:sp>
    <dsp:sp modelId="{B8711098-CE25-4CCE-9244-8F1057E0DC1C}">
      <dsp:nvSpPr>
        <dsp:cNvPr id="0" name=""/>
        <dsp:cNvSpPr/>
      </dsp:nvSpPr>
      <dsp:spPr>
        <a:xfrm>
          <a:off x="5808172" y="1653003"/>
          <a:ext cx="4304264" cy="33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07"/>
              </a:lnTo>
              <a:lnTo>
                <a:pt x="4304264" y="169207"/>
              </a:lnTo>
              <a:lnTo>
                <a:pt x="4304264" y="33841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15E5E-30D1-45B9-AA2F-490CC810824C}">
      <dsp:nvSpPr>
        <dsp:cNvPr id="0" name=""/>
        <dsp:cNvSpPr/>
      </dsp:nvSpPr>
      <dsp:spPr>
        <a:xfrm>
          <a:off x="8981789" y="1991417"/>
          <a:ext cx="2261294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Exit</a:t>
          </a:r>
          <a:endParaRPr lang="en-GB" sz="1800" kern="1200"/>
        </a:p>
      </dsp:txBody>
      <dsp:txXfrm>
        <a:off x="9007511" y="2017139"/>
        <a:ext cx="2209850" cy="826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839F4-4F9C-4AF2-8029-F703FC59B061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4A8B6-5249-4E9B-B605-F838E513A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55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4A8B6-5249-4E9B-B605-F838E513A1B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88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F7FA09-7689-4A19-9A22-DF8F3505C259}" type="datetime1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E5F-4684-411F-8096-0C57CF6D6771}" type="datetime1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80F2-9DAA-45A9-BFD3-331FA0E65C20}" type="datetime1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9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18FF-0BAE-459F-BE58-7D93C2717BCB}" type="datetime1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6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2C7A-AD12-4C13-ABF0-AFB99735E1BE}" type="datetime1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4847-A6BC-4B55-AD1C-3C54CC1387E4}" type="datetime1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04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9647-CB70-4D1F-A5FB-964A105F96A2}" type="datetime1">
              <a:rPr lang="en-GB" smtClean="0"/>
              <a:t>09/06/2017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CA7F-B439-432F-9C57-A8BAA95DD612}" type="datetime1">
              <a:rPr lang="en-GB" smtClean="0"/>
              <a:t>09/06/2017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00-005E-468F-A2CA-EF24513D1697}" type="datetime1">
              <a:rPr lang="en-GB" smtClean="0"/>
              <a:t>09/06/2017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51D4-4272-40FD-8566-225B56B5CE2E}" type="datetime1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3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4673-80B3-41CA-8646-7580581494B2}" type="datetime1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68AD1AF-3B8C-4DBA-A5C5-00839EFCCF8D}" type="datetime1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5AA3475-6D81-4E94-A303-ED9986266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9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Report Card System</a:t>
            </a: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556924"/>
          </a:xfrm>
        </p:spPr>
        <p:txBody>
          <a:bodyPr>
            <a:noAutofit/>
          </a:bodyPr>
          <a:lstStyle/>
          <a:p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C++ Project</a:t>
            </a:r>
          </a:p>
          <a:p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By Group Ideals</a:t>
            </a:r>
          </a:p>
          <a:p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Department of Computer Science &amp; Software Engineering</a:t>
            </a:r>
          </a:p>
          <a:p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Sukkur IBA</a:t>
            </a:r>
            <a:endParaRPr lang="en-GB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68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smtClean="0"/>
              <a:t>Class Result (All Student Record)</a:t>
            </a:r>
            <a:endParaRPr lang="en-GB" sz="54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" t="14111" r="18811" b="52086"/>
          <a:stretch/>
        </p:blipFill>
        <p:spPr>
          <a:xfrm>
            <a:off x="235401" y="2416719"/>
            <a:ext cx="11690718" cy="35590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12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3" y="609600"/>
            <a:ext cx="11050073" cy="1356360"/>
          </a:xfrm>
        </p:spPr>
        <p:txBody>
          <a:bodyPr>
            <a:noAutofit/>
          </a:bodyPr>
          <a:lstStyle/>
          <a:p>
            <a:r>
              <a:rPr lang="en-GB" sz="5000" smtClean="0"/>
              <a:t>Student Report Card (Specific Student)</a:t>
            </a:r>
            <a:endParaRPr lang="en-GB" sz="50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9" t="22721" r="41220" b="25618"/>
          <a:stretch/>
        </p:blipFill>
        <p:spPr>
          <a:xfrm>
            <a:off x="1412614" y="1965960"/>
            <a:ext cx="9336292" cy="46537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9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smtClean="0"/>
              <a:t>Entry/Edit Record Menu</a:t>
            </a:r>
            <a:endParaRPr lang="en-GB" sz="54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6" t="10603" r="59868" b="36141"/>
          <a:stretch/>
        </p:blipFill>
        <p:spPr>
          <a:xfrm>
            <a:off x="3057194" y="1965960"/>
            <a:ext cx="6047132" cy="46537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7" y="609600"/>
            <a:ext cx="10844011" cy="1356360"/>
          </a:xfrm>
        </p:spPr>
        <p:txBody>
          <a:bodyPr>
            <a:normAutofit/>
          </a:bodyPr>
          <a:lstStyle/>
          <a:p>
            <a:r>
              <a:rPr lang="en-GB" sz="5400" smtClean="0"/>
              <a:t>1</a:t>
            </a:r>
            <a:r>
              <a:rPr lang="en-GB" sz="5400" baseline="30000" smtClean="0"/>
              <a:t>st</a:t>
            </a:r>
            <a:r>
              <a:rPr lang="en-GB" sz="5400" smtClean="0"/>
              <a:t> Function ( Create Student Record)</a:t>
            </a:r>
            <a:endParaRPr lang="en-GB" sz="54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9" t="7414" r="41581" b="35504"/>
          <a:stretch/>
        </p:blipFill>
        <p:spPr>
          <a:xfrm>
            <a:off x="1881957" y="1965960"/>
            <a:ext cx="8397606" cy="46537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79" y="609600"/>
            <a:ext cx="10663707" cy="1356360"/>
          </a:xfrm>
        </p:spPr>
        <p:txBody>
          <a:bodyPr>
            <a:normAutofit/>
          </a:bodyPr>
          <a:lstStyle/>
          <a:p>
            <a:r>
              <a:rPr lang="en-GB" sz="5400" smtClean="0"/>
              <a:t>2</a:t>
            </a:r>
            <a:r>
              <a:rPr lang="en-GB" sz="5400" baseline="30000" smtClean="0"/>
              <a:t>nd</a:t>
            </a:r>
            <a:r>
              <a:rPr lang="en-GB" sz="5400" smtClean="0"/>
              <a:t> Display All Students Records</a:t>
            </a:r>
            <a:endParaRPr lang="en-GB" sz="54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95" r="59171" b="8685"/>
          <a:stretch/>
        </p:blipFill>
        <p:spPr>
          <a:xfrm>
            <a:off x="3596982" y="1965960"/>
            <a:ext cx="4967556" cy="465475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609600"/>
            <a:ext cx="10934163" cy="1356360"/>
          </a:xfrm>
        </p:spPr>
        <p:txBody>
          <a:bodyPr>
            <a:normAutofit/>
          </a:bodyPr>
          <a:lstStyle/>
          <a:p>
            <a:r>
              <a:rPr lang="en-GB" sz="4800" smtClean="0"/>
              <a:t>3</a:t>
            </a:r>
            <a:r>
              <a:rPr lang="en-GB" sz="4800" baseline="30000" smtClean="0"/>
              <a:t>rd</a:t>
            </a:r>
            <a:r>
              <a:rPr lang="en-GB" sz="4800" smtClean="0"/>
              <a:t> Search Student Record(Specific Search)</a:t>
            </a:r>
            <a:endParaRPr lang="en-GB" sz="4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21" r="44090" b="25299"/>
          <a:stretch/>
        </p:blipFill>
        <p:spPr>
          <a:xfrm>
            <a:off x="1629149" y="1875808"/>
            <a:ext cx="9075691" cy="474393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5" y="609600"/>
            <a:ext cx="11140225" cy="1356360"/>
          </a:xfrm>
        </p:spPr>
        <p:txBody>
          <a:bodyPr>
            <a:noAutofit/>
          </a:bodyPr>
          <a:lstStyle/>
          <a:p>
            <a:r>
              <a:rPr lang="en-GB" sz="4700" smtClean="0"/>
              <a:t>4</a:t>
            </a:r>
            <a:r>
              <a:rPr lang="en-GB" sz="4700" baseline="30000" smtClean="0"/>
              <a:t>th</a:t>
            </a:r>
            <a:r>
              <a:rPr lang="en-GB" sz="4700" smtClean="0"/>
              <a:t> Modify Student Record (Specific Student)</a:t>
            </a:r>
            <a:endParaRPr lang="en-GB" sz="47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" t="22083" r="35663" b="16051"/>
          <a:stretch/>
        </p:blipFill>
        <p:spPr>
          <a:xfrm>
            <a:off x="1810794" y="1965960"/>
            <a:ext cx="8539932" cy="46537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11294772" cy="1356360"/>
          </a:xfrm>
        </p:spPr>
        <p:txBody>
          <a:bodyPr>
            <a:noAutofit/>
          </a:bodyPr>
          <a:lstStyle/>
          <a:p>
            <a:r>
              <a:rPr lang="en-GB" sz="4700"/>
              <a:t>4</a:t>
            </a:r>
            <a:r>
              <a:rPr lang="en-GB" sz="4700" baseline="30000"/>
              <a:t>th</a:t>
            </a:r>
            <a:r>
              <a:rPr lang="en-GB" sz="4700"/>
              <a:t> Modify Student Record (Specific Student)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4" r="42477" b="12543"/>
          <a:stretch/>
        </p:blipFill>
        <p:spPr>
          <a:xfrm>
            <a:off x="1875026" y="1965960"/>
            <a:ext cx="8411467" cy="466666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609600"/>
            <a:ext cx="11140226" cy="1356360"/>
          </a:xfrm>
        </p:spPr>
        <p:txBody>
          <a:bodyPr>
            <a:noAutofit/>
          </a:bodyPr>
          <a:lstStyle/>
          <a:p>
            <a:r>
              <a:rPr lang="en-GB" sz="4700" smtClean="0"/>
              <a:t>5</a:t>
            </a:r>
            <a:r>
              <a:rPr lang="en-GB" sz="4700" baseline="30000" smtClean="0"/>
              <a:t>th</a:t>
            </a:r>
            <a:r>
              <a:rPr lang="en-GB" sz="4700" smtClean="0"/>
              <a:t> Delete Student Record (Specific Student)</a:t>
            </a:r>
            <a:endParaRPr lang="en-GB" sz="47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72" r="51309" b="56259"/>
          <a:stretch/>
        </p:blipFill>
        <p:spPr>
          <a:xfrm>
            <a:off x="1203193" y="1965960"/>
            <a:ext cx="9755134" cy="46537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212" y="1768698"/>
            <a:ext cx="9875520" cy="3009363"/>
          </a:xfrm>
        </p:spPr>
        <p:txBody>
          <a:bodyPr>
            <a:normAutofit/>
          </a:bodyPr>
          <a:lstStyle/>
          <a:p>
            <a:r>
              <a:rPr lang="en-GB" sz="16600" smtClean="0"/>
              <a:t>Thanks…..</a:t>
            </a:r>
            <a:endParaRPr lang="en-GB" sz="166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smtClean="0"/>
              <a:t>By Group Ideals</a:t>
            </a:r>
            <a:endParaRPr lang="en-GB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716" y="1965960"/>
            <a:ext cx="4142168" cy="435133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smtClean="0"/>
              <a:t>Shahzeb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smtClean="0"/>
              <a:t>Shakeel Ahmed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smtClean="0"/>
              <a:t>Jamal Hussain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smtClean="0"/>
              <a:t>Sajan Das</a:t>
            </a:r>
            <a:endParaRPr lang="en-GB" sz="3200"/>
          </a:p>
          <a:p>
            <a:pPr marL="514350" indent="-514350">
              <a:buFont typeface="+mj-lt"/>
              <a:buAutoNum type="arabicPeriod"/>
            </a:pPr>
            <a:r>
              <a:rPr lang="en-GB" sz="3200" smtClean="0"/>
              <a:t>M. Suleman</a:t>
            </a:r>
            <a:endParaRPr lang="en-GB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7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smtClean="0"/>
              <a:t>Scope of  the Project</a:t>
            </a:r>
            <a:endParaRPr lang="en-GB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This Project is made to keep records of schools and other  institutes.</a:t>
            </a:r>
          </a:p>
          <a:p>
            <a:r>
              <a:rPr lang="en-GB" sz="3200" smtClean="0"/>
              <a:t>Records  are kept more securely than paper based records.</a:t>
            </a:r>
          </a:p>
          <a:p>
            <a:r>
              <a:rPr lang="en-GB" sz="3200" smtClean="0"/>
              <a:t>Records are easily maintained and modified.</a:t>
            </a:r>
          </a:p>
          <a:p>
            <a:r>
              <a:rPr lang="en-GB" sz="3200" smtClean="0"/>
              <a:t>Search of any specific record is very easy.</a:t>
            </a:r>
          </a:p>
          <a:p>
            <a:r>
              <a:rPr lang="en-GB" sz="3200" smtClean="0"/>
              <a:t>This project is very easy to operate.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smtClean="0"/>
              <a:t>Program Requirements</a:t>
            </a:r>
            <a:endParaRPr lang="en-GB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200" b="1" smtClean="0"/>
              <a:t>Compiler;</a:t>
            </a:r>
            <a:r>
              <a:rPr lang="en-GB" sz="4200" smtClean="0"/>
              <a:t>  Dev C++</a:t>
            </a:r>
          </a:p>
          <a:p>
            <a:r>
              <a:rPr lang="en-GB" sz="4200" b="1" smtClean="0"/>
              <a:t>Operating System;</a:t>
            </a:r>
            <a:r>
              <a:rPr lang="en-GB" sz="4200" smtClean="0"/>
              <a:t>  Windows xp, 7, 8 or 10</a:t>
            </a:r>
          </a:p>
          <a:p>
            <a:r>
              <a:rPr lang="en-GB" sz="4200" b="1" smtClean="0"/>
              <a:t>RAM;</a:t>
            </a:r>
            <a:r>
              <a:rPr lang="en-GB" sz="4200" smtClean="0"/>
              <a:t>  512 MB to 2 GB</a:t>
            </a:r>
          </a:p>
          <a:p>
            <a:r>
              <a:rPr lang="en-GB" sz="4200" b="1" smtClean="0"/>
              <a:t>Processor;</a:t>
            </a:r>
            <a:r>
              <a:rPr lang="en-GB" sz="4200" smtClean="0"/>
              <a:t>  Dual core to Core i7</a:t>
            </a:r>
          </a:p>
          <a:p>
            <a:r>
              <a:rPr lang="en-GB" sz="4200" b="1" smtClean="0"/>
              <a:t>Storage usage;</a:t>
            </a:r>
            <a:r>
              <a:rPr lang="en-GB" sz="4200" smtClean="0"/>
              <a:t>  1 MB to 5 MB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4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Concepts used in Source Code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Structure </a:t>
            </a:r>
          </a:p>
          <a:p>
            <a:r>
              <a:rPr lang="en-GB" smtClean="0"/>
              <a:t>Arrays </a:t>
            </a:r>
          </a:p>
          <a:p>
            <a:r>
              <a:rPr lang="en-GB" smtClean="0"/>
              <a:t>Filing System</a:t>
            </a:r>
          </a:p>
          <a:p>
            <a:r>
              <a:rPr lang="en-GB" smtClean="0"/>
              <a:t>User </a:t>
            </a:r>
            <a:r>
              <a:rPr lang="en-GB"/>
              <a:t>Defined Functions </a:t>
            </a:r>
            <a:endParaRPr lang="en-GB" smtClean="0"/>
          </a:p>
          <a:p>
            <a:r>
              <a:rPr lang="en-GB" smtClean="0"/>
              <a:t>Pre-defined </a:t>
            </a:r>
            <a:r>
              <a:rPr lang="en-GB"/>
              <a:t>Functions </a:t>
            </a:r>
            <a:endParaRPr lang="en-GB" smtClean="0"/>
          </a:p>
          <a:p>
            <a:r>
              <a:rPr lang="en-GB" smtClean="0"/>
              <a:t>Loops </a:t>
            </a:r>
            <a:r>
              <a:rPr lang="en-GB"/>
              <a:t>&amp; </a:t>
            </a:r>
            <a:r>
              <a:rPr lang="en-GB" smtClean="0"/>
              <a:t>Condition Statements</a:t>
            </a:r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515883"/>
              </p:ext>
            </p:extLst>
          </p:nvPr>
        </p:nvGraphicFramePr>
        <p:xfrm>
          <a:off x="244700" y="1692766"/>
          <a:ext cx="11603864" cy="457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610636" y="347731"/>
            <a:ext cx="2846231" cy="95303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mtClean="0"/>
              <a:t>Flow Chart</a:t>
            </a:r>
            <a:endParaRPr lang="en-GB" sz="3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609600"/>
            <a:ext cx="11050073" cy="1356360"/>
          </a:xfrm>
        </p:spPr>
        <p:txBody>
          <a:bodyPr>
            <a:noAutofit/>
          </a:bodyPr>
          <a:lstStyle/>
          <a:p>
            <a:r>
              <a:rPr lang="en-GB" sz="4800" smtClean="0"/>
              <a:t>First of Screen of Program(Intro Function)</a:t>
            </a:r>
            <a:endParaRPr lang="en-GB" sz="4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62" t="19532" r="35664" b="21472"/>
          <a:stretch/>
        </p:blipFill>
        <p:spPr>
          <a:xfrm>
            <a:off x="2511381" y="1965960"/>
            <a:ext cx="7134896" cy="46537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" y="609600"/>
            <a:ext cx="11204620" cy="1356360"/>
          </a:xfrm>
        </p:spPr>
        <p:txBody>
          <a:bodyPr>
            <a:normAutofit/>
          </a:bodyPr>
          <a:lstStyle/>
          <a:p>
            <a:r>
              <a:rPr lang="en-GB" sz="5400" smtClean="0"/>
              <a:t>2</a:t>
            </a:r>
            <a:r>
              <a:rPr lang="en-GB" sz="5400" baseline="30000" smtClean="0"/>
              <a:t>nd</a:t>
            </a:r>
            <a:r>
              <a:rPr lang="en-GB" sz="5400" smtClean="0"/>
              <a:t> Screen of the Program(main menu)</a:t>
            </a:r>
            <a:endParaRPr lang="en-GB" sz="54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8" t="12517" r="57358" b="46027"/>
          <a:stretch/>
        </p:blipFill>
        <p:spPr>
          <a:xfrm>
            <a:off x="1892354" y="1965960"/>
            <a:ext cx="8376811" cy="46537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smtClean="0"/>
              <a:t>Result menu</a:t>
            </a:r>
            <a:endParaRPr lang="en-GB" sz="6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5" t="12517" r="59868" b="45389"/>
          <a:stretch/>
        </p:blipFill>
        <p:spPr>
          <a:xfrm>
            <a:off x="2519911" y="1965960"/>
            <a:ext cx="7229396" cy="46537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Student Report Card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3475-6D81-4E94-A303-ED99862667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339</Words>
  <Application>Microsoft Office PowerPoint</Application>
  <PresentationFormat>Widescreen</PresentationFormat>
  <Paragraphs>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Black</vt:lpstr>
      <vt:lpstr>Calibri</vt:lpstr>
      <vt:lpstr>Corbel</vt:lpstr>
      <vt:lpstr>Basis</vt:lpstr>
      <vt:lpstr>Student Report Card System</vt:lpstr>
      <vt:lpstr>By Group Ideals</vt:lpstr>
      <vt:lpstr>Scope of  the Project</vt:lpstr>
      <vt:lpstr>Program Requirements</vt:lpstr>
      <vt:lpstr>Concepts used in Source Code</vt:lpstr>
      <vt:lpstr>PowerPoint Presentation</vt:lpstr>
      <vt:lpstr>First of Screen of Program(Intro Function)</vt:lpstr>
      <vt:lpstr>2nd Screen of the Program(main menu)</vt:lpstr>
      <vt:lpstr>Result menu</vt:lpstr>
      <vt:lpstr>Class Result (All Student Record)</vt:lpstr>
      <vt:lpstr>Student Report Card (Specific Student)</vt:lpstr>
      <vt:lpstr>Entry/Edit Record Menu</vt:lpstr>
      <vt:lpstr>1st Function ( Create Student Record)</vt:lpstr>
      <vt:lpstr>2nd Display All Students Records</vt:lpstr>
      <vt:lpstr>3rd Search Student Record(Specific Search)</vt:lpstr>
      <vt:lpstr>4th Modify Student Record (Specific Student)</vt:lpstr>
      <vt:lpstr>4th Modify Student Record (Specific Student)</vt:lpstr>
      <vt:lpstr>5th Delete Student Record (Specific Student)</vt:lpstr>
      <vt:lpstr>Thanks…..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Report Card System</dc:title>
  <dc:creator>Shahzaib Mahesar</dc:creator>
  <cp:lastModifiedBy>Shahzaib Mahesar</cp:lastModifiedBy>
  <cp:revision>23</cp:revision>
  <dcterms:created xsi:type="dcterms:W3CDTF">2017-06-08T08:50:13Z</dcterms:created>
  <dcterms:modified xsi:type="dcterms:W3CDTF">2017-06-09T07:55:50Z</dcterms:modified>
</cp:coreProperties>
</file>