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0" d="100"/>
          <a:sy n="70" d="100"/>
        </p:scale>
        <p:origin x="-514" y="-6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DB7B68F-E596-4A52-8CD8-E38ADB6AF3A2}" type="datetimeFigureOut">
              <a:rPr lang="en-IN" smtClean="0"/>
              <a:pPr/>
              <a:t>17-04-2022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37786351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54801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3317872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3746364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4162814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2334278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1459157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609E-CD57-47EF-BA29-38F20AE1DA98}" type="slidenum">
              <a:rPr lang="en-IN" smtClean="0"/>
              <a:pPr/>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xmlns="" val="2156477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6702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21614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369253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1110216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371598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2721272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425719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120693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7B68F-E596-4A52-8CD8-E38ADB6AF3A2}" type="datetimeFigureOut">
              <a:rPr lang="en-IN" smtClean="0"/>
              <a:pPr/>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345474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B7B68F-E596-4A52-8CD8-E38ADB6AF3A2}" type="datetimeFigureOut">
              <a:rPr lang="en-IN" smtClean="0"/>
              <a:pPr/>
              <a:t>17-04-2022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8C609E-CD57-47EF-BA29-38F20AE1DA98}" type="slidenum">
              <a:rPr lang="en-IN" smtClean="0"/>
              <a:pPr/>
              <a:t>‹#›</a:t>
            </a:fld>
            <a:endParaRPr lang="en-IN"/>
          </a:p>
        </p:txBody>
      </p:sp>
    </p:spTree>
    <p:extLst>
      <p:ext uri="{BB962C8B-B14F-4D97-AF65-F5344CB8AC3E}">
        <p14:creationId xmlns:p14="http://schemas.microsoft.com/office/powerpoint/2010/main" xmlns="" val="32793704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35FDD-5316-4F83-AEDD-B5545F232027}"/>
              </a:ext>
            </a:extLst>
          </p:cNvPr>
          <p:cNvSpPr>
            <a:spLocks noGrp="1"/>
          </p:cNvSpPr>
          <p:nvPr>
            <p:ph type="ctrTitle"/>
          </p:nvPr>
        </p:nvSpPr>
        <p:spPr>
          <a:xfrm>
            <a:off x="2906829" y="1066801"/>
            <a:ext cx="6237171" cy="1830403"/>
          </a:xfrm>
        </p:spPr>
        <p:txBody>
          <a:bodyPr/>
          <a:lstStyle/>
          <a:p>
            <a:r>
              <a:rPr lang="en-IN" sz="6000" u="sng" dirty="0">
                <a:latin typeface="Arial Rounded MT Bold" panose="020F0704030504030204" pitchFamily="34" charset="0"/>
              </a:rPr>
              <a:t>E-commerce</a:t>
            </a:r>
            <a:r>
              <a:rPr lang="en-IN" dirty="0"/>
              <a:t> </a:t>
            </a:r>
          </a:p>
        </p:txBody>
      </p:sp>
      <p:sp>
        <p:nvSpPr>
          <p:cNvPr id="3" name="Subtitle 2">
            <a:extLst>
              <a:ext uri="{FF2B5EF4-FFF2-40B4-BE49-F238E27FC236}">
                <a16:creationId xmlns:a16="http://schemas.microsoft.com/office/drawing/2014/main" xmlns="" id="{18C1793F-0FB1-4D76-9F7D-74CBAE160510}"/>
              </a:ext>
            </a:extLst>
          </p:cNvPr>
          <p:cNvSpPr>
            <a:spLocks noGrp="1"/>
          </p:cNvSpPr>
          <p:nvPr>
            <p:ph type="subTitle" idx="1"/>
          </p:nvPr>
        </p:nvSpPr>
        <p:spPr>
          <a:xfrm>
            <a:off x="3962399" y="3118586"/>
            <a:ext cx="7197726" cy="3118586"/>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Group-2(NCA-3 &amp; NCA-4)</a:t>
            </a:r>
          </a:p>
          <a:p>
            <a:r>
              <a:rPr lang="en-IN" dirty="0" err="1">
                <a:latin typeface="Times New Roman" panose="02020603050405020304" pitchFamily="18" charset="0"/>
                <a:cs typeface="Times New Roman" panose="02020603050405020304" pitchFamily="18" charset="0"/>
              </a:rPr>
              <a:t>a.Likitha</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Palli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akshitha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Kunche swarna</a:t>
            </a:r>
          </a:p>
          <a:p>
            <a:r>
              <a:rPr lang="en-IN" dirty="0" err="1">
                <a:latin typeface="Times New Roman" panose="02020603050405020304" pitchFamily="18" charset="0"/>
                <a:cs typeface="Times New Roman" panose="02020603050405020304" pitchFamily="18" charset="0"/>
              </a:rPr>
              <a:t>Donthula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saisri</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Andole</a:t>
            </a:r>
            <a:r>
              <a:rPr lang="en-IN" dirty="0">
                <a:latin typeface="Times New Roman" panose="02020603050405020304" pitchFamily="18" charset="0"/>
                <a:cs typeface="Times New Roman" panose="02020603050405020304" pitchFamily="18" charset="0"/>
              </a:rPr>
              <a:t> Vaishnavi</a:t>
            </a:r>
          </a:p>
          <a:p>
            <a:r>
              <a:rPr lang="en-IN" dirty="0" err="1">
                <a:latin typeface="Times New Roman" panose="02020603050405020304" pitchFamily="18" charset="0"/>
                <a:cs typeface="Times New Roman" panose="02020603050405020304" pitchFamily="18" charset="0"/>
              </a:rPr>
              <a:t>Paladugu</a:t>
            </a:r>
            <a:r>
              <a:rPr lang="en-IN" dirty="0">
                <a:latin typeface="Times New Roman" panose="02020603050405020304" pitchFamily="18" charset="0"/>
                <a:cs typeface="Times New Roman" panose="02020603050405020304" pitchFamily="18" charset="0"/>
              </a:rPr>
              <a:t> Mahesh</a:t>
            </a:r>
          </a:p>
          <a:p>
            <a:r>
              <a:rPr lang="en-IN" dirty="0" err="1">
                <a:latin typeface="Times New Roman" panose="02020603050405020304" pitchFamily="18" charset="0"/>
                <a:cs typeface="Times New Roman" panose="02020603050405020304" pitchFamily="18" charset="0"/>
              </a:rPr>
              <a:t>Mallipeddi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sudakar</a:t>
            </a:r>
            <a:r>
              <a:rPr lang="en-IN" dirty="0">
                <a:latin typeface="Times New Roman" panose="02020603050405020304" pitchFamily="18" charset="0"/>
                <a:cs typeface="Times New Roman" panose="02020603050405020304" pitchFamily="18" charset="0"/>
              </a:rPr>
              <a:t> Sowmya</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79829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8B276-6D8D-4305-8583-1C574B6749F1}"/>
              </a:ext>
            </a:extLst>
          </p:cNvPr>
          <p:cNvSpPr>
            <a:spLocks noGrp="1"/>
          </p:cNvSpPr>
          <p:nvPr>
            <p:ph type="title"/>
          </p:nvPr>
        </p:nvSpPr>
        <p:spPr/>
        <p:txBody>
          <a:bodyPr>
            <a:normAutofit/>
          </a:bodyPr>
          <a:lstStyle/>
          <a:p>
            <a:r>
              <a:rPr lang="en-IN" sz="4000" u="sng" dirty="0">
                <a:latin typeface="Arial Rounded MT Bold" panose="020F0704030504030204" pitchFamily="34" charset="0"/>
              </a:rPr>
              <a:t>index</a:t>
            </a:r>
          </a:p>
        </p:txBody>
      </p:sp>
      <p:sp>
        <p:nvSpPr>
          <p:cNvPr id="3" name="Content Placeholder 2">
            <a:extLst>
              <a:ext uri="{FF2B5EF4-FFF2-40B4-BE49-F238E27FC236}">
                <a16:creationId xmlns:a16="http://schemas.microsoft.com/office/drawing/2014/main" xmlns="" id="{4D204C3A-BD5F-4678-8677-1DC1BF02616C}"/>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CASE Study</a:t>
            </a:r>
          </a:p>
          <a:p>
            <a:r>
              <a:rPr lang="en-IN" sz="2000" dirty="0">
                <a:latin typeface="Times New Roman" panose="02020603050405020304" pitchFamily="18" charset="0"/>
                <a:cs typeface="Times New Roman" panose="02020603050405020304" pitchFamily="18" charset="0"/>
              </a:rPr>
              <a:t>Block Diagram</a:t>
            </a:r>
          </a:p>
          <a:p>
            <a:r>
              <a:rPr lang="en-IN" sz="2000" dirty="0">
                <a:latin typeface="Times New Roman" panose="02020603050405020304" pitchFamily="18" charset="0"/>
                <a:cs typeface="Times New Roman" panose="02020603050405020304" pitchFamily="18" charset="0"/>
              </a:rPr>
              <a:t>Ecommerce Database</a:t>
            </a:r>
          </a:p>
          <a:p>
            <a:r>
              <a:rPr lang="en-IN" sz="2000" dirty="0">
                <a:latin typeface="Times New Roman" panose="02020603050405020304" pitchFamily="18" charset="0"/>
                <a:cs typeface="Times New Roman" panose="02020603050405020304" pitchFamily="18" charset="0"/>
              </a:rPr>
              <a:t>Ecommerce API</a:t>
            </a:r>
          </a:p>
          <a:p>
            <a:r>
              <a:rPr lang="en-IN" sz="2000" dirty="0">
                <a:latin typeface="Times New Roman" panose="02020603050405020304" pitchFamily="18" charset="0"/>
                <a:cs typeface="Times New Roman" panose="02020603050405020304" pitchFamily="18" charset="0"/>
              </a:rPr>
              <a:t>Ecommerce Web </a:t>
            </a:r>
          </a:p>
          <a:p>
            <a:endParaRPr lang="en-IN" dirty="0"/>
          </a:p>
        </p:txBody>
      </p:sp>
    </p:spTree>
    <p:extLst>
      <p:ext uri="{BB962C8B-B14F-4D97-AF65-F5344CB8AC3E}">
        <p14:creationId xmlns:p14="http://schemas.microsoft.com/office/powerpoint/2010/main" xmlns="" val="204957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74C3D-2DFB-4518-9848-5DEEF14E73BB}"/>
              </a:ext>
            </a:extLst>
          </p:cNvPr>
          <p:cNvSpPr>
            <a:spLocks noGrp="1"/>
          </p:cNvSpPr>
          <p:nvPr>
            <p:ph type="title"/>
          </p:nvPr>
        </p:nvSpPr>
        <p:spPr/>
        <p:txBody>
          <a:bodyPr>
            <a:normAutofit/>
          </a:bodyPr>
          <a:lstStyle/>
          <a:p>
            <a:r>
              <a:rPr lang="en-IN" sz="4000" u="sng" dirty="0">
                <a:latin typeface="Arial Rounded MT Bold" panose="020F0704030504030204" pitchFamily="34" charset="0"/>
              </a:rPr>
              <a:t>Case Study</a:t>
            </a:r>
          </a:p>
        </p:txBody>
      </p:sp>
      <p:sp>
        <p:nvSpPr>
          <p:cNvPr id="3" name="Content Placeholder 2">
            <a:extLst>
              <a:ext uri="{FF2B5EF4-FFF2-40B4-BE49-F238E27FC236}">
                <a16:creationId xmlns:a16="http://schemas.microsoft.com/office/drawing/2014/main" xmlns="" id="{283E1E81-975D-46DC-8BF8-B8DD5E732858}"/>
              </a:ext>
            </a:extLst>
          </p:cNvPr>
          <p:cNvSpPr>
            <a:spLocks noGrp="1"/>
          </p:cNvSpPr>
          <p:nvPr>
            <p:ph idx="1"/>
          </p:nvPr>
        </p:nvSpPr>
        <p:spPr>
          <a:xfrm>
            <a:off x="685801" y="1876927"/>
            <a:ext cx="10131425" cy="391427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An </a:t>
            </a:r>
            <a:r>
              <a:rPr lang="en-US" sz="2000" dirty="0" smtClean="0">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cs typeface="Times New Roman" panose="02020603050405020304" pitchFamily="18" charset="0"/>
              </a:rPr>
              <a:t>Commerce </a:t>
            </a:r>
            <a:r>
              <a:rPr lang="en-US" sz="2000" dirty="0">
                <a:latin typeface="Times New Roman" panose="02020603050405020304" pitchFamily="18" charset="0"/>
                <a:cs typeface="Times New Roman" panose="02020603050405020304" pitchFamily="18" charset="0"/>
              </a:rPr>
              <a:t>website caters to the exchange of goods and services for electronic transactions of money as well as Cash-On-Delivery (COD). Trading has been practiced for a long time serving the demand and supply chain. Ecommerce websites, unlike traditional websites, help in purchasing the products that are displayed in the product lists. People can visit the website, choose the products they like, enter the required details, make payments (or choose to pay later), and purchase goods and services in a jiffy. An e-commerce website facilitates online transactions with the use of data and fund transfer. Earlier e-commerce was managed partially using phone calls and emails. However, today, all the processes can be done with a single website.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71292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65FA7-2219-48F5-8DE9-B89F03EC2DB8}"/>
              </a:ext>
            </a:extLst>
          </p:cNvPr>
          <p:cNvSpPr>
            <a:spLocks noGrp="1"/>
          </p:cNvSpPr>
          <p:nvPr>
            <p:ph type="title"/>
          </p:nvPr>
        </p:nvSpPr>
        <p:spPr/>
        <p:txBody>
          <a:bodyPr>
            <a:normAutofit/>
          </a:bodyPr>
          <a:lstStyle/>
          <a:p>
            <a:r>
              <a:rPr lang="en-IN" sz="4000" u="sng" dirty="0">
                <a:latin typeface="Arial Rounded MT Bold" panose="020F0704030504030204" pitchFamily="34" charset="0"/>
              </a:rPr>
              <a:t>Block Diagram</a:t>
            </a:r>
          </a:p>
        </p:txBody>
      </p:sp>
      <p:sp>
        <p:nvSpPr>
          <p:cNvPr id="4" name="Rectangle: Rounded Corners 3">
            <a:extLst>
              <a:ext uri="{FF2B5EF4-FFF2-40B4-BE49-F238E27FC236}">
                <a16:creationId xmlns:a16="http://schemas.microsoft.com/office/drawing/2014/main" xmlns="" id="{DE4D7696-83AC-4821-A512-4F87758E8752}"/>
              </a:ext>
            </a:extLst>
          </p:cNvPr>
          <p:cNvSpPr/>
          <p:nvPr/>
        </p:nvSpPr>
        <p:spPr>
          <a:xfrm>
            <a:off x="564647" y="2152493"/>
            <a:ext cx="2704699" cy="1376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Database Creation </a:t>
            </a:r>
          </a:p>
        </p:txBody>
      </p:sp>
      <p:sp>
        <p:nvSpPr>
          <p:cNvPr id="5" name="Rectangle: Rounded Corners 4">
            <a:extLst>
              <a:ext uri="{FF2B5EF4-FFF2-40B4-BE49-F238E27FC236}">
                <a16:creationId xmlns:a16="http://schemas.microsoft.com/office/drawing/2014/main" xmlns="" id="{6FBD43D0-920A-4D50-84CF-0DE1FA58860B}"/>
              </a:ext>
            </a:extLst>
          </p:cNvPr>
          <p:cNvSpPr/>
          <p:nvPr/>
        </p:nvSpPr>
        <p:spPr>
          <a:xfrm>
            <a:off x="4283242" y="2152493"/>
            <a:ext cx="2704699" cy="1363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Web API Integration </a:t>
            </a:r>
          </a:p>
        </p:txBody>
      </p:sp>
      <p:sp>
        <p:nvSpPr>
          <p:cNvPr id="6" name="Rectangle: Rounded Corners 5">
            <a:extLst>
              <a:ext uri="{FF2B5EF4-FFF2-40B4-BE49-F238E27FC236}">
                <a16:creationId xmlns:a16="http://schemas.microsoft.com/office/drawing/2014/main" xmlns="" id="{91DB861A-EDFE-439C-93B8-527DB0E9CA92}"/>
              </a:ext>
            </a:extLst>
          </p:cNvPr>
          <p:cNvSpPr/>
          <p:nvPr/>
        </p:nvSpPr>
        <p:spPr>
          <a:xfrm>
            <a:off x="8112527" y="2152493"/>
            <a:ext cx="2704699" cy="1363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Web APP Development</a:t>
            </a:r>
          </a:p>
        </p:txBody>
      </p:sp>
      <p:sp>
        <p:nvSpPr>
          <p:cNvPr id="7" name="Rectangle: Rounded Corners 6">
            <a:extLst>
              <a:ext uri="{FF2B5EF4-FFF2-40B4-BE49-F238E27FC236}">
                <a16:creationId xmlns:a16="http://schemas.microsoft.com/office/drawing/2014/main" xmlns="" id="{67FCC40E-7230-4EC4-B726-F463F2B37947}"/>
              </a:ext>
            </a:extLst>
          </p:cNvPr>
          <p:cNvSpPr/>
          <p:nvPr/>
        </p:nvSpPr>
        <p:spPr>
          <a:xfrm>
            <a:off x="8194915" y="4792134"/>
            <a:ext cx="2704699" cy="1363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Deployment in Azure</a:t>
            </a:r>
          </a:p>
        </p:txBody>
      </p:sp>
      <p:sp>
        <p:nvSpPr>
          <p:cNvPr id="8" name="Arrow: Right 7">
            <a:extLst>
              <a:ext uri="{FF2B5EF4-FFF2-40B4-BE49-F238E27FC236}">
                <a16:creationId xmlns:a16="http://schemas.microsoft.com/office/drawing/2014/main" xmlns="" id="{2A21E8A4-7ABB-48B5-851F-83A787AFC7B7}"/>
              </a:ext>
            </a:extLst>
          </p:cNvPr>
          <p:cNvSpPr/>
          <p:nvPr/>
        </p:nvSpPr>
        <p:spPr>
          <a:xfrm>
            <a:off x="3501190" y="2641720"/>
            <a:ext cx="671361" cy="32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xmlns="" id="{C4394F7E-EF72-43C5-A380-A94406F904F6}"/>
              </a:ext>
            </a:extLst>
          </p:cNvPr>
          <p:cNvSpPr/>
          <p:nvPr/>
        </p:nvSpPr>
        <p:spPr>
          <a:xfrm>
            <a:off x="7209322" y="2679268"/>
            <a:ext cx="671361" cy="32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xmlns="" id="{A8B382FB-25E3-4A42-B58E-E8A646F0D279}"/>
              </a:ext>
            </a:extLst>
          </p:cNvPr>
          <p:cNvSpPr/>
          <p:nvPr/>
        </p:nvSpPr>
        <p:spPr>
          <a:xfrm rot="5400000">
            <a:off x="9211583" y="3992449"/>
            <a:ext cx="671361" cy="32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71170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79FE5C-4482-4D3C-8A75-B5FF9366386C}"/>
              </a:ext>
            </a:extLst>
          </p:cNvPr>
          <p:cNvSpPr>
            <a:spLocks noGrp="1"/>
          </p:cNvSpPr>
          <p:nvPr>
            <p:ph type="title"/>
          </p:nvPr>
        </p:nvSpPr>
        <p:spPr>
          <a:xfrm>
            <a:off x="685801" y="760396"/>
            <a:ext cx="10131425" cy="1087655"/>
          </a:xfrm>
        </p:spPr>
        <p:txBody>
          <a:bodyPr>
            <a:normAutofit fontScale="90000"/>
          </a:bodyPr>
          <a:lstStyle/>
          <a:p>
            <a:r>
              <a:rPr lang="en-IN" sz="4000" u="sng" dirty="0">
                <a:latin typeface="Arial Rounded MT Bold" panose="020F0704030504030204" pitchFamily="34" charset="0"/>
                <a:cs typeface="Times New Roman" panose="02020603050405020304" pitchFamily="18" charset="0"/>
              </a:rPr>
              <a:t>Ecommerce Database</a:t>
            </a:r>
            <a:r>
              <a:rPr lang="en-IN" u="sng" dirty="0">
                <a:latin typeface="Times New Roman" panose="02020603050405020304" pitchFamily="18" charset="0"/>
                <a:cs typeface="Times New Roman" panose="02020603050405020304" pitchFamily="18" charset="0"/>
              </a:rPr>
              <a:t/>
            </a:r>
            <a:br>
              <a:rPr lang="en-IN" u="sng"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E3A693DB-F27A-4B25-89EA-E456CB687317}"/>
              </a:ext>
            </a:extLst>
          </p:cNvPr>
          <p:cNvSpPr>
            <a:spLocks noGrp="1"/>
          </p:cNvSpPr>
          <p:nvPr>
            <p:ph idx="1"/>
          </p:nvPr>
        </p:nvSpPr>
        <p:spPr>
          <a:xfrm>
            <a:off x="685801" y="991402"/>
            <a:ext cx="10131425" cy="6063915"/>
          </a:xfrm>
        </p:spPr>
        <p:txBody>
          <a:bodyPr>
            <a:normAutofit/>
          </a:bodyPr>
          <a:lstStyle/>
          <a:p>
            <a:pPr marL="0" indent="0" algn="just">
              <a:buNone/>
            </a:pPr>
            <a:r>
              <a:rPr lang="en-IN" sz="2000" b="1" dirty="0">
                <a:latin typeface="Times New Roman" panose="02020603050405020304" pitchFamily="18" charset="0"/>
                <a:cs typeface="Times New Roman" panose="02020603050405020304" pitchFamily="18" charset="0"/>
              </a:rPr>
              <a:t>Creation Of Required Tables For Given Case Study :</a:t>
            </a:r>
          </a:p>
          <a:p>
            <a:pPr algn="just"/>
            <a:r>
              <a:rPr lang="en-IN" sz="2000" dirty="0">
                <a:latin typeface="Times New Roman" panose="02020603050405020304" pitchFamily="18" charset="0"/>
                <a:cs typeface="Times New Roman" panose="02020603050405020304" pitchFamily="18" charset="0"/>
              </a:rPr>
              <a:t>Category</a:t>
            </a:r>
          </a:p>
          <a:p>
            <a:pPr algn="just"/>
            <a:r>
              <a:rPr lang="en-IN" sz="2000" dirty="0">
                <a:latin typeface="Times New Roman" panose="02020603050405020304" pitchFamily="18" charset="0"/>
                <a:cs typeface="Times New Roman" panose="02020603050405020304" pitchFamily="18" charset="0"/>
              </a:rPr>
              <a:t>Colour</a:t>
            </a:r>
          </a:p>
          <a:p>
            <a:pPr algn="just"/>
            <a:r>
              <a:rPr lang="en-IN" sz="2000" dirty="0">
                <a:latin typeface="Times New Roman" panose="02020603050405020304" pitchFamily="18" charset="0"/>
                <a:cs typeface="Times New Roman" panose="02020603050405020304" pitchFamily="18" charset="0"/>
              </a:rPr>
              <a:t>Product</a:t>
            </a:r>
          </a:p>
          <a:p>
            <a:pPr algn="just"/>
            <a:r>
              <a:rPr lang="en-IN" sz="2000" dirty="0">
                <a:latin typeface="Times New Roman" panose="02020603050405020304" pitchFamily="18" charset="0"/>
                <a:cs typeface="Times New Roman" panose="02020603050405020304" pitchFamily="18" charset="0"/>
              </a:rPr>
              <a:t>Product Size Colour</a:t>
            </a:r>
          </a:p>
          <a:p>
            <a:pPr algn="just"/>
            <a:r>
              <a:rPr lang="en-IN" sz="2000" dirty="0">
                <a:latin typeface="Times New Roman" panose="02020603050405020304" pitchFamily="18" charset="0"/>
                <a:cs typeface="Times New Roman" panose="02020603050405020304" pitchFamily="18" charset="0"/>
              </a:rPr>
              <a:t>Role </a:t>
            </a:r>
          </a:p>
          <a:p>
            <a:pPr algn="just"/>
            <a:r>
              <a:rPr lang="en-IN" sz="2000" dirty="0">
                <a:latin typeface="Times New Roman" panose="02020603050405020304" pitchFamily="18" charset="0"/>
                <a:cs typeface="Times New Roman" panose="02020603050405020304" pitchFamily="18" charset="0"/>
              </a:rPr>
              <a:t>Role User Mapping</a:t>
            </a:r>
          </a:p>
          <a:p>
            <a:pPr algn="just"/>
            <a:r>
              <a:rPr lang="en-IN" sz="2000" dirty="0">
                <a:latin typeface="Times New Roman" panose="02020603050405020304" pitchFamily="18" charset="0"/>
                <a:cs typeface="Times New Roman" panose="02020603050405020304" pitchFamily="18" charset="0"/>
              </a:rPr>
              <a:t>User</a:t>
            </a:r>
          </a:p>
          <a:p>
            <a:pPr algn="just"/>
            <a:r>
              <a:rPr lang="en-IN" sz="2000" dirty="0">
                <a:latin typeface="Times New Roman" panose="02020603050405020304" pitchFamily="18" charset="0"/>
                <a:cs typeface="Times New Roman" panose="02020603050405020304" pitchFamily="18" charset="0"/>
              </a:rPr>
              <a:t>User Details</a:t>
            </a:r>
          </a:p>
          <a:p>
            <a:pPr algn="just"/>
            <a:r>
              <a:rPr lang="en-IN" sz="2000" dirty="0">
                <a:latin typeface="Times New Roman" panose="02020603050405020304" pitchFamily="18" charset="0"/>
                <a:cs typeface="Times New Roman" panose="02020603050405020304" pitchFamily="18" charset="0"/>
              </a:rPr>
              <a:t>Size</a:t>
            </a:r>
            <a:endParaRPr lang="en-IN" dirty="0"/>
          </a:p>
        </p:txBody>
      </p:sp>
    </p:spTree>
    <p:extLst>
      <p:ext uri="{BB962C8B-B14F-4D97-AF65-F5344CB8AC3E}">
        <p14:creationId xmlns:p14="http://schemas.microsoft.com/office/powerpoint/2010/main" xmlns="" val="187151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282AEF-1B9C-4330-B58B-1196DFA87E1F}"/>
              </a:ext>
            </a:extLst>
          </p:cNvPr>
          <p:cNvSpPr>
            <a:spLocks noGrp="1"/>
          </p:cNvSpPr>
          <p:nvPr>
            <p:ph type="title"/>
          </p:nvPr>
        </p:nvSpPr>
        <p:spPr>
          <a:xfrm>
            <a:off x="685801" y="628851"/>
            <a:ext cx="10131425" cy="1456267"/>
          </a:xfrm>
        </p:spPr>
        <p:txBody>
          <a:bodyPr/>
          <a:lstStyle/>
          <a:p>
            <a:r>
              <a:rPr lang="en-IN" sz="4000" u="sng" dirty="0">
                <a:latin typeface="Arial Rounded MT Bold" panose="020F0704030504030204" pitchFamily="34" charset="0"/>
                <a:cs typeface="Times New Roman" panose="02020603050405020304" pitchFamily="18" charset="0"/>
              </a:rPr>
              <a:t>Ecommerce API</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C6619FC4-024F-4E94-8FF3-B237F11AB227}"/>
              </a:ext>
            </a:extLst>
          </p:cNvPr>
          <p:cNvSpPr>
            <a:spLocks noGrp="1"/>
          </p:cNvSpPr>
          <p:nvPr>
            <p:ph idx="1"/>
          </p:nvPr>
        </p:nvSpPr>
        <p:spPr>
          <a:xfrm>
            <a:off x="707572" y="642256"/>
            <a:ext cx="10131425" cy="5573487"/>
          </a:xfrm>
        </p:spPr>
        <p:txBody>
          <a:bodyPr>
            <a:normAutofit/>
          </a:bodyPr>
          <a:lstStyle/>
          <a:p>
            <a:pPr marL="0" indent="0">
              <a:buNone/>
            </a:pPr>
            <a:endParaRPr lang="en-IN" sz="2000" b="1"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Integration </a:t>
            </a:r>
            <a:r>
              <a:rPr lang="en-IN" sz="2000" b="1" dirty="0">
                <a:latin typeface="Times New Roman" panose="02020603050405020304" pitchFamily="18" charset="0"/>
                <a:cs typeface="Times New Roman" panose="02020603050405020304" pitchFamily="18" charset="0"/>
              </a:rPr>
              <a:t>Of  Database &amp; Entity Framework </a:t>
            </a:r>
            <a:r>
              <a:rPr lang="en-IN" sz="2000" b="1"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API can access the tables </a:t>
            </a:r>
            <a:r>
              <a:rPr lang="en-IN" sz="2000" dirty="0" smtClean="0">
                <a:latin typeface="Times New Roman" panose="02020603050405020304" pitchFamily="18" charset="0"/>
                <a:cs typeface="Times New Roman" panose="02020603050405020304" pitchFamily="18" charset="0"/>
              </a:rPr>
              <a:t>integrated from the SQL.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We Require few dependencies  which include Entity Frame Work and Swagger</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Entity Framework is used for open source mapping framework for .NET applications.</a:t>
            </a:r>
          </a:p>
          <a:p>
            <a:r>
              <a:rPr lang="en-GB" sz="2000" dirty="0" smtClean="0">
                <a:latin typeface="Times New Roman" pitchFamily="18" charset="0"/>
                <a:cs typeface="Times New Roman" pitchFamily="18" charset="0"/>
              </a:rPr>
              <a:t>Swagger is an open source </a:t>
            </a:r>
            <a:r>
              <a:rPr lang="en-GB" sz="2000" dirty="0" err="1" smtClean="0">
                <a:latin typeface="Times New Roman" pitchFamily="18" charset="0"/>
                <a:cs typeface="Times New Roman" pitchFamily="18" charset="0"/>
              </a:rPr>
              <a:t>api</a:t>
            </a:r>
            <a:r>
              <a:rPr lang="en-GB" sz="2000" dirty="0" smtClean="0">
                <a:latin typeface="Times New Roman" pitchFamily="18" charset="0"/>
                <a:cs typeface="Times New Roman" pitchFamily="18" charset="0"/>
              </a:rPr>
              <a:t> documentation that helps us to understand API service methods</a:t>
            </a:r>
            <a:r>
              <a:rPr lang="en-GB" sz="2000" dirty="0" smtClean="0"/>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We create Product Controller and Category Controller  to create API</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3248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9E782-CCB9-4334-A763-2901CE5D5D10}"/>
              </a:ext>
            </a:extLst>
          </p:cNvPr>
          <p:cNvSpPr>
            <a:spLocks noGrp="1"/>
          </p:cNvSpPr>
          <p:nvPr>
            <p:ph type="title"/>
          </p:nvPr>
        </p:nvSpPr>
        <p:spPr/>
        <p:txBody>
          <a:bodyPr/>
          <a:lstStyle/>
          <a:p>
            <a:r>
              <a:rPr lang="en-IN" sz="4000" u="sng" dirty="0">
                <a:latin typeface="Arial Rounded MT Bold" panose="020F0704030504030204" pitchFamily="34" charset="0"/>
                <a:cs typeface="Times New Roman" panose="02020603050405020304" pitchFamily="18" charset="0"/>
              </a:rPr>
              <a:t>Ecommerce Web</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B7E1D928-C47D-4CC5-9E06-0924D297F9A9}"/>
              </a:ext>
            </a:extLst>
          </p:cNvPr>
          <p:cNvSpPr>
            <a:spLocks noGrp="1"/>
          </p:cNvSpPr>
          <p:nvPr>
            <p:ph idx="1"/>
          </p:nvPr>
        </p:nvSpPr>
        <p:spPr>
          <a:xfrm>
            <a:off x="696686" y="2022324"/>
            <a:ext cx="10131425" cy="3649133"/>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Web APP Development </a:t>
            </a:r>
            <a:r>
              <a:rPr lang="en-IN" sz="2000" b="1" dirty="0" smtClean="0">
                <a:latin typeface="Times New Roman" panose="02020603050405020304" pitchFamily="18" charset="0"/>
                <a:cs typeface="Times New Roman" panose="02020603050405020304" pitchFamily="18" charset="0"/>
              </a:rPr>
              <a:t>:</a:t>
            </a:r>
          </a:p>
          <a:p>
            <a:pPr marL="0" indent="0"/>
            <a:r>
              <a:rPr lang="en-IN" sz="2000" dirty="0" smtClean="0">
                <a:latin typeface="Times New Roman" panose="02020603050405020304" pitchFamily="18" charset="0"/>
                <a:cs typeface="Times New Roman" panose="02020603050405020304" pitchFamily="18" charset="0"/>
              </a:rPr>
              <a:t>We use HTML, CSS, JavaScript to develop the frontend of the website.</a:t>
            </a:r>
          </a:p>
          <a:p>
            <a:pPr marL="0" indent="0"/>
            <a:r>
              <a:rPr lang="en-IN" sz="2000" dirty="0" smtClean="0">
                <a:latin typeface="Times New Roman" panose="02020603050405020304" pitchFamily="18" charset="0"/>
                <a:cs typeface="Times New Roman" panose="02020603050405020304" pitchFamily="18" charset="0"/>
              </a:rPr>
              <a:t>HTML - Used for displaying the webpage.</a:t>
            </a:r>
          </a:p>
          <a:p>
            <a:pPr marL="0" indent="0"/>
            <a:r>
              <a:rPr lang="en-IN" sz="2000" dirty="0" smtClean="0">
                <a:latin typeface="Times New Roman" panose="02020603050405020304" pitchFamily="18" charset="0"/>
                <a:cs typeface="Times New Roman" panose="02020603050405020304" pitchFamily="18" charset="0"/>
              </a:rPr>
              <a:t>CSS – Used for styling the structure of webpage.</a:t>
            </a:r>
          </a:p>
          <a:p>
            <a:pPr marL="0" indent="0"/>
            <a:r>
              <a:rPr lang="en-IN" sz="2000" dirty="0" smtClean="0">
                <a:latin typeface="Times New Roman" panose="02020603050405020304" pitchFamily="18" charset="0"/>
                <a:cs typeface="Times New Roman" panose="02020603050405020304" pitchFamily="18" charset="0"/>
              </a:rPr>
              <a:t>JavaScript – To create an interactive, user friendly webpage.</a:t>
            </a:r>
            <a:endParaRPr lang="en-IN" sz="2000" dirty="0" smtClean="0">
              <a:latin typeface="Times New Roman" panose="02020603050405020304" pitchFamily="18" charset="0"/>
              <a:cs typeface="Times New Roman" panose="02020603050405020304" pitchFamily="18" charset="0"/>
            </a:endParaRPr>
          </a:p>
          <a:p>
            <a:pPr marL="0" indent="0"/>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4388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2E99AA-C92B-4BD2-BD0A-43DC1A51C8A4}"/>
              </a:ext>
            </a:extLst>
          </p:cNvPr>
          <p:cNvSpPr txBox="1"/>
          <p:nvPr/>
        </p:nvSpPr>
        <p:spPr>
          <a:xfrm>
            <a:off x="3166712" y="2242685"/>
            <a:ext cx="6169793" cy="1107996"/>
          </a:xfrm>
          <a:prstGeom prst="rect">
            <a:avLst/>
          </a:prstGeom>
          <a:noFill/>
        </p:spPr>
        <p:txBody>
          <a:bodyPr wrap="square" rtlCol="0">
            <a:spAutoFit/>
          </a:bodyPr>
          <a:lstStyle/>
          <a:p>
            <a:r>
              <a:rPr lang="en-IN" sz="6600" b="1" dirty="0">
                <a:latin typeface="Arial Rounded MT Bold" panose="020F0704030504030204" pitchFamily="34" charset="0"/>
              </a:rPr>
              <a:t>Thank You</a:t>
            </a:r>
          </a:p>
        </p:txBody>
      </p:sp>
    </p:spTree>
    <p:extLst>
      <p:ext uri="{BB962C8B-B14F-4D97-AF65-F5344CB8AC3E}">
        <p14:creationId xmlns:p14="http://schemas.microsoft.com/office/powerpoint/2010/main" xmlns="" val="3316016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78</TotalTime>
  <Words>329</Words>
  <Application>Microsoft Office PowerPoint</Application>
  <PresentationFormat>Custom</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E-commerce </vt:lpstr>
      <vt:lpstr>index</vt:lpstr>
      <vt:lpstr>Case Study</vt:lpstr>
      <vt:lpstr>Block Diagram</vt:lpstr>
      <vt:lpstr>Ecommerce Database </vt:lpstr>
      <vt:lpstr>Ecommerce API </vt:lpstr>
      <vt:lpstr>Ecommerce Web </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c:title>
  <dc:creator>SWARNA KUNCHE</dc:creator>
  <cp:lastModifiedBy>Mahesh PC</cp:lastModifiedBy>
  <cp:revision>3</cp:revision>
  <dcterms:created xsi:type="dcterms:W3CDTF">2022-04-16T14:23:57Z</dcterms:created>
  <dcterms:modified xsi:type="dcterms:W3CDTF">2022-04-17T15:17:29Z</dcterms:modified>
</cp:coreProperties>
</file>