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69" d="100"/>
          <a:sy n="69" d="100"/>
        </p:scale>
        <p:origin x="366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977462"/>
            <a:ext cx="7766936" cy="1954924"/>
          </a:xfrm>
        </p:spPr>
        <p:txBody>
          <a:bodyPr/>
          <a:lstStyle/>
          <a:p>
            <a:pPr algn="l"/>
            <a:r>
              <a:rPr lang="en-US" dirty="0" err="1" smtClean="0"/>
              <a:t>CaSha</a:t>
            </a:r>
            <a:r>
              <a:rPr lang="en-US" dirty="0" smtClean="0"/>
              <a:t> </a:t>
            </a:r>
            <a:r>
              <a:rPr lang="en-US" b="1" dirty="0" err="1" smtClean="0"/>
              <a:t>BiSha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Presented By: Mahesh </a:t>
            </a:r>
            <a:r>
              <a:rPr lang="en-US" sz="2400" dirty="0" err="1" smtClean="0"/>
              <a:t>Rathod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228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this application to share own car and bike. </a:t>
            </a:r>
            <a:r>
              <a:rPr lang="en-US" dirty="0"/>
              <a:t>This is an </a:t>
            </a:r>
            <a:r>
              <a:rPr lang="en-US" dirty="0" smtClean="0"/>
              <a:t>E‐commerce application that enables traveler to request and confirm whether to go with vehicle owner and vice-versa for vehicle owner as well.</a:t>
            </a:r>
          </a:p>
          <a:p>
            <a:endParaRPr lang="en-US" dirty="0"/>
          </a:p>
          <a:p>
            <a:r>
              <a:rPr lang="en-US" dirty="0" smtClean="0"/>
              <a:t>We are living in metro city, we know traffic is there in city and around city, so this application is avoiding a bit traffic.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smtClean="0"/>
              <a:t>natural resources </a:t>
            </a:r>
            <a:r>
              <a:rPr lang="en-US" dirty="0" smtClean="0"/>
              <a:t>are limited, this application </a:t>
            </a:r>
            <a:r>
              <a:rPr lang="en-US" smtClean="0"/>
              <a:t>also saves </a:t>
            </a:r>
            <a:r>
              <a:rPr lang="en-US" dirty="0" smtClean="0"/>
              <a:t>some amount of </a:t>
            </a:r>
            <a:r>
              <a:rPr lang="en-US" smtClean="0"/>
              <a:t>natural resources, </a:t>
            </a:r>
            <a:r>
              <a:rPr lang="en-US" dirty="0" smtClean="0"/>
              <a:t>for future use.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6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Classes with relationship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85456"/>
            <a:ext cx="10974339" cy="5223162"/>
          </a:xfrm>
        </p:spPr>
      </p:pic>
    </p:spTree>
    <p:extLst>
      <p:ext uri="{BB962C8B-B14F-4D97-AF65-F5344CB8AC3E}">
        <p14:creationId xmlns:p14="http://schemas.microsoft.com/office/powerpoint/2010/main" val="4766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References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6" y="1725930"/>
            <a:ext cx="10681854" cy="4316095"/>
          </a:xfrm>
        </p:spPr>
      </p:pic>
    </p:spTree>
    <p:extLst>
      <p:ext uri="{BB962C8B-B14F-4D97-AF65-F5344CB8AC3E}">
        <p14:creationId xmlns:p14="http://schemas.microsoft.com/office/powerpoint/2010/main" val="28590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Repository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56" y="1578279"/>
            <a:ext cx="8659090" cy="4531576"/>
          </a:xfrm>
        </p:spPr>
      </p:pic>
    </p:spTree>
    <p:extLst>
      <p:ext uri="{BB962C8B-B14F-4D97-AF65-F5344CB8AC3E}">
        <p14:creationId xmlns:p14="http://schemas.microsoft.com/office/powerpoint/2010/main" val="6667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60588"/>
            <a:ext cx="8596668" cy="38807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00B050"/>
                </a:solidFill>
              </a:rPr>
              <a:t>Thank You!</a:t>
            </a:r>
          </a:p>
          <a:p>
            <a:pPr algn="ctr"/>
            <a:endParaRPr lang="en-US" sz="3200" dirty="0">
              <a:solidFill>
                <a:srgbClr val="00B050"/>
              </a:solidFill>
            </a:endParaRPr>
          </a:p>
          <a:p>
            <a:pPr algn="ctr"/>
            <a:endParaRPr lang="en-US" sz="3200" dirty="0" smtClean="0">
              <a:solidFill>
                <a:srgbClr val="00B050"/>
              </a:solidFill>
            </a:endParaRPr>
          </a:p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Any Question?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1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1090</TotalTime>
  <Words>108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CaSha BiSha</vt:lpstr>
      <vt:lpstr>Problem Statement:</vt:lpstr>
      <vt:lpstr>Pojo Classes with relationship</vt:lpstr>
      <vt:lpstr>Services References</vt:lpstr>
      <vt:lpstr>Repository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CaSha BiSha</dc:title>
  <dc:creator>Rathod, Mahesh</dc:creator>
  <cp:lastModifiedBy>Rathod, Mahesh</cp:lastModifiedBy>
  <cp:revision>30</cp:revision>
  <dcterms:created xsi:type="dcterms:W3CDTF">2019-03-30T05:08:53Z</dcterms:created>
  <dcterms:modified xsi:type="dcterms:W3CDTF">2019-04-02T13:17:48Z</dcterms:modified>
</cp:coreProperties>
</file>