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DBF323-F1B1-473C-9A64-D46D3AB38EBB}" v="3" dt="2024-02-14T16:31:17.080"/>
    <p1510:client id="{8C9227D7-0A87-46EC-BCD2-331DE75C4196}" v="1" dt="2024-02-15T14:07:26.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Allam" userId="727bece1a5ac47ec" providerId="Windows Live" clId="Web-{8C9227D7-0A87-46EC-BCD2-331DE75C4196}"/>
    <pc:docChg chg="delSld">
      <pc:chgData name="Mahesh Allam" userId="727bece1a5ac47ec" providerId="Windows Live" clId="Web-{8C9227D7-0A87-46EC-BCD2-331DE75C4196}" dt="2024-02-15T14:07:26.676" v="0"/>
      <pc:docMkLst>
        <pc:docMk/>
      </pc:docMkLst>
      <pc:sldChg chg="del">
        <pc:chgData name="Mahesh Allam" userId="727bece1a5ac47ec" providerId="Windows Live" clId="Web-{8C9227D7-0A87-46EC-BCD2-331DE75C4196}" dt="2024-02-15T14:07:26.676" v="0"/>
        <pc:sldMkLst>
          <pc:docMk/>
          <pc:sldMk cId="7630729" sldId="256"/>
        </pc:sldMkLst>
      </pc:sldChg>
    </pc:docChg>
  </pc:docChgLst>
  <pc:docChgLst>
    <pc:chgData name="Mahesh Allam" userId="727bece1a5ac47ec" providerId="Windows Live" clId="Web-{63DBF323-F1B1-473C-9A64-D46D3AB38EBB}"/>
    <pc:docChg chg="modSld">
      <pc:chgData name="Mahesh Allam" userId="727bece1a5ac47ec" providerId="Windows Live" clId="Web-{63DBF323-F1B1-473C-9A64-D46D3AB38EBB}" dt="2024-02-14T16:31:17.080" v="2"/>
      <pc:docMkLst>
        <pc:docMk/>
      </pc:docMkLst>
      <pc:sldChg chg="addSp delSp modSp">
        <pc:chgData name="Mahesh Allam" userId="727bece1a5ac47ec" providerId="Windows Live" clId="Web-{63DBF323-F1B1-473C-9A64-D46D3AB38EBB}" dt="2024-02-14T16:31:17.080" v="2"/>
        <pc:sldMkLst>
          <pc:docMk/>
          <pc:sldMk cId="0" sldId="257"/>
        </pc:sldMkLst>
        <pc:picChg chg="add del mod">
          <ac:chgData name="Mahesh Allam" userId="727bece1a5ac47ec" providerId="Windows Live" clId="Web-{63DBF323-F1B1-473C-9A64-D46D3AB38EBB}" dt="2024-02-14T16:31:17.080" v="2"/>
          <ac:picMkLst>
            <pc:docMk/>
            <pc:sldMk cId="0" sldId="257"/>
            <ac:picMk id="2" creationId="{FD489FB3-4CA5-4A5D-A520-4301DF85F7E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77C10-CB0D-4365-87B4-29C7FB5ECC41}" type="datetimeFigureOut">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F365B-4BAF-4FA4-ADEB-B4B060A9C961}" type="slidenum">
              <a:t>‹#›</a:t>
            </a:fld>
            <a:endParaRPr lang="en-US"/>
          </a:p>
        </p:txBody>
      </p:sp>
    </p:spTree>
    <p:extLst>
      <p:ext uri="{BB962C8B-B14F-4D97-AF65-F5344CB8AC3E}">
        <p14:creationId xmlns:p14="http://schemas.microsoft.com/office/powerpoint/2010/main" val="46556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Select the Brands</a:t>
            </a:r>
            <a:endParaRPr/>
          </a:p>
          <a:p>
            <a:r>
              <a:rPr b="0"/>
              <a:t>No alt text provided</a:t>
            </a:r>
            <a:endParaRPr/>
          </a:p>
          <a:p>
            <a:endParaRPr/>
          </a:p>
          <a:p>
            <a:r>
              <a:rPr b="1"/>
              <a:t>cardVisual</a:t>
            </a:r>
            <a:endParaRPr/>
          </a:p>
          <a:p>
            <a:r>
              <a:rPr b="0"/>
              <a:t>No alt text provided</a:t>
            </a:r>
            <a:endParaRPr/>
          </a:p>
          <a:p>
            <a:endParaRPr/>
          </a:p>
          <a:p>
            <a:r>
              <a:rPr b="1"/>
              <a:t>Details of Recommendation Status</a:t>
            </a:r>
            <a:endParaRPr/>
          </a:p>
          <a:p>
            <a:r>
              <a:rPr b="0"/>
              <a:t>No alt text provided</a:t>
            </a:r>
            <a:endParaRPr/>
          </a:p>
          <a:p>
            <a:endParaRPr/>
          </a:p>
          <a:p>
            <a:r>
              <a:rPr b="1"/>
              <a:t>cardVisual</a:t>
            </a:r>
            <a:endParaRPr/>
          </a:p>
          <a:p>
            <a:r>
              <a:rPr b="0"/>
              <a:t>No alt text provided</a:t>
            </a:r>
            <a:endParaRPr/>
          </a:p>
          <a:p>
            <a:endParaRPr/>
          </a:p>
          <a:p>
            <a:r>
              <a:rPr b="1"/>
              <a:t>cardVisual</a:t>
            </a:r>
            <a:endParaRPr/>
          </a:p>
          <a:p>
            <a:r>
              <a:rPr b="0"/>
              <a:t>No alt text provided</a:t>
            </a:r>
            <a:endParaRPr/>
          </a:p>
          <a:p>
            <a:endParaRPr/>
          </a:p>
          <a:p>
            <a:r>
              <a:rPr b="1"/>
              <a:t>Average Rating by Brand and Categories</a:t>
            </a:r>
            <a:endParaRPr/>
          </a:p>
          <a:p>
            <a:r>
              <a:rPr b="0"/>
              <a:t>No alt text provided</a:t>
            </a:r>
            <a:endParaRPr/>
          </a:p>
          <a:p>
            <a:endParaRPr/>
          </a:p>
          <a:p>
            <a:r>
              <a:rPr b="1"/>
              <a:t>Manufacturer Breakdown</a:t>
            </a:r>
            <a:endParaRPr/>
          </a:p>
          <a:p>
            <a:r>
              <a:rPr b="0"/>
              <a:t>No alt text provided</a:t>
            </a:r>
            <a:endParaRPr/>
          </a:p>
          <a:p>
            <a:endParaRPr/>
          </a:p>
          <a:p>
            <a:r>
              <a:rPr b="1"/>
              <a:t>cardVisual</a:t>
            </a:r>
            <a:endParaRPr/>
          </a:p>
          <a:p>
            <a:r>
              <a:rPr b="0"/>
              <a:t>No alt text provided</a:t>
            </a:r>
            <a:endParaRPr/>
          </a:p>
          <a:p>
            <a:endParaRPr/>
          </a:p>
          <a:p>
            <a:r>
              <a:rPr b="1"/>
              <a:t>Total Products in each categories</a:t>
            </a:r>
            <a:endParaRPr/>
          </a:p>
          <a:p>
            <a:r>
              <a:rPr b="0"/>
              <a:t>No alt text provided</a:t>
            </a:r>
            <a:endParaRPr/>
          </a:p>
          <a:p>
            <a:endParaRPr/>
          </a:p>
          <a:p>
            <a:r>
              <a:rPr b="1"/>
              <a:t>tableEx</a:t>
            </a:r>
            <a:endParaRPr/>
          </a:p>
          <a:p>
            <a:r>
              <a:rPr b="0"/>
              <a:t>No alt text provided</a:t>
            </a:r>
            <a:endParaRP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5d12536e-a77e-4e64-8eaf-210c79d20de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elect the Brands ,cardVisual ,Details of Recommendation Status ,cardVisual ,cardVisual ,Average Rating by Brand and Categories ,Manufacturer Breakdown ,cardVisual ,Total Products in each categories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revision>7</cp:revision>
  <dcterms:created xsi:type="dcterms:W3CDTF">2016-09-04T11:54:55Z</dcterms:created>
  <dcterms:modified xsi:type="dcterms:W3CDTF">2024-02-15T14:07:26Z</dcterms:modified>
</cp:coreProperties>
</file>