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Vehicle Type Purchased</a:t>
            </a:r>
            <a:endParaRPr dirty="0"/>
          </a:p>
          <a:p>
            <a:r>
              <a:rPr b="0" dirty="0"/>
              <a:t>No alt text provided</a:t>
            </a:r>
            <a:endParaRPr dirty="0"/>
          </a:p>
          <a:p>
            <a:endParaRPr dirty="0"/>
          </a:p>
          <a:p>
            <a:r>
              <a:rPr b="1" dirty="0"/>
              <a:t>treemap</a:t>
            </a:r>
            <a:endParaRPr dirty="0"/>
          </a:p>
          <a:p>
            <a:r>
              <a:rPr b="0" dirty="0"/>
              <a:t>No alt text provided</a:t>
            </a:r>
            <a:endParaRPr dirty="0"/>
          </a:p>
          <a:p>
            <a:endParaRPr dirty="0"/>
          </a:p>
          <a:p>
            <a:r>
              <a:rPr b="1" dirty="0"/>
              <a:t>Top 10 models High Power Ps</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hyperlink" Target="https://app.powerbi.com/groups/me/reports/f8d0fff3-7c07-48a6-9c1d-5a9d6c4de5ea?pbi_source=PowerPoint" TargetMode="Externa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8.xml"/><Relationship Id="rId2" Type="http://schemas.openxmlformats.org/officeDocument/2006/relationships/image" Target="../media/image4.png"/><Relationship Id="rId1" Type="http://schemas.openxmlformats.org/officeDocument/2006/relationships/hyperlink" Target="https://app.powerbi.com/groups/me/reports/f8d0fff3-7c07-48a6-9c1d-5a9d6c4de5ea/?pbi_source=PowerPoi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ln>
          <a:effectLst/>
        </p:spPr>
        <p:txBody>
          <a:bodyPr rot="0" spcFirstLastPara="0" vertOverflow="overflow" horzOverflow="overflow" vert="horz" wrap="square" lIns="91440" tIns="45720" rIns="91440" bIns="45720" numCol="1" spcCol="0" rtlCol="0" fromWordArt="0" anchor="b" anchorCtr="0" forceAA="0" compatLnSpc="1">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panose="020B0502040204020203" charset="0"/>
                <a:ea typeface="Segoe UI Light" panose="020B0502040204020203" charset="0"/>
                <a:cs typeface="Segoe UI Light" panose="020B0502040204020203"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sz="4400" b="0" i="0" u="none" strike="noStrike" kern="1200" cap="none" spc="0" normalizeH="0" baseline="0" noProof="0">
                <a:ln>
                  <a:noFill/>
                </a:ln>
                <a:solidFill>
                  <a:srgbClr val="F3C910"/>
                </a:solidFill>
                <a:effectLst/>
                <a:uLnTx/>
                <a:uFillTx/>
                <a:latin typeface="Segoe UI Light" panose="020B0502040204020203" charset="0"/>
                <a:ea typeface="Segoe UI Light" panose="020B0502040204020203" charset="0"/>
                <a:cs typeface="Segoe UI Light" panose="020B0502040204020203" charset="0"/>
              </a:rPr>
              <a:t>2024_Mar</a:t>
            </a:r>
            <a:endParaRPr kumimoji="0" lang="en-US" sz="4400" b="0" i="0" u="none" strike="noStrike" kern="1200" cap="none" spc="0" normalizeH="0" baseline="0" noProof="0" dirty="0">
              <a:ln>
                <a:noFill/>
              </a:ln>
              <a:solidFill>
                <a:srgbClr val="F3C910"/>
              </a:solidFill>
              <a:effectLst/>
              <a:uLnTx/>
              <a:uFillTx/>
              <a:latin typeface="Segoe UI Light" panose="020B0502040204020203" charset="0"/>
              <a:ea typeface="Segoe UI Light" panose="020B0502040204020203" charset="0"/>
              <a:cs typeface="Segoe UI Light" panose="020B0502040204020203" charset="0"/>
            </a:endParaRPr>
          </a:p>
        </p:txBody>
      </p:sp>
      <p:sp>
        <p:nvSpPr>
          <p:cNvPr id="13" name="Text Placeholder 2"/>
          <p:cNvSpPr txBox="1"/>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a:buNone/>
              <a:defRPr sz="1200" b="0" i="0" u="sng" kern="1200">
                <a:solidFill>
                  <a:schemeClr val="tx1"/>
                </a:solidFill>
                <a:latin typeface="Segoe UI" panose="020B0502040204020203" charset="0"/>
                <a:ea typeface="Segoe UI" panose="020B0502040204020203" charset="0"/>
                <a:cs typeface="Segoe UI" panose="020B0502040204020203" charset="0"/>
              </a:defRPr>
            </a:lvl1pPr>
            <a:lvl2pPr marL="457200" indent="0" algn="ctr" defTabSz="914400" rtl="0" eaLnBrk="1" latinLnBrk="0" hangingPunct="1">
              <a:lnSpc>
                <a:spcPct val="90000"/>
              </a:lnSpc>
              <a:spcBef>
                <a:spcPts val="500"/>
              </a:spcBef>
              <a:buFont typeface="Arial" panose="020B0604020202020204"/>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tint val="75000"/>
                  </a:schemeClr>
                </a:solidFill>
                <a:latin typeface="+mn-lt"/>
                <a:ea typeface="+mn-ea"/>
                <a:cs typeface="+mn-cs"/>
              </a:defRPr>
            </a:lvl9pPr>
          </a:lstStyle>
          <a:p>
            <a:pPr algn="l"/>
            <a:r>
              <a:rPr lang="en-US" dirty="0">
                <a:solidFill>
                  <a:schemeClr val="bg1"/>
                </a:solidFill>
                <a:hlinkClick r:id="rId2"/>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panose="020B0702040204020203" charset="0"/>
                <a:ea typeface="Segoe UI Semibold" panose="020B0702040204020203" charset="0"/>
                <a:cs typeface="Segoe UI Semibold" panose="020B0702040204020203" charset="0"/>
              </a:rPr>
              <a:t>Downloaded at:</a:t>
            </a:r>
            <a:endParaRPr lang="en-US" sz="900" b="1" i="0" dirty="0">
              <a:solidFill>
                <a:schemeClr val="bg1"/>
              </a:solidFill>
              <a:latin typeface="Segoe UI Semibold" panose="020B0702040204020203" charset="0"/>
              <a:ea typeface="Segoe UI Semibold" panose="020B0702040204020203" charset="0"/>
              <a:cs typeface="Segoe UI Semibold" panose="020B0702040204020203" charset="0"/>
            </a:endParaRPr>
          </a:p>
          <a:p>
            <a:r>
              <a:rPr lang="en-US" sz="900" b="0" i="0" dirty="0">
                <a:solidFill>
                  <a:schemeClr val="bg1"/>
                </a:solidFill>
                <a:latin typeface="Segoe UI" panose="020B0502040204020203" charset="0"/>
                <a:ea typeface="Segoe UI" panose="020B0502040204020203" charset="0"/>
                <a:cs typeface="Segoe UI" panose="020B0502040204020203" charset="0"/>
              </a:rPr>
              <a:t>02/04/2024 16:41:10 UTC</a:t>
            </a:r>
            <a:endParaRPr lang="en-US" sz="900" b="0" i="0" dirty="0">
              <a:solidFill>
                <a:schemeClr val="bg1"/>
              </a:solidFill>
              <a:latin typeface="Segoe UI" panose="020B0502040204020203" charset="0"/>
              <a:ea typeface="Segoe UI" panose="020B0502040204020203" charset="0"/>
              <a:cs typeface="Segoe UI" panose="020B0502040204020203" charset="0"/>
            </a:endParaRP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panose="020B0702040204020203" charset="0"/>
                <a:ea typeface="Segoe UI Semibold" panose="020B0702040204020203" charset="0"/>
                <a:cs typeface="Segoe UI Semibold" panose="020B0702040204020203" charset="0"/>
              </a:rPr>
              <a:t>Last data refresh:</a:t>
            </a:r>
            <a:endParaRPr lang="en-US" sz="900" b="1" i="0" dirty="0">
              <a:solidFill>
                <a:schemeClr val="bg1"/>
              </a:solidFill>
              <a:latin typeface="Segoe UI Semibold" panose="020B0702040204020203" charset="0"/>
              <a:ea typeface="Segoe UI Semibold" panose="020B0702040204020203" charset="0"/>
              <a:cs typeface="Segoe UI Semibold" panose="020B0702040204020203" charset="0"/>
            </a:endParaRPr>
          </a:p>
          <a:p>
            <a:r>
              <a:rPr lang="en-US" sz="900" dirty="0">
                <a:solidFill>
                  <a:schemeClr val="bg1"/>
                </a:solidFill>
                <a:latin typeface="Segoe UI" panose="020B0502040204020203" charset="0"/>
                <a:ea typeface="Segoe UI" panose="020B0502040204020203" charset="0"/>
                <a:cs typeface="Segoe UI" panose="020B0502040204020203" charset="0"/>
              </a:rPr>
              <a:t>02/04/2024 16:40:15 UTC</a:t>
            </a:r>
            <a:endParaRPr lang="en-US" sz="900" b="0" i="0" dirty="0">
              <a:solidFill>
                <a:schemeClr val="bg1"/>
              </a:solidFill>
              <a:latin typeface="Segoe UI" panose="020B0502040204020203" charset="0"/>
              <a:ea typeface="Segoe UI" panose="020B0502040204020203" charset="0"/>
              <a:cs typeface="Segoe UI" panose="020B0502040204020203"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title="This slide contains the following visuals: image ,textbox ,cardVisual ,cardVisual ,cardVisual ,cardVisual ,slicer ,slicer ,slicer ,slicer ,donutChart ,Vehicle Type Purchased ,treemap ,Top 10 models High Power Ps ,image. Please refer to the notes on this slide for details">
            <a:hlinkClick r:id="rId1"/>
          </p:cNvPr>
          <p:cNvPicPr>
            <a:picLocks noChangeAspect="1"/>
          </p:cNvPicPr>
          <p:nvPr/>
        </p:nvPicPr>
        <p:blipFill>
          <a:blip r:embed="rId2"/>
          <a:stretch>
            <a:fillRect/>
          </a:stretch>
        </p:blipFill>
        <p:spPr>
          <a:xfrm>
            <a:off x="76200" y="0"/>
            <a:ext cx="12075160" cy="6889115"/>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Words>
  <Application>WPS Presentation</Application>
  <PresentationFormat>Widescreen</PresentationFormat>
  <Paragraphs>12</Paragraphs>
  <Slides>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vt:i4>
      </vt:variant>
    </vt:vector>
  </HeadingPairs>
  <TitlesOfParts>
    <vt:vector size="14" baseType="lpstr">
      <vt:lpstr>Arial</vt:lpstr>
      <vt:lpstr>SimSun</vt:lpstr>
      <vt:lpstr>Wingdings</vt:lpstr>
      <vt:lpstr>Segoe UI Light</vt:lpstr>
      <vt:lpstr>Arial</vt:lpstr>
      <vt:lpstr>Segoe UI</vt:lpstr>
      <vt:lpstr>Segoe UI Semibold</vt:lpstr>
      <vt:lpstr>Microsoft YaHei</vt:lpstr>
      <vt:lpstr>Arial Unicode MS</vt:lpstr>
      <vt:lpstr>Calibri Light</vt:lpstr>
      <vt:lpstr>Calibri</vt:lpstr>
      <vt:lpstr>Custom Design</vt:lpstr>
      <vt:lpstr>2024_Mar</vt:lpstr>
      <vt:lpstr>Page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allam</cp:lastModifiedBy>
  <cp:revision>5</cp:revision>
  <dcterms:created xsi:type="dcterms:W3CDTF">2016-09-04T11:54:00Z</dcterms:created>
  <dcterms:modified xsi:type="dcterms:W3CDTF">2024-04-02T16:42:25Z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ACB696E711FA40C5A32F92BD4C128CEA_12</vt:lpwstr>
  </property>
  <property fmtid="{D5CDD505-2E9C-101B-9397-08002B2CF9AE}" pid="3" name="KSOProductBuildVer">
    <vt:lpwstr>1033-12.2.0.13472</vt:lpwstr>
  </property>
</Properties>
</file>